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95" r:id="rId3"/>
    <p:sldMasterId id="2147483709" r:id="rId4"/>
    <p:sldMasterId id="2147483711" r:id="rId5"/>
  </p:sldMasterIdLst>
  <p:notesMasterIdLst>
    <p:notesMasterId r:id="rId33"/>
  </p:notesMasterIdLst>
  <p:sldIdLst>
    <p:sldId id="283" r:id="rId6"/>
    <p:sldId id="291" r:id="rId7"/>
    <p:sldId id="271" r:id="rId8"/>
    <p:sldId id="294" r:id="rId9"/>
    <p:sldId id="257" r:id="rId10"/>
    <p:sldId id="258" r:id="rId11"/>
    <p:sldId id="292" r:id="rId12"/>
    <p:sldId id="293" r:id="rId13"/>
    <p:sldId id="269" r:id="rId14"/>
    <p:sldId id="295" r:id="rId15"/>
    <p:sldId id="296" r:id="rId16"/>
    <p:sldId id="282" r:id="rId17"/>
    <p:sldId id="285" r:id="rId18"/>
    <p:sldId id="297" r:id="rId19"/>
    <p:sldId id="298" r:id="rId20"/>
    <p:sldId id="299" r:id="rId21"/>
    <p:sldId id="300" r:id="rId22"/>
    <p:sldId id="270" r:id="rId23"/>
    <p:sldId id="301" r:id="rId24"/>
    <p:sldId id="303" r:id="rId25"/>
    <p:sldId id="304" r:id="rId26"/>
    <p:sldId id="275" r:id="rId27"/>
    <p:sldId id="468" r:id="rId28"/>
    <p:sldId id="305" r:id="rId29"/>
    <p:sldId id="347" r:id="rId30"/>
    <p:sldId id="346" r:id="rId31"/>
    <p:sldId id="30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50" d="100"/>
          <a:sy n="50" d="100"/>
        </p:scale>
        <p:origin x="1284"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3DA333-F21B-4C5D-B68E-BA6733D30F3F}" type="datetimeFigureOut">
              <a:rPr lang="en-US" smtClean="0"/>
              <a:t>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67FDFD-CC69-406E-B16C-EFC7C3D4B7A1}" type="slidenum">
              <a:rPr lang="en-US" smtClean="0"/>
              <a:t>‹#›</a:t>
            </a:fld>
            <a:endParaRPr lang="en-US"/>
          </a:p>
        </p:txBody>
      </p:sp>
    </p:spTree>
    <p:extLst>
      <p:ext uri="{BB962C8B-B14F-4D97-AF65-F5344CB8AC3E}">
        <p14:creationId xmlns:p14="http://schemas.microsoft.com/office/powerpoint/2010/main" val="1976569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7FDFD-CC69-406E-B16C-EFC7C3D4B7A1}" type="slidenum">
              <a:rPr lang="en-US" smtClean="0"/>
              <a:t>1</a:t>
            </a:fld>
            <a:endParaRPr lang="en-US"/>
          </a:p>
        </p:txBody>
      </p:sp>
    </p:spTree>
    <p:extLst>
      <p:ext uri="{BB962C8B-B14F-4D97-AF65-F5344CB8AC3E}">
        <p14:creationId xmlns:p14="http://schemas.microsoft.com/office/powerpoint/2010/main" val="1651938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7FDFD-CC69-406E-B16C-EFC7C3D4B7A1}" type="slidenum">
              <a:rPr lang="en-US" smtClean="0"/>
              <a:t>4</a:t>
            </a:fld>
            <a:endParaRPr lang="en-US"/>
          </a:p>
        </p:txBody>
      </p:sp>
    </p:spTree>
    <p:extLst>
      <p:ext uri="{BB962C8B-B14F-4D97-AF65-F5344CB8AC3E}">
        <p14:creationId xmlns:p14="http://schemas.microsoft.com/office/powerpoint/2010/main" val="3057598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1" dirty="0">
                <a:solidFill>
                  <a:srgbClr val="000000"/>
                </a:solidFill>
                <a:effectLst/>
                <a:latin typeface="Open Sans" panose="020B0606030504020204" pitchFamily="34" charset="0"/>
              </a:rPr>
              <a:t>Bài đọc “</a:t>
            </a:r>
            <a:r>
              <a:rPr lang="vi-VN" b="1" i="1" dirty="0">
                <a:solidFill>
                  <a:srgbClr val="000000"/>
                </a:solidFill>
                <a:effectLst/>
                <a:latin typeface="Open Sans" panose="020B0606030504020204" pitchFamily="34" charset="0"/>
              </a:rPr>
              <a:t>Bộ sưu tập độc đáo</a:t>
            </a:r>
            <a:r>
              <a:rPr lang="vi-VN" b="0" i="1" dirty="0">
                <a:solidFill>
                  <a:srgbClr val="000000"/>
                </a:solidFill>
                <a:effectLst/>
                <a:latin typeface="Open Sans" panose="020B0606030504020204" pitchFamily="34" charset="0"/>
              </a:rPr>
              <a:t>” nội dung nói về bộ sưu tập mà các bạn trong lớp đã thu hoạch được. Trong đó bộ sưu tập giọng nói các thành viên trong lớp của Loan gây ấn tượng mạnh đối với mọi người. </a:t>
            </a:r>
            <a:endParaRPr lang="en-US" dirty="0"/>
          </a:p>
          <a:p>
            <a:endParaRPr lang="en-US" dirty="0"/>
          </a:p>
        </p:txBody>
      </p:sp>
      <p:sp>
        <p:nvSpPr>
          <p:cNvPr id="4" name="Slide Number Placeholder 3"/>
          <p:cNvSpPr>
            <a:spLocks noGrp="1"/>
          </p:cNvSpPr>
          <p:nvPr>
            <p:ph type="sldNum" sz="quarter" idx="5"/>
          </p:nvPr>
        </p:nvSpPr>
        <p:spPr/>
        <p:txBody>
          <a:bodyPr/>
          <a:lstStyle/>
          <a:p>
            <a:fld id="{1167FDFD-CC69-406E-B16C-EFC7C3D4B7A1}" type="slidenum">
              <a:rPr lang="en-US" smtClean="0"/>
              <a:t>5</a:t>
            </a:fld>
            <a:endParaRPr lang="en-US"/>
          </a:p>
        </p:txBody>
      </p:sp>
    </p:spTree>
    <p:extLst>
      <p:ext uri="{BB962C8B-B14F-4D97-AF65-F5344CB8AC3E}">
        <p14:creationId xmlns:p14="http://schemas.microsoft.com/office/powerpoint/2010/main" val="2856253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60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689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807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109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3" Type="http://schemas.openxmlformats.org/officeDocument/2006/relationships/image" Target="../media/image17.svg"/><Relationship Id="rId21" Type="http://schemas.openxmlformats.org/officeDocument/2006/relationships/image" Target="../media/image3.sv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5" Type="http://schemas.openxmlformats.org/officeDocument/2006/relationships/image" Target="../media/image37.svg"/><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5.svg"/><Relationship Id="rId24" Type="http://schemas.openxmlformats.org/officeDocument/2006/relationships/image" Target="../media/image36.png"/><Relationship Id="rId5" Type="http://schemas.openxmlformats.org/officeDocument/2006/relationships/image" Target="../media/image19.svg"/><Relationship Id="rId15" Type="http://schemas.openxmlformats.org/officeDocument/2006/relationships/image" Target="../media/image29.svg"/><Relationship Id="rId23" Type="http://schemas.openxmlformats.org/officeDocument/2006/relationships/image" Target="../media/image35.svg"/><Relationship Id="rId10" Type="http://schemas.openxmlformats.org/officeDocument/2006/relationships/image" Target="../media/image24.png"/><Relationship Id="rId19" Type="http://schemas.openxmlformats.org/officeDocument/2006/relationships/image" Target="../media/image33.sv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 Id="rId22" Type="http://schemas.openxmlformats.org/officeDocument/2006/relationships/image" Target="../media/image3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10/8/2024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33603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10/8/2024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538733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10/8/2024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4100483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PPTMON slide">
    <p:bg>
      <p:bgPr>
        <a:solidFill>
          <a:srgbClr val="FFBE00"/>
        </a:solidFill>
        <a:effectLst/>
      </p:bgPr>
    </p:bg>
    <p:spTree>
      <p:nvGrpSpPr>
        <p:cNvPr id="1" name=""/>
        <p:cNvGrpSpPr/>
        <p:nvPr/>
      </p:nvGrpSpPr>
      <p:grpSpPr>
        <a:xfrm>
          <a:off x="0" y="0"/>
          <a:ext cx="0" cy="0"/>
          <a:chOff x="0" y="0"/>
          <a:chExt cx="0" cy="0"/>
        </a:xfrm>
      </p:grpSpPr>
      <p:pic>
        <p:nvPicPr>
          <p:cNvPr id="43" name="그래픽 42">
            <a:extLst>
              <a:ext uri="{FF2B5EF4-FFF2-40B4-BE49-F238E27FC236}">
                <a16:creationId xmlns:a16="http://schemas.microsoft.com/office/drawing/2014/main" id="{22C903DB-2335-42D1-B738-7B3F6AA51B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flipH="1">
            <a:off x="9767294" y="152695"/>
            <a:ext cx="545950" cy="1015920"/>
          </a:xfrm>
          <a:prstGeom prst="rect">
            <a:avLst/>
          </a:prstGeom>
        </p:spPr>
      </p:pic>
      <p:pic>
        <p:nvPicPr>
          <p:cNvPr id="44" name="그래픽 43">
            <a:extLst>
              <a:ext uri="{FF2B5EF4-FFF2-40B4-BE49-F238E27FC236}">
                <a16:creationId xmlns:a16="http://schemas.microsoft.com/office/drawing/2014/main" id="{EB3A609F-BAC1-4792-B044-93C3D7016CD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46959" y="410302"/>
            <a:ext cx="1259043" cy="1279617"/>
          </a:xfrm>
          <a:prstGeom prst="rect">
            <a:avLst/>
          </a:prstGeom>
        </p:spPr>
      </p:pic>
      <p:grpSp>
        <p:nvGrpSpPr>
          <p:cNvPr id="3" name="그룹 2">
            <a:extLst>
              <a:ext uri="{FF2B5EF4-FFF2-40B4-BE49-F238E27FC236}">
                <a16:creationId xmlns:a16="http://schemas.microsoft.com/office/drawing/2014/main" id="{A21977E1-3416-40AE-93BF-255D7D098DB4}"/>
              </a:ext>
            </a:extLst>
          </p:cNvPr>
          <p:cNvGrpSpPr/>
          <p:nvPr userDrawn="1"/>
        </p:nvGrpSpPr>
        <p:grpSpPr>
          <a:xfrm rot="10800000">
            <a:off x="10769601" y="-3"/>
            <a:ext cx="1422399" cy="1241665"/>
            <a:chOff x="0" y="5685082"/>
            <a:chExt cx="1299855" cy="1172917"/>
          </a:xfrm>
        </p:grpSpPr>
        <p:pic>
          <p:nvPicPr>
            <p:cNvPr id="55" name="그래픽 54">
              <a:extLst>
                <a:ext uri="{FF2B5EF4-FFF2-40B4-BE49-F238E27FC236}">
                  <a16:creationId xmlns:a16="http://schemas.microsoft.com/office/drawing/2014/main" id="{619830EE-DBBA-416A-8C38-86B198ECED96}"/>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73209" b="45296"/>
            <a:stretch/>
          </p:blipFill>
          <p:spPr>
            <a:xfrm>
              <a:off x="843029" y="5925192"/>
              <a:ext cx="456826" cy="932807"/>
            </a:xfrm>
            <a:prstGeom prst="rect">
              <a:avLst/>
            </a:prstGeom>
          </p:spPr>
        </p:pic>
        <p:pic>
          <p:nvPicPr>
            <p:cNvPr id="56" name="그래픽 55">
              <a:extLst>
                <a:ext uri="{FF2B5EF4-FFF2-40B4-BE49-F238E27FC236}">
                  <a16:creationId xmlns:a16="http://schemas.microsoft.com/office/drawing/2014/main" id="{76AAA628-0820-4539-8EE1-43A09AA359D7}"/>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61622" b="72636"/>
            <a:stretch/>
          </p:blipFill>
          <p:spPr>
            <a:xfrm>
              <a:off x="0" y="5685082"/>
              <a:ext cx="408087" cy="290977"/>
            </a:xfrm>
            <a:prstGeom prst="rect">
              <a:avLst/>
            </a:prstGeom>
          </p:spPr>
        </p:pic>
        <p:sp>
          <p:nvSpPr>
            <p:cNvPr id="57" name="자유형: 도형 56">
              <a:extLst>
                <a:ext uri="{FF2B5EF4-FFF2-40B4-BE49-F238E27FC236}">
                  <a16:creationId xmlns:a16="http://schemas.microsoft.com/office/drawing/2014/main" id="{F2D05594-23F4-469D-A764-6EA9DFBC55C4}"/>
                </a:ext>
              </a:extLst>
            </p:cNvPr>
            <p:cNvSpPr>
              <a:spLocks noChangeAspect="1"/>
            </p:cNvSpPr>
            <p:nvPr userDrawn="1"/>
          </p:nvSpPr>
          <p:spPr>
            <a:xfrm>
              <a:off x="2" y="6082824"/>
              <a:ext cx="895252" cy="775175"/>
            </a:xfrm>
            <a:custGeom>
              <a:avLst/>
              <a:gdLst>
                <a:gd name="connsiteX0" fmla="*/ 234919 w 657477"/>
                <a:gd name="connsiteY0" fmla="*/ 0 h 569292"/>
                <a:gd name="connsiteX1" fmla="*/ 657477 w 657477"/>
                <a:gd name="connsiteY1" fmla="*/ 422558 h 569292"/>
                <a:gd name="connsiteX2" fmla="*/ 648892 w 657477"/>
                <a:gd name="connsiteY2" fmla="*/ 507718 h 569292"/>
                <a:gd name="connsiteX3" fmla="*/ 629779 w 657477"/>
                <a:gd name="connsiteY3" fmla="*/ 569292 h 569292"/>
                <a:gd name="connsiteX4" fmla="*/ 0 w 657477"/>
                <a:gd name="connsiteY4" fmla="*/ 569292 h 569292"/>
                <a:gd name="connsiteX5" fmla="*/ 0 w 657477"/>
                <a:gd name="connsiteY5" fmla="*/ 71441 h 569292"/>
                <a:gd name="connsiteX6" fmla="*/ 70441 w 657477"/>
                <a:gd name="connsiteY6" fmla="*/ 33207 h 569292"/>
                <a:gd name="connsiteX7" fmla="*/ 234919 w 657477"/>
                <a:gd name="connsiteY7" fmla="*/ 0 h 5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477" h="569292">
                  <a:moveTo>
                    <a:pt x="234919" y="0"/>
                  </a:moveTo>
                  <a:cubicBezTo>
                    <a:pt x="468291" y="0"/>
                    <a:pt x="657477" y="189186"/>
                    <a:pt x="657477" y="422558"/>
                  </a:cubicBezTo>
                  <a:cubicBezTo>
                    <a:pt x="657477" y="451730"/>
                    <a:pt x="654521" y="480211"/>
                    <a:pt x="648892" y="507718"/>
                  </a:cubicBezTo>
                  <a:lnTo>
                    <a:pt x="629779" y="569292"/>
                  </a:lnTo>
                  <a:lnTo>
                    <a:pt x="0" y="569292"/>
                  </a:lnTo>
                  <a:lnTo>
                    <a:pt x="0" y="71441"/>
                  </a:lnTo>
                  <a:lnTo>
                    <a:pt x="70441" y="33207"/>
                  </a:lnTo>
                  <a:cubicBezTo>
                    <a:pt x="120995" y="11824"/>
                    <a:pt x="176576" y="0"/>
                    <a:pt x="234919" y="0"/>
                  </a:cubicBezTo>
                  <a:close/>
                </a:path>
              </a:pathLst>
            </a:custGeom>
            <a:solidFill>
              <a:srgbClr val="005EB3"/>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latin typeface="+mj-lt"/>
              </a:endParaRPr>
            </a:p>
          </p:txBody>
        </p:sp>
      </p:grpSp>
      <p:pic>
        <p:nvPicPr>
          <p:cNvPr id="52" name="그래픽 51">
            <a:extLst>
              <a:ext uri="{FF2B5EF4-FFF2-40B4-BE49-F238E27FC236}">
                <a16:creationId xmlns:a16="http://schemas.microsoft.com/office/drawing/2014/main" id="{EFBB5EEF-1E77-4973-9576-A93F54E9CA66}"/>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r="22170"/>
          <a:stretch/>
        </p:blipFill>
        <p:spPr>
          <a:xfrm rot="5400000" flipV="1">
            <a:off x="8900322" y="3582487"/>
            <a:ext cx="1511611" cy="5071746"/>
          </a:xfrm>
          <a:prstGeom prst="rect">
            <a:avLst/>
          </a:prstGeom>
        </p:spPr>
      </p:pic>
      <p:pic>
        <p:nvPicPr>
          <p:cNvPr id="12" name="그래픽 8">
            <a:extLst>
              <a:ext uri="{FF2B5EF4-FFF2-40B4-BE49-F238E27FC236}">
                <a16:creationId xmlns:a16="http://schemas.microsoft.com/office/drawing/2014/main" id="{84B98520-1914-4A97-8EFF-A30CD9C11423}"/>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r="14717"/>
          <a:stretch/>
        </p:blipFill>
        <p:spPr>
          <a:xfrm rot="5400000" flipH="1">
            <a:off x="-1088001" y="1088001"/>
            <a:ext cx="4368800" cy="2192798"/>
          </a:xfrm>
          <a:prstGeom prst="rect">
            <a:avLst/>
          </a:prstGeom>
        </p:spPr>
      </p:pic>
      <p:pic>
        <p:nvPicPr>
          <p:cNvPr id="22" name="그래픽 21">
            <a:extLst>
              <a:ext uri="{FF2B5EF4-FFF2-40B4-BE49-F238E27FC236}">
                <a16:creationId xmlns:a16="http://schemas.microsoft.com/office/drawing/2014/main" id="{5BD9FFD6-1F32-4EC8-B1E3-C084512FE8F1}"/>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rot="16200000">
            <a:off x="1634570" y="5674458"/>
            <a:ext cx="260761" cy="1136175"/>
          </a:xfrm>
          <a:prstGeom prst="rect">
            <a:avLst/>
          </a:prstGeom>
        </p:spPr>
      </p:pic>
    </p:spTree>
    <p:extLst>
      <p:ext uri="{BB962C8B-B14F-4D97-AF65-F5344CB8AC3E}">
        <p14:creationId xmlns:p14="http://schemas.microsoft.com/office/powerpoint/2010/main" val="40929832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PPTMON slide">
    <p:bg>
      <p:bgPr>
        <a:solidFill>
          <a:srgbClr val="00D0CA"/>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0AD58835-E9BC-4784-B0E6-E026463CFF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1447"/>
          <a:stretch/>
        </p:blipFill>
        <p:spPr>
          <a:xfrm>
            <a:off x="8370692" y="-1"/>
            <a:ext cx="1452014" cy="995407"/>
          </a:xfrm>
          <a:prstGeom prst="rect">
            <a:avLst/>
          </a:prstGeom>
        </p:spPr>
      </p:pic>
      <p:pic>
        <p:nvPicPr>
          <p:cNvPr id="47" name="그래픽 46">
            <a:extLst>
              <a:ext uri="{FF2B5EF4-FFF2-40B4-BE49-F238E27FC236}">
                <a16:creationId xmlns:a16="http://schemas.microsoft.com/office/drawing/2014/main" id="{233D58E4-C666-4F91-BDF6-8C6CC52B20B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57803"/>
          <a:stretch/>
        </p:blipFill>
        <p:spPr>
          <a:xfrm flipH="1">
            <a:off x="9594786" y="5871655"/>
            <a:ext cx="2597213" cy="986346"/>
          </a:xfrm>
          <a:prstGeom prst="rect">
            <a:avLst/>
          </a:prstGeom>
        </p:spPr>
      </p:pic>
      <p:pic>
        <p:nvPicPr>
          <p:cNvPr id="12" name="그래픽 11">
            <a:extLst>
              <a:ext uri="{FF2B5EF4-FFF2-40B4-BE49-F238E27FC236}">
                <a16:creationId xmlns:a16="http://schemas.microsoft.com/office/drawing/2014/main" id="{91808043-3A0D-4AAA-95BC-BCD3A42FB24C}"/>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39616"/>
          <a:stretch/>
        </p:blipFill>
        <p:spPr>
          <a:xfrm flipH="1">
            <a:off x="9594785" y="-1"/>
            <a:ext cx="2597213" cy="1411451"/>
          </a:xfrm>
          <a:prstGeom prst="rect">
            <a:avLst/>
          </a:prstGeom>
        </p:spPr>
      </p:pic>
      <p:pic>
        <p:nvPicPr>
          <p:cNvPr id="16" name="그래픽 15">
            <a:extLst>
              <a:ext uri="{FF2B5EF4-FFF2-40B4-BE49-F238E27FC236}">
                <a16:creationId xmlns:a16="http://schemas.microsoft.com/office/drawing/2014/main" id="{2B20568E-BD6A-4D67-93A1-98D38D3D329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279" y="5374657"/>
            <a:ext cx="2854400" cy="1483343"/>
          </a:xfrm>
          <a:prstGeom prst="rect">
            <a:avLst/>
          </a:prstGeom>
        </p:spPr>
      </p:pic>
      <p:pic>
        <p:nvPicPr>
          <p:cNvPr id="22" name="그래픽 21">
            <a:extLst>
              <a:ext uri="{FF2B5EF4-FFF2-40B4-BE49-F238E27FC236}">
                <a16:creationId xmlns:a16="http://schemas.microsoft.com/office/drawing/2014/main" id="{5BD9FFD6-1F32-4EC8-B1E3-C084512FE8F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247138" y="432091"/>
            <a:ext cx="260761" cy="1136175"/>
          </a:xfrm>
          <a:prstGeom prst="rect">
            <a:avLst/>
          </a:prstGeom>
        </p:spPr>
      </p:pic>
      <p:pic>
        <p:nvPicPr>
          <p:cNvPr id="25" name="그래픽 24">
            <a:extLst>
              <a:ext uri="{FF2B5EF4-FFF2-40B4-BE49-F238E27FC236}">
                <a16:creationId xmlns:a16="http://schemas.microsoft.com/office/drawing/2014/main" id="{818528C4-FEA1-4A29-B511-585E14D662C7}"/>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73437" y="5548896"/>
            <a:ext cx="934895" cy="934895"/>
          </a:xfrm>
          <a:prstGeom prst="rect">
            <a:avLst/>
          </a:prstGeom>
        </p:spPr>
      </p:pic>
      <p:pic>
        <p:nvPicPr>
          <p:cNvPr id="28" name="그래픽 27">
            <a:extLst>
              <a:ext uri="{FF2B5EF4-FFF2-40B4-BE49-F238E27FC236}">
                <a16:creationId xmlns:a16="http://schemas.microsoft.com/office/drawing/2014/main" id="{2FB9E521-6DC4-4392-9C46-53A8AD7676ED}"/>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l="54530" t="54055" r="-1"/>
          <a:stretch/>
        </p:blipFill>
        <p:spPr>
          <a:xfrm>
            <a:off x="10419375" y="5952119"/>
            <a:ext cx="1466851" cy="559777"/>
          </a:xfrm>
          <a:prstGeom prst="rect">
            <a:avLst/>
          </a:prstGeom>
        </p:spPr>
      </p:pic>
      <p:pic>
        <p:nvPicPr>
          <p:cNvPr id="29" name="그래픽 28">
            <a:extLst>
              <a:ext uri="{FF2B5EF4-FFF2-40B4-BE49-F238E27FC236}">
                <a16:creationId xmlns:a16="http://schemas.microsoft.com/office/drawing/2014/main" id="{9D43800B-EEC4-4C4A-B40C-A18B3CD1EDE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9307544" y="6073056"/>
            <a:ext cx="245140" cy="268862"/>
          </a:xfrm>
          <a:prstGeom prst="rect">
            <a:avLst/>
          </a:prstGeom>
        </p:spPr>
      </p:pic>
      <p:pic>
        <p:nvPicPr>
          <p:cNvPr id="32" name="그래픽 31">
            <a:extLst>
              <a:ext uri="{FF2B5EF4-FFF2-40B4-BE49-F238E27FC236}">
                <a16:creationId xmlns:a16="http://schemas.microsoft.com/office/drawing/2014/main" id="{2D4B1143-A931-4220-BCAA-75189E8BCD57}"/>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308332" y="565051"/>
            <a:ext cx="271498" cy="271498"/>
          </a:xfrm>
          <a:prstGeom prst="rect">
            <a:avLst/>
          </a:prstGeom>
        </p:spPr>
      </p:pic>
      <p:pic>
        <p:nvPicPr>
          <p:cNvPr id="43" name="그래픽 42">
            <a:extLst>
              <a:ext uri="{FF2B5EF4-FFF2-40B4-BE49-F238E27FC236}">
                <a16:creationId xmlns:a16="http://schemas.microsoft.com/office/drawing/2014/main" id="{22C903DB-2335-42D1-B738-7B3F6AA51BAA}"/>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1925213" y="5942177"/>
            <a:ext cx="361735" cy="701547"/>
          </a:xfrm>
          <a:prstGeom prst="rect">
            <a:avLst/>
          </a:prstGeom>
        </p:spPr>
      </p:pic>
      <p:pic>
        <p:nvPicPr>
          <p:cNvPr id="44" name="그래픽 43">
            <a:extLst>
              <a:ext uri="{FF2B5EF4-FFF2-40B4-BE49-F238E27FC236}">
                <a16:creationId xmlns:a16="http://schemas.microsoft.com/office/drawing/2014/main" id="{EB3A609F-BAC1-4792-B044-93C3D7016CD6}"/>
              </a:ext>
            </a:extLst>
          </p:cNvPr>
          <p:cNvPicPr>
            <a:picLocks noChangeAspect="1"/>
          </p:cNvPicPr>
          <p:nvPr userDrawn="1"/>
        </p:nvPicPr>
        <p:blipFill rotWithShape="1">
          <a:blip r:embed="rId22">
            <a:extLst>
              <a:ext uri="{96DAC541-7B7A-43D3-8B79-37D633B846F1}">
                <asvg:svgBlip xmlns:asvg="http://schemas.microsoft.com/office/drawing/2016/SVG/main" r:embed="rId23"/>
              </a:ext>
            </a:extLst>
          </a:blip>
          <a:srcRect l="15212" t="22210"/>
          <a:stretch/>
        </p:blipFill>
        <p:spPr>
          <a:xfrm>
            <a:off x="0" y="0"/>
            <a:ext cx="1084962" cy="995407"/>
          </a:xfrm>
          <a:prstGeom prst="rect">
            <a:avLst/>
          </a:prstGeom>
        </p:spPr>
      </p:pic>
      <p:pic>
        <p:nvPicPr>
          <p:cNvPr id="24" name="그래픽 23">
            <a:extLst>
              <a:ext uri="{FF2B5EF4-FFF2-40B4-BE49-F238E27FC236}">
                <a16:creationId xmlns:a16="http://schemas.microsoft.com/office/drawing/2014/main" id="{8EA4B090-B6DC-4B1A-B572-BE0A749EC026}"/>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rot="16200000">
            <a:off x="-348392" y="1430833"/>
            <a:ext cx="1950641" cy="340582"/>
          </a:xfrm>
          <a:prstGeom prst="rect">
            <a:avLst/>
          </a:prstGeom>
        </p:spPr>
      </p:pic>
    </p:spTree>
    <p:extLst>
      <p:ext uri="{BB962C8B-B14F-4D97-AF65-F5344CB8AC3E}">
        <p14:creationId xmlns:p14="http://schemas.microsoft.com/office/powerpoint/2010/main" val="1126667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514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162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8270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299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003808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99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10/8/2024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763214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10/8/2024</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6761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10/8/2024</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8999490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10/8/2024</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259283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10/8/2024</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238835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10/8/2024</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5273128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10/8/2024</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4077916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10/8/2024</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872963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10/8/2024</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804715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10/8/2024</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3489187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10/8/2024</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529787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10/8/2024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867917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10/8/2024</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5528585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3604245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3584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10/8/2024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337692331"/>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10/8/2024</a:t>
            </a:fld>
            <a:endParaRPr lang="en-US"/>
          </a:p>
        </p:txBody>
      </p:sp>
      <p:sp>
        <p:nvSpPr>
          <p:cNvPr id="5" name="Footer Placeholder 4">
            <a:extLst>
              <a:ext uri="{FF2B5EF4-FFF2-40B4-BE49-F238E27FC236}">
                <a16:creationId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6023227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10/8/2024</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1251453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10/8/2024</a:t>
            </a:fld>
            <a:endParaRPr lang="en-US"/>
          </a:p>
        </p:txBody>
      </p:sp>
      <p:sp>
        <p:nvSpPr>
          <p:cNvPr id="5" name="Footer Placeholder 4">
            <a:extLst>
              <a:ext uri="{FF2B5EF4-FFF2-40B4-BE49-F238E27FC236}">
                <a16:creationId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035145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10/8/2024</a:t>
            </a:fld>
            <a:endParaRPr lang="en-US"/>
          </a:p>
        </p:txBody>
      </p:sp>
      <p:sp>
        <p:nvSpPr>
          <p:cNvPr id="6" name="Footer Placeholder 5">
            <a:extLst>
              <a:ext uri="{FF2B5EF4-FFF2-40B4-BE49-F238E27FC236}">
                <a16:creationId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1022660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10/8/2024</a:t>
            </a:fld>
            <a:endParaRPr lang="en-US"/>
          </a:p>
        </p:txBody>
      </p:sp>
      <p:sp>
        <p:nvSpPr>
          <p:cNvPr id="8" name="Footer Placeholder 7">
            <a:extLst>
              <a:ext uri="{FF2B5EF4-FFF2-40B4-BE49-F238E27FC236}">
                <a16:creationId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485228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10/8/2024</a:t>
            </a:fld>
            <a:endParaRPr lang="en-US"/>
          </a:p>
        </p:txBody>
      </p:sp>
      <p:sp>
        <p:nvSpPr>
          <p:cNvPr id="4" name="Footer Placeholder 3">
            <a:extLst>
              <a:ext uri="{FF2B5EF4-FFF2-40B4-BE49-F238E27FC236}">
                <a16:creationId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139477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10/8/2024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7090001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10/8/2024</a:t>
            </a:fld>
            <a:endParaRPr lang="en-US"/>
          </a:p>
        </p:txBody>
      </p:sp>
      <p:sp>
        <p:nvSpPr>
          <p:cNvPr id="3" name="Footer Placeholder 2">
            <a:extLst>
              <a:ext uri="{FF2B5EF4-FFF2-40B4-BE49-F238E27FC236}">
                <a16:creationId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9226715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10/8/2024</a:t>
            </a:fld>
            <a:endParaRPr lang="en-US"/>
          </a:p>
        </p:txBody>
      </p:sp>
      <p:sp>
        <p:nvSpPr>
          <p:cNvPr id="6" name="Footer Placeholder 5">
            <a:extLst>
              <a:ext uri="{FF2B5EF4-FFF2-40B4-BE49-F238E27FC236}">
                <a16:creationId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3187414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10/8/2024</a:t>
            </a:fld>
            <a:endParaRPr lang="en-US"/>
          </a:p>
        </p:txBody>
      </p:sp>
      <p:sp>
        <p:nvSpPr>
          <p:cNvPr id="6" name="Footer Placeholder 5">
            <a:extLst>
              <a:ext uri="{FF2B5EF4-FFF2-40B4-BE49-F238E27FC236}">
                <a16:creationId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9427009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10/8/2024</a:t>
            </a:fld>
            <a:endParaRPr lang="en-US"/>
          </a:p>
        </p:txBody>
      </p:sp>
      <p:sp>
        <p:nvSpPr>
          <p:cNvPr id="5" name="Footer Placeholder 4">
            <a:extLst>
              <a:ext uri="{FF2B5EF4-FFF2-40B4-BE49-F238E27FC236}">
                <a16:creationId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5087462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10/8/2024</a:t>
            </a:fld>
            <a:endParaRPr lang="en-US"/>
          </a:p>
        </p:txBody>
      </p:sp>
      <p:sp>
        <p:nvSpPr>
          <p:cNvPr id="5" name="Footer Placeholder 4">
            <a:extLst>
              <a:ext uri="{FF2B5EF4-FFF2-40B4-BE49-F238E27FC236}">
                <a16:creationId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112595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10/8/2024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1481422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10/8/2024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1110880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10/8/2024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3706005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10/8/2024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1881932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10/8/2024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3248473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slideLayout" Target="../slideLayouts/slideLayout16.xml"/><Relationship Id="rId7" Type="http://schemas.openxmlformats.org/officeDocument/2006/relationships/theme" Target="../theme/theme2.xml"/><Relationship Id="rId12"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41.png"/><Relationship Id="rId5" Type="http://schemas.openxmlformats.org/officeDocument/2006/relationships/slideLayout" Target="../slideLayouts/slideLayout18.xml"/><Relationship Id="rId10" Type="http://schemas.openxmlformats.org/officeDocument/2006/relationships/image" Target="../media/image40.png"/><Relationship Id="rId4" Type="http://schemas.openxmlformats.org/officeDocument/2006/relationships/slideLayout" Target="../slideLayouts/slideLayout17.xml"/><Relationship Id="rId9" Type="http://schemas.openxmlformats.org/officeDocument/2006/relationships/image" Target="../media/image39.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BC764E4F-48EB-1C56-15AA-95BD09D8F5E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87166" y="105367"/>
            <a:ext cx="1648019" cy="1648019"/>
          </a:xfrm>
          <a:prstGeom prst="rect">
            <a:avLst/>
          </a:prstGeom>
        </p:spPr>
      </p:pic>
    </p:spTree>
    <p:extLst>
      <p:ext uri="{BB962C8B-B14F-4D97-AF65-F5344CB8AC3E}">
        <p14:creationId xmlns:p14="http://schemas.microsoft.com/office/powerpoint/2010/main" val="1172283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pic>
        <p:nvPicPr>
          <p:cNvPr id="2" name="Picture 1" descr="A round pink label with white text and a black background&#10;&#10;Description automatically generated">
            <a:extLst>
              <a:ext uri="{FF2B5EF4-FFF2-40B4-BE49-F238E27FC236}">
                <a16:creationId xmlns:a16="http://schemas.microsoft.com/office/drawing/2014/main" id="{B52B3FCC-AA48-1D7D-8E4B-8D04E99BB607}"/>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787166" y="105367"/>
            <a:ext cx="1648019" cy="1648019"/>
          </a:xfrm>
          <a:prstGeom prst="rect">
            <a:avLst/>
          </a:prstGeom>
        </p:spPr>
      </p:pic>
    </p:spTree>
    <p:extLst>
      <p:ext uri="{BB962C8B-B14F-4D97-AF65-F5344CB8AC3E}">
        <p14:creationId xmlns:p14="http://schemas.microsoft.com/office/powerpoint/2010/main" val="416142907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28821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10/8/2024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2224892576"/>
      </p:ext>
    </p:extLst>
  </p:cSld>
  <p:clrMap bg1="lt1" tx1="dk1" bg2="lt2" tx2="dk2" accent1="accent1" accent2="accent2" accent3="accent3" accent4="accent4" accent5="accent5" accent6="accent6" hlink="hlink" folHlink="folHlink"/>
  <p:sldLayoutIdLst>
    <p:sldLayoutId id="2147483710"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C392EA54-536A-53B8-BC28-CEFC06B2CD4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68740" y="213332"/>
            <a:ext cx="1812202" cy="1812202"/>
          </a:xfrm>
          <a:prstGeom prst="rect">
            <a:avLst/>
          </a:prstGeom>
        </p:spPr>
      </p:pic>
    </p:spTree>
    <p:extLst>
      <p:ext uri="{BB962C8B-B14F-4D97-AF65-F5344CB8AC3E}">
        <p14:creationId xmlns:p14="http://schemas.microsoft.com/office/powerpoint/2010/main" val="25975056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69.png"/><Relationship Id="rId7" Type="http://schemas.openxmlformats.org/officeDocument/2006/relationships/image" Target="../media/image72.png"/><Relationship Id="rId12"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5.png"/><Relationship Id="rId4" Type="http://schemas.openxmlformats.org/officeDocument/2006/relationships/image" Target="../media/image70.png"/><Relationship Id="rId9" Type="http://schemas.openxmlformats.org/officeDocument/2006/relationships/image" Target="../media/image74.png"/><Relationship Id="rId14" Type="http://schemas.openxmlformats.org/officeDocument/2006/relationships/image" Target="../media/image79.png"/></Relationships>
</file>

<file path=ppt/slides/_rels/slide1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80.png"/><Relationship Id="rId5" Type="http://schemas.openxmlformats.org/officeDocument/2006/relationships/image" Target="../media/image71.png"/><Relationship Id="rId10" Type="http://schemas.openxmlformats.org/officeDocument/2006/relationships/image" Target="../media/image75.png"/><Relationship Id="rId4" Type="http://schemas.openxmlformats.org/officeDocument/2006/relationships/image" Target="../media/image70.png"/><Relationship Id="rId9" Type="http://schemas.openxmlformats.org/officeDocument/2006/relationships/image" Target="../media/image74.png"/></Relationships>
</file>

<file path=ppt/slides/_rels/slide1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93.png"/><Relationship Id="rId18" Type="http://schemas.openxmlformats.org/officeDocument/2006/relationships/image" Target="../media/image98.svg"/><Relationship Id="rId26" Type="http://schemas.openxmlformats.org/officeDocument/2006/relationships/image" Target="../media/image100.svg"/><Relationship Id="rId3" Type="http://schemas.openxmlformats.org/officeDocument/2006/relationships/image" Target="../media/image83.svg"/><Relationship Id="rId21" Type="http://schemas.openxmlformats.org/officeDocument/2006/relationships/image" Target="../media/image6.png"/><Relationship Id="rId7" Type="http://schemas.openxmlformats.org/officeDocument/2006/relationships/image" Target="../media/image87.png"/><Relationship Id="rId12" Type="http://schemas.openxmlformats.org/officeDocument/2006/relationships/image" Target="../media/image92.svg"/><Relationship Id="rId17" Type="http://schemas.openxmlformats.org/officeDocument/2006/relationships/image" Target="../media/image97.png"/><Relationship Id="rId25" Type="http://schemas.openxmlformats.org/officeDocument/2006/relationships/image" Target="../media/image99.png"/><Relationship Id="rId2" Type="http://schemas.openxmlformats.org/officeDocument/2006/relationships/image" Target="../media/image82.png"/><Relationship Id="rId16" Type="http://schemas.openxmlformats.org/officeDocument/2006/relationships/image" Target="../media/image96.svg"/><Relationship Id="rId20" Type="http://schemas.openxmlformats.org/officeDocument/2006/relationships/image" Target="../media/image35.svg"/><Relationship Id="rId29" Type="http://schemas.microsoft.com/office/2007/relationships/hdphoto" Target="../media/hdphoto5.wdp"/><Relationship Id="rId1" Type="http://schemas.openxmlformats.org/officeDocument/2006/relationships/slideLayout" Target="../slideLayouts/slideLayout2.xml"/><Relationship Id="rId6" Type="http://schemas.openxmlformats.org/officeDocument/2006/relationships/image" Target="../media/image86.svg"/><Relationship Id="rId11" Type="http://schemas.openxmlformats.org/officeDocument/2006/relationships/image" Target="../media/image91.png"/><Relationship Id="rId24" Type="http://schemas.openxmlformats.org/officeDocument/2006/relationships/image" Target="../media/image9.svg"/><Relationship Id="rId5" Type="http://schemas.openxmlformats.org/officeDocument/2006/relationships/image" Target="../media/image85.png"/><Relationship Id="rId15" Type="http://schemas.openxmlformats.org/officeDocument/2006/relationships/image" Target="../media/image95.png"/><Relationship Id="rId23" Type="http://schemas.openxmlformats.org/officeDocument/2006/relationships/image" Target="../media/image8.png"/><Relationship Id="rId28" Type="http://schemas.openxmlformats.org/officeDocument/2006/relationships/image" Target="../media/image102.png"/><Relationship Id="rId10" Type="http://schemas.openxmlformats.org/officeDocument/2006/relationships/image" Target="../media/image90.svg"/><Relationship Id="rId19" Type="http://schemas.openxmlformats.org/officeDocument/2006/relationships/image" Target="../media/image34.png"/><Relationship Id="rId31" Type="http://schemas.openxmlformats.org/officeDocument/2006/relationships/image" Target="../media/image104.jpeg"/><Relationship Id="rId4" Type="http://schemas.openxmlformats.org/officeDocument/2006/relationships/image" Target="../media/image84.svg"/><Relationship Id="rId9" Type="http://schemas.openxmlformats.org/officeDocument/2006/relationships/image" Target="../media/image89.png"/><Relationship Id="rId14" Type="http://schemas.openxmlformats.org/officeDocument/2006/relationships/image" Target="../media/image94.svg"/><Relationship Id="rId22" Type="http://schemas.openxmlformats.org/officeDocument/2006/relationships/image" Target="../media/image7.svg"/><Relationship Id="rId27" Type="http://schemas.openxmlformats.org/officeDocument/2006/relationships/image" Target="../media/image101.png"/><Relationship Id="rId30" Type="http://schemas.openxmlformats.org/officeDocument/2006/relationships/image" Target="../media/image103.png"/></Relationships>
</file>

<file path=ppt/slides/_rels/slide14.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93.png"/><Relationship Id="rId18" Type="http://schemas.openxmlformats.org/officeDocument/2006/relationships/image" Target="../media/image98.svg"/><Relationship Id="rId26" Type="http://schemas.openxmlformats.org/officeDocument/2006/relationships/image" Target="../media/image100.svg"/><Relationship Id="rId3" Type="http://schemas.openxmlformats.org/officeDocument/2006/relationships/image" Target="../media/image83.svg"/><Relationship Id="rId21" Type="http://schemas.openxmlformats.org/officeDocument/2006/relationships/image" Target="../media/image6.png"/><Relationship Id="rId7" Type="http://schemas.openxmlformats.org/officeDocument/2006/relationships/image" Target="../media/image87.png"/><Relationship Id="rId12" Type="http://schemas.openxmlformats.org/officeDocument/2006/relationships/image" Target="../media/image92.svg"/><Relationship Id="rId17" Type="http://schemas.openxmlformats.org/officeDocument/2006/relationships/image" Target="../media/image97.png"/><Relationship Id="rId25" Type="http://schemas.openxmlformats.org/officeDocument/2006/relationships/image" Target="../media/image99.png"/><Relationship Id="rId2" Type="http://schemas.openxmlformats.org/officeDocument/2006/relationships/image" Target="../media/image82.png"/><Relationship Id="rId16" Type="http://schemas.openxmlformats.org/officeDocument/2006/relationships/image" Target="../media/image96.svg"/><Relationship Id="rId20" Type="http://schemas.openxmlformats.org/officeDocument/2006/relationships/image" Target="../media/image35.svg"/><Relationship Id="rId29" Type="http://schemas.microsoft.com/office/2007/relationships/hdphoto" Target="../media/hdphoto5.wdp"/><Relationship Id="rId1" Type="http://schemas.openxmlformats.org/officeDocument/2006/relationships/slideLayout" Target="../slideLayouts/slideLayout2.xml"/><Relationship Id="rId6" Type="http://schemas.openxmlformats.org/officeDocument/2006/relationships/image" Target="../media/image86.svg"/><Relationship Id="rId11" Type="http://schemas.openxmlformats.org/officeDocument/2006/relationships/image" Target="../media/image91.png"/><Relationship Id="rId24" Type="http://schemas.openxmlformats.org/officeDocument/2006/relationships/image" Target="../media/image9.svg"/><Relationship Id="rId5" Type="http://schemas.openxmlformats.org/officeDocument/2006/relationships/image" Target="../media/image85.png"/><Relationship Id="rId15" Type="http://schemas.openxmlformats.org/officeDocument/2006/relationships/image" Target="../media/image95.png"/><Relationship Id="rId23" Type="http://schemas.openxmlformats.org/officeDocument/2006/relationships/image" Target="../media/image8.png"/><Relationship Id="rId28" Type="http://schemas.openxmlformats.org/officeDocument/2006/relationships/image" Target="../media/image102.png"/><Relationship Id="rId10" Type="http://schemas.openxmlformats.org/officeDocument/2006/relationships/image" Target="../media/image90.svg"/><Relationship Id="rId19" Type="http://schemas.openxmlformats.org/officeDocument/2006/relationships/image" Target="../media/image34.png"/><Relationship Id="rId31" Type="http://schemas.openxmlformats.org/officeDocument/2006/relationships/image" Target="../media/image105.jpeg"/><Relationship Id="rId4" Type="http://schemas.openxmlformats.org/officeDocument/2006/relationships/image" Target="../media/image84.svg"/><Relationship Id="rId9" Type="http://schemas.openxmlformats.org/officeDocument/2006/relationships/image" Target="../media/image89.png"/><Relationship Id="rId14" Type="http://schemas.openxmlformats.org/officeDocument/2006/relationships/image" Target="../media/image94.svg"/><Relationship Id="rId22" Type="http://schemas.openxmlformats.org/officeDocument/2006/relationships/image" Target="../media/image7.svg"/><Relationship Id="rId27" Type="http://schemas.openxmlformats.org/officeDocument/2006/relationships/image" Target="../media/image101.png"/><Relationship Id="rId30" Type="http://schemas.openxmlformats.org/officeDocument/2006/relationships/image" Target="../media/image103.png"/></Relationships>
</file>

<file path=ppt/slides/_rels/slide15.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svg"/><Relationship Id="rId4" Type="http://schemas.openxmlformats.org/officeDocument/2006/relationships/image" Target="../media/image107.png"/><Relationship Id="rId9" Type="http://schemas.openxmlformats.org/officeDocument/2006/relationships/image" Target="../media/image112.png"/></Relationships>
</file>

<file path=ppt/slides/_rels/slide16.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sv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113.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4.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4.xml"/><Relationship Id="rId5" Type="http://schemas.openxmlformats.org/officeDocument/2006/relationships/image" Target="../media/image116.png"/><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4.png"/></Relationships>
</file>

<file path=ppt/slides/_rels/slide2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4.xml"/><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4.xml"/><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4.xml"/><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8" Type="http://schemas.openxmlformats.org/officeDocument/2006/relationships/image" Target="../media/image124.svg"/><Relationship Id="rId3" Type="http://schemas.openxmlformats.org/officeDocument/2006/relationships/image" Target="../media/image120.png"/><Relationship Id="rId7" Type="http://schemas.openxmlformats.org/officeDocument/2006/relationships/image" Target="../media/image123.png"/><Relationship Id="rId2" Type="http://schemas.openxmlformats.org/officeDocument/2006/relationships/image" Target="../media/image119.png"/><Relationship Id="rId1" Type="http://schemas.openxmlformats.org/officeDocument/2006/relationships/slideLayout" Target="../slideLayouts/slideLayout40.xml"/><Relationship Id="rId6" Type="http://schemas.openxmlformats.org/officeDocument/2006/relationships/image" Target="../media/image122.svg"/><Relationship Id="rId5" Type="http://schemas.openxmlformats.org/officeDocument/2006/relationships/image" Target="../media/image121.png"/><Relationship Id="rId10" Type="http://schemas.openxmlformats.org/officeDocument/2006/relationships/image" Target="../media/image126.png"/><Relationship Id="rId4" Type="http://schemas.microsoft.com/office/2007/relationships/hdphoto" Target="../media/hdphoto8.wdp"/><Relationship Id="rId9" Type="http://schemas.openxmlformats.org/officeDocument/2006/relationships/image" Target="../media/image125.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127.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8.xml"/><Relationship Id="rId1" Type="http://schemas.openxmlformats.org/officeDocument/2006/relationships/slideLayout" Target="../slideLayouts/slideLayout33.xml"/><Relationship Id="rId5" Type="http://schemas.openxmlformats.org/officeDocument/2006/relationships/image" Target="../media/image130.png"/><Relationship Id="rId4" Type="http://schemas.openxmlformats.org/officeDocument/2006/relationships/image" Target="../media/image129.png"/></Relationships>
</file>

<file path=ppt/slides/_rels/slide2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67.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audio1.wav"/><Relationship Id="rId7" Type="http://schemas.openxmlformats.org/officeDocument/2006/relationships/image" Target="../media/image56.png"/><Relationship Id="rId12" Type="http://schemas.openxmlformats.org/officeDocument/2006/relationships/image" Target="../media/image7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5.png"/><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6" name="그룹 35">
            <a:extLst>
              <a:ext uri="{FF2B5EF4-FFF2-40B4-BE49-F238E27FC236}">
                <a16:creationId xmlns:a16="http://schemas.microsoft.com/office/drawing/2014/main" id="{440434E5-0905-4E68-BBC3-617F61CDD0CB}"/>
              </a:ext>
            </a:extLst>
          </p:cNvPr>
          <p:cNvGrpSpPr/>
          <p:nvPr/>
        </p:nvGrpSpPr>
        <p:grpSpPr>
          <a:xfrm>
            <a:off x="5840519" y="2970214"/>
            <a:ext cx="511634" cy="524832"/>
            <a:chOff x="2772242" y="1560385"/>
            <a:chExt cx="376198" cy="385905"/>
          </a:xfrm>
          <a:solidFill>
            <a:srgbClr val="00D0CA"/>
          </a:solidFill>
        </p:grpSpPr>
        <p:sp>
          <p:nvSpPr>
            <p:cNvPr id="37" name="자유형: 도형 36">
              <a:extLst>
                <a:ext uri="{FF2B5EF4-FFF2-40B4-BE49-F238E27FC236}">
                  <a16:creationId xmlns:a16="http://schemas.microsoft.com/office/drawing/2014/main" id="{9A5327FA-EAB7-487E-8FF9-473238A8761E}"/>
                </a:ext>
              </a:extLst>
            </p:cNvPr>
            <p:cNvSpPr/>
            <p:nvPr/>
          </p:nvSpPr>
          <p:spPr>
            <a:xfrm>
              <a:off x="2976990" y="1560385"/>
              <a:ext cx="171450" cy="171450"/>
            </a:xfrm>
            <a:custGeom>
              <a:avLst/>
              <a:gdLst>
                <a:gd name="connsiteX0" fmla="*/ 171489 w 171450"/>
                <a:gd name="connsiteY0" fmla="*/ 136684 h 171450"/>
                <a:gd name="connsiteX1" fmla="*/ 118626 w 171450"/>
                <a:gd name="connsiteY1" fmla="*/ 43910 h 171450"/>
                <a:gd name="connsiteX2" fmla="*/ 18328 w 171450"/>
                <a:gd name="connsiteY2" fmla="*/ 7144 h 171450"/>
                <a:gd name="connsiteX3" fmla="*/ 18328 w 171450"/>
                <a:gd name="connsiteY3" fmla="*/ 7144 h 171450"/>
                <a:gd name="connsiteX4" fmla="*/ 7183 w 171450"/>
                <a:gd name="connsiteY4" fmla="*/ 18288 h 171450"/>
                <a:gd name="connsiteX5" fmla="*/ 7183 w 171450"/>
                <a:gd name="connsiteY5" fmla="*/ 161735 h 171450"/>
                <a:gd name="connsiteX6" fmla="*/ 7279 w 171450"/>
                <a:gd name="connsiteY6" fmla="*/ 164306 h 171450"/>
                <a:gd name="connsiteX7" fmla="*/ 20137 w 171450"/>
                <a:gd name="connsiteY7" fmla="*/ 173450 h 171450"/>
                <a:gd name="connsiteX8" fmla="*/ 162250 w 171450"/>
                <a:gd name="connsiteY8" fmla="*/ 149447 h 171450"/>
                <a:gd name="connsiteX9" fmla="*/ 171489 w 171450"/>
                <a:gd name="connsiteY9" fmla="*/ 13668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171489" y="136684"/>
                  </a:moveTo>
                  <a:cubicBezTo>
                    <a:pt x="165203" y="99250"/>
                    <a:pt x="145867" y="66961"/>
                    <a:pt x="118626" y="43910"/>
                  </a:cubicBezTo>
                  <a:cubicBezTo>
                    <a:pt x="91384" y="20860"/>
                    <a:pt x="56237" y="7144"/>
                    <a:pt x="18328" y="7144"/>
                  </a:cubicBezTo>
                  <a:lnTo>
                    <a:pt x="18328" y="7144"/>
                  </a:lnTo>
                  <a:cubicBezTo>
                    <a:pt x="12136" y="7144"/>
                    <a:pt x="7183" y="12097"/>
                    <a:pt x="7183" y="18288"/>
                  </a:cubicBezTo>
                  <a:lnTo>
                    <a:pt x="7183" y="161735"/>
                  </a:lnTo>
                  <a:cubicBezTo>
                    <a:pt x="7088" y="162592"/>
                    <a:pt x="7183" y="163449"/>
                    <a:pt x="7279" y="164306"/>
                  </a:cubicBezTo>
                  <a:cubicBezTo>
                    <a:pt x="8326" y="170402"/>
                    <a:pt x="14041" y="174498"/>
                    <a:pt x="20137" y="173450"/>
                  </a:cubicBezTo>
                  <a:lnTo>
                    <a:pt x="162250" y="149447"/>
                  </a:lnTo>
                  <a:cubicBezTo>
                    <a:pt x="168346" y="148495"/>
                    <a:pt x="172537" y="142780"/>
                    <a:pt x="171489" y="13668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8" name="자유형: 도형 37">
              <a:extLst>
                <a:ext uri="{FF2B5EF4-FFF2-40B4-BE49-F238E27FC236}">
                  <a16:creationId xmlns:a16="http://schemas.microsoft.com/office/drawing/2014/main" id="{1CB92A22-8762-4D1E-A24C-97C4CF1EE638}"/>
                </a:ext>
              </a:extLst>
            </p:cNvPr>
            <p:cNvSpPr/>
            <p:nvPr/>
          </p:nvSpPr>
          <p:spPr>
            <a:xfrm>
              <a:off x="2830203" y="1774840"/>
              <a:ext cx="238125" cy="171450"/>
            </a:xfrm>
            <a:custGeom>
              <a:avLst/>
              <a:gdLst>
                <a:gd name="connsiteX0" fmla="*/ 12143 w 238125"/>
                <a:gd name="connsiteY0" fmla="*/ 110347 h 171450"/>
                <a:gd name="connsiteX1" fmla="*/ 13477 w 238125"/>
                <a:gd name="connsiteY1" fmla="*/ 135684 h 171450"/>
                <a:gd name="connsiteX2" fmla="*/ 121300 w 238125"/>
                <a:gd name="connsiteY2" fmla="*/ 173593 h 171450"/>
                <a:gd name="connsiteX3" fmla="*/ 121300 w 238125"/>
                <a:gd name="connsiteY3" fmla="*/ 173498 h 171450"/>
                <a:gd name="connsiteX4" fmla="*/ 121395 w 238125"/>
                <a:gd name="connsiteY4" fmla="*/ 173498 h 171450"/>
                <a:gd name="connsiteX5" fmla="*/ 231694 w 238125"/>
                <a:gd name="connsiteY5" fmla="*/ 133588 h 171450"/>
                <a:gd name="connsiteX6" fmla="*/ 232647 w 238125"/>
                <a:gd name="connsiteY6" fmla="*/ 112633 h 171450"/>
                <a:gd name="connsiteX7" fmla="*/ 131301 w 238125"/>
                <a:gd name="connsiteY7" fmla="*/ 11287 h 171450"/>
                <a:gd name="connsiteX8" fmla="*/ 111203 w 238125"/>
                <a:gd name="connsiteY8" fmla="*/ 11287 h 171450"/>
                <a:gd name="connsiteX9" fmla="*/ 12143 w 238125"/>
                <a:gd name="connsiteY9" fmla="*/ 11034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71450">
                  <a:moveTo>
                    <a:pt x="12143" y="110347"/>
                  </a:moveTo>
                  <a:cubicBezTo>
                    <a:pt x="4999" y="117491"/>
                    <a:pt x="5571" y="129302"/>
                    <a:pt x="13477" y="135684"/>
                  </a:cubicBezTo>
                  <a:cubicBezTo>
                    <a:pt x="43004" y="159306"/>
                    <a:pt x="80533" y="173593"/>
                    <a:pt x="121300" y="173593"/>
                  </a:cubicBezTo>
                  <a:lnTo>
                    <a:pt x="121300" y="173498"/>
                  </a:lnTo>
                  <a:lnTo>
                    <a:pt x="121395" y="173498"/>
                  </a:lnTo>
                  <a:cubicBezTo>
                    <a:pt x="160638" y="173498"/>
                    <a:pt x="199786" y="160163"/>
                    <a:pt x="231694" y="133588"/>
                  </a:cubicBezTo>
                  <a:cubicBezTo>
                    <a:pt x="238076" y="128254"/>
                    <a:pt x="238552" y="118539"/>
                    <a:pt x="232647" y="112633"/>
                  </a:cubicBezTo>
                  <a:lnTo>
                    <a:pt x="131301" y="11287"/>
                  </a:lnTo>
                  <a:cubicBezTo>
                    <a:pt x="125776" y="5763"/>
                    <a:pt x="116728" y="5763"/>
                    <a:pt x="111203" y="11287"/>
                  </a:cubicBezTo>
                  <a:lnTo>
                    <a:pt x="12143" y="11034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9" name="자유형: 도형 38">
              <a:extLst>
                <a:ext uri="{FF2B5EF4-FFF2-40B4-BE49-F238E27FC236}">
                  <a16:creationId xmlns:a16="http://schemas.microsoft.com/office/drawing/2014/main" id="{DECDD445-DD3E-475D-8822-25BBCD9C6ADE}"/>
                </a:ext>
              </a:extLst>
            </p:cNvPr>
            <p:cNvSpPr/>
            <p:nvPr/>
          </p:nvSpPr>
          <p:spPr>
            <a:xfrm>
              <a:off x="2986086" y="1739645"/>
              <a:ext cx="142875" cy="133350"/>
            </a:xfrm>
            <a:custGeom>
              <a:avLst/>
              <a:gdLst>
                <a:gd name="connsiteX0" fmla="*/ 137058 w 142875"/>
                <a:gd name="connsiteY0" fmla="*/ 18479 h 133350"/>
                <a:gd name="connsiteX1" fmla="*/ 124485 w 142875"/>
                <a:gd name="connsiteY1" fmla="*/ 7144 h 133350"/>
                <a:gd name="connsiteX2" fmla="*/ 122199 w 142875"/>
                <a:gd name="connsiteY2" fmla="*/ 7334 h 133350"/>
                <a:gd name="connsiteX3" fmla="*/ 18757 w 142875"/>
                <a:gd name="connsiteY3" fmla="*/ 26479 h 133350"/>
                <a:gd name="connsiteX4" fmla="*/ 11328 w 142875"/>
                <a:gd name="connsiteY4" fmla="*/ 50483 h 133350"/>
                <a:gd name="connsiteX5" fmla="*/ 90195 w 142875"/>
                <a:gd name="connsiteY5" fmla="*/ 129350 h 133350"/>
                <a:gd name="connsiteX6" fmla="*/ 112388 w 142875"/>
                <a:gd name="connsiteY6" fmla="*/ 126683 h 133350"/>
                <a:gd name="connsiteX7" fmla="*/ 132962 w 142875"/>
                <a:gd name="connsiteY7" fmla="*/ 77819 h 133350"/>
                <a:gd name="connsiteX8" fmla="*/ 133152 w 142875"/>
                <a:gd name="connsiteY8" fmla="*/ 76962 h 133350"/>
                <a:gd name="connsiteX9" fmla="*/ 135343 w 142875"/>
                <a:gd name="connsiteY9" fmla="*/ 66580 h 133350"/>
                <a:gd name="connsiteX10" fmla="*/ 137058 w 142875"/>
                <a:gd name="connsiteY10" fmla="*/ 1847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33350">
                  <a:moveTo>
                    <a:pt x="137058" y="18479"/>
                  </a:moveTo>
                  <a:cubicBezTo>
                    <a:pt x="136391" y="11906"/>
                    <a:pt x="130866" y="7144"/>
                    <a:pt x="124485" y="7144"/>
                  </a:cubicBezTo>
                  <a:cubicBezTo>
                    <a:pt x="123723" y="7144"/>
                    <a:pt x="122961" y="7239"/>
                    <a:pt x="122199" y="7334"/>
                  </a:cubicBezTo>
                  <a:lnTo>
                    <a:pt x="18757" y="26479"/>
                  </a:lnTo>
                  <a:cubicBezTo>
                    <a:pt x="7518" y="28575"/>
                    <a:pt x="3231" y="42386"/>
                    <a:pt x="11328" y="50483"/>
                  </a:cubicBezTo>
                  <a:lnTo>
                    <a:pt x="90195" y="129350"/>
                  </a:lnTo>
                  <a:cubicBezTo>
                    <a:pt x="96672" y="135827"/>
                    <a:pt x="107530" y="134493"/>
                    <a:pt x="112388" y="126683"/>
                  </a:cubicBezTo>
                  <a:cubicBezTo>
                    <a:pt x="121627" y="111728"/>
                    <a:pt x="128580" y="95250"/>
                    <a:pt x="132962" y="77819"/>
                  </a:cubicBezTo>
                  <a:cubicBezTo>
                    <a:pt x="133057" y="77533"/>
                    <a:pt x="133057" y="77248"/>
                    <a:pt x="133152" y="76962"/>
                  </a:cubicBezTo>
                  <a:cubicBezTo>
                    <a:pt x="134010" y="73533"/>
                    <a:pt x="134676" y="70104"/>
                    <a:pt x="135343" y="66580"/>
                  </a:cubicBezTo>
                  <a:cubicBezTo>
                    <a:pt x="138105" y="50959"/>
                    <a:pt x="138772" y="34862"/>
                    <a:pt x="137058" y="1847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57" name="자유형: 도형 56">
              <a:extLst>
                <a:ext uri="{FF2B5EF4-FFF2-40B4-BE49-F238E27FC236}">
                  <a16:creationId xmlns:a16="http://schemas.microsoft.com/office/drawing/2014/main" id="{AB551756-BE20-4959-8615-9DAF8837294A}"/>
                </a:ext>
              </a:extLst>
            </p:cNvPr>
            <p:cNvSpPr/>
            <p:nvPr/>
          </p:nvSpPr>
          <p:spPr>
            <a:xfrm>
              <a:off x="2772242" y="1597152"/>
              <a:ext cx="180975" cy="276225"/>
            </a:xfrm>
            <a:custGeom>
              <a:avLst/>
              <a:gdLst>
                <a:gd name="connsiteX0" fmla="*/ 163449 w 180975"/>
                <a:gd name="connsiteY0" fmla="*/ 162973 h 276225"/>
                <a:gd name="connsiteX1" fmla="*/ 175070 w 180975"/>
                <a:gd name="connsiteY1" fmla="*/ 151352 h 276225"/>
                <a:gd name="connsiteX2" fmla="*/ 179261 w 180975"/>
                <a:gd name="connsiteY2" fmla="*/ 141351 h 276225"/>
                <a:gd name="connsiteX3" fmla="*/ 179261 w 180975"/>
                <a:gd name="connsiteY3" fmla="*/ 19812 h 276225"/>
                <a:gd name="connsiteX4" fmla="*/ 166688 w 180975"/>
                <a:gd name="connsiteY4" fmla="*/ 7144 h 276225"/>
                <a:gd name="connsiteX5" fmla="*/ 165735 w 180975"/>
                <a:gd name="connsiteY5" fmla="*/ 7144 h 276225"/>
                <a:gd name="connsiteX6" fmla="*/ 7144 w 180975"/>
                <a:gd name="connsiteY6" fmla="*/ 178784 h 276225"/>
                <a:gd name="connsiteX7" fmla="*/ 32671 w 180975"/>
                <a:gd name="connsiteY7" fmla="*/ 269081 h 276225"/>
                <a:gd name="connsiteX8" fmla="*/ 54769 w 180975"/>
                <a:gd name="connsiteY8" fmla="*/ 271558 h 276225"/>
                <a:gd name="connsiteX9" fmla="*/ 163449 w 180975"/>
                <a:gd name="connsiteY9" fmla="*/ 16297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76225">
                  <a:moveTo>
                    <a:pt x="163449" y="162973"/>
                  </a:moveTo>
                  <a:lnTo>
                    <a:pt x="175070" y="151352"/>
                  </a:lnTo>
                  <a:cubicBezTo>
                    <a:pt x="177737" y="148685"/>
                    <a:pt x="179261" y="145066"/>
                    <a:pt x="179261" y="141351"/>
                  </a:cubicBezTo>
                  <a:lnTo>
                    <a:pt x="179261" y="19812"/>
                  </a:lnTo>
                  <a:cubicBezTo>
                    <a:pt x="179261" y="12763"/>
                    <a:pt x="173546" y="7144"/>
                    <a:pt x="166688" y="7144"/>
                  </a:cubicBezTo>
                  <a:cubicBezTo>
                    <a:pt x="166402" y="7144"/>
                    <a:pt x="166021" y="7144"/>
                    <a:pt x="165735" y="7144"/>
                  </a:cubicBezTo>
                  <a:cubicBezTo>
                    <a:pt x="76962" y="14097"/>
                    <a:pt x="7144" y="88297"/>
                    <a:pt x="7144" y="178784"/>
                  </a:cubicBezTo>
                  <a:cubicBezTo>
                    <a:pt x="7144" y="211931"/>
                    <a:pt x="16478" y="242888"/>
                    <a:pt x="32671" y="269081"/>
                  </a:cubicBezTo>
                  <a:cubicBezTo>
                    <a:pt x="37433" y="276892"/>
                    <a:pt x="48292" y="278035"/>
                    <a:pt x="54769" y="271558"/>
                  </a:cubicBezTo>
                  <a:lnTo>
                    <a:pt x="163449" y="16297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0" name="그룹 59">
            <a:extLst>
              <a:ext uri="{FF2B5EF4-FFF2-40B4-BE49-F238E27FC236}">
                <a16:creationId xmlns:a16="http://schemas.microsoft.com/office/drawing/2014/main" id="{BC15B373-5634-43D4-B043-7335F56D494E}"/>
              </a:ext>
            </a:extLst>
          </p:cNvPr>
          <p:cNvGrpSpPr/>
          <p:nvPr/>
        </p:nvGrpSpPr>
        <p:grpSpPr>
          <a:xfrm>
            <a:off x="2750783" y="2964870"/>
            <a:ext cx="401576" cy="535520"/>
            <a:chOff x="3471472" y="902398"/>
            <a:chExt cx="295275" cy="393763"/>
          </a:xfrm>
          <a:solidFill>
            <a:srgbClr val="00D0CA"/>
          </a:solidFill>
        </p:grpSpPr>
        <p:sp>
          <p:nvSpPr>
            <p:cNvPr id="61" name="자유형: 도형 60">
              <a:extLst>
                <a:ext uri="{FF2B5EF4-FFF2-40B4-BE49-F238E27FC236}">
                  <a16:creationId xmlns:a16="http://schemas.microsoft.com/office/drawing/2014/main" id="{E71197B1-B357-4E81-BF7E-FD9B6A4A539F}"/>
                </a:ext>
              </a:extLst>
            </p:cNvPr>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2" name="자유형: 도형 61">
              <a:extLst>
                <a:ext uri="{FF2B5EF4-FFF2-40B4-BE49-F238E27FC236}">
                  <a16:creationId xmlns:a16="http://schemas.microsoft.com/office/drawing/2014/main" id="{70D49DAD-B079-4E78-8096-C98A27B97688}"/>
                </a:ext>
              </a:extLst>
            </p:cNvPr>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5" name="그룹 64">
            <a:extLst>
              <a:ext uri="{FF2B5EF4-FFF2-40B4-BE49-F238E27FC236}">
                <a16:creationId xmlns:a16="http://schemas.microsoft.com/office/drawing/2014/main" id="{CD17E5BB-EEEE-43CB-A5ED-9108F2084F2A}"/>
              </a:ext>
            </a:extLst>
          </p:cNvPr>
          <p:cNvGrpSpPr/>
          <p:nvPr/>
        </p:nvGrpSpPr>
        <p:grpSpPr>
          <a:xfrm>
            <a:off x="8962426" y="2967073"/>
            <a:ext cx="531118" cy="531114"/>
            <a:chOff x="752656" y="1562597"/>
            <a:chExt cx="390525" cy="390525"/>
          </a:xfrm>
          <a:solidFill>
            <a:srgbClr val="00D0CA"/>
          </a:solidFill>
        </p:grpSpPr>
        <p:sp>
          <p:nvSpPr>
            <p:cNvPr id="66" name="자유형: 도형 65">
              <a:extLst>
                <a:ext uri="{FF2B5EF4-FFF2-40B4-BE49-F238E27FC236}">
                  <a16:creationId xmlns:a16="http://schemas.microsoft.com/office/drawing/2014/main" id="{F0AE1C10-2BB4-461D-99B2-0611EFE8DB16}"/>
                </a:ext>
              </a:extLst>
            </p:cNvPr>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7" name="자유형: 도형 66">
              <a:extLst>
                <a:ext uri="{FF2B5EF4-FFF2-40B4-BE49-F238E27FC236}">
                  <a16:creationId xmlns:a16="http://schemas.microsoft.com/office/drawing/2014/main" id="{4F52EAF2-0D20-47ED-9600-2046A5FF68D4}"/>
                </a:ext>
              </a:extLst>
            </p:cNvPr>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8" name="자유형: 도형 67">
              <a:extLst>
                <a:ext uri="{FF2B5EF4-FFF2-40B4-BE49-F238E27FC236}">
                  <a16:creationId xmlns:a16="http://schemas.microsoft.com/office/drawing/2014/main" id="{CA8690E7-9159-41F9-98C4-A26E6F9AD89A}"/>
                </a:ext>
              </a:extLst>
            </p:cNvPr>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9" name="자유형: 도형 68">
              <a:extLst>
                <a:ext uri="{FF2B5EF4-FFF2-40B4-BE49-F238E27FC236}">
                  <a16:creationId xmlns:a16="http://schemas.microsoft.com/office/drawing/2014/main" id="{20157AEF-0491-4D73-BA64-FB4C013E7961}"/>
                </a:ext>
              </a:extLst>
            </p:cNvPr>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70" name="자유형: 도형 69">
              <a:extLst>
                <a:ext uri="{FF2B5EF4-FFF2-40B4-BE49-F238E27FC236}">
                  <a16:creationId xmlns:a16="http://schemas.microsoft.com/office/drawing/2014/main" id="{03CEC63D-66DB-41B5-BF12-F5960D9FDDA1}"/>
                </a:ext>
              </a:extLst>
            </p:cNvPr>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25" name="组合 16"/>
          <p:cNvGrpSpPr/>
          <p:nvPr/>
        </p:nvGrpSpPr>
        <p:grpSpPr>
          <a:xfrm rot="840000">
            <a:off x="9463867" y="203483"/>
            <a:ext cx="1574165" cy="1210310"/>
            <a:chOff x="2234" y="2173"/>
            <a:chExt cx="2120" cy="1548"/>
          </a:xfrm>
        </p:grpSpPr>
        <p:sp>
          <p:nvSpPr>
            <p:cNvPr id="26" name="云形 14"/>
            <p:cNvSpPr/>
            <p:nvPr/>
          </p:nvSpPr>
          <p:spPr>
            <a:xfrm>
              <a:off x="2234" y="2173"/>
              <a:ext cx="2120" cy="1548"/>
            </a:xfrm>
            <a:prstGeom prst="cloud">
              <a:avLst/>
            </a:prstGeom>
            <a:solidFill>
              <a:schemeClr val="bg1"/>
            </a:solid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云形 15"/>
            <p:cNvSpPr/>
            <p:nvPr/>
          </p:nvSpPr>
          <p:spPr>
            <a:xfrm>
              <a:off x="2405" y="2331"/>
              <a:ext cx="1748" cy="1290"/>
            </a:xfrm>
            <a:prstGeom prst="cloud">
              <a:avLst/>
            </a:prstGeom>
            <a:solidFill>
              <a:srgbClr val="73BA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3" name="Group 2"/>
          <p:cNvGrpSpPr/>
          <p:nvPr/>
        </p:nvGrpSpPr>
        <p:grpSpPr>
          <a:xfrm>
            <a:off x="1323261" y="2046452"/>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5" name="Picture 4">
            <a:extLst>
              <a:ext uri="{FF2B5EF4-FFF2-40B4-BE49-F238E27FC236}">
                <a16:creationId xmlns:a16="http://schemas.microsoft.com/office/drawing/2014/main" id="{3F061B85-92C2-C55E-760B-2638CB8606CF}"/>
              </a:ext>
            </a:extLst>
          </p:cNvPr>
          <p:cNvPicPr>
            <a:picLocks noChangeAspect="1"/>
          </p:cNvPicPr>
          <p:nvPr/>
        </p:nvPicPr>
        <p:blipFill>
          <a:blip r:embed="rId3"/>
          <a:stretch>
            <a:fillRect/>
          </a:stretch>
        </p:blipFill>
        <p:spPr>
          <a:xfrm>
            <a:off x="1643626" y="2695122"/>
            <a:ext cx="8961897" cy="1658256"/>
          </a:xfrm>
          <a:prstGeom prst="rect">
            <a:avLst/>
          </a:prstGeom>
        </p:spPr>
      </p:pic>
    </p:spTree>
    <p:extLst>
      <p:ext uri="{BB962C8B-B14F-4D97-AF65-F5344CB8AC3E}">
        <p14:creationId xmlns:p14="http://schemas.microsoft.com/office/powerpoint/2010/main" val="351231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a:srcRect r="24370"/>
          <a:stretch>
            <a:fillRect/>
          </a:stretch>
        </p:blipFill>
        <p:spPr>
          <a:xfrm>
            <a:off x="0" y="0"/>
            <a:ext cx="12192000" cy="6858000"/>
          </a:xfrm>
          <a:prstGeom prst="rect">
            <a:avLst/>
          </a:prstGeom>
        </p:spPr>
      </p:pic>
      <p:pic>
        <p:nvPicPr>
          <p:cNvPr id="5" name="Picture 3"/>
          <p:cNvPicPr>
            <a:picLocks noChangeAspect="1"/>
          </p:cNvPicPr>
          <p:nvPr/>
        </p:nvPicPr>
        <p:blipFill>
          <a:blip r:embed="rId4"/>
          <a:srcRect/>
          <a:stretch>
            <a:fillRect/>
          </a:stretch>
        </p:blipFill>
        <p:spPr>
          <a:xfrm>
            <a:off x="6821202" y="37753"/>
            <a:ext cx="5020086" cy="1524851"/>
          </a:xfrm>
          <a:prstGeom prst="rect">
            <a:avLst/>
          </a:prstGeom>
        </p:spPr>
      </p:pic>
      <p:pic>
        <p:nvPicPr>
          <p:cNvPr id="7" name="Picture 12"/>
          <p:cNvPicPr>
            <a:picLocks noChangeAspect="1"/>
          </p:cNvPicPr>
          <p:nvPr/>
        </p:nvPicPr>
        <p:blipFill>
          <a:blip r:embed="rId5"/>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6"/>
          <a:srcRect/>
          <a:stretch>
            <a:fillRect/>
          </a:stretch>
        </p:blipFill>
        <p:spPr>
          <a:xfrm>
            <a:off x="4760175" y="-1065232"/>
            <a:ext cx="7190563" cy="6858000"/>
          </a:xfrm>
          <a:prstGeom prst="rect">
            <a:avLst/>
          </a:prstGeom>
        </p:spPr>
      </p:pic>
      <p:pic>
        <p:nvPicPr>
          <p:cNvPr id="9" name="图片 4" descr="图标&#10;&#10;描述已自动生成">
            <a:extLst>
              <a:ext uri="{FF2B5EF4-FFF2-40B4-BE49-F238E27FC236}">
                <a16:creationId xmlns:a16="http://schemas.microsoft.com/office/drawing/2014/main" id="{02EB700E-F65F-4295-88F2-5C3A5D09EC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9914" y="460137"/>
            <a:ext cx="9556240" cy="5981586"/>
          </a:xfrm>
          <a:prstGeom prst="rect">
            <a:avLst/>
          </a:prstGeom>
        </p:spPr>
      </p:pic>
      <p:pic>
        <p:nvPicPr>
          <p:cNvPr id="10" name="Picture 10"/>
          <p:cNvPicPr>
            <a:picLocks noChangeAspect="1"/>
          </p:cNvPicPr>
          <p:nvPr/>
        </p:nvPicPr>
        <p:blipFill>
          <a:blip r:embed="rId8"/>
          <a:srcRect/>
          <a:stretch>
            <a:fillRect/>
          </a:stretch>
        </p:blipFill>
        <p:spPr>
          <a:xfrm flipH="1">
            <a:off x="-1147337" y="-10879"/>
            <a:ext cx="13537065" cy="6923617"/>
          </a:xfrm>
          <a:prstGeom prst="rect">
            <a:avLst/>
          </a:prstGeom>
        </p:spPr>
      </p:pic>
      <p:pic>
        <p:nvPicPr>
          <p:cNvPr id="11" name="图片 21">
            <a:extLst>
              <a:ext uri="{FF2B5EF4-FFF2-40B4-BE49-F238E27FC236}">
                <a16:creationId xmlns:a16="http://schemas.microsoft.com/office/drawing/2014/main" id="{8FDCB5E8-01CE-4B05-BD52-9BF600449E2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21080208" flipH="1">
            <a:off x="-33425" y="1825534"/>
            <a:ext cx="4310271" cy="4446619"/>
          </a:xfrm>
          <a:prstGeom prst="rect">
            <a:avLst/>
          </a:prstGeom>
        </p:spPr>
      </p:pic>
      <p:pic>
        <p:nvPicPr>
          <p:cNvPr id="15" name="Picture 7"/>
          <p:cNvPicPr>
            <a:picLocks noChangeAspect="1"/>
          </p:cNvPicPr>
          <p:nvPr/>
        </p:nvPicPr>
        <p:blipFill>
          <a:blip r:embed="rId10"/>
          <a:srcRect/>
          <a:stretch>
            <a:fillRect/>
          </a:stretch>
        </p:blipFill>
        <p:spPr>
          <a:xfrm>
            <a:off x="3880062" y="5489922"/>
            <a:ext cx="1277701" cy="1472147"/>
          </a:xfrm>
          <a:prstGeom prst="rect">
            <a:avLst/>
          </a:prstGeom>
        </p:spPr>
      </p:pic>
      <p:pic>
        <p:nvPicPr>
          <p:cNvPr id="16" name="Picture 9"/>
          <p:cNvPicPr>
            <a:picLocks noChangeAspect="1"/>
          </p:cNvPicPr>
          <p:nvPr/>
        </p:nvPicPr>
        <p:blipFill>
          <a:blip r:embed="rId10"/>
          <a:srcRect/>
          <a:stretch>
            <a:fillRect/>
          </a:stretch>
        </p:blipFill>
        <p:spPr>
          <a:xfrm>
            <a:off x="10153852" y="54133"/>
            <a:ext cx="1277701" cy="1472147"/>
          </a:xfrm>
          <a:prstGeom prst="rect">
            <a:avLst/>
          </a:prstGeom>
        </p:spPr>
      </p:pic>
      <p:pic>
        <p:nvPicPr>
          <p:cNvPr id="17" name="Picture 8"/>
          <p:cNvPicPr>
            <a:picLocks noChangeAspect="1"/>
          </p:cNvPicPr>
          <p:nvPr/>
        </p:nvPicPr>
        <p:blipFill>
          <a:blip r:embed="rId10"/>
          <a:srcRect/>
          <a:stretch>
            <a:fillRect/>
          </a:stretch>
        </p:blipFill>
        <p:spPr>
          <a:xfrm>
            <a:off x="-45859" y="-37574"/>
            <a:ext cx="1277701" cy="1472147"/>
          </a:xfrm>
          <a:prstGeom prst="rect">
            <a:avLst/>
          </a:prstGeom>
        </p:spPr>
      </p:pic>
      <p:sp>
        <p:nvSpPr>
          <p:cNvPr id="19" name="Rounded Rectangle 18"/>
          <p:cNvSpPr/>
          <p:nvPr/>
        </p:nvSpPr>
        <p:spPr>
          <a:xfrm>
            <a:off x="271271" y="223520"/>
            <a:ext cx="11649457" cy="6440790"/>
          </a:xfrm>
          <a:prstGeom prst="roundRect">
            <a:avLst/>
          </a:prstGeom>
          <a:solidFill>
            <a:schemeClr val="accent1">
              <a:lumMod val="20000"/>
              <a:lumOff val="80000"/>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12994528-EE85-A4B5-44E5-E6BF8295EB0A}"/>
              </a:ext>
            </a:extLst>
          </p:cNvPr>
          <p:cNvGrpSpPr/>
          <p:nvPr/>
        </p:nvGrpSpPr>
        <p:grpSpPr>
          <a:xfrm>
            <a:off x="5936460" y="341112"/>
            <a:ext cx="3759990" cy="1678441"/>
            <a:chOff x="869770" y="2086606"/>
            <a:chExt cx="3759990" cy="1678441"/>
          </a:xfrm>
        </p:grpSpPr>
        <p:sp>
          <p:nvSpPr>
            <p:cNvPr id="12" name="Rectangle: Rounded Corners 7">
              <a:extLst>
                <a:ext uri="{FF2B5EF4-FFF2-40B4-BE49-F238E27FC236}">
                  <a16:creationId xmlns:a16="http://schemas.microsoft.com/office/drawing/2014/main" id="{7B923A86-5CCF-A525-315F-5243CF431C7F}"/>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9B3A0C9-DBA0-BA76-1233-59F041DB1603}"/>
                </a:ext>
              </a:extLst>
            </p:cNvPr>
            <p:cNvSpPr txBox="1"/>
            <p:nvPr/>
          </p:nvSpPr>
          <p:spPr>
            <a:xfrm>
              <a:off x="1811082" y="2901145"/>
              <a:ext cx="27234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triển</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lãm</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2C6D465A-B976-ADB4-A638-E0004C6ABE4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pic>
        <p:nvPicPr>
          <p:cNvPr id="18" name="Picture 17">
            <a:extLst>
              <a:ext uri="{FF2B5EF4-FFF2-40B4-BE49-F238E27FC236}">
                <a16:creationId xmlns:a16="http://schemas.microsoft.com/office/drawing/2014/main" id="{38AC08EE-E629-64AB-482A-D8ED3444A73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5240" y="2915920"/>
            <a:ext cx="4244260" cy="3870960"/>
          </a:xfrm>
          <a:prstGeom prst="rect">
            <a:avLst/>
          </a:prstGeom>
        </p:spPr>
      </p:pic>
      <p:pic>
        <p:nvPicPr>
          <p:cNvPr id="20" name="Picture 19">
            <a:extLst>
              <a:ext uri="{FF2B5EF4-FFF2-40B4-BE49-F238E27FC236}">
                <a16:creationId xmlns:a16="http://schemas.microsoft.com/office/drawing/2014/main" id="{C4B5D005-A141-3A1A-AD64-4380A51AAB09}"/>
              </a:ext>
            </a:extLst>
          </p:cNvPr>
          <p:cNvPicPr>
            <a:picLocks noChangeAspect="1"/>
          </p:cNvPicPr>
          <p:nvPr/>
        </p:nvPicPr>
        <p:blipFill>
          <a:blip r:embed="rId14"/>
          <a:stretch>
            <a:fillRect/>
          </a:stretch>
        </p:blipFill>
        <p:spPr>
          <a:xfrm>
            <a:off x="627397" y="401140"/>
            <a:ext cx="5468586" cy="1213209"/>
          </a:xfrm>
          <a:prstGeom prst="rect">
            <a:avLst/>
          </a:prstGeom>
        </p:spPr>
      </p:pic>
      <p:grpSp>
        <p:nvGrpSpPr>
          <p:cNvPr id="21" name="Group 20">
            <a:extLst>
              <a:ext uri="{FF2B5EF4-FFF2-40B4-BE49-F238E27FC236}">
                <a16:creationId xmlns:a16="http://schemas.microsoft.com/office/drawing/2014/main" id="{1A583B31-7C2A-5857-FA3B-1AFB8D0A7534}"/>
              </a:ext>
            </a:extLst>
          </p:cNvPr>
          <p:cNvGrpSpPr/>
          <p:nvPr/>
        </p:nvGrpSpPr>
        <p:grpSpPr>
          <a:xfrm>
            <a:off x="3026255" y="1449822"/>
            <a:ext cx="3921915" cy="1678441"/>
            <a:chOff x="869770" y="2086606"/>
            <a:chExt cx="3921915" cy="1678441"/>
          </a:xfrm>
        </p:grpSpPr>
        <p:sp>
          <p:nvSpPr>
            <p:cNvPr id="22" name="Rectangle: Rounded Corners 7">
              <a:extLst>
                <a:ext uri="{FF2B5EF4-FFF2-40B4-BE49-F238E27FC236}">
                  <a16:creationId xmlns:a16="http://schemas.microsoft.com/office/drawing/2014/main" id="{407D1886-4E67-6D50-4B4E-D3C5CFB7C10F}"/>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A119D115-AB95-811D-4FF2-EDE1059DCD19}"/>
                </a:ext>
              </a:extLst>
            </p:cNvPr>
            <p:cNvSpPr txBox="1"/>
            <p:nvPr/>
          </p:nvSpPr>
          <p:spPr>
            <a:xfrm>
              <a:off x="1668207" y="2882095"/>
              <a:ext cx="312347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Giọng</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nói</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24" name="Picture 23">
              <a:extLst>
                <a:ext uri="{FF2B5EF4-FFF2-40B4-BE49-F238E27FC236}">
                  <a16:creationId xmlns:a16="http://schemas.microsoft.com/office/drawing/2014/main" id="{700EDA6E-E73E-2AF4-A5B0-0DEA67EB41B7}"/>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25" name="Group 24">
            <a:extLst>
              <a:ext uri="{FF2B5EF4-FFF2-40B4-BE49-F238E27FC236}">
                <a16:creationId xmlns:a16="http://schemas.microsoft.com/office/drawing/2014/main" id="{32FF89D1-8A24-D6DD-D8CA-2DE4C5595F4C}"/>
              </a:ext>
            </a:extLst>
          </p:cNvPr>
          <p:cNvGrpSpPr/>
          <p:nvPr/>
        </p:nvGrpSpPr>
        <p:grpSpPr>
          <a:xfrm>
            <a:off x="7230590" y="2793482"/>
            <a:ext cx="3645689" cy="1678441"/>
            <a:chOff x="869770" y="2086606"/>
            <a:chExt cx="3645689" cy="1678441"/>
          </a:xfrm>
        </p:grpSpPr>
        <p:sp>
          <p:nvSpPr>
            <p:cNvPr id="26" name="Rectangle: Rounded Corners 7">
              <a:extLst>
                <a:ext uri="{FF2B5EF4-FFF2-40B4-BE49-F238E27FC236}">
                  <a16:creationId xmlns:a16="http://schemas.microsoft.com/office/drawing/2014/main" id="{C40606F7-68D7-9082-2C52-916082F7F497}"/>
                </a:ext>
              </a:extLst>
            </p:cNvPr>
            <p:cNvSpPr/>
            <p:nvPr/>
          </p:nvSpPr>
          <p:spPr>
            <a:xfrm>
              <a:off x="1451869" y="2768585"/>
              <a:ext cx="2794351" cy="996462"/>
            </a:xfrm>
            <a:custGeom>
              <a:avLst/>
              <a:gdLst>
                <a:gd name="connsiteX0" fmla="*/ 0 w 2794351"/>
                <a:gd name="connsiteY0" fmla="*/ 166080 h 996462"/>
                <a:gd name="connsiteX1" fmla="*/ 185126 w 2794351"/>
                <a:gd name="connsiteY1" fmla="*/ 0 h 996462"/>
                <a:gd name="connsiteX2" fmla="*/ 839632 w 2794351"/>
                <a:gd name="connsiteY2" fmla="*/ 0 h 996462"/>
                <a:gd name="connsiteX3" fmla="*/ 1494139 w 2794351"/>
                <a:gd name="connsiteY3" fmla="*/ 0 h 996462"/>
                <a:gd name="connsiteX4" fmla="*/ 2609224 w 2794351"/>
                <a:gd name="connsiteY4" fmla="*/ 0 h 996462"/>
                <a:gd name="connsiteX5" fmla="*/ 2794351 w 2794351"/>
                <a:gd name="connsiteY5" fmla="*/ 166080 h 996462"/>
                <a:gd name="connsiteX6" fmla="*/ 2794351 w 2794351"/>
                <a:gd name="connsiteY6" fmla="*/ 484945 h 996462"/>
                <a:gd name="connsiteX7" fmla="*/ 2794351 w 2794351"/>
                <a:gd name="connsiteY7" fmla="*/ 830382 h 996462"/>
                <a:gd name="connsiteX8" fmla="*/ 2609224 w 2794351"/>
                <a:gd name="connsiteY8" fmla="*/ 996462 h 996462"/>
                <a:gd name="connsiteX9" fmla="*/ 1954718 w 2794351"/>
                <a:gd name="connsiteY9" fmla="*/ 996462 h 996462"/>
                <a:gd name="connsiteX10" fmla="*/ 1348693 w 2794351"/>
                <a:gd name="connsiteY10" fmla="*/ 996462 h 996462"/>
                <a:gd name="connsiteX11" fmla="*/ 185126 w 2794351"/>
                <a:gd name="connsiteY11" fmla="*/ 996462 h 996462"/>
                <a:gd name="connsiteX12" fmla="*/ 0 w 2794351"/>
                <a:gd name="connsiteY12" fmla="*/ 830382 h 996462"/>
                <a:gd name="connsiteX13" fmla="*/ 0 w 2794351"/>
                <a:gd name="connsiteY13" fmla="*/ 518160 h 996462"/>
                <a:gd name="connsiteX14" fmla="*/ 0 w 2794351"/>
                <a:gd name="connsiteY14" fmla="*/ 166080 h 996462"/>
                <a:gd name="connsiteX0" fmla="*/ 0 w 2794351"/>
                <a:gd name="connsiteY0" fmla="*/ 166080 h 996462"/>
                <a:gd name="connsiteX1" fmla="*/ 185126 w 2794351"/>
                <a:gd name="connsiteY1" fmla="*/ 0 h 996462"/>
                <a:gd name="connsiteX2" fmla="*/ 791151 w 2794351"/>
                <a:gd name="connsiteY2" fmla="*/ 0 h 996462"/>
                <a:gd name="connsiteX3" fmla="*/ 1324452 w 2794351"/>
                <a:gd name="connsiteY3" fmla="*/ 0 h 996462"/>
                <a:gd name="connsiteX4" fmla="*/ 1978958 w 2794351"/>
                <a:gd name="connsiteY4" fmla="*/ 0 h 996462"/>
                <a:gd name="connsiteX5" fmla="*/ 2609224 w 2794351"/>
                <a:gd name="connsiteY5" fmla="*/ 0 h 996462"/>
                <a:gd name="connsiteX6" fmla="*/ 2794351 w 2794351"/>
                <a:gd name="connsiteY6" fmla="*/ 166080 h 996462"/>
                <a:gd name="connsiteX7" fmla="*/ 2794351 w 2794351"/>
                <a:gd name="connsiteY7" fmla="*/ 511517 h 996462"/>
                <a:gd name="connsiteX8" fmla="*/ 2794351 w 2794351"/>
                <a:gd name="connsiteY8" fmla="*/ 830382 h 996462"/>
                <a:gd name="connsiteX9" fmla="*/ 2609224 w 2794351"/>
                <a:gd name="connsiteY9" fmla="*/ 996462 h 996462"/>
                <a:gd name="connsiteX10" fmla="*/ 2051681 w 2794351"/>
                <a:gd name="connsiteY10" fmla="*/ 996462 h 996462"/>
                <a:gd name="connsiteX11" fmla="*/ 1445657 w 2794351"/>
                <a:gd name="connsiteY11" fmla="*/ 996462 h 996462"/>
                <a:gd name="connsiteX12" fmla="*/ 888114 w 2794351"/>
                <a:gd name="connsiteY12" fmla="*/ 996462 h 996462"/>
                <a:gd name="connsiteX13" fmla="*/ 185126 w 2794351"/>
                <a:gd name="connsiteY13" fmla="*/ 996462 h 996462"/>
                <a:gd name="connsiteX14" fmla="*/ 0 w 2794351"/>
                <a:gd name="connsiteY14" fmla="*/ 830382 h 996462"/>
                <a:gd name="connsiteX15" fmla="*/ 0 w 2794351"/>
                <a:gd name="connsiteY15" fmla="*/ 518160 h 996462"/>
                <a:gd name="connsiteX16" fmla="*/ 0 w 2794351"/>
                <a:gd name="connsiteY16" fmla="*/ 166080 h 996462"/>
                <a:gd name="connsiteX0" fmla="*/ 0 w 2794351"/>
                <a:gd name="connsiteY0" fmla="*/ 166080 h 996462"/>
                <a:gd name="connsiteX1" fmla="*/ 185126 w 2794351"/>
                <a:gd name="connsiteY1" fmla="*/ 0 h 996462"/>
                <a:gd name="connsiteX2" fmla="*/ 839632 w 2794351"/>
                <a:gd name="connsiteY2" fmla="*/ 0 h 996462"/>
                <a:gd name="connsiteX3" fmla="*/ 1494139 w 2794351"/>
                <a:gd name="connsiteY3" fmla="*/ 0 h 996462"/>
                <a:gd name="connsiteX4" fmla="*/ 2609224 w 2794351"/>
                <a:gd name="connsiteY4" fmla="*/ 0 h 996462"/>
                <a:gd name="connsiteX5" fmla="*/ 2794351 w 2794351"/>
                <a:gd name="connsiteY5" fmla="*/ 166080 h 996462"/>
                <a:gd name="connsiteX6" fmla="*/ 2794351 w 2794351"/>
                <a:gd name="connsiteY6" fmla="*/ 484945 h 996462"/>
                <a:gd name="connsiteX7" fmla="*/ 2794351 w 2794351"/>
                <a:gd name="connsiteY7" fmla="*/ 830382 h 996462"/>
                <a:gd name="connsiteX8" fmla="*/ 2609224 w 2794351"/>
                <a:gd name="connsiteY8" fmla="*/ 996462 h 996462"/>
                <a:gd name="connsiteX9" fmla="*/ 1954718 w 2794351"/>
                <a:gd name="connsiteY9" fmla="*/ 996462 h 996462"/>
                <a:gd name="connsiteX10" fmla="*/ 1348693 w 2794351"/>
                <a:gd name="connsiteY10" fmla="*/ 996462 h 996462"/>
                <a:gd name="connsiteX11" fmla="*/ 185126 w 2794351"/>
                <a:gd name="connsiteY11" fmla="*/ 996462 h 996462"/>
                <a:gd name="connsiteX12" fmla="*/ 0 w 2794351"/>
                <a:gd name="connsiteY12" fmla="*/ 830382 h 996462"/>
                <a:gd name="connsiteX13" fmla="*/ 0 w 2794351"/>
                <a:gd name="connsiteY13" fmla="*/ 518160 h 996462"/>
                <a:gd name="connsiteX14" fmla="*/ 0 w 2794351"/>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94351" h="996462" fill="none" extrusionOk="0">
                  <a:moveTo>
                    <a:pt x="0" y="166080"/>
                  </a:moveTo>
                  <a:cubicBezTo>
                    <a:pt x="37301" y="102924"/>
                    <a:pt x="81800" y="23864"/>
                    <a:pt x="185126" y="0"/>
                  </a:cubicBezTo>
                  <a:cubicBezTo>
                    <a:pt x="373857" y="38079"/>
                    <a:pt x="506241" y="39098"/>
                    <a:pt x="839632" y="0"/>
                  </a:cubicBezTo>
                  <a:cubicBezTo>
                    <a:pt x="1077286" y="-23278"/>
                    <a:pt x="1405404" y="4938"/>
                    <a:pt x="1494139" y="0"/>
                  </a:cubicBezTo>
                  <a:cubicBezTo>
                    <a:pt x="1689377" y="25444"/>
                    <a:pt x="2261787" y="-132915"/>
                    <a:pt x="2609224" y="0"/>
                  </a:cubicBezTo>
                  <a:cubicBezTo>
                    <a:pt x="2700752" y="-9273"/>
                    <a:pt x="2806465" y="46751"/>
                    <a:pt x="2794351" y="166080"/>
                  </a:cubicBezTo>
                  <a:cubicBezTo>
                    <a:pt x="2801729" y="224562"/>
                    <a:pt x="2793674" y="394212"/>
                    <a:pt x="2794351" y="484945"/>
                  </a:cubicBezTo>
                  <a:cubicBezTo>
                    <a:pt x="2791528" y="589216"/>
                    <a:pt x="2813669" y="757966"/>
                    <a:pt x="2794351" y="830382"/>
                  </a:cubicBezTo>
                  <a:cubicBezTo>
                    <a:pt x="2824978" y="943879"/>
                    <a:pt x="2685536" y="976384"/>
                    <a:pt x="2609224" y="996462"/>
                  </a:cubicBezTo>
                  <a:cubicBezTo>
                    <a:pt x="2450686" y="1039413"/>
                    <a:pt x="2203882" y="1039483"/>
                    <a:pt x="1954718" y="996462"/>
                  </a:cubicBezTo>
                  <a:cubicBezTo>
                    <a:pt x="1727514" y="1078851"/>
                    <a:pt x="1534955" y="912990"/>
                    <a:pt x="1348693" y="996462"/>
                  </a:cubicBezTo>
                  <a:cubicBezTo>
                    <a:pt x="1106759" y="899227"/>
                    <a:pt x="564775" y="741746"/>
                    <a:pt x="185126" y="996462"/>
                  </a:cubicBezTo>
                  <a:cubicBezTo>
                    <a:pt x="72895" y="1011665"/>
                    <a:pt x="-33483" y="925857"/>
                    <a:pt x="0" y="830382"/>
                  </a:cubicBezTo>
                  <a:cubicBezTo>
                    <a:pt x="-39002" y="728325"/>
                    <a:pt x="-17675" y="650175"/>
                    <a:pt x="0" y="518160"/>
                  </a:cubicBezTo>
                  <a:cubicBezTo>
                    <a:pt x="-5690" y="360458"/>
                    <a:pt x="34061" y="286692"/>
                    <a:pt x="0" y="166080"/>
                  </a:cubicBezTo>
                  <a:close/>
                </a:path>
                <a:path w="2794351" h="996462" stroke="0" extrusionOk="0">
                  <a:moveTo>
                    <a:pt x="0" y="166080"/>
                  </a:moveTo>
                  <a:cubicBezTo>
                    <a:pt x="17699" y="72275"/>
                    <a:pt x="77530" y="-51059"/>
                    <a:pt x="185126" y="0"/>
                  </a:cubicBezTo>
                  <a:cubicBezTo>
                    <a:pt x="427251" y="-69908"/>
                    <a:pt x="599883" y="10772"/>
                    <a:pt x="791151" y="0"/>
                  </a:cubicBezTo>
                  <a:cubicBezTo>
                    <a:pt x="1048392" y="-33378"/>
                    <a:pt x="1074162" y="16992"/>
                    <a:pt x="1324452" y="0"/>
                  </a:cubicBezTo>
                  <a:cubicBezTo>
                    <a:pt x="1570261" y="32539"/>
                    <a:pt x="1807999" y="56097"/>
                    <a:pt x="1978958" y="0"/>
                  </a:cubicBezTo>
                  <a:cubicBezTo>
                    <a:pt x="2223818" y="-99677"/>
                    <a:pt x="2344286" y="5061"/>
                    <a:pt x="2609224" y="0"/>
                  </a:cubicBezTo>
                  <a:cubicBezTo>
                    <a:pt x="2704925" y="41262"/>
                    <a:pt x="2828889" y="40382"/>
                    <a:pt x="2794351" y="166080"/>
                  </a:cubicBezTo>
                  <a:cubicBezTo>
                    <a:pt x="2796226" y="291073"/>
                    <a:pt x="2762225" y="352727"/>
                    <a:pt x="2794351" y="511517"/>
                  </a:cubicBezTo>
                  <a:cubicBezTo>
                    <a:pt x="2819943" y="703244"/>
                    <a:pt x="2750933" y="707577"/>
                    <a:pt x="2794351" y="830382"/>
                  </a:cubicBezTo>
                  <a:cubicBezTo>
                    <a:pt x="2799749" y="896144"/>
                    <a:pt x="2697067" y="992681"/>
                    <a:pt x="2609224" y="996462"/>
                  </a:cubicBezTo>
                  <a:cubicBezTo>
                    <a:pt x="2409182" y="1023922"/>
                    <a:pt x="2221128" y="967446"/>
                    <a:pt x="2051681" y="996462"/>
                  </a:cubicBezTo>
                  <a:cubicBezTo>
                    <a:pt x="1791686" y="1058920"/>
                    <a:pt x="1772900" y="931887"/>
                    <a:pt x="1445657" y="996462"/>
                  </a:cubicBezTo>
                  <a:cubicBezTo>
                    <a:pt x="1171131" y="1001892"/>
                    <a:pt x="1036873" y="993236"/>
                    <a:pt x="888114" y="996462"/>
                  </a:cubicBezTo>
                  <a:cubicBezTo>
                    <a:pt x="676330" y="1045569"/>
                    <a:pt x="476457" y="899553"/>
                    <a:pt x="185126" y="996462"/>
                  </a:cubicBezTo>
                  <a:cubicBezTo>
                    <a:pt x="135148" y="983511"/>
                    <a:pt x="11097" y="931040"/>
                    <a:pt x="0" y="830382"/>
                  </a:cubicBezTo>
                  <a:cubicBezTo>
                    <a:pt x="-10609" y="697260"/>
                    <a:pt x="3660" y="574148"/>
                    <a:pt x="0" y="518160"/>
                  </a:cubicBezTo>
                  <a:cubicBezTo>
                    <a:pt x="-15296" y="460280"/>
                    <a:pt x="34334" y="302405"/>
                    <a:pt x="0" y="166080"/>
                  </a:cubicBezTo>
                  <a:close/>
                </a:path>
                <a:path w="2794351" h="996462" fill="none" stroke="0" extrusionOk="0">
                  <a:moveTo>
                    <a:pt x="0" y="166080"/>
                  </a:moveTo>
                  <a:cubicBezTo>
                    <a:pt x="13919" y="146531"/>
                    <a:pt x="41082" y="20052"/>
                    <a:pt x="185126" y="0"/>
                  </a:cubicBezTo>
                  <a:cubicBezTo>
                    <a:pt x="339457" y="-24356"/>
                    <a:pt x="571494" y="63321"/>
                    <a:pt x="839632" y="0"/>
                  </a:cubicBezTo>
                  <a:cubicBezTo>
                    <a:pt x="1159856" y="-37658"/>
                    <a:pt x="1351082" y="35017"/>
                    <a:pt x="1494139" y="0"/>
                  </a:cubicBezTo>
                  <a:cubicBezTo>
                    <a:pt x="1537753" y="16477"/>
                    <a:pt x="2049717" y="73315"/>
                    <a:pt x="2609224" y="0"/>
                  </a:cubicBezTo>
                  <a:cubicBezTo>
                    <a:pt x="2713334" y="-11258"/>
                    <a:pt x="2800581" y="79566"/>
                    <a:pt x="2794351" y="166080"/>
                  </a:cubicBezTo>
                  <a:cubicBezTo>
                    <a:pt x="2839830" y="276227"/>
                    <a:pt x="2785287" y="404997"/>
                    <a:pt x="2794351" y="484945"/>
                  </a:cubicBezTo>
                  <a:cubicBezTo>
                    <a:pt x="2821508" y="549467"/>
                    <a:pt x="2776060" y="747921"/>
                    <a:pt x="2794351" y="830382"/>
                  </a:cubicBezTo>
                  <a:cubicBezTo>
                    <a:pt x="2795422" y="892212"/>
                    <a:pt x="2692301" y="994596"/>
                    <a:pt x="2609224" y="996462"/>
                  </a:cubicBezTo>
                  <a:cubicBezTo>
                    <a:pt x="2529033" y="1052520"/>
                    <a:pt x="2282036" y="903188"/>
                    <a:pt x="1954718" y="996462"/>
                  </a:cubicBezTo>
                  <a:cubicBezTo>
                    <a:pt x="1694618" y="1053761"/>
                    <a:pt x="1491288" y="1008678"/>
                    <a:pt x="1348693" y="996462"/>
                  </a:cubicBezTo>
                  <a:cubicBezTo>
                    <a:pt x="1076103" y="1128004"/>
                    <a:pt x="613713" y="827015"/>
                    <a:pt x="185126" y="996462"/>
                  </a:cubicBezTo>
                  <a:cubicBezTo>
                    <a:pt x="74754" y="1006116"/>
                    <a:pt x="5062" y="937788"/>
                    <a:pt x="0" y="830382"/>
                  </a:cubicBezTo>
                  <a:cubicBezTo>
                    <a:pt x="-20450" y="685972"/>
                    <a:pt x="13475" y="647120"/>
                    <a:pt x="0" y="518160"/>
                  </a:cubicBezTo>
                  <a:cubicBezTo>
                    <a:pt x="-32246" y="399517"/>
                    <a:pt x="4131" y="315226"/>
                    <a:pt x="0" y="166080"/>
                  </a:cubicBezTo>
                  <a:close/>
                </a:path>
                <a:path w="2794351" h="996462" fill="none" stroke="0" extrusionOk="0">
                  <a:moveTo>
                    <a:pt x="0" y="166080"/>
                  </a:moveTo>
                  <a:cubicBezTo>
                    <a:pt x="28184" y="119772"/>
                    <a:pt x="63786" y="15480"/>
                    <a:pt x="185126" y="0"/>
                  </a:cubicBezTo>
                  <a:cubicBezTo>
                    <a:pt x="360606" y="37585"/>
                    <a:pt x="529304" y="39262"/>
                    <a:pt x="839632" y="0"/>
                  </a:cubicBezTo>
                  <a:cubicBezTo>
                    <a:pt x="1108280" y="-28655"/>
                    <a:pt x="1373576" y="13784"/>
                    <a:pt x="1494139" y="0"/>
                  </a:cubicBezTo>
                  <a:cubicBezTo>
                    <a:pt x="1625319" y="35590"/>
                    <a:pt x="2098542" y="7372"/>
                    <a:pt x="2609224" y="0"/>
                  </a:cubicBezTo>
                  <a:cubicBezTo>
                    <a:pt x="2720976" y="-26904"/>
                    <a:pt x="2785078" y="60970"/>
                    <a:pt x="2794351" y="166080"/>
                  </a:cubicBezTo>
                  <a:cubicBezTo>
                    <a:pt x="2822401" y="254413"/>
                    <a:pt x="2790676" y="410667"/>
                    <a:pt x="2794351" y="484945"/>
                  </a:cubicBezTo>
                  <a:cubicBezTo>
                    <a:pt x="2818051" y="571866"/>
                    <a:pt x="2815535" y="748649"/>
                    <a:pt x="2794351" y="830382"/>
                  </a:cubicBezTo>
                  <a:cubicBezTo>
                    <a:pt x="2816949" y="912693"/>
                    <a:pt x="2687212" y="982151"/>
                    <a:pt x="2609224" y="996462"/>
                  </a:cubicBezTo>
                  <a:cubicBezTo>
                    <a:pt x="2436806" y="1019070"/>
                    <a:pt x="2233406" y="1004475"/>
                    <a:pt x="1954718" y="996462"/>
                  </a:cubicBezTo>
                  <a:cubicBezTo>
                    <a:pt x="1706555" y="1067850"/>
                    <a:pt x="1507177" y="954708"/>
                    <a:pt x="1348693" y="996462"/>
                  </a:cubicBezTo>
                  <a:cubicBezTo>
                    <a:pt x="1120468" y="984488"/>
                    <a:pt x="514875" y="826450"/>
                    <a:pt x="185126" y="996462"/>
                  </a:cubicBezTo>
                  <a:cubicBezTo>
                    <a:pt x="62921" y="1018797"/>
                    <a:pt x="-25934" y="921179"/>
                    <a:pt x="0" y="830382"/>
                  </a:cubicBezTo>
                  <a:cubicBezTo>
                    <a:pt x="-32786" y="716112"/>
                    <a:pt x="-9098" y="669154"/>
                    <a:pt x="0" y="518160"/>
                  </a:cubicBezTo>
                  <a:cubicBezTo>
                    <a:pt x="-6178" y="387323"/>
                    <a:pt x="32626" y="288615"/>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2794351"/>
                        <a:gd name="connsiteY0" fmla="*/ 166080 h 996462"/>
                        <a:gd name="connsiteX1" fmla="*/ 185126 w 2794351"/>
                        <a:gd name="connsiteY1" fmla="*/ 0 h 996462"/>
                        <a:gd name="connsiteX2" fmla="*/ 839632 w 2794351"/>
                        <a:gd name="connsiteY2" fmla="*/ 0 h 996462"/>
                        <a:gd name="connsiteX3" fmla="*/ 1494139 w 2794351"/>
                        <a:gd name="connsiteY3" fmla="*/ 0 h 996462"/>
                        <a:gd name="connsiteX4" fmla="*/ 2609224 w 2794351"/>
                        <a:gd name="connsiteY4" fmla="*/ 0 h 996462"/>
                        <a:gd name="connsiteX5" fmla="*/ 2794351 w 2794351"/>
                        <a:gd name="connsiteY5" fmla="*/ 166080 h 996462"/>
                        <a:gd name="connsiteX6" fmla="*/ 2794351 w 2794351"/>
                        <a:gd name="connsiteY6" fmla="*/ 484945 h 996462"/>
                        <a:gd name="connsiteX7" fmla="*/ 2794351 w 2794351"/>
                        <a:gd name="connsiteY7" fmla="*/ 830382 h 996462"/>
                        <a:gd name="connsiteX8" fmla="*/ 2609224 w 2794351"/>
                        <a:gd name="connsiteY8" fmla="*/ 996462 h 996462"/>
                        <a:gd name="connsiteX9" fmla="*/ 1954718 w 2794351"/>
                        <a:gd name="connsiteY9" fmla="*/ 996462 h 996462"/>
                        <a:gd name="connsiteX10" fmla="*/ 1348693 w 2794351"/>
                        <a:gd name="connsiteY10" fmla="*/ 996462 h 996462"/>
                        <a:gd name="connsiteX11" fmla="*/ 185126 w 2794351"/>
                        <a:gd name="connsiteY11" fmla="*/ 996462 h 996462"/>
                        <a:gd name="connsiteX12" fmla="*/ 0 w 2794351"/>
                        <a:gd name="connsiteY12" fmla="*/ 830382 h 996462"/>
                        <a:gd name="connsiteX13" fmla="*/ 0 w 2794351"/>
                        <a:gd name="connsiteY13" fmla="*/ 518160 h 996462"/>
                        <a:gd name="connsiteX14" fmla="*/ 0 w 2794351"/>
                        <a:gd name="connsiteY14" fmla="*/ 166080 h 996462"/>
                        <a:gd name="connsiteX0" fmla="*/ 0 w 2794351"/>
                        <a:gd name="connsiteY0" fmla="*/ 166080 h 996462"/>
                        <a:gd name="connsiteX1" fmla="*/ 185126 w 2794351"/>
                        <a:gd name="connsiteY1" fmla="*/ 0 h 996462"/>
                        <a:gd name="connsiteX2" fmla="*/ 791151 w 2794351"/>
                        <a:gd name="connsiteY2" fmla="*/ 0 h 996462"/>
                        <a:gd name="connsiteX3" fmla="*/ 1324452 w 2794351"/>
                        <a:gd name="connsiteY3" fmla="*/ 0 h 996462"/>
                        <a:gd name="connsiteX4" fmla="*/ 1978958 w 2794351"/>
                        <a:gd name="connsiteY4" fmla="*/ 0 h 996462"/>
                        <a:gd name="connsiteX5" fmla="*/ 2609224 w 2794351"/>
                        <a:gd name="connsiteY5" fmla="*/ 0 h 996462"/>
                        <a:gd name="connsiteX6" fmla="*/ 2794351 w 2794351"/>
                        <a:gd name="connsiteY6" fmla="*/ 166080 h 996462"/>
                        <a:gd name="connsiteX7" fmla="*/ 2794351 w 2794351"/>
                        <a:gd name="connsiteY7" fmla="*/ 511517 h 996462"/>
                        <a:gd name="connsiteX8" fmla="*/ 2794351 w 2794351"/>
                        <a:gd name="connsiteY8" fmla="*/ 830382 h 996462"/>
                        <a:gd name="connsiteX9" fmla="*/ 2609224 w 2794351"/>
                        <a:gd name="connsiteY9" fmla="*/ 996462 h 996462"/>
                        <a:gd name="connsiteX10" fmla="*/ 2051681 w 2794351"/>
                        <a:gd name="connsiteY10" fmla="*/ 996462 h 996462"/>
                        <a:gd name="connsiteX11" fmla="*/ 1445657 w 2794351"/>
                        <a:gd name="connsiteY11" fmla="*/ 996462 h 996462"/>
                        <a:gd name="connsiteX12" fmla="*/ 888114 w 2794351"/>
                        <a:gd name="connsiteY12" fmla="*/ 996462 h 996462"/>
                        <a:gd name="connsiteX13" fmla="*/ 185126 w 2794351"/>
                        <a:gd name="connsiteY13" fmla="*/ 996462 h 996462"/>
                        <a:gd name="connsiteX14" fmla="*/ 0 w 2794351"/>
                        <a:gd name="connsiteY14" fmla="*/ 830382 h 996462"/>
                        <a:gd name="connsiteX15" fmla="*/ 0 w 2794351"/>
                        <a:gd name="connsiteY15" fmla="*/ 518160 h 996462"/>
                        <a:gd name="connsiteX16" fmla="*/ 0 w 2794351"/>
                        <a:gd name="connsiteY16"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4351" h="996462" fill="none" extrusionOk="0">
                          <a:moveTo>
                            <a:pt x="0" y="166080"/>
                          </a:moveTo>
                          <a:cubicBezTo>
                            <a:pt x="23771" y="100935"/>
                            <a:pt x="77344" y="14382"/>
                            <a:pt x="185126" y="0"/>
                          </a:cubicBezTo>
                          <a:cubicBezTo>
                            <a:pt x="368318" y="19383"/>
                            <a:pt x="542769" y="37684"/>
                            <a:pt x="839632" y="0"/>
                          </a:cubicBezTo>
                          <a:cubicBezTo>
                            <a:pt x="1088357" y="-27199"/>
                            <a:pt x="1385537" y="7493"/>
                            <a:pt x="1494139" y="0"/>
                          </a:cubicBezTo>
                          <a:cubicBezTo>
                            <a:pt x="1667316" y="11727"/>
                            <a:pt x="2198534" y="-65039"/>
                            <a:pt x="2609224" y="0"/>
                          </a:cubicBezTo>
                          <a:cubicBezTo>
                            <a:pt x="2706374" y="-6370"/>
                            <a:pt x="2782960" y="58034"/>
                            <a:pt x="2794351" y="166080"/>
                          </a:cubicBezTo>
                          <a:cubicBezTo>
                            <a:pt x="2812538" y="244194"/>
                            <a:pt x="2771087" y="397516"/>
                            <a:pt x="2794351" y="484945"/>
                          </a:cubicBezTo>
                          <a:cubicBezTo>
                            <a:pt x="2808232" y="580060"/>
                            <a:pt x="2799513" y="753540"/>
                            <a:pt x="2794351" y="830382"/>
                          </a:cubicBezTo>
                          <a:cubicBezTo>
                            <a:pt x="2816433" y="929489"/>
                            <a:pt x="2694768" y="983108"/>
                            <a:pt x="2609224" y="996462"/>
                          </a:cubicBezTo>
                          <a:cubicBezTo>
                            <a:pt x="2469542" y="1041635"/>
                            <a:pt x="2221366" y="1011502"/>
                            <a:pt x="1954718" y="996462"/>
                          </a:cubicBezTo>
                          <a:cubicBezTo>
                            <a:pt x="1692993" y="1050160"/>
                            <a:pt x="1521802" y="961377"/>
                            <a:pt x="1348693" y="996462"/>
                          </a:cubicBezTo>
                          <a:cubicBezTo>
                            <a:pt x="1157189" y="972218"/>
                            <a:pt x="629595" y="818918"/>
                            <a:pt x="185126" y="996462"/>
                          </a:cubicBezTo>
                          <a:cubicBezTo>
                            <a:pt x="74606" y="1005488"/>
                            <a:pt x="-18030" y="927135"/>
                            <a:pt x="0" y="830382"/>
                          </a:cubicBezTo>
                          <a:cubicBezTo>
                            <a:pt x="-39145" y="718581"/>
                            <a:pt x="-2446" y="646573"/>
                            <a:pt x="0" y="518160"/>
                          </a:cubicBezTo>
                          <a:cubicBezTo>
                            <a:pt x="-8004" y="379162"/>
                            <a:pt x="23415" y="306931"/>
                            <a:pt x="0" y="166080"/>
                          </a:cubicBezTo>
                          <a:close/>
                        </a:path>
                        <a:path w="2794351" h="996462" stroke="0" extrusionOk="0">
                          <a:moveTo>
                            <a:pt x="0" y="166080"/>
                          </a:moveTo>
                          <a:cubicBezTo>
                            <a:pt x="6501" y="85631"/>
                            <a:pt x="65620" y="-24950"/>
                            <a:pt x="185126" y="0"/>
                          </a:cubicBezTo>
                          <a:cubicBezTo>
                            <a:pt x="412381" y="-51523"/>
                            <a:pt x="591940" y="17275"/>
                            <a:pt x="791151" y="0"/>
                          </a:cubicBezTo>
                          <a:cubicBezTo>
                            <a:pt x="1030728" y="-33946"/>
                            <a:pt x="1079652" y="17434"/>
                            <a:pt x="1324452" y="0"/>
                          </a:cubicBezTo>
                          <a:cubicBezTo>
                            <a:pt x="1568544" y="11144"/>
                            <a:pt x="1760131" y="53263"/>
                            <a:pt x="1978958" y="0"/>
                          </a:cubicBezTo>
                          <a:cubicBezTo>
                            <a:pt x="2231877" y="-74217"/>
                            <a:pt x="2335971" y="26833"/>
                            <a:pt x="2609224" y="0"/>
                          </a:cubicBezTo>
                          <a:cubicBezTo>
                            <a:pt x="2708941" y="23899"/>
                            <a:pt x="2810767" y="64275"/>
                            <a:pt x="2794351" y="166080"/>
                          </a:cubicBezTo>
                          <a:cubicBezTo>
                            <a:pt x="2797062" y="284052"/>
                            <a:pt x="2770317" y="347235"/>
                            <a:pt x="2794351" y="511517"/>
                          </a:cubicBezTo>
                          <a:cubicBezTo>
                            <a:pt x="2814907" y="688229"/>
                            <a:pt x="2753710" y="698581"/>
                            <a:pt x="2794351" y="830382"/>
                          </a:cubicBezTo>
                          <a:cubicBezTo>
                            <a:pt x="2796601" y="902469"/>
                            <a:pt x="2693447" y="987147"/>
                            <a:pt x="2609224" y="996462"/>
                          </a:cubicBezTo>
                          <a:cubicBezTo>
                            <a:pt x="2389220" y="1046032"/>
                            <a:pt x="2236260" y="960631"/>
                            <a:pt x="2051681" y="996462"/>
                          </a:cubicBezTo>
                          <a:cubicBezTo>
                            <a:pt x="1812239" y="1053101"/>
                            <a:pt x="1734440" y="938715"/>
                            <a:pt x="1445657" y="996462"/>
                          </a:cubicBezTo>
                          <a:cubicBezTo>
                            <a:pt x="1171378" y="1022814"/>
                            <a:pt x="1051014" y="969456"/>
                            <a:pt x="888114" y="996462"/>
                          </a:cubicBezTo>
                          <a:cubicBezTo>
                            <a:pt x="685736" y="1043202"/>
                            <a:pt x="498891" y="916939"/>
                            <a:pt x="185126" y="996462"/>
                          </a:cubicBezTo>
                          <a:cubicBezTo>
                            <a:pt x="113392" y="987992"/>
                            <a:pt x="-709" y="937645"/>
                            <a:pt x="0" y="830382"/>
                          </a:cubicBezTo>
                          <a:cubicBezTo>
                            <a:pt x="-2697" y="683773"/>
                            <a:pt x="11691" y="584797"/>
                            <a:pt x="0" y="518160"/>
                          </a:cubicBezTo>
                          <a:cubicBezTo>
                            <a:pt x="-14524" y="457125"/>
                            <a:pt x="33244" y="291742"/>
                            <a:pt x="0" y="166080"/>
                          </a:cubicBezTo>
                          <a:close/>
                        </a:path>
                        <a:path w="2794351" h="996462" fill="none" stroke="0" extrusionOk="0">
                          <a:moveTo>
                            <a:pt x="0" y="166080"/>
                          </a:moveTo>
                          <a:cubicBezTo>
                            <a:pt x="14876" y="127917"/>
                            <a:pt x="64873" y="898"/>
                            <a:pt x="185126" y="0"/>
                          </a:cubicBezTo>
                          <a:cubicBezTo>
                            <a:pt x="342353" y="-14137"/>
                            <a:pt x="556613" y="37695"/>
                            <a:pt x="839632" y="0"/>
                          </a:cubicBezTo>
                          <a:cubicBezTo>
                            <a:pt x="1145266" y="-39039"/>
                            <a:pt x="1348703" y="15785"/>
                            <a:pt x="1494139" y="0"/>
                          </a:cubicBezTo>
                          <a:cubicBezTo>
                            <a:pt x="1607741" y="1926"/>
                            <a:pt x="2088639" y="40504"/>
                            <a:pt x="2609224" y="0"/>
                          </a:cubicBezTo>
                          <a:cubicBezTo>
                            <a:pt x="2724318" y="-5071"/>
                            <a:pt x="2775150" y="76597"/>
                            <a:pt x="2794351" y="166080"/>
                          </a:cubicBezTo>
                          <a:cubicBezTo>
                            <a:pt x="2834742" y="271476"/>
                            <a:pt x="2778260" y="407507"/>
                            <a:pt x="2794351" y="484945"/>
                          </a:cubicBezTo>
                          <a:cubicBezTo>
                            <a:pt x="2836930" y="560611"/>
                            <a:pt x="2783753" y="744526"/>
                            <a:pt x="2794351" y="830382"/>
                          </a:cubicBezTo>
                          <a:cubicBezTo>
                            <a:pt x="2811027" y="895625"/>
                            <a:pt x="2690541" y="995732"/>
                            <a:pt x="2609224" y="996462"/>
                          </a:cubicBezTo>
                          <a:cubicBezTo>
                            <a:pt x="2471378" y="1039426"/>
                            <a:pt x="2298658" y="939361"/>
                            <a:pt x="1954718" y="996462"/>
                          </a:cubicBezTo>
                          <a:cubicBezTo>
                            <a:pt x="1665058" y="1028635"/>
                            <a:pt x="1505455" y="980303"/>
                            <a:pt x="1348693" y="996462"/>
                          </a:cubicBezTo>
                          <a:cubicBezTo>
                            <a:pt x="1046272" y="1053414"/>
                            <a:pt x="660506" y="875776"/>
                            <a:pt x="185126" y="996462"/>
                          </a:cubicBezTo>
                          <a:cubicBezTo>
                            <a:pt x="68101" y="1006432"/>
                            <a:pt x="-10577" y="920584"/>
                            <a:pt x="0" y="830382"/>
                          </a:cubicBezTo>
                          <a:cubicBezTo>
                            <a:pt x="-19627" y="690197"/>
                            <a:pt x="7009" y="652732"/>
                            <a:pt x="0" y="518160"/>
                          </a:cubicBezTo>
                          <a:cubicBezTo>
                            <a:pt x="-8821" y="396397"/>
                            <a:pt x="19262" y="314389"/>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6B72AA7F-49E1-B45E-E39D-FEA0AD0560E2}"/>
                </a:ext>
              </a:extLst>
            </p:cNvPr>
            <p:cNvSpPr txBox="1"/>
            <p:nvPr/>
          </p:nvSpPr>
          <p:spPr>
            <a:xfrm>
              <a:off x="1792032" y="2882095"/>
              <a:ext cx="27234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Cười</a:t>
              </a:r>
              <a:r>
                <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lăn</a:t>
              </a:r>
              <a:endPar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28" name="Picture 27">
              <a:extLst>
                <a:ext uri="{FF2B5EF4-FFF2-40B4-BE49-F238E27FC236}">
                  <a16:creationId xmlns:a16="http://schemas.microsoft.com/office/drawing/2014/main" id="{6E58E4C8-243E-BCD1-089D-0E4B0103698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29" name="Group 28">
            <a:extLst>
              <a:ext uri="{FF2B5EF4-FFF2-40B4-BE49-F238E27FC236}">
                <a16:creationId xmlns:a16="http://schemas.microsoft.com/office/drawing/2014/main" id="{70CD83D7-15D0-EE6A-59BB-E507CAC629D6}"/>
              </a:ext>
            </a:extLst>
          </p:cNvPr>
          <p:cNvGrpSpPr/>
          <p:nvPr/>
        </p:nvGrpSpPr>
        <p:grpSpPr>
          <a:xfrm>
            <a:off x="4135600" y="3923891"/>
            <a:ext cx="4236240" cy="1678441"/>
            <a:chOff x="869770" y="2086606"/>
            <a:chExt cx="3921915" cy="1678441"/>
          </a:xfrm>
        </p:grpSpPr>
        <p:sp>
          <p:nvSpPr>
            <p:cNvPr id="30" name="Rectangle: Rounded Corners 7">
              <a:extLst>
                <a:ext uri="{FF2B5EF4-FFF2-40B4-BE49-F238E27FC236}">
                  <a16:creationId xmlns:a16="http://schemas.microsoft.com/office/drawing/2014/main" id="{6179D833-C537-FDBD-E5C8-F4410307B8C3}"/>
                </a:ext>
              </a:extLst>
            </p:cNvPr>
            <p:cNvSpPr/>
            <p:nvPr/>
          </p:nvSpPr>
          <p:spPr>
            <a:xfrm>
              <a:off x="1451869" y="2768585"/>
              <a:ext cx="3177891" cy="996462"/>
            </a:xfrm>
            <a:custGeom>
              <a:avLst/>
              <a:gdLst>
                <a:gd name="connsiteX0" fmla="*/ 0 w 3177891"/>
                <a:gd name="connsiteY0" fmla="*/ 166080 h 996462"/>
                <a:gd name="connsiteX1" fmla="*/ 210535 w 3177891"/>
                <a:gd name="connsiteY1" fmla="*/ 0 h 996462"/>
                <a:gd name="connsiteX2" fmla="*/ 954876 w 3177891"/>
                <a:gd name="connsiteY2" fmla="*/ 0 h 996462"/>
                <a:gd name="connsiteX3" fmla="*/ 1699218 w 3177891"/>
                <a:gd name="connsiteY3" fmla="*/ 0 h 996462"/>
                <a:gd name="connsiteX4" fmla="*/ 2967354 w 3177891"/>
                <a:gd name="connsiteY4" fmla="*/ 0 h 996462"/>
                <a:gd name="connsiteX5" fmla="*/ 3177891 w 3177891"/>
                <a:gd name="connsiteY5" fmla="*/ 166080 h 996462"/>
                <a:gd name="connsiteX6" fmla="*/ 3177891 w 3177891"/>
                <a:gd name="connsiteY6" fmla="*/ 484945 h 996462"/>
                <a:gd name="connsiteX7" fmla="*/ 3177891 w 3177891"/>
                <a:gd name="connsiteY7" fmla="*/ 830382 h 996462"/>
                <a:gd name="connsiteX8" fmla="*/ 2967354 w 3177891"/>
                <a:gd name="connsiteY8" fmla="*/ 996462 h 996462"/>
                <a:gd name="connsiteX9" fmla="*/ 2223013 w 3177891"/>
                <a:gd name="connsiteY9" fmla="*/ 996462 h 996462"/>
                <a:gd name="connsiteX10" fmla="*/ 1533808 w 3177891"/>
                <a:gd name="connsiteY10" fmla="*/ 996462 h 996462"/>
                <a:gd name="connsiteX11" fmla="*/ 210535 w 3177891"/>
                <a:gd name="connsiteY11" fmla="*/ 996462 h 996462"/>
                <a:gd name="connsiteX12" fmla="*/ 0 w 3177891"/>
                <a:gd name="connsiteY12" fmla="*/ 830382 h 996462"/>
                <a:gd name="connsiteX13" fmla="*/ 0 w 3177891"/>
                <a:gd name="connsiteY13" fmla="*/ 518160 h 996462"/>
                <a:gd name="connsiteX14" fmla="*/ 0 w 3177891"/>
                <a:gd name="connsiteY14" fmla="*/ 166080 h 996462"/>
                <a:gd name="connsiteX0" fmla="*/ 0 w 3177891"/>
                <a:gd name="connsiteY0" fmla="*/ 166080 h 996462"/>
                <a:gd name="connsiteX1" fmla="*/ 210535 w 3177891"/>
                <a:gd name="connsiteY1" fmla="*/ 0 h 996462"/>
                <a:gd name="connsiteX2" fmla="*/ 899740 w 3177891"/>
                <a:gd name="connsiteY2" fmla="*/ 0 h 996462"/>
                <a:gd name="connsiteX3" fmla="*/ 1506240 w 3177891"/>
                <a:gd name="connsiteY3" fmla="*/ 0 h 996462"/>
                <a:gd name="connsiteX4" fmla="*/ 2250581 w 3177891"/>
                <a:gd name="connsiteY4" fmla="*/ 0 h 996462"/>
                <a:gd name="connsiteX5" fmla="*/ 2967354 w 3177891"/>
                <a:gd name="connsiteY5" fmla="*/ 0 h 996462"/>
                <a:gd name="connsiteX6" fmla="*/ 3177891 w 3177891"/>
                <a:gd name="connsiteY6" fmla="*/ 166080 h 996462"/>
                <a:gd name="connsiteX7" fmla="*/ 3177891 w 3177891"/>
                <a:gd name="connsiteY7" fmla="*/ 511517 h 996462"/>
                <a:gd name="connsiteX8" fmla="*/ 3177891 w 3177891"/>
                <a:gd name="connsiteY8" fmla="*/ 830382 h 996462"/>
                <a:gd name="connsiteX9" fmla="*/ 2967354 w 3177891"/>
                <a:gd name="connsiteY9" fmla="*/ 996462 h 996462"/>
                <a:gd name="connsiteX10" fmla="*/ 2333285 w 3177891"/>
                <a:gd name="connsiteY10" fmla="*/ 996462 h 996462"/>
                <a:gd name="connsiteX11" fmla="*/ 1644081 w 3177891"/>
                <a:gd name="connsiteY11" fmla="*/ 996462 h 996462"/>
                <a:gd name="connsiteX12" fmla="*/ 1010013 w 3177891"/>
                <a:gd name="connsiteY12" fmla="*/ 996462 h 996462"/>
                <a:gd name="connsiteX13" fmla="*/ 210535 w 3177891"/>
                <a:gd name="connsiteY13" fmla="*/ 996462 h 996462"/>
                <a:gd name="connsiteX14" fmla="*/ 0 w 3177891"/>
                <a:gd name="connsiteY14" fmla="*/ 830382 h 996462"/>
                <a:gd name="connsiteX15" fmla="*/ 0 w 3177891"/>
                <a:gd name="connsiteY15" fmla="*/ 518160 h 996462"/>
                <a:gd name="connsiteX16" fmla="*/ 0 w 3177891"/>
                <a:gd name="connsiteY16" fmla="*/ 166080 h 996462"/>
                <a:gd name="connsiteX0" fmla="*/ 0 w 3177891"/>
                <a:gd name="connsiteY0" fmla="*/ 166080 h 996462"/>
                <a:gd name="connsiteX1" fmla="*/ 210535 w 3177891"/>
                <a:gd name="connsiteY1" fmla="*/ 0 h 996462"/>
                <a:gd name="connsiteX2" fmla="*/ 954876 w 3177891"/>
                <a:gd name="connsiteY2" fmla="*/ 0 h 996462"/>
                <a:gd name="connsiteX3" fmla="*/ 1699218 w 3177891"/>
                <a:gd name="connsiteY3" fmla="*/ 0 h 996462"/>
                <a:gd name="connsiteX4" fmla="*/ 2967354 w 3177891"/>
                <a:gd name="connsiteY4" fmla="*/ 0 h 996462"/>
                <a:gd name="connsiteX5" fmla="*/ 3177891 w 3177891"/>
                <a:gd name="connsiteY5" fmla="*/ 166080 h 996462"/>
                <a:gd name="connsiteX6" fmla="*/ 3177891 w 3177891"/>
                <a:gd name="connsiteY6" fmla="*/ 484945 h 996462"/>
                <a:gd name="connsiteX7" fmla="*/ 3177891 w 3177891"/>
                <a:gd name="connsiteY7" fmla="*/ 830382 h 996462"/>
                <a:gd name="connsiteX8" fmla="*/ 2967354 w 3177891"/>
                <a:gd name="connsiteY8" fmla="*/ 996462 h 996462"/>
                <a:gd name="connsiteX9" fmla="*/ 2223013 w 3177891"/>
                <a:gd name="connsiteY9" fmla="*/ 996462 h 996462"/>
                <a:gd name="connsiteX10" fmla="*/ 1533808 w 3177891"/>
                <a:gd name="connsiteY10" fmla="*/ 996462 h 996462"/>
                <a:gd name="connsiteX11" fmla="*/ 210535 w 3177891"/>
                <a:gd name="connsiteY11" fmla="*/ 996462 h 996462"/>
                <a:gd name="connsiteX12" fmla="*/ 0 w 3177891"/>
                <a:gd name="connsiteY12" fmla="*/ 830382 h 996462"/>
                <a:gd name="connsiteX13" fmla="*/ 0 w 3177891"/>
                <a:gd name="connsiteY13" fmla="*/ 518160 h 996462"/>
                <a:gd name="connsiteX14" fmla="*/ 0 w 3177891"/>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77891" h="996462" fill="none" extrusionOk="0">
                  <a:moveTo>
                    <a:pt x="0" y="166080"/>
                  </a:moveTo>
                  <a:cubicBezTo>
                    <a:pt x="25963" y="101229"/>
                    <a:pt x="83638" y="7342"/>
                    <a:pt x="210535" y="0"/>
                  </a:cubicBezTo>
                  <a:cubicBezTo>
                    <a:pt x="415951" y="18427"/>
                    <a:pt x="539140" y="41015"/>
                    <a:pt x="954876" y="0"/>
                  </a:cubicBezTo>
                  <a:cubicBezTo>
                    <a:pt x="1199293" y="-11270"/>
                    <a:pt x="1573996" y="7156"/>
                    <a:pt x="1699218" y="0"/>
                  </a:cubicBezTo>
                  <a:cubicBezTo>
                    <a:pt x="1883641" y="7673"/>
                    <a:pt x="2548725" y="-130546"/>
                    <a:pt x="2967354" y="0"/>
                  </a:cubicBezTo>
                  <a:cubicBezTo>
                    <a:pt x="3051927" y="-21601"/>
                    <a:pt x="3189877" y="44210"/>
                    <a:pt x="3177891" y="166080"/>
                  </a:cubicBezTo>
                  <a:cubicBezTo>
                    <a:pt x="3193758" y="233269"/>
                    <a:pt x="3179587" y="393049"/>
                    <a:pt x="3177891" y="484945"/>
                  </a:cubicBezTo>
                  <a:cubicBezTo>
                    <a:pt x="3187129" y="584994"/>
                    <a:pt x="3186428" y="755720"/>
                    <a:pt x="3177891" y="830382"/>
                  </a:cubicBezTo>
                  <a:cubicBezTo>
                    <a:pt x="3223571" y="967463"/>
                    <a:pt x="3074614" y="987883"/>
                    <a:pt x="2967354" y="996462"/>
                  </a:cubicBezTo>
                  <a:cubicBezTo>
                    <a:pt x="2773033" y="1037093"/>
                    <a:pt x="2522258" y="1026504"/>
                    <a:pt x="2223013" y="996462"/>
                  </a:cubicBezTo>
                  <a:cubicBezTo>
                    <a:pt x="1928877" y="1058089"/>
                    <a:pt x="1730267" y="959064"/>
                    <a:pt x="1533808" y="996462"/>
                  </a:cubicBezTo>
                  <a:cubicBezTo>
                    <a:pt x="1265685" y="893628"/>
                    <a:pt x="744151" y="843263"/>
                    <a:pt x="210535" y="996462"/>
                  </a:cubicBezTo>
                  <a:cubicBezTo>
                    <a:pt x="84685" y="1008055"/>
                    <a:pt x="-33475" y="925752"/>
                    <a:pt x="0" y="830382"/>
                  </a:cubicBezTo>
                  <a:cubicBezTo>
                    <a:pt x="-44494" y="724689"/>
                    <a:pt x="-32329" y="654357"/>
                    <a:pt x="0" y="518160"/>
                  </a:cubicBezTo>
                  <a:cubicBezTo>
                    <a:pt x="-9347" y="378497"/>
                    <a:pt x="25691" y="305077"/>
                    <a:pt x="0" y="166080"/>
                  </a:cubicBezTo>
                  <a:close/>
                </a:path>
                <a:path w="3177891" h="996462" stroke="0" extrusionOk="0">
                  <a:moveTo>
                    <a:pt x="0" y="166080"/>
                  </a:moveTo>
                  <a:cubicBezTo>
                    <a:pt x="10621" y="81079"/>
                    <a:pt x="73810" y="-28334"/>
                    <a:pt x="210535" y="0"/>
                  </a:cubicBezTo>
                  <a:cubicBezTo>
                    <a:pt x="483052" y="-73946"/>
                    <a:pt x="690678" y="-1501"/>
                    <a:pt x="899740" y="0"/>
                  </a:cubicBezTo>
                  <a:cubicBezTo>
                    <a:pt x="1171226" y="-33871"/>
                    <a:pt x="1218971" y="16649"/>
                    <a:pt x="1506240" y="0"/>
                  </a:cubicBezTo>
                  <a:cubicBezTo>
                    <a:pt x="1783965" y="18850"/>
                    <a:pt x="1980832" y="52383"/>
                    <a:pt x="2250581" y="0"/>
                  </a:cubicBezTo>
                  <a:cubicBezTo>
                    <a:pt x="2533398" y="-95068"/>
                    <a:pt x="2667273" y="-3349"/>
                    <a:pt x="2967354" y="0"/>
                  </a:cubicBezTo>
                  <a:cubicBezTo>
                    <a:pt x="3078446" y="37868"/>
                    <a:pt x="3200214" y="56698"/>
                    <a:pt x="3177891" y="166080"/>
                  </a:cubicBezTo>
                  <a:cubicBezTo>
                    <a:pt x="3181015" y="286717"/>
                    <a:pt x="3139701" y="355788"/>
                    <a:pt x="3177891" y="511517"/>
                  </a:cubicBezTo>
                  <a:cubicBezTo>
                    <a:pt x="3203570" y="696630"/>
                    <a:pt x="3133199" y="695026"/>
                    <a:pt x="3177891" y="830382"/>
                  </a:cubicBezTo>
                  <a:cubicBezTo>
                    <a:pt x="3178664" y="902396"/>
                    <a:pt x="3087734" y="1026789"/>
                    <a:pt x="2967354" y="996462"/>
                  </a:cubicBezTo>
                  <a:cubicBezTo>
                    <a:pt x="2735858" y="1021898"/>
                    <a:pt x="2528003" y="970334"/>
                    <a:pt x="2333285" y="996462"/>
                  </a:cubicBezTo>
                  <a:cubicBezTo>
                    <a:pt x="2065467" y="1052979"/>
                    <a:pt x="2018998" y="929612"/>
                    <a:pt x="1644081" y="996462"/>
                  </a:cubicBezTo>
                  <a:cubicBezTo>
                    <a:pt x="1332159" y="1018283"/>
                    <a:pt x="1183656" y="991289"/>
                    <a:pt x="1010013" y="996462"/>
                  </a:cubicBezTo>
                  <a:cubicBezTo>
                    <a:pt x="699408" y="1065783"/>
                    <a:pt x="556670" y="903712"/>
                    <a:pt x="210535" y="996462"/>
                  </a:cubicBezTo>
                  <a:cubicBezTo>
                    <a:pt x="139727" y="984998"/>
                    <a:pt x="30857" y="918824"/>
                    <a:pt x="0" y="830382"/>
                  </a:cubicBezTo>
                  <a:cubicBezTo>
                    <a:pt x="-12589" y="701671"/>
                    <a:pt x="3445" y="571162"/>
                    <a:pt x="0" y="518160"/>
                  </a:cubicBezTo>
                  <a:cubicBezTo>
                    <a:pt x="-21148" y="477646"/>
                    <a:pt x="43148" y="348464"/>
                    <a:pt x="0" y="166080"/>
                  </a:cubicBezTo>
                  <a:close/>
                </a:path>
                <a:path w="3177891" h="996462" fill="none" stroke="0" extrusionOk="0">
                  <a:moveTo>
                    <a:pt x="0" y="166080"/>
                  </a:moveTo>
                  <a:cubicBezTo>
                    <a:pt x="9833" y="144931"/>
                    <a:pt x="51484" y="19444"/>
                    <a:pt x="210535" y="0"/>
                  </a:cubicBezTo>
                  <a:cubicBezTo>
                    <a:pt x="378102" y="-91366"/>
                    <a:pt x="647089" y="84924"/>
                    <a:pt x="954876" y="0"/>
                  </a:cubicBezTo>
                  <a:cubicBezTo>
                    <a:pt x="1325498" y="-38189"/>
                    <a:pt x="1528805" y="69787"/>
                    <a:pt x="1699218" y="0"/>
                  </a:cubicBezTo>
                  <a:cubicBezTo>
                    <a:pt x="1673491" y="43795"/>
                    <a:pt x="2256075" y="145785"/>
                    <a:pt x="2967354" y="0"/>
                  </a:cubicBezTo>
                  <a:cubicBezTo>
                    <a:pt x="3101409" y="-17030"/>
                    <a:pt x="3183107" y="85598"/>
                    <a:pt x="3177891" y="166080"/>
                  </a:cubicBezTo>
                  <a:cubicBezTo>
                    <a:pt x="3220023" y="268864"/>
                    <a:pt x="3172539" y="407530"/>
                    <a:pt x="3177891" y="484945"/>
                  </a:cubicBezTo>
                  <a:cubicBezTo>
                    <a:pt x="3206787" y="548363"/>
                    <a:pt x="3166948" y="744586"/>
                    <a:pt x="3177891" y="830382"/>
                  </a:cubicBezTo>
                  <a:cubicBezTo>
                    <a:pt x="3168401" y="897188"/>
                    <a:pt x="3089876" y="982991"/>
                    <a:pt x="2967354" y="996462"/>
                  </a:cubicBezTo>
                  <a:cubicBezTo>
                    <a:pt x="2803744" y="1024528"/>
                    <a:pt x="2604808" y="883309"/>
                    <a:pt x="2223013" y="996462"/>
                  </a:cubicBezTo>
                  <a:cubicBezTo>
                    <a:pt x="1913259" y="1053910"/>
                    <a:pt x="1685270" y="1014862"/>
                    <a:pt x="1533808" y="996462"/>
                  </a:cubicBezTo>
                  <a:cubicBezTo>
                    <a:pt x="1382347" y="1146888"/>
                    <a:pt x="715100" y="834206"/>
                    <a:pt x="210535" y="996462"/>
                  </a:cubicBezTo>
                  <a:cubicBezTo>
                    <a:pt x="83922" y="1005774"/>
                    <a:pt x="-1201" y="929930"/>
                    <a:pt x="0" y="830382"/>
                  </a:cubicBezTo>
                  <a:cubicBezTo>
                    <a:pt x="-36711" y="676836"/>
                    <a:pt x="18676" y="640805"/>
                    <a:pt x="0" y="518160"/>
                  </a:cubicBezTo>
                  <a:cubicBezTo>
                    <a:pt x="-27233" y="408002"/>
                    <a:pt x="15165" y="315079"/>
                    <a:pt x="0" y="166080"/>
                  </a:cubicBezTo>
                  <a:close/>
                </a:path>
                <a:path w="3177891" h="996462" fill="none" stroke="0" extrusionOk="0">
                  <a:moveTo>
                    <a:pt x="0" y="166080"/>
                  </a:moveTo>
                  <a:cubicBezTo>
                    <a:pt x="24308" y="117123"/>
                    <a:pt x="48232" y="6371"/>
                    <a:pt x="210535" y="0"/>
                  </a:cubicBezTo>
                  <a:cubicBezTo>
                    <a:pt x="391514" y="11381"/>
                    <a:pt x="548370" y="42956"/>
                    <a:pt x="954876" y="0"/>
                  </a:cubicBezTo>
                  <a:cubicBezTo>
                    <a:pt x="1247652" y="-24606"/>
                    <a:pt x="1535679" y="17908"/>
                    <a:pt x="1699218" y="0"/>
                  </a:cubicBezTo>
                  <a:cubicBezTo>
                    <a:pt x="1783079" y="44452"/>
                    <a:pt x="2426648" y="-6181"/>
                    <a:pt x="2967354" y="0"/>
                  </a:cubicBezTo>
                  <a:cubicBezTo>
                    <a:pt x="3090019" y="-35628"/>
                    <a:pt x="3183407" y="75726"/>
                    <a:pt x="3177891" y="166080"/>
                  </a:cubicBezTo>
                  <a:cubicBezTo>
                    <a:pt x="3209928" y="254283"/>
                    <a:pt x="3172468" y="401735"/>
                    <a:pt x="3177891" y="484945"/>
                  </a:cubicBezTo>
                  <a:cubicBezTo>
                    <a:pt x="3211555" y="570540"/>
                    <a:pt x="3186908" y="747723"/>
                    <a:pt x="3177891" y="830382"/>
                  </a:cubicBezTo>
                  <a:cubicBezTo>
                    <a:pt x="3210949" y="922956"/>
                    <a:pt x="3080425" y="994459"/>
                    <a:pt x="2967354" y="996462"/>
                  </a:cubicBezTo>
                  <a:cubicBezTo>
                    <a:pt x="2778227" y="1032469"/>
                    <a:pt x="2577081" y="981549"/>
                    <a:pt x="2223013" y="996462"/>
                  </a:cubicBezTo>
                  <a:cubicBezTo>
                    <a:pt x="1922859" y="1058807"/>
                    <a:pt x="1691167" y="961127"/>
                    <a:pt x="1533808" y="996462"/>
                  </a:cubicBezTo>
                  <a:cubicBezTo>
                    <a:pt x="1218000" y="1036891"/>
                    <a:pt x="740881" y="855390"/>
                    <a:pt x="210535" y="996462"/>
                  </a:cubicBezTo>
                  <a:cubicBezTo>
                    <a:pt x="69095" y="1023914"/>
                    <a:pt x="-31715" y="915190"/>
                    <a:pt x="0" y="830382"/>
                  </a:cubicBezTo>
                  <a:cubicBezTo>
                    <a:pt x="-28137" y="713092"/>
                    <a:pt x="-11279" y="652592"/>
                    <a:pt x="0" y="518160"/>
                  </a:cubicBezTo>
                  <a:cubicBezTo>
                    <a:pt x="-5765" y="399823"/>
                    <a:pt x="27414" y="301537"/>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432586"/>
                        <a:gd name="connsiteY0" fmla="*/ 166080 h 996462"/>
                        <a:gd name="connsiteX1" fmla="*/ 227409 w 3432586"/>
                        <a:gd name="connsiteY1" fmla="*/ 0 h 996462"/>
                        <a:gd name="connsiteX2" fmla="*/ 1031406 w 3432586"/>
                        <a:gd name="connsiteY2" fmla="*/ 0 h 996462"/>
                        <a:gd name="connsiteX3" fmla="*/ 1835404 w 3432586"/>
                        <a:gd name="connsiteY3" fmla="*/ 0 h 996462"/>
                        <a:gd name="connsiteX4" fmla="*/ 3205176 w 3432586"/>
                        <a:gd name="connsiteY4" fmla="*/ 0 h 996462"/>
                        <a:gd name="connsiteX5" fmla="*/ 3432586 w 3432586"/>
                        <a:gd name="connsiteY5" fmla="*/ 166080 h 996462"/>
                        <a:gd name="connsiteX6" fmla="*/ 3432586 w 3432586"/>
                        <a:gd name="connsiteY6" fmla="*/ 484945 h 996462"/>
                        <a:gd name="connsiteX7" fmla="*/ 3432586 w 3432586"/>
                        <a:gd name="connsiteY7" fmla="*/ 830382 h 996462"/>
                        <a:gd name="connsiteX8" fmla="*/ 3205176 w 3432586"/>
                        <a:gd name="connsiteY8" fmla="*/ 996462 h 996462"/>
                        <a:gd name="connsiteX9" fmla="*/ 2401179 w 3432586"/>
                        <a:gd name="connsiteY9" fmla="*/ 996462 h 996462"/>
                        <a:gd name="connsiteX10" fmla="*/ 1656737 w 3432586"/>
                        <a:gd name="connsiteY10" fmla="*/ 996462 h 996462"/>
                        <a:gd name="connsiteX11" fmla="*/ 227409 w 3432586"/>
                        <a:gd name="connsiteY11" fmla="*/ 996462 h 996462"/>
                        <a:gd name="connsiteX12" fmla="*/ 0 w 3432586"/>
                        <a:gd name="connsiteY12" fmla="*/ 830382 h 996462"/>
                        <a:gd name="connsiteX13" fmla="*/ 0 w 3432586"/>
                        <a:gd name="connsiteY13" fmla="*/ 518160 h 996462"/>
                        <a:gd name="connsiteX14" fmla="*/ 0 w 3432586"/>
                        <a:gd name="connsiteY14" fmla="*/ 166080 h 996462"/>
                        <a:gd name="connsiteX0" fmla="*/ 0 w 3432586"/>
                        <a:gd name="connsiteY0" fmla="*/ 166080 h 996462"/>
                        <a:gd name="connsiteX1" fmla="*/ 227409 w 3432586"/>
                        <a:gd name="connsiteY1" fmla="*/ 0 h 996462"/>
                        <a:gd name="connsiteX2" fmla="*/ 971851 w 3432586"/>
                        <a:gd name="connsiteY2" fmla="*/ 0 h 996462"/>
                        <a:gd name="connsiteX3" fmla="*/ 1626959 w 3432586"/>
                        <a:gd name="connsiteY3" fmla="*/ 0 h 996462"/>
                        <a:gd name="connsiteX4" fmla="*/ 2430956 w 3432586"/>
                        <a:gd name="connsiteY4" fmla="*/ 0 h 996462"/>
                        <a:gd name="connsiteX5" fmla="*/ 3205176 w 3432586"/>
                        <a:gd name="connsiteY5" fmla="*/ 0 h 996462"/>
                        <a:gd name="connsiteX6" fmla="*/ 3432586 w 3432586"/>
                        <a:gd name="connsiteY6" fmla="*/ 166080 h 996462"/>
                        <a:gd name="connsiteX7" fmla="*/ 3432586 w 3432586"/>
                        <a:gd name="connsiteY7" fmla="*/ 511517 h 996462"/>
                        <a:gd name="connsiteX8" fmla="*/ 3432586 w 3432586"/>
                        <a:gd name="connsiteY8" fmla="*/ 830382 h 996462"/>
                        <a:gd name="connsiteX9" fmla="*/ 3205176 w 3432586"/>
                        <a:gd name="connsiteY9" fmla="*/ 996462 h 996462"/>
                        <a:gd name="connsiteX10" fmla="*/ 2520289 w 3432586"/>
                        <a:gd name="connsiteY10" fmla="*/ 996462 h 996462"/>
                        <a:gd name="connsiteX11" fmla="*/ 1775848 w 3432586"/>
                        <a:gd name="connsiteY11" fmla="*/ 996462 h 996462"/>
                        <a:gd name="connsiteX12" fmla="*/ 1090962 w 3432586"/>
                        <a:gd name="connsiteY12" fmla="*/ 996462 h 996462"/>
                        <a:gd name="connsiteX13" fmla="*/ 227409 w 3432586"/>
                        <a:gd name="connsiteY13" fmla="*/ 996462 h 996462"/>
                        <a:gd name="connsiteX14" fmla="*/ 0 w 3432586"/>
                        <a:gd name="connsiteY14" fmla="*/ 830382 h 996462"/>
                        <a:gd name="connsiteX15" fmla="*/ 0 w 3432586"/>
                        <a:gd name="connsiteY15" fmla="*/ 518160 h 996462"/>
                        <a:gd name="connsiteX16" fmla="*/ 0 w 3432586"/>
                        <a:gd name="connsiteY16"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32586" h="996462" fill="none" extrusionOk="0">
                          <a:moveTo>
                            <a:pt x="0" y="166080"/>
                          </a:moveTo>
                          <a:cubicBezTo>
                            <a:pt x="22028" y="100410"/>
                            <a:pt x="88464" y="3645"/>
                            <a:pt x="227409" y="0"/>
                          </a:cubicBezTo>
                          <a:cubicBezTo>
                            <a:pt x="437099" y="-19661"/>
                            <a:pt x="623959" y="39524"/>
                            <a:pt x="1031406" y="0"/>
                          </a:cubicBezTo>
                          <a:cubicBezTo>
                            <a:pt x="1333075" y="-23620"/>
                            <a:pt x="1674590" y="10199"/>
                            <a:pt x="1835404" y="0"/>
                          </a:cubicBezTo>
                          <a:cubicBezTo>
                            <a:pt x="2016125" y="-2966"/>
                            <a:pt x="2641671" y="-19949"/>
                            <a:pt x="3205176" y="0"/>
                          </a:cubicBezTo>
                          <a:cubicBezTo>
                            <a:pt x="3318740" y="-10981"/>
                            <a:pt x="3422102" y="54623"/>
                            <a:pt x="3432586" y="166080"/>
                          </a:cubicBezTo>
                          <a:cubicBezTo>
                            <a:pt x="3455623" y="243186"/>
                            <a:pt x="3416631" y="395458"/>
                            <a:pt x="3432586" y="484945"/>
                          </a:cubicBezTo>
                          <a:cubicBezTo>
                            <a:pt x="3464928" y="573646"/>
                            <a:pt x="3428085" y="751748"/>
                            <a:pt x="3432586" y="830382"/>
                          </a:cubicBezTo>
                          <a:cubicBezTo>
                            <a:pt x="3467561" y="945063"/>
                            <a:pt x="3331515" y="994952"/>
                            <a:pt x="3205176" y="996462"/>
                          </a:cubicBezTo>
                          <a:cubicBezTo>
                            <a:pt x="3010790" y="1038785"/>
                            <a:pt x="2738175" y="1006106"/>
                            <a:pt x="2401179" y="996462"/>
                          </a:cubicBezTo>
                          <a:cubicBezTo>
                            <a:pt x="2063915" y="1043043"/>
                            <a:pt x="1863745" y="976763"/>
                            <a:pt x="1656737" y="996462"/>
                          </a:cubicBezTo>
                          <a:cubicBezTo>
                            <a:pt x="1444327" y="997077"/>
                            <a:pt x="814035" y="854553"/>
                            <a:pt x="227409" y="996462"/>
                          </a:cubicBezTo>
                          <a:cubicBezTo>
                            <a:pt x="92302" y="1005283"/>
                            <a:pt x="-17016" y="927217"/>
                            <a:pt x="0" y="830382"/>
                          </a:cubicBezTo>
                          <a:cubicBezTo>
                            <a:pt x="-48142" y="719472"/>
                            <a:pt x="-11084" y="649138"/>
                            <a:pt x="0" y="518160"/>
                          </a:cubicBezTo>
                          <a:cubicBezTo>
                            <a:pt x="-10554" y="381922"/>
                            <a:pt x="26350" y="307543"/>
                            <a:pt x="0" y="166080"/>
                          </a:cubicBezTo>
                          <a:close/>
                        </a:path>
                        <a:path w="3432586" h="996462" stroke="0" extrusionOk="0">
                          <a:moveTo>
                            <a:pt x="0" y="166080"/>
                          </a:moveTo>
                          <a:cubicBezTo>
                            <a:pt x="7566" y="85393"/>
                            <a:pt x="74370" y="-17464"/>
                            <a:pt x="227409" y="0"/>
                          </a:cubicBezTo>
                          <a:cubicBezTo>
                            <a:pt x="505761" y="-55624"/>
                            <a:pt x="735472" y="6505"/>
                            <a:pt x="971851" y="0"/>
                          </a:cubicBezTo>
                          <a:cubicBezTo>
                            <a:pt x="1251648" y="-34271"/>
                            <a:pt x="1323732" y="17176"/>
                            <a:pt x="1626959" y="0"/>
                          </a:cubicBezTo>
                          <a:cubicBezTo>
                            <a:pt x="1926282" y="11227"/>
                            <a:pt x="2115685" y="51073"/>
                            <a:pt x="2430956" y="0"/>
                          </a:cubicBezTo>
                          <a:cubicBezTo>
                            <a:pt x="2740397" y="-83495"/>
                            <a:pt x="2873075" y="15971"/>
                            <a:pt x="3205176" y="0"/>
                          </a:cubicBezTo>
                          <a:cubicBezTo>
                            <a:pt x="3330223" y="17650"/>
                            <a:pt x="3446239" y="69466"/>
                            <a:pt x="3432586" y="166080"/>
                          </a:cubicBezTo>
                          <a:cubicBezTo>
                            <a:pt x="3437599" y="273969"/>
                            <a:pt x="3398744" y="351132"/>
                            <a:pt x="3432586" y="511517"/>
                          </a:cubicBezTo>
                          <a:cubicBezTo>
                            <a:pt x="3456329" y="685605"/>
                            <a:pt x="3384986" y="693008"/>
                            <a:pt x="3432586" y="830382"/>
                          </a:cubicBezTo>
                          <a:cubicBezTo>
                            <a:pt x="3431049" y="906808"/>
                            <a:pt x="3320424" y="1005871"/>
                            <a:pt x="3205176" y="996462"/>
                          </a:cubicBezTo>
                          <a:cubicBezTo>
                            <a:pt x="2947457" y="1029762"/>
                            <a:pt x="2758542" y="958689"/>
                            <a:pt x="2520289" y="996462"/>
                          </a:cubicBezTo>
                          <a:cubicBezTo>
                            <a:pt x="2243252" y="1049769"/>
                            <a:pt x="2149233" y="934803"/>
                            <a:pt x="1775848" y="996462"/>
                          </a:cubicBezTo>
                          <a:cubicBezTo>
                            <a:pt x="1439200" y="1039773"/>
                            <a:pt x="1293730" y="967612"/>
                            <a:pt x="1090962" y="996462"/>
                          </a:cubicBezTo>
                          <a:cubicBezTo>
                            <a:pt x="817747" y="1051272"/>
                            <a:pt x="617013" y="914997"/>
                            <a:pt x="227409" y="996462"/>
                          </a:cubicBezTo>
                          <a:cubicBezTo>
                            <a:pt x="143451" y="986423"/>
                            <a:pt x="9175" y="931336"/>
                            <a:pt x="0" y="830382"/>
                          </a:cubicBezTo>
                          <a:cubicBezTo>
                            <a:pt x="-9262" y="694828"/>
                            <a:pt x="11927" y="581236"/>
                            <a:pt x="0" y="518160"/>
                          </a:cubicBezTo>
                          <a:cubicBezTo>
                            <a:pt x="-17787" y="458520"/>
                            <a:pt x="41858" y="305462"/>
                            <a:pt x="0" y="166080"/>
                          </a:cubicBezTo>
                          <a:close/>
                        </a:path>
                        <a:path w="3432586" h="996462" fill="none" stroke="0" extrusionOk="0">
                          <a:moveTo>
                            <a:pt x="0" y="166080"/>
                          </a:moveTo>
                          <a:cubicBezTo>
                            <a:pt x="12552" y="110184"/>
                            <a:pt x="80427" y="948"/>
                            <a:pt x="227409" y="0"/>
                          </a:cubicBezTo>
                          <a:cubicBezTo>
                            <a:pt x="428125" y="-26938"/>
                            <a:pt x="670422" y="39442"/>
                            <a:pt x="1031406" y="0"/>
                          </a:cubicBezTo>
                          <a:cubicBezTo>
                            <a:pt x="1412051" y="-39913"/>
                            <a:pt x="1645081" y="22996"/>
                            <a:pt x="1835404" y="0"/>
                          </a:cubicBezTo>
                          <a:cubicBezTo>
                            <a:pt x="1957150" y="15013"/>
                            <a:pt x="2545995" y="60636"/>
                            <a:pt x="3205176" y="0"/>
                          </a:cubicBezTo>
                          <a:cubicBezTo>
                            <a:pt x="3352995" y="-15455"/>
                            <a:pt x="3411605" y="82721"/>
                            <a:pt x="3432586" y="166080"/>
                          </a:cubicBezTo>
                          <a:cubicBezTo>
                            <a:pt x="3464617" y="257214"/>
                            <a:pt x="3415392" y="411304"/>
                            <a:pt x="3432586" y="484945"/>
                          </a:cubicBezTo>
                          <a:cubicBezTo>
                            <a:pt x="3482005" y="560543"/>
                            <a:pt x="3429347" y="741080"/>
                            <a:pt x="3432586" y="830382"/>
                          </a:cubicBezTo>
                          <a:cubicBezTo>
                            <a:pt x="3452669" y="903331"/>
                            <a:pt x="3315286" y="996272"/>
                            <a:pt x="3205176" y="996462"/>
                          </a:cubicBezTo>
                          <a:cubicBezTo>
                            <a:pt x="3009383" y="1020518"/>
                            <a:pt x="2834813" y="926102"/>
                            <a:pt x="2401179" y="996462"/>
                          </a:cubicBezTo>
                          <a:cubicBezTo>
                            <a:pt x="2059846" y="1048596"/>
                            <a:pt x="1841463" y="975689"/>
                            <a:pt x="1656737" y="996462"/>
                          </a:cubicBezTo>
                          <a:cubicBezTo>
                            <a:pt x="1435538" y="1013552"/>
                            <a:pt x="815471" y="875746"/>
                            <a:pt x="227409" y="996462"/>
                          </a:cubicBezTo>
                          <a:cubicBezTo>
                            <a:pt x="86143" y="1005972"/>
                            <a:pt x="-10241" y="920820"/>
                            <a:pt x="0" y="830382"/>
                          </a:cubicBezTo>
                          <a:cubicBezTo>
                            <a:pt x="-36220" y="693142"/>
                            <a:pt x="10422" y="648640"/>
                            <a:pt x="0" y="518160"/>
                          </a:cubicBezTo>
                          <a:cubicBezTo>
                            <a:pt x="-8995" y="405484"/>
                            <a:pt x="22325" y="314775"/>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88321E8F-2CDF-E547-C3D9-8C1D828A31A2}"/>
                </a:ext>
              </a:extLst>
            </p:cNvPr>
            <p:cNvSpPr txBox="1"/>
            <p:nvPr/>
          </p:nvSpPr>
          <p:spPr>
            <a:xfrm>
              <a:off x="1668207" y="2882095"/>
              <a:ext cx="312347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Liến</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thoắng</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32" name="Picture 31">
              <a:extLst>
                <a:ext uri="{FF2B5EF4-FFF2-40B4-BE49-F238E27FC236}">
                  <a16:creationId xmlns:a16="http://schemas.microsoft.com/office/drawing/2014/main" id="{45AB6D18-696C-6B75-709E-FABC393C5E6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38" name="Group 37">
            <a:extLst>
              <a:ext uri="{FF2B5EF4-FFF2-40B4-BE49-F238E27FC236}">
                <a16:creationId xmlns:a16="http://schemas.microsoft.com/office/drawing/2014/main" id="{5322CBDB-C8F3-4710-7A47-AAD1D7B3404C}"/>
              </a:ext>
            </a:extLst>
          </p:cNvPr>
          <p:cNvGrpSpPr/>
          <p:nvPr/>
        </p:nvGrpSpPr>
        <p:grpSpPr>
          <a:xfrm>
            <a:off x="8249920" y="5132931"/>
            <a:ext cx="3820160" cy="1678441"/>
            <a:chOff x="869770" y="2086606"/>
            <a:chExt cx="3921915" cy="1678441"/>
          </a:xfrm>
        </p:grpSpPr>
        <p:sp>
          <p:nvSpPr>
            <p:cNvPr id="39" name="Rectangle: Rounded Corners 7">
              <a:extLst>
                <a:ext uri="{FF2B5EF4-FFF2-40B4-BE49-F238E27FC236}">
                  <a16:creationId xmlns:a16="http://schemas.microsoft.com/office/drawing/2014/main" id="{12BD7B6C-09B2-B4F4-DF5E-327A52FA6982}"/>
                </a:ext>
              </a:extLst>
            </p:cNvPr>
            <p:cNvSpPr/>
            <p:nvPr/>
          </p:nvSpPr>
          <p:spPr>
            <a:xfrm>
              <a:off x="1451869" y="2768585"/>
              <a:ext cx="3177891" cy="996462"/>
            </a:xfrm>
            <a:custGeom>
              <a:avLst/>
              <a:gdLst>
                <a:gd name="connsiteX0" fmla="*/ 0 w 3177891"/>
                <a:gd name="connsiteY0" fmla="*/ 166080 h 996462"/>
                <a:gd name="connsiteX1" fmla="*/ 210535 w 3177891"/>
                <a:gd name="connsiteY1" fmla="*/ 0 h 996462"/>
                <a:gd name="connsiteX2" fmla="*/ 954876 w 3177891"/>
                <a:gd name="connsiteY2" fmla="*/ 0 h 996462"/>
                <a:gd name="connsiteX3" fmla="*/ 1699218 w 3177891"/>
                <a:gd name="connsiteY3" fmla="*/ 0 h 996462"/>
                <a:gd name="connsiteX4" fmla="*/ 2967354 w 3177891"/>
                <a:gd name="connsiteY4" fmla="*/ 0 h 996462"/>
                <a:gd name="connsiteX5" fmla="*/ 3177891 w 3177891"/>
                <a:gd name="connsiteY5" fmla="*/ 166080 h 996462"/>
                <a:gd name="connsiteX6" fmla="*/ 3177891 w 3177891"/>
                <a:gd name="connsiteY6" fmla="*/ 484945 h 996462"/>
                <a:gd name="connsiteX7" fmla="*/ 3177891 w 3177891"/>
                <a:gd name="connsiteY7" fmla="*/ 830382 h 996462"/>
                <a:gd name="connsiteX8" fmla="*/ 2967354 w 3177891"/>
                <a:gd name="connsiteY8" fmla="*/ 996462 h 996462"/>
                <a:gd name="connsiteX9" fmla="*/ 2223013 w 3177891"/>
                <a:gd name="connsiteY9" fmla="*/ 996462 h 996462"/>
                <a:gd name="connsiteX10" fmla="*/ 1533807 w 3177891"/>
                <a:gd name="connsiteY10" fmla="*/ 996462 h 996462"/>
                <a:gd name="connsiteX11" fmla="*/ 210535 w 3177891"/>
                <a:gd name="connsiteY11" fmla="*/ 996462 h 996462"/>
                <a:gd name="connsiteX12" fmla="*/ 0 w 3177891"/>
                <a:gd name="connsiteY12" fmla="*/ 830382 h 996462"/>
                <a:gd name="connsiteX13" fmla="*/ 0 w 3177891"/>
                <a:gd name="connsiteY13" fmla="*/ 518160 h 996462"/>
                <a:gd name="connsiteX14" fmla="*/ 0 w 3177891"/>
                <a:gd name="connsiteY14" fmla="*/ 166080 h 996462"/>
                <a:gd name="connsiteX0" fmla="*/ 0 w 3177891"/>
                <a:gd name="connsiteY0" fmla="*/ 166080 h 996462"/>
                <a:gd name="connsiteX1" fmla="*/ 210535 w 3177891"/>
                <a:gd name="connsiteY1" fmla="*/ 0 h 996462"/>
                <a:gd name="connsiteX2" fmla="*/ 899739 w 3177891"/>
                <a:gd name="connsiteY2" fmla="*/ 0 h 996462"/>
                <a:gd name="connsiteX3" fmla="*/ 1506239 w 3177891"/>
                <a:gd name="connsiteY3" fmla="*/ 0 h 996462"/>
                <a:gd name="connsiteX4" fmla="*/ 2250581 w 3177891"/>
                <a:gd name="connsiteY4" fmla="*/ 0 h 996462"/>
                <a:gd name="connsiteX5" fmla="*/ 2967354 w 3177891"/>
                <a:gd name="connsiteY5" fmla="*/ 0 h 996462"/>
                <a:gd name="connsiteX6" fmla="*/ 3177891 w 3177891"/>
                <a:gd name="connsiteY6" fmla="*/ 166080 h 996462"/>
                <a:gd name="connsiteX7" fmla="*/ 3177891 w 3177891"/>
                <a:gd name="connsiteY7" fmla="*/ 511517 h 996462"/>
                <a:gd name="connsiteX8" fmla="*/ 3177891 w 3177891"/>
                <a:gd name="connsiteY8" fmla="*/ 830382 h 996462"/>
                <a:gd name="connsiteX9" fmla="*/ 2967354 w 3177891"/>
                <a:gd name="connsiteY9" fmla="*/ 996462 h 996462"/>
                <a:gd name="connsiteX10" fmla="*/ 2333285 w 3177891"/>
                <a:gd name="connsiteY10" fmla="*/ 996462 h 996462"/>
                <a:gd name="connsiteX11" fmla="*/ 1644082 w 3177891"/>
                <a:gd name="connsiteY11" fmla="*/ 996462 h 996462"/>
                <a:gd name="connsiteX12" fmla="*/ 1010012 w 3177891"/>
                <a:gd name="connsiteY12" fmla="*/ 996462 h 996462"/>
                <a:gd name="connsiteX13" fmla="*/ 210535 w 3177891"/>
                <a:gd name="connsiteY13" fmla="*/ 996462 h 996462"/>
                <a:gd name="connsiteX14" fmla="*/ 0 w 3177891"/>
                <a:gd name="connsiteY14" fmla="*/ 830382 h 996462"/>
                <a:gd name="connsiteX15" fmla="*/ 0 w 3177891"/>
                <a:gd name="connsiteY15" fmla="*/ 518160 h 996462"/>
                <a:gd name="connsiteX16" fmla="*/ 0 w 3177891"/>
                <a:gd name="connsiteY16" fmla="*/ 166080 h 996462"/>
                <a:gd name="connsiteX0" fmla="*/ 0 w 3177891"/>
                <a:gd name="connsiteY0" fmla="*/ 166080 h 996462"/>
                <a:gd name="connsiteX1" fmla="*/ 210535 w 3177891"/>
                <a:gd name="connsiteY1" fmla="*/ 0 h 996462"/>
                <a:gd name="connsiteX2" fmla="*/ 954876 w 3177891"/>
                <a:gd name="connsiteY2" fmla="*/ 0 h 996462"/>
                <a:gd name="connsiteX3" fmla="*/ 1699218 w 3177891"/>
                <a:gd name="connsiteY3" fmla="*/ 0 h 996462"/>
                <a:gd name="connsiteX4" fmla="*/ 2967354 w 3177891"/>
                <a:gd name="connsiteY4" fmla="*/ 0 h 996462"/>
                <a:gd name="connsiteX5" fmla="*/ 3177891 w 3177891"/>
                <a:gd name="connsiteY5" fmla="*/ 166080 h 996462"/>
                <a:gd name="connsiteX6" fmla="*/ 3177891 w 3177891"/>
                <a:gd name="connsiteY6" fmla="*/ 484945 h 996462"/>
                <a:gd name="connsiteX7" fmla="*/ 3177891 w 3177891"/>
                <a:gd name="connsiteY7" fmla="*/ 830382 h 996462"/>
                <a:gd name="connsiteX8" fmla="*/ 2967354 w 3177891"/>
                <a:gd name="connsiteY8" fmla="*/ 996462 h 996462"/>
                <a:gd name="connsiteX9" fmla="*/ 2223013 w 3177891"/>
                <a:gd name="connsiteY9" fmla="*/ 996462 h 996462"/>
                <a:gd name="connsiteX10" fmla="*/ 1533807 w 3177891"/>
                <a:gd name="connsiteY10" fmla="*/ 996462 h 996462"/>
                <a:gd name="connsiteX11" fmla="*/ 210535 w 3177891"/>
                <a:gd name="connsiteY11" fmla="*/ 996462 h 996462"/>
                <a:gd name="connsiteX12" fmla="*/ 0 w 3177891"/>
                <a:gd name="connsiteY12" fmla="*/ 830382 h 996462"/>
                <a:gd name="connsiteX13" fmla="*/ 0 w 3177891"/>
                <a:gd name="connsiteY13" fmla="*/ 518160 h 996462"/>
                <a:gd name="connsiteX14" fmla="*/ 0 w 3177891"/>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77891" h="996462" fill="none" extrusionOk="0">
                  <a:moveTo>
                    <a:pt x="0" y="166080"/>
                  </a:moveTo>
                  <a:cubicBezTo>
                    <a:pt x="29182" y="101536"/>
                    <a:pt x="96617" y="34108"/>
                    <a:pt x="210535" y="0"/>
                  </a:cubicBezTo>
                  <a:cubicBezTo>
                    <a:pt x="416644" y="18885"/>
                    <a:pt x="548582" y="40391"/>
                    <a:pt x="954876" y="0"/>
                  </a:cubicBezTo>
                  <a:cubicBezTo>
                    <a:pt x="1222995" y="-20991"/>
                    <a:pt x="1583026" y="6120"/>
                    <a:pt x="1699218" y="0"/>
                  </a:cubicBezTo>
                  <a:cubicBezTo>
                    <a:pt x="1914369" y="25877"/>
                    <a:pt x="2490352" y="-64529"/>
                    <a:pt x="2967354" y="0"/>
                  </a:cubicBezTo>
                  <a:cubicBezTo>
                    <a:pt x="3073035" y="-9645"/>
                    <a:pt x="3176116" y="51753"/>
                    <a:pt x="3177891" y="166080"/>
                  </a:cubicBezTo>
                  <a:cubicBezTo>
                    <a:pt x="3191315" y="230156"/>
                    <a:pt x="3164810" y="395453"/>
                    <a:pt x="3177891" y="484945"/>
                  </a:cubicBezTo>
                  <a:cubicBezTo>
                    <a:pt x="3181248" y="587763"/>
                    <a:pt x="3202237" y="760096"/>
                    <a:pt x="3177891" y="830382"/>
                  </a:cubicBezTo>
                  <a:cubicBezTo>
                    <a:pt x="3202515" y="929939"/>
                    <a:pt x="3046433" y="968073"/>
                    <a:pt x="2967354" y="996462"/>
                  </a:cubicBezTo>
                  <a:cubicBezTo>
                    <a:pt x="2747740" y="1034499"/>
                    <a:pt x="2504642" y="1050477"/>
                    <a:pt x="2223013" y="996462"/>
                  </a:cubicBezTo>
                  <a:cubicBezTo>
                    <a:pt x="1973037" y="1092539"/>
                    <a:pt x="1737735" y="932751"/>
                    <a:pt x="1533807" y="996462"/>
                  </a:cubicBezTo>
                  <a:cubicBezTo>
                    <a:pt x="1243208" y="863280"/>
                    <a:pt x="707669" y="802844"/>
                    <a:pt x="210535" y="996462"/>
                  </a:cubicBezTo>
                  <a:cubicBezTo>
                    <a:pt x="82174" y="1016181"/>
                    <a:pt x="-45350" y="924914"/>
                    <a:pt x="0" y="830382"/>
                  </a:cubicBezTo>
                  <a:cubicBezTo>
                    <a:pt x="-44723" y="707366"/>
                    <a:pt x="-22215" y="651433"/>
                    <a:pt x="0" y="518160"/>
                  </a:cubicBezTo>
                  <a:cubicBezTo>
                    <a:pt x="-9948" y="384230"/>
                    <a:pt x="28134" y="301805"/>
                    <a:pt x="0" y="166080"/>
                  </a:cubicBezTo>
                  <a:close/>
                </a:path>
                <a:path w="3177891" h="996462" stroke="0" extrusionOk="0">
                  <a:moveTo>
                    <a:pt x="0" y="166080"/>
                  </a:moveTo>
                  <a:cubicBezTo>
                    <a:pt x="24451" y="65271"/>
                    <a:pt x="72685" y="-24195"/>
                    <a:pt x="210535" y="0"/>
                  </a:cubicBezTo>
                  <a:cubicBezTo>
                    <a:pt x="496151" y="-87347"/>
                    <a:pt x="696045" y="-3046"/>
                    <a:pt x="899739" y="0"/>
                  </a:cubicBezTo>
                  <a:cubicBezTo>
                    <a:pt x="1172836" y="-33855"/>
                    <a:pt x="1222181" y="16957"/>
                    <a:pt x="1506239" y="0"/>
                  </a:cubicBezTo>
                  <a:cubicBezTo>
                    <a:pt x="1789038" y="78962"/>
                    <a:pt x="2013766" y="54258"/>
                    <a:pt x="2250581" y="0"/>
                  </a:cubicBezTo>
                  <a:cubicBezTo>
                    <a:pt x="2532838" y="-93678"/>
                    <a:pt x="2667785" y="-3268"/>
                    <a:pt x="2967354" y="0"/>
                  </a:cubicBezTo>
                  <a:cubicBezTo>
                    <a:pt x="3084674" y="9799"/>
                    <a:pt x="3192262" y="67959"/>
                    <a:pt x="3177891" y="166080"/>
                  </a:cubicBezTo>
                  <a:cubicBezTo>
                    <a:pt x="3179757" y="296090"/>
                    <a:pt x="3127431" y="363195"/>
                    <a:pt x="3177891" y="511517"/>
                  </a:cubicBezTo>
                  <a:cubicBezTo>
                    <a:pt x="3206207" y="703777"/>
                    <a:pt x="3127192" y="713878"/>
                    <a:pt x="3177891" y="830382"/>
                  </a:cubicBezTo>
                  <a:cubicBezTo>
                    <a:pt x="3175360" y="910293"/>
                    <a:pt x="3076955" y="1008565"/>
                    <a:pt x="2967354" y="996462"/>
                  </a:cubicBezTo>
                  <a:cubicBezTo>
                    <a:pt x="2762724" y="994786"/>
                    <a:pt x="2536033" y="965676"/>
                    <a:pt x="2333285" y="996462"/>
                  </a:cubicBezTo>
                  <a:cubicBezTo>
                    <a:pt x="2049017" y="1057262"/>
                    <a:pt x="2014777" y="930937"/>
                    <a:pt x="1644082" y="996462"/>
                  </a:cubicBezTo>
                  <a:cubicBezTo>
                    <a:pt x="1331755" y="985735"/>
                    <a:pt x="1176751" y="1001911"/>
                    <a:pt x="1010012" y="996462"/>
                  </a:cubicBezTo>
                  <a:cubicBezTo>
                    <a:pt x="737342" y="1054658"/>
                    <a:pt x="549207" y="899944"/>
                    <a:pt x="210535" y="996462"/>
                  </a:cubicBezTo>
                  <a:cubicBezTo>
                    <a:pt x="146909" y="984019"/>
                    <a:pt x="35068" y="917538"/>
                    <a:pt x="0" y="830382"/>
                  </a:cubicBezTo>
                  <a:cubicBezTo>
                    <a:pt x="-12633" y="700320"/>
                    <a:pt x="612" y="568068"/>
                    <a:pt x="0" y="518160"/>
                  </a:cubicBezTo>
                  <a:cubicBezTo>
                    <a:pt x="-29537" y="510479"/>
                    <a:pt x="40241" y="317606"/>
                    <a:pt x="0" y="166080"/>
                  </a:cubicBezTo>
                  <a:close/>
                </a:path>
                <a:path w="3177891" h="996462" fill="none" stroke="0" extrusionOk="0">
                  <a:moveTo>
                    <a:pt x="0" y="166080"/>
                  </a:moveTo>
                  <a:cubicBezTo>
                    <a:pt x="8652" y="132672"/>
                    <a:pt x="38551" y="20279"/>
                    <a:pt x="210535" y="0"/>
                  </a:cubicBezTo>
                  <a:cubicBezTo>
                    <a:pt x="377877" y="-70554"/>
                    <a:pt x="578926" y="64472"/>
                    <a:pt x="954876" y="0"/>
                  </a:cubicBezTo>
                  <a:cubicBezTo>
                    <a:pt x="1323411" y="-35786"/>
                    <a:pt x="1516302" y="32623"/>
                    <a:pt x="1699218" y="0"/>
                  </a:cubicBezTo>
                  <a:cubicBezTo>
                    <a:pt x="1685053" y="73347"/>
                    <a:pt x="2326041" y="80257"/>
                    <a:pt x="2967354" y="0"/>
                  </a:cubicBezTo>
                  <a:cubicBezTo>
                    <a:pt x="3084950" y="-21401"/>
                    <a:pt x="3161864" y="81886"/>
                    <a:pt x="3177891" y="166080"/>
                  </a:cubicBezTo>
                  <a:cubicBezTo>
                    <a:pt x="3230959" y="280020"/>
                    <a:pt x="3173957" y="398416"/>
                    <a:pt x="3177891" y="484945"/>
                  </a:cubicBezTo>
                  <a:cubicBezTo>
                    <a:pt x="3208849" y="546811"/>
                    <a:pt x="3146003" y="752668"/>
                    <a:pt x="3177891" y="830382"/>
                  </a:cubicBezTo>
                  <a:cubicBezTo>
                    <a:pt x="3187305" y="906708"/>
                    <a:pt x="3090700" y="987533"/>
                    <a:pt x="2967354" y="996462"/>
                  </a:cubicBezTo>
                  <a:cubicBezTo>
                    <a:pt x="2771247" y="1004136"/>
                    <a:pt x="2564823" y="939913"/>
                    <a:pt x="2223013" y="996462"/>
                  </a:cubicBezTo>
                  <a:cubicBezTo>
                    <a:pt x="1923229" y="1055387"/>
                    <a:pt x="1675553" y="1013064"/>
                    <a:pt x="1533807" y="996462"/>
                  </a:cubicBezTo>
                  <a:cubicBezTo>
                    <a:pt x="1358724" y="1095223"/>
                    <a:pt x="583599" y="838594"/>
                    <a:pt x="210535" y="996462"/>
                  </a:cubicBezTo>
                  <a:cubicBezTo>
                    <a:pt x="98960" y="1005267"/>
                    <a:pt x="1607" y="934234"/>
                    <a:pt x="0" y="830382"/>
                  </a:cubicBezTo>
                  <a:cubicBezTo>
                    <a:pt x="-28348" y="682362"/>
                    <a:pt x="9729" y="657986"/>
                    <a:pt x="0" y="518160"/>
                  </a:cubicBezTo>
                  <a:cubicBezTo>
                    <a:pt x="-30084" y="415275"/>
                    <a:pt x="-8950" y="321898"/>
                    <a:pt x="0" y="166080"/>
                  </a:cubicBezTo>
                  <a:close/>
                </a:path>
                <a:path w="3177891" h="996462" fill="none" stroke="0" extrusionOk="0">
                  <a:moveTo>
                    <a:pt x="0" y="166080"/>
                  </a:moveTo>
                  <a:cubicBezTo>
                    <a:pt x="24558" y="129033"/>
                    <a:pt x="69765" y="25210"/>
                    <a:pt x="210535" y="0"/>
                  </a:cubicBezTo>
                  <a:cubicBezTo>
                    <a:pt x="396138" y="14089"/>
                    <a:pt x="549752" y="42561"/>
                    <a:pt x="954876" y="0"/>
                  </a:cubicBezTo>
                  <a:cubicBezTo>
                    <a:pt x="1266489" y="-26562"/>
                    <a:pt x="1533769" y="23701"/>
                    <a:pt x="1699218" y="0"/>
                  </a:cubicBezTo>
                  <a:cubicBezTo>
                    <a:pt x="1863309" y="5605"/>
                    <a:pt x="2334908" y="64081"/>
                    <a:pt x="2967354" y="0"/>
                  </a:cubicBezTo>
                  <a:cubicBezTo>
                    <a:pt x="3097379" y="-30991"/>
                    <a:pt x="3161550" y="67271"/>
                    <a:pt x="3177891" y="166080"/>
                  </a:cubicBezTo>
                  <a:cubicBezTo>
                    <a:pt x="3195969" y="237047"/>
                    <a:pt x="3158558" y="403686"/>
                    <a:pt x="3177891" y="484945"/>
                  </a:cubicBezTo>
                  <a:cubicBezTo>
                    <a:pt x="3195756" y="578463"/>
                    <a:pt x="3199067" y="747769"/>
                    <a:pt x="3177891" y="830382"/>
                  </a:cubicBezTo>
                  <a:cubicBezTo>
                    <a:pt x="3199578" y="917172"/>
                    <a:pt x="3044643" y="980631"/>
                    <a:pt x="2967354" y="996462"/>
                  </a:cubicBezTo>
                  <a:cubicBezTo>
                    <a:pt x="2761841" y="1028392"/>
                    <a:pt x="2576804" y="991431"/>
                    <a:pt x="2223013" y="996462"/>
                  </a:cubicBezTo>
                  <a:cubicBezTo>
                    <a:pt x="1955583" y="1090947"/>
                    <a:pt x="1713253" y="956383"/>
                    <a:pt x="1533807" y="996462"/>
                  </a:cubicBezTo>
                  <a:cubicBezTo>
                    <a:pt x="1253786" y="974742"/>
                    <a:pt x="690623" y="819690"/>
                    <a:pt x="210535" y="996462"/>
                  </a:cubicBezTo>
                  <a:cubicBezTo>
                    <a:pt x="75751" y="1016117"/>
                    <a:pt x="-28046" y="919646"/>
                    <a:pt x="0" y="830382"/>
                  </a:cubicBezTo>
                  <a:cubicBezTo>
                    <a:pt x="-38068" y="699338"/>
                    <a:pt x="-12769" y="657896"/>
                    <a:pt x="0" y="518160"/>
                  </a:cubicBezTo>
                  <a:cubicBezTo>
                    <a:pt x="-8845" y="397067"/>
                    <a:pt x="26428" y="304378"/>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095440"/>
                        <a:gd name="connsiteY0" fmla="*/ 166080 h 996462"/>
                        <a:gd name="connsiteX1" fmla="*/ 205073 w 3095440"/>
                        <a:gd name="connsiteY1" fmla="*/ 0 h 996462"/>
                        <a:gd name="connsiteX2" fmla="*/ 930102 w 3095440"/>
                        <a:gd name="connsiteY2" fmla="*/ 0 h 996462"/>
                        <a:gd name="connsiteX3" fmla="*/ 1655132 w 3095440"/>
                        <a:gd name="connsiteY3" fmla="*/ 0 h 996462"/>
                        <a:gd name="connsiteX4" fmla="*/ 2890366 w 3095440"/>
                        <a:gd name="connsiteY4" fmla="*/ 0 h 996462"/>
                        <a:gd name="connsiteX5" fmla="*/ 3095440 w 3095440"/>
                        <a:gd name="connsiteY5" fmla="*/ 166080 h 996462"/>
                        <a:gd name="connsiteX6" fmla="*/ 3095440 w 3095440"/>
                        <a:gd name="connsiteY6" fmla="*/ 484945 h 996462"/>
                        <a:gd name="connsiteX7" fmla="*/ 3095440 w 3095440"/>
                        <a:gd name="connsiteY7" fmla="*/ 830382 h 996462"/>
                        <a:gd name="connsiteX8" fmla="*/ 2890366 w 3095440"/>
                        <a:gd name="connsiteY8" fmla="*/ 996462 h 996462"/>
                        <a:gd name="connsiteX9" fmla="*/ 2165337 w 3095440"/>
                        <a:gd name="connsiteY9" fmla="*/ 996462 h 996462"/>
                        <a:gd name="connsiteX10" fmla="*/ 1494013 w 3095440"/>
                        <a:gd name="connsiteY10" fmla="*/ 996462 h 996462"/>
                        <a:gd name="connsiteX11" fmla="*/ 205073 w 3095440"/>
                        <a:gd name="connsiteY11" fmla="*/ 996462 h 996462"/>
                        <a:gd name="connsiteX12" fmla="*/ 0 w 3095440"/>
                        <a:gd name="connsiteY12" fmla="*/ 830382 h 996462"/>
                        <a:gd name="connsiteX13" fmla="*/ 0 w 3095440"/>
                        <a:gd name="connsiteY13" fmla="*/ 518160 h 996462"/>
                        <a:gd name="connsiteX14" fmla="*/ 0 w 3095440"/>
                        <a:gd name="connsiteY14" fmla="*/ 166080 h 996462"/>
                        <a:gd name="connsiteX0" fmla="*/ 0 w 3095440"/>
                        <a:gd name="connsiteY0" fmla="*/ 166080 h 996462"/>
                        <a:gd name="connsiteX1" fmla="*/ 205073 w 3095440"/>
                        <a:gd name="connsiteY1" fmla="*/ 0 h 996462"/>
                        <a:gd name="connsiteX2" fmla="*/ 876396 w 3095440"/>
                        <a:gd name="connsiteY2" fmla="*/ 0 h 996462"/>
                        <a:gd name="connsiteX3" fmla="*/ 1467160 w 3095440"/>
                        <a:gd name="connsiteY3" fmla="*/ 0 h 996462"/>
                        <a:gd name="connsiteX4" fmla="*/ 2192190 w 3095440"/>
                        <a:gd name="connsiteY4" fmla="*/ 0 h 996462"/>
                        <a:gd name="connsiteX5" fmla="*/ 2890366 w 3095440"/>
                        <a:gd name="connsiteY5" fmla="*/ 0 h 996462"/>
                        <a:gd name="connsiteX6" fmla="*/ 3095440 w 3095440"/>
                        <a:gd name="connsiteY6" fmla="*/ 166080 h 996462"/>
                        <a:gd name="connsiteX7" fmla="*/ 3095440 w 3095440"/>
                        <a:gd name="connsiteY7" fmla="*/ 511517 h 996462"/>
                        <a:gd name="connsiteX8" fmla="*/ 3095440 w 3095440"/>
                        <a:gd name="connsiteY8" fmla="*/ 830382 h 996462"/>
                        <a:gd name="connsiteX9" fmla="*/ 2890366 w 3095440"/>
                        <a:gd name="connsiteY9" fmla="*/ 996462 h 996462"/>
                        <a:gd name="connsiteX10" fmla="*/ 2272748 w 3095440"/>
                        <a:gd name="connsiteY10" fmla="*/ 996462 h 996462"/>
                        <a:gd name="connsiteX11" fmla="*/ 1601426 w 3095440"/>
                        <a:gd name="connsiteY11" fmla="*/ 996462 h 996462"/>
                        <a:gd name="connsiteX12" fmla="*/ 983808 w 3095440"/>
                        <a:gd name="connsiteY12" fmla="*/ 996462 h 996462"/>
                        <a:gd name="connsiteX13" fmla="*/ 205073 w 3095440"/>
                        <a:gd name="connsiteY13" fmla="*/ 996462 h 996462"/>
                        <a:gd name="connsiteX14" fmla="*/ 0 w 3095440"/>
                        <a:gd name="connsiteY14" fmla="*/ 830382 h 996462"/>
                        <a:gd name="connsiteX15" fmla="*/ 0 w 3095440"/>
                        <a:gd name="connsiteY15" fmla="*/ 518160 h 996462"/>
                        <a:gd name="connsiteX16" fmla="*/ 0 w 3095440"/>
                        <a:gd name="connsiteY16"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95440" h="996462" fill="none" extrusionOk="0">
                          <a:moveTo>
                            <a:pt x="0" y="166080"/>
                          </a:moveTo>
                          <a:cubicBezTo>
                            <a:pt x="17263" y="99851"/>
                            <a:pt x="89228" y="23442"/>
                            <a:pt x="205073" y="0"/>
                          </a:cubicBezTo>
                          <a:cubicBezTo>
                            <a:pt x="396800" y="-12419"/>
                            <a:pt x="562995" y="39252"/>
                            <a:pt x="930102" y="0"/>
                          </a:cubicBezTo>
                          <a:cubicBezTo>
                            <a:pt x="1199555" y="-24006"/>
                            <a:pt x="1521540" y="8816"/>
                            <a:pt x="1655132" y="0"/>
                          </a:cubicBezTo>
                          <a:cubicBezTo>
                            <a:pt x="1824358" y="126"/>
                            <a:pt x="2380954" y="-15190"/>
                            <a:pt x="2890366" y="0"/>
                          </a:cubicBezTo>
                          <a:cubicBezTo>
                            <a:pt x="2999834" y="-6183"/>
                            <a:pt x="3075074" y="60938"/>
                            <a:pt x="3095440" y="166080"/>
                          </a:cubicBezTo>
                          <a:cubicBezTo>
                            <a:pt x="3111100" y="234974"/>
                            <a:pt x="3067891" y="397677"/>
                            <a:pt x="3095440" y="484945"/>
                          </a:cubicBezTo>
                          <a:cubicBezTo>
                            <a:pt x="3108258" y="582390"/>
                            <a:pt x="3098197" y="753369"/>
                            <a:pt x="3095440" y="830382"/>
                          </a:cubicBezTo>
                          <a:cubicBezTo>
                            <a:pt x="3116343" y="924608"/>
                            <a:pt x="2988090" y="983549"/>
                            <a:pt x="2890366" y="996462"/>
                          </a:cubicBezTo>
                          <a:cubicBezTo>
                            <a:pt x="2703427" y="1037763"/>
                            <a:pt x="2455879" y="1023828"/>
                            <a:pt x="2165337" y="996462"/>
                          </a:cubicBezTo>
                          <a:cubicBezTo>
                            <a:pt x="1878267" y="1055355"/>
                            <a:pt x="1684453" y="963710"/>
                            <a:pt x="1494013" y="996462"/>
                          </a:cubicBezTo>
                          <a:cubicBezTo>
                            <a:pt x="1273828" y="956708"/>
                            <a:pt x="701504" y="817749"/>
                            <a:pt x="205073" y="996462"/>
                          </a:cubicBezTo>
                          <a:cubicBezTo>
                            <a:pt x="82952" y="1005399"/>
                            <a:pt x="-17590" y="927171"/>
                            <a:pt x="0" y="830382"/>
                          </a:cubicBezTo>
                          <a:cubicBezTo>
                            <a:pt x="-43639" y="701952"/>
                            <a:pt x="-9755" y="648548"/>
                            <a:pt x="0" y="518160"/>
                          </a:cubicBezTo>
                          <a:cubicBezTo>
                            <a:pt x="-10303" y="389323"/>
                            <a:pt x="18282" y="319611"/>
                            <a:pt x="0" y="166080"/>
                          </a:cubicBezTo>
                          <a:close/>
                        </a:path>
                        <a:path w="3095440" h="996462" stroke="0" extrusionOk="0">
                          <a:moveTo>
                            <a:pt x="0" y="166080"/>
                          </a:moveTo>
                          <a:cubicBezTo>
                            <a:pt x="17674" y="72793"/>
                            <a:pt x="62762" y="-6105"/>
                            <a:pt x="205073" y="0"/>
                          </a:cubicBezTo>
                          <a:cubicBezTo>
                            <a:pt x="462111" y="-60477"/>
                            <a:pt x="667539" y="5736"/>
                            <a:pt x="876396" y="0"/>
                          </a:cubicBezTo>
                          <a:cubicBezTo>
                            <a:pt x="1137322" y="-34023"/>
                            <a:pt x="1193641" y="17219"/>
                            <a:pt x="1467160" y="0"/>
                          </a:cubicBezTo>
                          <a:cubicBezTo>
                            <a:pt x="1737899" y="18547"/>
                            <a:pt x="1939148" y="52898"/>
                            <a:pt x="2192190" y="0"/>
                          </a:cubicBezTo>
                          <a:cubicBezTo>
                            <a:pt x="2471850" y="-78350"/>
                            <a:pt x="2586546" y="29054"/>
                            <a:pt x="2890366" y="0"/>
                          </a:cubicBezTo>
                          <a:cubicBezTo>
                            <a:pt x="3005772" y="4786"/>
                            <a:pt x="3102770" y="76985"/>
                            <a:pt x="3095440" y="166080"/>
                          </a:cubicBezTo>
                          <a:cubicBezTo>
                            <a:pt x="3097997" y="289713"/>
                            <a:pt x="3058181" y="354909"/>
                            <a:pt x="3095440" y="511517"/>
                          </a:cubicBezTo>
                          <a:cubicBezTo>
                            <a:pt x="3118970" y="691374"/>
                            <a:pt x="3048840" y="704622"/>
                            <a:pt x="3095440" y="830382"/>
                          </a:cubicBezTo>
                          <a:cubicBezTo>
                            <a:pt x="3091033" y="914300"/>
                            <a:pt x="2984591" y="988896"/>
                            <a:pt x="2890366" y="996462"/>
                          </a:cubicBezTo>
                          <a:cubicBezTo>
                            <a:pt x="2658651" y="1031621"/>
                            <a:pt x="2501209" y="951355"/>
                            <a:pt x="2272748" y="996462"/>
                          </a:cubicBezTo>
                          <a:cubicBezTo>
                            <a:pt x="2015801" y="1051464"/>
                            <a:pt x="1923698" y="938010"/>
                            <a:pt x="1601426" y="996462"/>
                          </a:cubicBezTo>
                          <a:cubicBezTo>
                            <a:pt x="1297610" y="1021163"/>
                            <a:pt x="1165806" y="968098"/>
                            <a:pt x="983808" y="996462"/>
                          </a:cubicBezTo>
                          <a:cubicBezTo>
                            <a:pt x="740384" y="1048929"/>
                            <a:pt x="575931" y="932543"/>
                            <a:pt x="205073" y="996462"/>
                          </a:cubicBezTo>
                          <a:cubicBezTo>
                            <a:pt x="136546" y="985404"/>
                            <a:pt x="18553" y="926501"/>
                            <a:pt x="0" y="830382"/>
                          </a:cubicBezTo>
                          <a:cubicBezTo>
                            <a:pt x="-7174" y="691341"/>
                            <a:pt x="5991" y="575412"/>
                            <a:pt x="0" y="518160"/>
                          </a:cubicBezTo>
                          <a:cubicBezTo>
                            <a:pt x="-21745" y="481005"/>
                            <a:pt x="35733" y="282812"/>
                            <a:pt x="0" y="166080"/>
                          </a:cubicBezTo>
                          <a:close/>
                        </a:path>
                        <a:path w="3095440" h="996462" fill="none" stroke="0" extrusionOk="0">
                          <a:moveTo>
                            <a:pt x="0" y="166080"/>
                          </a:moveTo>
                          <a:cubicBezTo>
                            <a:pt x="9912" y="103046"/>
                            <a:pt x="59750" y="1931"/>
                            <a:pt x="205073" y="0"/>
                          </a:cubicBezTo>
                          <a:cubicBezTo>
                            <a:pt x="382309" y="-18978"/>
                            <a:pt x="553022" y="45230"/>
                            <a:pt x="930102" y="0"/>
                          </a:cubicBezTo>
                          <a:cubicBezTo>
                            <a:pt x="1259833" y="-38627"/>
                            <a:pt x="1476128" y="25705"/>
                            <a:pt x="1655132" y="0"/>
                          </a:cubicBezTo>
                          <a:cubicBezTo>
                            <a:pt x="1667622" y="67736"/>
                            <a:pt x="2281444" y="66624"/>
                            <a:pt x="2890366" y="0"/>
                          </a:cubicBezTo>
                          <a:cubicBezTo>
                            <a:pt x="3022000" y="-11520"/>
                            <a:pt x="3076875" y="81532"/>
                            <a:pt x="3095440" y="166080"/>
                          </a:cubicBezTo>
                          <a:cubicBezTo>
                            <a:pt x="3140398" y="273566"/>
                            <a:pt x="3072860" y="405291"/>
                            <a:pt x="3095440" y="484945"/>
                          </a:cubicBezTo>
                          <a:cubicBezTo>
                            <a:pt x="3142615" y="559437"/>
                            <a:pt x="3081034" y="745122"/>
                            <a:pt x="3095440" y="830382"/>
                          </a:cubicBezTo>
                          <a:cubicBezTo>
                            <a:pt x="3113434" y="908690"/>
                            <a:pt x="2995747" y="997314"/>
                            <a:pt x="2890366" y="996462"/>
                          </a:cubicBezTo>
                          <a:cubicBezTo>
                            <a:pt x="2680579" y="999760"/>
                            <a:pt x="2506905" y="959185"/>
                            <a:pt x="2165337" y="996462"/>
                          </a:cubicBezTo>
                          <a:cubicBezTo>
                            <a:pt x="1846925" y="1032345"/>
                            <a:pt x="1651775" y="972566"/>
                            <a:pt x="1494013" y="996462"/>
                          </a:cubicBezTo>
                          <a:cubicBezTo>
                            <a:pt x="1291804" y="1013928"/>
                            <a:pt x="610741" y="883829"/>
                            <a:pt x="205073" y="996462"/>
                          </a:cubicBezTo>
                          <a:cubicBezTo>
                            <a:pt x="76596" y="1006233"/>
                            <a:pt x="-10431" y="920686"/>
                            <a:pt x="0" y="830382"/>
                          </a:cubicBezTo>
                          <a:cubicBezTo>
                            <a:pt x="-25970" y="691010"/>
                            <a:pt x="5445" y="661578"/>
                            <a:pt x="0" y="518160"/>
                          </a:cubicBezTo>
                          <a:cubicBezTo>
                            <a:pt x="-6341" y="412135"/>
                            <a:pt x="17780" y="32039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0" name="TextBox 39">
              <a:extLst>
                <a:ext uri="{FF2B5EF4-FFF2-40B4-BE49-F238E27FC236}">
                  <a16:creationId xmlns:a16="http://schemas.microsoft.com/office/drawing/2014/main" id="{617E2ABB-6F3E-FD06-96F9-119571F98E79}"/>
                </a:ext>
              </a:extLst>
            </p:cNvPr>
            <p:cNvSpPr txBox="1"/>
            <p:nvPr/>
          </p:nvSpPr>
          <p:spPr>
            <a:xfrm>
              <a:off x="1668207" y="2882095"/>
              <a:ext cx="312347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Xen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lẫn</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41" name="Picture 40">
              <a:extLst>
                <a:ext uri="{FF2B5EF4-FFF2-40B4-BE49-F238E27FC236}">
                  <a16:creationId xmlns:a16="http://schemas.microsoft.com/office/drawing/2014/main" id="{08AA938D-D394-DDC1-315B-544349FFAC6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spTree>
    <p:extLst>
      <p:ext uri="{BB962C8B-B14F-4D97-AF65-F5344CB8AC3E}">
        <p14:creationId xmlns:p14="http://schemas.microsoft.com/office/powerpoint/2010/main" val="44678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a:srcRect r="24370"/>
          <a:stretch>
            <a:fillRect/>
          </a:stretch>
        </p:blipFill>
        <p:spPr>
          <a:xfrm>
            <a:off x="0" y="0"/>
            <a:ext cx="12192000" cy="6858000"/>
          </a:xfrm>
          <a:prstGeom prst="rect">
            <a:avLst/>
          </a:prstGeom>
        </p:spPr>
      </p:pic>
      <p:pic>
        <p:nvPicPr>
          <p:cNvPr id="5" name="Picture 3"/>
          <p:cNvPicPr>
            <a:picLocks noChangeAspect="1"/>
          </p:cNvPicPr>
          <p:nvPr/>
        </p:nvPicPr>
        <p:blipFill>
          <a:blip r:embed="rId4"/>
          <a:srcRect/>
          <a:stretch>
            <a:fillRect/>
          </a:stretch>
        </p:blipFill>
        <p:spPr>
          <a:xfrm>
            <a:off x="6821202" y="37753"/>
            <a:ext cx="5020086" cy="1524851"/>
          </a:xfrm>
          <a:prstGeom prst="rect">
            <a:avLst/>
          </a:prstGeom>
        </p:spPr>
      </p:pic>
      <p:pic>
        <p:nvPicPr>
          <p:cNvPr id="7" name="Picture 12"/>
          <p:cNvPicPr>
            <a:picLocks noChangeAspect="1"/>
          </p:cNvPicPr>
          <p:nvPr/>
        </p:nvPicPr>
        <p:blipFill>
          <a:blip r:embed="rId5"/>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6"/>
          <a:srcRect/>
          <a:stretch>
            <a:fillRect/>
          </a:stretch>
        </p:blipFill>
        <p:spPr>
          <a:xfrm>
            <a:off x="4760175" y="-1065232"/>
            <a:ext cx="7190563" cy="6858000"/>
          </a:xfrm>
          <a:prstGeom prst="rect">
            <a:avLst/>
          </a:prstGeom>
        </p:spPr>
      </p:pic>
      <p:pic>
        <p:nvPicPr>
          <p:cNvPr id="9" name="图片 4" descr="图标&#10;&#10;描述已自动生成">
            <a:extLst>
              <a:ext uri="{FF2B5EF4-FFF2-40B4-BE49-F238E27FC236}">
                <a16:creationId xmlns:a16="http://schemas.microsoft.com/office/drawing/2014/main" id="{02EB700E-F65F-4295-88F2-5C3A5D09EC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9914" y="460137"/>
            <a:ext cx="9556240" cy="5981586"/>
          </a:xfrm>
          <a:prstGeom prst="rect">
            <a:avLst/>
          </a:prstGeom>
        </p:spPr>
      </p:pic>
      <p:pic>
        <p:nvPicPr>
          <p:cNvPr id="10" name="Picture 10"/>
          <p:cNvPicPr>
            <a:picLocks noChangeAspect="1"/>
          </p:cNvPicPr>
          <p:nvPr/>
        </p:nvPicPr>
        <p:blipFill>
          <a:blip r:embed="rId8"/>
          <a:srcRect/>
          <a:stretch>
            <a:fillRect/>
          </a:stretch>
        </p:blipFill>
        <p:spPr>
          <a:xfrm flipH="1">
            <a:off x="-1147337" y="-10879"/>
            <a:ext cx="13537065" cy="6923617"/>
          </a:xfrm>
          <a:prstGeom prst="rect">
            <a:avLst/>
          </a:prstGeom>
        </p:spPr>
      </p:pic>
      <p:pic>
        <p:nvPicPr>
          <p:cNvPr id="11" name="图片 21">
            <a:extLst>
              <a:ext uri="{FF2B5EF4-FFF2-40B4-BE49-F238E27FC236}">
                <a16:creationId xmlns:a16="http://schemas.microsoft.com/office/drawing/2014/main" id="{8FDCB5E8-01CE-4B05-BD52-9BF600449E2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21080208" flipH="1">
            <a:off x="-33425" y="1825534"/>
            <a:ext cx="4310271" cy="4446619"/>
          </a:xfrm>
          <a:prstGeom prst="rect">
            <a:avLst/>
          </a:prstGeom>
        </p:spPr>
      </p:pic>
      <p:pic>
        <p:nvPicPr>
          <p:cNvPr id="15" name="Picture 7"/>
          <p:cNvPicPr>
            <a:picLocks noChangeAspect="1"/>
          </p:cNvPicPr>
          <p:nvPr/>
        </p:nvPicPr>
        <p:blipFill>
          <a:blip r:embed="rId10"/>
          <a:srcRect/>
          <a:stretch>
            <a:fillRect/>
          </a:stretch>
        </p:blipFill>
        <p:spPr>
          <a:xfrm>
            <a:off x="3880062" y="5489922"/>
            <a:ext cx="1277701" cy="1472147"/>
          </a:xfrm>
          <a:prstGeom prst="rect">
            <a:avLst/>
          </a:prstGeom>
        </p:spPr>
      </p:pic>
      <p:pic>
        <p:nvPicPr>
          <p:cNvPr id="16" name="Picture 9"/>
          <p:cNvPicPr>
            <a:picLocks noChangeAspect="1"/>
          </p:cNvPicPr>
          <p:nvPr/>
        </p:nvPicPr>
        <p:blipFill>
          <a:blip r:embed="rId10"/>
          <a:srcRect/>
          <a:stretch>
            <a:fillRect/>
          </a:stretch>
        </p:blipFill>
        <p:spPr>
          <a:xfrm>
            <a:off x="10153852" y="54133"/>
            <a:ext cx="1277701" cy="1472147"/>
          </a:xfrm>
          <a:prstGeom prst="rect">
            <a:avLst/>
          </a:prstGeom>
        </p:spPr>
      </p:pic>
      <p:pic>
        <p:nvPicPr>
          <p:cNvPr id="17" name="Picture 8"/>
          <p:cNvPicPr>
            <a:picLocks noChangeAspect="1"/>
          </p:cNvPicPr>
          <p:nvPr/>
        </p:nvPicPr>
        <p:blipFill>
          <a:blip r:embed="rId10"/>
          <a:srcRect/>
          <a:stretch>
            <a:fillRect/>
          </a:stretch>
        </p:blipFill>
        <p:spPr>
          <a:xfrm>
            <a:off x="-45859" y="-37574"/>
            <a:ext cx="1277701" cy="1472147"/>
          </a:xfrm>
          <a:prstGeom prst="rect">
            <a:avLst/>
          </a:prstGeom>
        </p:spPr>
      </p:pic>
      <p:sp>
        <p:nvSpPr>
          <p:cNvPr id="2" name="Rectangle: Rounded Corners 1">
            <a:extLst>
              <a:ext uri="{FF2B5EF4-FFF2-40B4-BE49-F238E27FC236}">
                <a16:creationId xmlns:a16="http://schemas.microsoft.com/office/drawing/2014/main" id="{1EA9E489-CDBB-3085-7994-38FC1C699A7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28D95000-E1AC-C6D2-24EC-0BD53419B56D}"/>
              </a:ext>
            </a:extLst>
          </p:cNvPr>
          <p:cNvSpPr txBox="1"/>
          <p:nvPr/>
        </p:nvSpPr>
        <p:spPr>
          <a:xfrm>
            <a:off x="666750" y="2133600"/>
            <a:ext cx="10820400" cy="1938992"/>
          </a:xfrm>
          <a:prstGeom prst="rect">
            <a:avLst/>
          </a:prstGeom>
          <a:noFill/>
        </p:spPr>
        <p:txBody>
          <a:bodyPr wrap="square" rtlCol="0">
            <a:spAutoFit/>
          </a:bodyPr>
          <a:lstStyle/>
          <a:p>
            <a:pPr algn="just"/>
            <a:r>
              <a:rPr lang="vi-VN" sz="4000" i="1" dirty="0">
                <a:latin typeface="Calibri" panose="020F0502020204030204" pitchFamily="34" charset="0"/>
                <a:ea typeface="Cambria" panose="02040503050406030204" pitchFamily="18" charset="0"/>
                <a:cs typeface="Calibri" panose="020F0502020204030204" pitchFamily="34" charset="0"/>
              </a:rPr>
              <a:t>Thấy bố,</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vốn là một giáo viên,</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nghe lại băng ghi âm các bài giảng,</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Loan chợt nảy ra ý tưởng</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sưu tầm giọng nói của cả lớp.</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endParaRPr lang="en-US" sz="40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33" name="Picture 32">
            <a:extLst>
              <a:ext uri="{FF2B5EF4-FFF2-40B4-BE49-F238E27FC236}">
                <a16:creationId xmlns:a16="http://schemas.microsoft.com/office/drawing/2014/main" id="{81BBF5FF-7FE7-994C-DEB3-72E1BBB41929}"/>
              </a:ext>
            </a:extLst>
          </p:cNvPr>
          <p:cNvPicPr>
            <a:picLocks noChangeAspect="1"/>
          </p:cNvPicPr>
          <p:nvPr/>
        </p:nvPicPr>
        <p:blipFill>
          <a:blip r:embed="rId11"/>
          <a:stretch>
            <a:fillRect/>
          </a:stretch>
        </p:blipFill>
        <p:spPr>
          <a:xfrm>
            <a:off x="1297926" y="301312"/>
            <a:ext cx="12034547" cy="1359526"/>
          </a:xfrm>
          <a:prstGeom prst="rect">
            <a:avLst/>
          </a:prstGeom>
        </p:spPr>
      </p:pic>
      <p:sp>
        <p:nvSpPr>
          <p:cNvPr id="34" name="TextBox 33">
            <a:extLst>
              <a:ext uri="{FF2B5EF4-FFF2-40B4-BE49-F238E27FC236}">
                <a16:creationId xmlns:a16="http://schemas.microsoft.com/office/drawing/2014/main" id="{839E519A-F87B-EE9F-67FB-DFB7BA98342F}"/>
              </a:ext>
            </a:extLst>
          </p:cNvPr>
          <p:cNvSpPr txBox="1"/>
          <p:nvPr/>
        </p:nvSpPr>
        <p:spPr>
          <a:xfrm>
            <a:off x="706120" y="4222750"/>
            <a:ext cx="10820400" cy="1323439"/>
          </a:xfrm>
          <a:prstGeom prst="rect">
            <a:avLst/>
          </a:prstGeom>
          <a:noFill/>
        </p:spPr>
        <p:txBody>
          <a:bodyPr wrap="square" rtlCol="0">
            <a:spAutoFit/>
          </a:bodyPr>
          <a:lstStyle/>
          <a:p>
            <a:pPr algn="just"/>
            <a:r>
              <a:rPr lang="vi-VN" sz="4000" i="1" dirty="0">
                <a:latin typeface="Calibri" panose="020F0502020204030204" pitchFamily="34" charset="0"/>
                <a:ea typeface="Cambria" panose="02040503050406030204" pitchFamily="18" charset="0"/>
                <a:cs typeface="Calibri" panose="020F0502020204030204" pitchFamily="34" charset="0"/>
              </a:rPr>
              <a:t>Long –</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chủ nhân của giọng nói liến thoắng vừa vang lên – </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en-US" sz="4000" i="1" dirty="0">
                <a:latin typeface="Calibri" panose="020F0502020204030204" pitchFamily="34" charset="0"/>
                <a:ea typeface="Cambria" panose="02040503050406030204" pitchFamily="18" charset="0"/>
                <a:cs typeface="Calibri" panose="020F0502020204030204" pitchFamily="34" charset="0"/>
              </a:rPr>
              <a:t> </a:t>
            </a:r>
            <a:r>
              <a:rPr lang="vi-VN" sz="4000" i="1" dirty="0">
                <a:latin typeface="Calibri" panose="020F0502020204030204" pitchFamily="34" charset="0"/>
                <a:ea typeface="Cambria" panose="02040503050406030204" pitchFamily="18" charset="0"/>
                <a:cs typeface="Calibri" panose="020F0502020204030204" pitchFamily="34" charset="0"/>
              </a:rPr>
              <a:t>cũng ôm bụng cười.</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0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0289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FBE00">
            <a:alpha val="87000"/>
          </a:srgb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095474-AA00-96B1-10E6-3BDE4D102A66}"/>
              </a:ext>
            </a:extLst>
          </p:cNvPr>
          <p:cNvPicPr>
            <a:picLocks noChangeAspect="1"/>
          </p:cNvPicPr>
          <p:nvPr/>
        </p:nvPicPr>
        <p:blipFill>
          <a:blip r:embed="rId3"/>
          <a:stretch>
            <a:fillRect/>
          </a:stretch>
        </p:blipFill>
        <p:spPr>
          <a:xfrm>
            <a:off x="2376076" y="140139"/>
            <a:ext cx="8029128" cy="1579001"/>
          </a:xfrm>
          <a:prstGeom prst="rect">
            <a:avLst/>
          </a:prstGeom>
        </p:spPr>
      </p:pic>
      <p:sp>
        <p:nvSpPr>
          <p:cNvPr id="6" name="Rounded Rectangle 18">
            <a:extLst>
              <a:ext uri="{FF2B5EF4-FFF2-40B4-BE49-F238E27FC236}">
                <a16:creationId xmlns:a16="http://schemas.microsoft.com/office/drawing/2014/main" id="{685ED9C7-108C-AA8F-951A-5D98BB3E953D}"/>
              </a:ext>
            </a:extLst>
          </p:cNvPr>
          <p:cNvSpPr/>
          <p:nvPr/>
        </p:nvSpPr>
        <p:spPr>
          <a:xfrm>
            <a:off x="311911" y="1808480"/>
            <a:ext cx="11649457" cy="4733910"/>
          </a:xfrm>
          <a:prstGeom prst="roundRect">
            <a:avLst/>
          </a:prstGeom>
          <a:solidFill>
            <a:schemeClr val="accent1">
              <a:lumMod val="20000"/>
              <a:lumOff val="80000"/>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E3E36B3-4282-D34F-7A44-733FBE9E0BE5}"/>
              </a:ext>
            </a:extLst>
          </p:cNvPr>
          <p:cNvSpPr txBox="1"/>
          <p:nvPr/>
        </p:nvSpPr>
        <p:spPr>
          <a:xfrm>
            <a:off x="762000" y="2550160"/>
            <a:ext cx="10820400" cy="2864887"/>
          </a:xfrm>
          <a:prstGeom prst="rect">
            <a:avLst/>
          </a:prstGeom>
          <a:noFill/>
        </p:spPr>
        <p:txBody>
          <a:bodyPr wrap="square" rtlCol="0">
            <a:spAutoFit/>
          </a:bodyPr>
          <a:lstStyle/>
          <a:p>
            <a:pPr marL="571500" indent="-571500" algn="just" rtl="0">
              <a:spcBef>
                <a:spcPts val="0"/>
              </a:spcBef>
              <a:spcAft>
                <a:spcPts val="500"/>
              </a:spcAft>
              <a:buFont typeface="Arial" panose="020B0604020202020204" pitchFamily="34" charset="0"/>
              <a:buChar char="•"/>
            </a:pPr>
            <a:r>
              <a:rPr lang="en-US" sz="4400" b="1" i="0" u="none" strike="noStrike" dirty="0" err="1">
                <a:solidFill>
                  <a:srgbClr val="002060"/>
                </a:solidFill>
                <a:effectLst/>
                <a:latin typeface="Cambria" panose="02040503050406030204" pitchFamily="18" charset="0"/>
                <a:ea typeface="Cambria" panose="02040503050406030204" pitchFamily="18" charset="0"/>
              </a:rPr>
              <a:t>Chúc</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tình</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bạn</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của</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chúng</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mình</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thật</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lâu</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bền</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a:solidFill>
                  <a:srgbClr val="002060"/>
                </a:solidFill>
                <a:effectLst/>
                <a:latin typeface="Cambria" panose="02040503050406030204" pitchFamily="18" charset="0"/>
                <a:ea typeface="Cambria" panose="02040503050406030204" pitchFamily="18" charset="0"/>
              </a:rPr>
              <a:t>(</a:t>
            </a:r>
            <a:r>
              <a:rPr lang="en-US" sz="4400" b="0" i="0" u="none" strike="noStrike" dirty="0" err="1">
                <a:solidFill>
                  <a:srgbClr val="002060"/>
                </a:solidFill>
                <a:effectLst/>
                <a:latin typeface="Cambria" panose="02040503050406030204" pitchFamily="18" charset="0"/>
                <a:ea typeface="Cambria" panose="02040503050406030204" pitchFamily="18" charset="0"/>
              </a:rPr>
              <a:t>giọng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dịu</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dàng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mềm</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mại</a:t>
            </a:r>
            <a:r>
              <a:rPr lang="en-US" sz="4400" b="0" i="0" u="none" strike="noStrike" dirty="0">
                <a:solidFill>
                  <a:srgbClr val="002060"/>
                </a:solidFill>
                <a:effectLst/>
                <a:latin typeface="Cambria" panose="02040503050406030204" pitchFamily="18" charset="0"/>
                <a:ea typeface="Cambria" panose="02040503050406030204" pitchFamily="18" charset="0"/>
              </a:rPr>
              <a:t>);</a:t>
            </a:r>
          </a:p>
          <a:p>
            <a:pPr marL="571500" indent="-571500" algn="just" rtl="0">
              <a:spcBef>
                <a:spcPts val="0"/>
              </a:spcBef>
              <a:spcAft>
                <a:spcPts val="500"/>
              </a:spcAft>
              <a:buFont typeface="Arial" panose="020B0604020202020204" pitchFamily="34" charset="0"/>
              <a:buChar char="•"/>
            </a:pPr>
            <a:r>
              <a:rPr lang="en-US" sz="4400" b="1" i="0" u="none" strike="noStrike" dirty="0" err="1">
                <a:solidFill>
                  <a:srgbClr val="002060"/>
                </a:solidFill>
                <a:effectLst/>
                <a:latin typeface="Cambria" panose="02040503050406030204" pitchFamily="18" charset="0"/>
                <a:ea typeface="Cambria" panose="02040503050406030204" pitchFamily="18" charset="0"/>
              </a:rPr>
              <a:t>Chúc</a:t>
            </a:r>
            <a:r>
              <a:rPr lang="en-US" sz="4400" b="1" i="0" u="none" strike="noStrike" dirty="0">
                <a:solidFill>
                  <a:srgbClr val="002060"/>
                </a:solidFill>
                <a:effectLst/>
                <a:latin typeface="Cambria" panose="02040503050406030204" pitchFamily="18" charset="0"/>
                <a:ea typeface="Cambria" panose="02040503050406030204" pitchFamily="18" charset="0"/>
              </a:rPr>
              <a:t> ai </a:t>
            </a:r>
            <a:r>
              <a:rPr lang="en-US" sz="4400" b="1" i="0" u="none" strike="noStrike" dirty="0" err="1">
                <a:solidFill>
                  <a:srgbClr val="002060"/>
                </a:solidFill>
                <a:effectLst/>
                <a:latin typeface="Cambria" panose="02040503050406030204" pitchFamily="18" charset="0"/>
                <a:ea typeface="Cambria" panose="02040503050406030204" pitchFamily="18" charset="0"/>
              </a:rPr>
              <a:t>có</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tật</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thì</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sửa</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không</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có</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thì</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bỏ</a:t>
            </a:r>
            <a:r>
              <a:rPr lang="en-US" sz="4400" b="1" i="0" u="none" strike="noStrike" dirty="0">
                <a:solidFill>
                  <a:srgbClr val="002060"/>
                </a:solidFill>
                <a:effectLst/>
                <a:latin typeface="Cambria" panose="02040503050406030204" pitchFamily="18" charset="0"/>
                <a:ea typeface="Cambria" panose="02040503050406030204" pitchFamily="18" charset="0"/>
              </a:rPr>
              <a:t> qua </a:t>
            </a:r>
            <a:r>
              <a:rPr lang="en-US" sz="4400" b="0" i="0" u="none" strike="noStrike" dirty="0">
                <a:solidFill>
                  <a:srgbClr val="002060"/>
                </a:solidFill>
                <a:effectLst/>
                <a:latin typeface="Cambria" panose="02040503050406030204" pitchFamily="18" charset="0"/>
                <a:ea typeface="Cambria" panose="02040503050406030204" pitchFamily="18" charset="0"/>
              </a:rPr>
              <a:t>(</a:t>
            </a:r>
            <a:r>
              <a:rPr lang="en-US" sz="4400" b="0" i="0" u="none" strike="noStrike" dirty="0" err="1">
                <a:solidFill>
                  <a:srgbClr val="002060"/>
                </a:solidFill>
                <a:effectLst/>
                <a:latin typeface="Cambria" panose="02040503050406030204" pitchFamily="18" charset="0"/>
                <a:ea typeface="Cambria" panose="02040503050406030204" pitchFamily="18" charset="0"/>
              </a:rPr>
              <a:t>giọng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liến</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thoắng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lém</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lỉnh</a:t>
            </a:r>
            <a:r>
              <a:rPr lang="en-US" sz="4400" b="0" i="0" u="none" strike="noStrike" dirty="0">
                <a:solidFill>
                  <a:srgbClr val="002060"/>
                </a:solidFill>
                <a:effectLst/>
                <a:latin typeface="Cambria" panose="02040503050406030204" pitchFamily="18" charset="0"/>
                <a:ea typeface="Cambria" panose="02040503050406030204" pitchFamily="18" charset="0"/>
              </a:rPr>
              <a:t>)</a:t>
            </a:r>
            <a:endParaRPr lang="en-US" sz="4400" b="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0968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05EB3"/>
        </a:solidFill>
        <a:effectLst/>
      </p:bgPr>
    </p:bg>
    <p:spTree>
      <p:nvGrpSpPr>
        <p:cNvPr id="1" name=""/>
        <p:cNvGrpSpPr/>
        <p:nvPr/>
      </p:nvGrpSpPr>
      <p:grpSpPr>
        <a:xfrm>
          <a:off x="0" y="0"/>
          <a:ext cx="0" cy="0"/>
          <a:chOff x="0" y="0"/>
          <a:chExt cx="0" cy="0"/>
        </a:xfrm>
      </p:grpSpPr>
      <p:sp>
        <p:nvSpPr>
          <p:cNvPr id="18" name="Rounded Rectangle 17"/>
          <p:cNvSpPr/>
          <p:nvPr/>
        </p:nvSpPr>
        <p:spPr>
          <a:xfrm>
            <a:off x="345481" y="247058"/>
            <a:ext cx="11796630" cy="6668992"/>
          </a:xfrm>
          <a:custGeom>
            <a:avLst/>
            <a:gdLst>
              <a:gd name="connsiteX0" fmla="*/ 0 w 11501043"/>
              <a:gd name="connsiteY0" fmla="*/ 1041377 h 6248138"/>
              <a:gd name="connsiteX1" fmla="*/ 1041377 w 11501043"/>
              <a:gd name="connsiteY1" fmla="*/ 0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41377 h 6248138"/>
              <a:gd name="connsiteX1" fmla="*/ 1411767 w 11501043"/>
              <a:gd name="connsiteY1" fmla="*/ 127322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99251 h 6306012"/>
              <a:gd name="connsiteX1" fmla="*/ 1411767 w 11501043"/>
              <a:gd name="connsiteY1" fmla="*/ 185196 h 6306012"/>
              <a:gd name="connsiteX2" fmla="*/ 9012831 w 11501043"/>
              <a:gd name="connsiteY2" fmla="*/ 0 h 6306012"/>
              <a:gd name="connsiteX3" fmla="*/ 11501043 w 11501043"/>
              <a:gd name="connsiteY3" fmla="*/ 1099251 h 6306012"/>
              <a:gd name="connsiteX4" fmla="*/ 11501043 w 11501043"/>
              <a:gd name="connsiteY4" fmla="*/ 5264635 h 6306012"/>
              <a:gd name="connsiteX5" fmla="*/ 10459666 w 11501043"/>
              <a:gd name="connsiteY5" fmla="*/ 6306012 h 6306012"/>
              <a:gd name="connsiteX6" fmla="*/ 1041377 w 11501043"/>
              <a:gd name="connsiteY6" fmla="*/ 6306012 h 6306012"/>
              <a:gd name="connsiteX7" fmla="*/ 0 w 11501043"/>
              <a:gd name="connsiteY7" fmla="*/ 5264635 h 6306012"/>
              <a:gd name="connsiteX8" fmla="*/ 0 w 11501043"/>
              <a:gd name="connsiteY8" fmla="*/ 1099251 h 6306012"/>
              <a:gd name="connsiteX0" fmla="*/ 0 w 11512618"/>
              <a:gd name="connsiteY0" fmla="*/ 1099251 h 6306012"/>
              <a:gd name="connsiteX1" fmla="*/ 1411767 w 11512618"/>
              <a:gd name="connsiteY1" fmla="*/ 185196 h 6306012"/>
              <a:gd name="connsiteX2" fmla="*/ 9012831 w 11512618"/>
              <a:gd name="connsiteY2" fmla="*/ 0 h 6306012"/>
              <a:gd name="connsiteX3" fmla="*/ 11512618 w 11512618"/>
              <a:gd name="connsiteY3" fmla="*/ 1041378 h 6306012"/>
              <a:gd name="connsiteX4" fmla="*/ 11501043 w 11512618"/>
              <a:gd name="connsiteY4" fmla="*/ 5264635 h 6306012"/>
              <a:gd name="connsiteX5" fmla="*/ 10459666 w 11512618"/>
              <a:gd name="connsiteY5" fmla="*/ 6306012 h 6306012"/>
              <a:gd name="connsiteX6" fmla="*/ 1041377 w 11512618"/>
              <a:gd name="connsiteY6" fmla="*/ 6306012 h 6306012"/>
              <a:gd name="connsiteX7" fmla="*/ 0 w 11512618"/>
              <a:gd name="connsiteY7" fmla="*/ 5264635 h 6306012"/>
              <a:gd name="connsiteX8" fmla="*/ 0 w 11512618"/>
              <a:gd name="connsiteY8" fmla="*/ 1099251 h 6306012"/>
              <a:gd name="connsiteX0" fmla="*/ 0 w 11676807"/>
              <a:gd name="connsiteY0" fmla="*/ 1099251 h 6306012"/>
              <a:gd name="connsiteX1" fmla="*/ 1411767 w 11676807"/>
              <a:gd name="connsiteY1" fmla="*/ 185196 h 6306012"/>
              <a:gd name="connsiteX2" fmla="*/ 9012831 w 11676807"/>
              <a:gd name="connsiteY2" fmla="*/ 0 h 6306012"/>
              <a:gd name="connsiteX3" fmla="*/ 11512618 w 11676807"/>
              <a:gd name="connsiteY3" fmla="*/ 1041378 h 6306012"/>
              <a:gd name="connsiteX4" fmla="*/ 11425973 w 11676807"/>
              <a:gd name="connsiteY4" fmla="*/ 2010006 h 6306012"/>
              <a:gd name="connsiteX5" fmla="*/ 11501043 w 11676807"/>
              <a:gd name="connsiteY5" fmla="*/ 5264635 h 6306012"/>
              <a:gd name="connsiteX6" fmla="*/ 10459666 w 11676807"/>
              <a:gd name="connsiteY6" fmla="*/ 6306012 h 6306012"/>
              <a:gd name="connsiteX7" fmla="*/ 1041377 w 11676807"/>
              <a:gd name="connsiteY7" fmla="*/ 6306012 h 6306012"/>
              <a:gd name="connsiteX8" fmla="*/ 0 w 11676807"/>
              <a:gd name="connsiteY8" fmla="*/ 5264635 h 6306012"/>
              <a:gd name="connsiteX9" fmla="*/ 0 w 11676807"/>
              <a:gd name="connsiteY9" fmla="*/ 1099251 h 6306012"/>
              <a:gd name="connsiteX0" fmla="*/ 0 w 11752069"/>
              <a:gd name="connsiteY0" fmla="*/ 1099251 h 6433621"/>
              <a:gd name="connsiteX1" fmla="*/ 1411767 w 11752069"/>
              <a:gd name="connsiteY1" fmla="*/ 185196 h 6433621"/>
              <a:gd name="connsiteX2" fmla="*/ 9012831 w 11752069"/>
              <a:gd name="connsiteY2" fmla="*/ 0 h 6433621"/>
              <a:gd name="connsiteX3" fmla="*/ 11512618 w 11752069"/>
              <a:gd name="connsiteY3" fmla="*/ 1041378 h 6433621"/>
              <a:gd name="connsiteX4" fmla="*/ 11676807 w 11752069"/>
              <a:gd name="connsiteY4" fmla="*/ 6306012 h 6433621"/>
              <a:gd name="connsiteX5" fmla="*/ 11501043 w 11752069"/>
              <a:gd name="connsiteY5" fmla="*/ 5264635 h 6433621"/>
              <a:gd name="connsiteX6" fmla="*/ 10459666 w 11752069"/>
              <a:gd name="connsiteY6" fmla="*/ 6306012 h 6433621"/>
              <a:gd name="connsiteX7" fmla="*/ 1041377 w 11752069"/>
              <a:gd name="connsiteY7" fmla="*/ 6306012 h 6433621"/>
              <a:gd name="connsiteX8" fmla="*/ 0 w 11752069"/>
              <a:gd name="connsiteY8" fmla="*/ 5264635 h 6433621"/>
              <a:gd name="connsiteX9" fmla="*/ 0 w 11752069"/>
              <a:gd name="connsiteY9" fmla="*/ 1099251 h 6433621"/>
              <a:gd name="connsiteX0" fmla="*/ 0 w 11764727"/>
              <a:gd name="connsiteY0" fmla="*/ 1099251 h 6478904"/>
              <a:gd name="connsiteX1" fmla="*/ 1411767 w 11764727"/>
              <a:gd name="connsiteY1" fmla="*/ 185196 h 6478904"/>
              <a:gd name="connsiteX2" fmla="*/ 9012831 w 11764727"/>
              <a:gd name="connsiteY2" fmla="*/ 0 h 6478904"/>
              <a:gd name="connsiteX3" fmla="*/ 11512618 w 11764727"/>
              <a:gd name="connsiteY3" fmla="*/ 1041378 h 6478904"/>
              <a:gd name="connsiteX4" fmla="*/ 11676807 w 11764727"/>
              <a:gd name="connsiteY4" fmla="*/ 6306012 h 6478904"/>
              <a:gd name="connsiteX5" fmla="*/ 11692191 w 11764727"/>
              <a:gd name="connsiteY5" fmla="*/ 6014847 h 6478904"/>
              <a:gd name="connsiteX6" fmla="*/ 10459666 w 11764727"/>
              <a:gd name="connsiteY6" fmla="*/ 6306012 h 6478904"/>
              <a:gd name="connsiteX7" fmla="*/ 1041377 w 11764727"/>
              <a:gd name="connsiteY7" fmla="*/ 6306012 h 6478904"/>
              <a:gd name="connsiteX8" fmla="*/ 0 w 11764727"/>
              <a:gd name="connsiteY8" fmla="*/ 5264635 h 6478904"/>
              <a:gd name="connsiteX9" fmla="*/ 0 w 11764727"/>
              <a:gd name="connsiteY9" fmla="*/ 1099251 h 647890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10459666 w 11796630"/>
              <a:gd name="connsiteY6" fmla="*/ 6306012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9307805 w 11796630"/>
              <a:gd name="connsiteY6" fmla="*/ 6385236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796630"/>
              <a:gd name="connsiteY0" fmla="*/ 1099251 h 6694900"/>
              <a:gd name="connsiteX1" fmla="*/ 1411767 w 11796630"/>
              <a:gd name="connsiteY1" fmla="*/ 185196 h 6694900"/>
              <a:gd name="connsiteX2" fmla="*/ 9012831 w 11796630"/>
              <a:gd name="connsiteY2" fmla="*/ 0 h 6694900"/>
              <a:gd name="connsiteX3" fmla="*/ 11512618 w 11796630"/>
              <a:gd name="connsiteY3" fmla="*/ 1041378 h 6694900"/>
              <a:gd name="connsiteX4" fmla="*/ 11764727 w 11796630"/>
              <a:gd name="connsiteY4" fmla="*/ 6478904 h 6694900"/>
              <a:gd name="connsiteX5" fmla="*/ 11622743 w 11796630"/>
              <a:gd name="connsiteY5" fmla="*/ 5933825 h 6694900"/>
              <a:gd name="connsiteX6" fmla="*/ 10731491 w 11796630"/>
              <a:gd name="connsiteY6" fmla="*/ 6165317 h 6694900"/>
              <a:gd name="connsiteX7" fmla="*/ 9307805 w 11796630"/>
              <a:gd name="connsiteY7" fmla="*/ 6385236 h 6694900"/>
              <a:gd name="connsiteX8" fmla="*/ 1041377 w 11796630"/>
              <a:gd name="connsiteY8" fmla="*/ 6306012 h 6694900"/>
              <a:gd name="connsiteX9" fmla="*/ 0 w 11796630"/>
              <a:gd name="connsiteY9" fmla="*/ 5264635 h 6694900"/>
              <a:gd name="connsiteX10" fmla="*/ 0 w 11796630"/>
              <a:gd name="connsiteY10" fmla="*/ 1099251 h 6694900"/>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96630" h="6668992">
                <a:moveTo>
                  <a:pt x="0" y="1099251"/>
                </a:moveTo>
                <a:cubicBezTo>
                  <a:pt x="0" y="524114"/>
                  <a:pt x="836630" y="185196"/>
                  <a:pt x="1411767" y="185196"/>
                </a:cubicBezTo>
                <a:cubicBezTo>
                  <a:pt x="4551197" y="185196"/>
                  <a:pt x="5873401" y="0"/>
                  <a:pt x="9012831" y="0"/>
                </a:cubicBezTo>
                <a:cubicBezTo>
                  <a:pt x="9587968" y="0"/>
                  <a:pt x="11512618" y="466241"/>
                  <a:pt x="11512618" y="1041378"/>
                </a:cubicBezTo>
                <a:cubicBezTo>
                  <a:pt x="11926383" y="1366733"/>
                  <a:pt x="11766656" y="5775028"/>
                  <a:pt x="11764727" y="6478904"/>
                </a:cubicBezTo>
                <a:cubicBezTo>
                  <a:pt x="11762798" y="7182780"/>
                  <a:pt x="11713926" y="5687077"/>
                  <a:pt x="11622743" y="5933825"/>
                </a:cubicBezTo>
                <a:cubicBezTo>
                  <a:pt x="11427388" y="5925930"/>
                  <a:pt x="11128889" y="6103586"/>
                  <a:pt x="10731491" y="6165317"/>
                </a:cubicBezTo>
                <a:cubicBezTo>
                  <a:pt x="10148898" y="6284922"/>
                  <a:pt x="7843958" y="6197812"/>
                  <a:pt x="6252088" y="6176892"/>
                </a:cubicBezTo>
                <a:cubicBezTo>
                  <a:pt x="3623933" y="6324104"/>
                  <a:pt x="3796853" y="6181949"/>
                  <a:pt x="1041377" y="6306012"/>
                </a:cubicBezTo>
                <a:cubicBezTo>
                  <a:pt x="466240" y="6306012"/>
                  <a:pt x="0" y="5839772"/>
                  <a:pt x="0" y="5264635"/>
                </a:cubicBezTo>
                <a:lnTo>
                  <a:pt x="0" y="1099251"/>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그래픽 5">
            <a:extLst>
              <a:ext uri="{FF2B5EF4-FFF2-40B4-BE49-F238E27FC236}">
                <a16:creationId xmlns:a16="http://schemas.microsoft.com/office/drawing/2014/main" id="{AA677A23-68DF-43D1-8DF7-319CD65B53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2882806" cy="1785310"/>
          </a:xfrm>
          <a:prstGeom prst="rect">
            <a:avLst/>
          </a:prstGeom>
        </p:spPr>
      </p:pic>
      <p:pic>
        <p:nvPicPr>
          <p:cNvPr id="5" name="그래픽 48">
            <a:extLst>
              <a:ext uri="{FF2B5EF4-FFF2-40B4-BE49-F238E27FC236}">
                <a16:creationId xmlns:a16="http://schemas.microsoft.com/office/drawing/2014/main" id="{54A1B66C-DADF-4C2A-A518-00F2BE0FA5D3}"/>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flipH="1" flipV="1">
            <a:off x="9259305" y="5851896"/>
            <a:ext cx="2882806" cy="1785310"/>
          </a:xfrm>
          <a:prstGeom prst="rect">
            <a:avLst/>
          </a:prstGeom>
        </p:spPr>
      </p:pic>
      <p:pic>
        <p:nvPicPr>
          <p:cNvPr id="6" name="그래픽 22">
            <a:extLst>
              <a:ext uri="{FF2B5EF4-FFF2-40B4-BE49-F238E27FC236}">
                <a16:creationId xmlns:a16="http://schemas.microsoft.com/office/drawing/2014/main" id="{30250DA1-7BA3-4BB3-8B80-9EEF239323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561827" y="1416578"/>
            <a:ext cx="1950641" cy="227060"/>
          </a:xfrm>
          <a:prstGeom prst="rect">
            <a:avLst/>
          </a:prstGeom>
        </p:spPr>
      </p:pic>
      <p:pic>
        <p:nvPicPr>
          <p:cNvPr id="7" name="그래픽 28">
            <a:extLst>
              <a:ext uri="{FF2B5EF4-FFF2-40B4-BE49-F238E27FC236}">
                <a16:creationId xmlns:a16="http://schemas.microsoft.com/office/drawing/2014/main" id="{9D43800B-EEC4-4C4A-B40C-A18B3CD1ED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06514" y="385526"/>
            <a:ext cx="245140" cy="268862"/>
          </a:xfrm>
          <a:prstGeom prst="rect">
            <a:avLst/>
          </a:prstGeom>
        </p:spPr>
      </p:pic>
      <p:pic>
        <p:nvPicPr>
          <p:cNvPr id="8" name="그래픽 29">
            <a:extLst>
              <a:ext uri="{FF2B5EF4-FFF2-40B4-BE49-F238E27FC236}">
                <a16:creationId xmlns:a16="http://schemas.microsoft.com/office/drawing/2014/main" id="{EBC8273A-6D97-4C8B-A4C9-01D4302FC84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08716" y="7098300"/>
            <a:ext cx="255683" cy="255683"/>
          </a:xfrm>
          <a:prstGeom prst="rect">
            <a:avLst/>
          </a:prstGeom>
        </p:spPr>
      </p:pic>
      <p:pic>
        <p:nvPicPr>
          <p:cNvPr id="9" name="그래픽 31">
            <a:extLst>
              <a:ext uri="{FF2B5EF4-FFF2-40B4-BE49-F238E27FC236}">
                <a16:creationId xmlns:a16="http://schemas.microsoft.com/office/drawing/2014/main" id="{2D4B1143-A931-4220-BCAA-75189E8BCD5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519040" y="6077486"/>
            <a:ext cx="271498" cy="271498"/>
          </a:xfrm>
          <a:prstGeom prst="rect">
            <a:avLst/>
          </a:prstGeom>
        </p:spPr>
      </p:pic>
      <p:pic>
        <p:nvPicPr>
          <p:cNvPr id="10" name="그래픽 36">
            <a:extLst>
              <a:ext uri="{FF2B5EF4-FFF2-40B4-BE49-F238E27FC236}">
                <a16:creationId xmlns:a16="http://schemas.microsoft.com/office/drawing/2014/main" id="{08FCE57B-82E4-4E9B-AAB4-00AD6A829E91}"/>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t="-1199" b="-1"/>
          <a:stretch/>
        </p:blipFill>
        <p:spPr>
          <a:xfrm>
            <a:off x="1286333" y="158411"/>
            <a:ext cx="636048" cy="643674"/>
          </a:xfrm>
          <a:prstGeom prst="rect">
            <a:avLst/>
          </a:prstGeom>
        </p:spPr>
      </p:pic>
      <p:pic>
        <p:nvPicPr>
          <p:cNvPr id="11" name="그래픽 37">
            <a:extLst>
              <a:ext uri="{FF2B5EF4-FFF2-40B4-BE49-F238E27FC236}">
                <a16:creationId xmlns:a16="http://schemas.microsoft.com/office/drawing/2014/main" id="{EDC09C93-9DBD-4989-A705-8745B0DB92F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71442" y="814207"/>
            <a:ext cx="181200" cy="181200"/>
          </a:xfrm>
          <a:prstGeom prst="rect">
            <a:avLst/>
          </a:prstGeom>
        </p:spPr>
      </p:pic>
      <p:pic>
        <p:nvPicPr>
          <p:cNvPr id="12" name="그래픽 42">
            <a:extLst>
              <a:ext uri="{FF2B5EF4-FFF2-40B4-BE49-F238E27FC236}">
                <a16:creationId xmlns:a16="http://schemas.microsoft.com/office/drawing/2014/main" id="{22C903DB-2335-42D1-B738-7B3F6AA51BA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6200000">
            <a:off x="10961770" y="6313512"/>
            <a:ext cx="555809" cy="1077933"/>
          </a:xfrm>
          <a:prstGeom prst="rect">
            <a:avLst/>
          </a:prstGeom>
        </p:spPr>
      </p:pic>
      <p:pic>
        <p:nvPicPr>
          <p:cNvPr id="13" name="그래픽 43">
            <a:extLst>
              <a:ext uri="{FF2B5EF4-FFF2-40B4-BE49-F238E27FC236}">
                <a16:creationId xmlns:a16="http://schemas.microsoft.com/office/drawing/2014/main" id="{EB3A609F-BAC1-4792-B044-93C3D7016CD6}"/>
              </a:ext>
            </a:extLst>
          </p:cNvPr>
          <p:cNvPicPr>
            <a:picLocks noChangeAspect="1"/>
          </p:cNvPicPr>
          <p:nvPr/>
        </p:nvPicPr>
        <p:blipFill rotWithShape="1">
          <a:blip r:embed="rId19">
            <a:extLst>
              <a:ext uri="{96DAC541-7B7A-43D3-8B79-37D633B846F1}">
                <asvg:svgBlip xmlns:asvg="http://schemas.microsoft.com/office/drawing/2016/SVG/main" r:embed="rId20"/>
              </a:ext>
            </a:extLst>
          </a:blip>
          <a:srcRect t="18732" r="17866"/>
          <a:stretch/>
        </p:blipFill>
        <p:spPr>
          <a:xfrm>
            <a:off x="11140991" y="0"/>
            <a:ext cx="1051009" cy="1039915"/>
          </a:xfrm>
          <a:prstGeom prst="rect">
            <a:avLst/>
          </a:prstGeom>
        </p:spPr>
      </p:pic>
      <p:pic>
        <p:nvPicPr>
          <p:cNvPr id="14" name="그래픽 46">
            <a:extLst>
              <a:ext uri="{FF2B5EF4-FFF2-40B4-BE49-F238E27FC236}">
                <a16:creationId xmlns:a16="http://schemas.microsoft.com/office/drawing/2014/main" id="{03385086-4FF4-417D-A939-9911A4A1E0A1}"/>
              </a:ext>
            </a:extLst>
          </p:cNvPr>
          <p:cNvPicPr>
            <a:picLocks noChangeAspect="1"/>
          </p:cNvPicPr>
          <p:nvPr/>
        </p:nvPicPr>
        <p:blipFill rotWithShape="1">
          <a:blip r:embed="rId21">
            <a:extLst>
              <a:ext uri="{96DAC541-7B7A-43D3-8B79-37D633B846F1}">
                <asvg:svgBlip xmlns:asvg="http://schemas.microsoft.com/office/drawing/2016/SVG/main" r:embed="rId22"/>
              </a:ext>
            </a:extLst>
          </a:blip>
          <a:srcRect l="73209" b="45296"/>
          <a:stretch/>
        </p:blipFill>
        <p:spPr>
          <a:xfrm>
            <a:off x="843029" y="5925192"/>
            <a:ext cx="456826" cy="932807"/>
          </a:xfrm>
          <a:prstGeom prst="rect">
            <a:avLst/>
          </a:prstGeom>
        </p:spPr>
      </p:pic>
      <p:pic>
        <p:nvPicPr>
          <p:cNvPr id="15" name="그래픽 47">
            <a:extLst>
              <a:ext uri="{FF2B5EF4-FFF2-40B4-BE49-F238E27FC236}">
                <a16:creationId xmlns:a16="http://schemas.microsoft.com/office/drawing/2014/main" id="{7F05DF2B-4239-404F-B548-220D28F7CEBA}"/>
              </a:ext>
            </a:extLst>
          </p:cNvPr>
          <p:cNvPicPr>
            <a:picLocks noChangeAspect="1"/>
          </p:cNvPicPr>
          <p:nvPr/>
        </p:nvPicPr>
        <p:blipFill rotWithShape="1">
          <a:blip r:embed="rId23">
            <a:extLst>
              <a:ext uri="{96DAC541-7B7A-43D3-8B79-37D633B846F1}">
                <asvg:svgBlip xmlns:asvg="http://schemas.microsoft.com/office/drawing/2016/SVG/main" r:embed="rId24"/>
              </a:ext>
            </a:extLst>
          </a:blip>
          <a:srcRect l="61622" b="72636"/>
          <a:stretch/>
        </p:blipFill>
        <p:spPr>
          <a:xfrm>
            <a:off x="0" y="5685082"/>
            <a:ext cx="408087" cy="290977"/>
          </a:xfrm>
          <a:prstGeom prst="rect">
            <a:avLst/>
          </a:prstGeom>
        </p:spPr>
      </p:pic>
      <p:sp>
        <p:nvSpPr>
          <p:cNvPr id="16" name="자유형: 도형 52">
            <a:extLst>
              <a:ext uri="{FF2B5EF4-FFF2-40B4-BE49-F238E27FC236}">
                <a16:creationId xmlns:a16="http://schemas.microsoft.com/office/drawing/2014/main" id="{57B6E511-6703-4BBF-999F-A8190F59699E}"/>
              </a:ext>
            </a:extLst>
          </p:cNvPr>
          <p:cNvSpPr>
            <a:spLocks noChangeAspect="1"/>
          </p:cNvSpPr>
          <p:nvPr/>
        </p:nvSpPr>
        <p:spPr>
          <a:xfrm>
            <a:off x="2" y="6082824"/>
            <a:ext cx="895252" cy="775175"/>
          </a:xfrm>
          <a:custGeom>
            <a:avLst/>
            <a:gdLst>
              <a:gd name="connsiteX0" fmla="*/ 234919 w 657477"/>
              <a:gd name="connsiteY0" fmla="*/ 0 h 569292"/>
              <a:gd name="connsiteX1" fmla="*/ 657477 w 657477"/>
              <a:gd name="connsiteY1" fmla="*/ 422558 h 569292"/>
              <a:gd name="connsiteX2" fmla="*/ 648892 w 657477"/>
              <a:gd name="connsiteY2" fmla="*/ 507718 h 569292"/>
              <a:gd name="connsiteX3" fmla="*/ 629779 w 657477"/>
              <a:gd name="connsiteY3" fmla="*/ 569292 h 569292"/>
              <a:gd name="connsiteX4" fmla="*/ 0 w 657477"/>
              <a:gd name="connsiteY4" fmla="*/ 569292 h 569292"/>
              <a:gd name="connsiteX5" fmla="*/ 0 w 657477"/>
              <a:gd name="connsiteY5" fmla="*/ 71441 h 569292"/>
              <a:gd name="connsiteX6" fmla="*/ 70441 w 657477"/>
              <a:gd name="connsiteY6" fmla="*/ 33207 h 569292"/>
              <a:gd name="connsiteX7" fmla="*/ 234919 w 657477"/>
              <a:gd name="connsiteY7" fmla="*/ 0 h 5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477" h="569292">
                <a:moveTo>
                  <a:pt x="234919" y="0"/>
                </a:moveTo>
                <a:cubicBezTo>
                  <a:pt x="468291" y="0"/>
                  <a:pt x="657477" y="189186"/>
                  <a:pt x="657477" y="422558"/>
                </a:cubicBezTo>
                <a:cubicBezTo>
                  <a:pt x="657477" y="451730"/>
                  <a:pt x="654521" y="480211"/>
                  <a:pt x="648892" y="507718"/>
                </a:cubicBezTo>
                <a:lnTo>
                  <a:pt x="629779" y="569292"/>
                </a:lnTo>
                <a:lnTo>
                  <a:pt x="0" y="569292"/>
                </a:lnTo>
                <a:lnTo>
                  <a:pt x="0" y="71441"/>
                </a:lnTo>
                <a:lnTo>
                  <a:pt x="70441" y="33207"/>
                </a:lnTo>
                <a:cubicBezTo>
                  <a:pt x="120995" y="11824"/>
                  <a:pt x="176576" y="0"/>
                  <a:pt x="234919" y="0"/>
                </a:cubicBezTo>
                <a:close/>
              </a:path>
            </a:pathLst>
          </a:custGeom>
          <a:solidFill>
            <a:srgbClr val="FFBE00"/>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Calibri Light" panose="020F0302020204030204"/>
              <a:ea typeface="맑은 고딕" panose="020B0503020000020004" pitchFamily="34" charset="-127"/>
              <a:cs typeface="+mn-cs"/>
            </a:endParaRPr>
          </a:p>
        </p:txBody>
      </p:sp>
      <p:pic>
        <p:nvPicPr>
          <p:cNvPr id="20" name="Picture 2"/>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50448" y="-873490"/>
            <a:ext cx="5913924" cy="7731489"/>
          </a:xfrm>
          <a:prstGeom prst="rect">
            <a:avLst/>
          </a:prstGeom>
        </p:spPr>
      </p:pic>
      <p:grpSp>
        <p:nvGrpSpPr>
          <p:cNvPr id="24" name="Group 23"/>
          <p:cNvGrpSpPr/>
          <p:nvPr/>
        </p:nvGrpSpPr>
        <p:grpSpPr>
          <a:xfrm>
            <a:off x="3980352" y="164683"/>
            <a:ext cx="7845888" cy="3320197"/>
            <a:chOff x="6296566" y="933618"/>
            <a:chExt cx="4847772" cy="3152751"/>
          </a:xfrm>
        </p:grpSpPr>
        <p:pic>
          <p:nvPicPr>
            <p:cNvPr id="25" name="图片 27" descr="图标&#10;&#10;描述已自动生成">
              <a:extLst>
                <a:ext uri="{FF2B5EF4-FFF2-40B4-BE49-F238E27FC236}">
                  <a16:creationId xmlns:a16="http://schemas.microsoft.com/office/drawing/2014/main" id="{A143244E-2989-444F-86DE-49968AB3FE0C}"/>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296566" y="933618"/>
              <a:ext cx="4847772" cy="3152751"/>
            </a:xfrm>
            <a:prstGeom prst="rect">
              <a:avLst/>
            </a:prstGeom>
          </p:spPr>
        </p:pic>
        <p:sp>
          <p:nvSpPr>
            <p:cNvPr id="26" name="TextBox 7"/>
            <p:cNvSpPr txBox="1"/>
            <p:nvPr/>
          </p:nvSpPr>
          <p:spPr>
            <a:xfrm>
              <a:off x="6536148" y="1668625"/>
              <a:ext cx="4065239" cy="1251744"/>
            </a:xfrm>
            <a:prstGeom prst="rect">
              <a:avLst/>
            </a:prstGeom>
          </p:spPr>
          <p:txBody>
            <a:bodyPr wrap="square" lIns="0" tIns="0" rIns="0" bIns="0" rtlCol="0" anchor="t">
              <a:spAutoFit/>
            </a:bodyPr>
            <a:lstStyle/>
            <a:p>
              <a:pPr marL="256817" marR="0" lvl="1"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Triển</a:t>
              </a:r>
              <a:r>
                <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lãm</a:t>
              </a:r>
              <a:r>
                <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a:t>
              </a:r>
              <a:endPar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marL="256817" marR="0" lvl="1"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ưng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bày</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sản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phẩm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để</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mọi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người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xem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0" name="Picture 4" descr="Child Reading Book"/>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5667" b="90000" l="3222" r="97667"/>
                    </a14:imgEffect>
                  </a14:imgLayer>
                </a14:imgProps>
              </a:ext>
              <a:ext uri="{28A0092B-C50C-407E-A947-70E740481C1C}">
                <a14:useLocalDpi xmlns:a14="http://schemas.microsoft.com/office/drawing/2010/main" val="0"/>
              </a:ext>
            </a:extLst>
          </a:blip>
          <a:srcRect/>
          <a:stretch>
            <a:fillRect/>
          </a:stretch>
        </p:blipFill>
        <p:spPr bwMode="auto">
          <a:xfrm rot="1228309">
            <a:off x="8968326" y="-1249823"/>
            <a:ext cx="3423920" cy="34239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59AC480-5BCB-53C0-6997-A3D982A47F41}"/>
              </a:ext>
            </a:extLst>
          </p:cNvPr>
          <p:cNvPicPr>
            <a:picLocks noChangeAspect="1"/>
          </p:cNvPicPr>
          <p:nvPr/>
        </p:nvPicPr>
        <p:blipFill>
          <a:blip r:embed="rId30"/>
          <a:stretch>
            <a:fillRect/>
          </a:stretch>
        </p:blipFill>
        <p:spPr>
          <a:xfrm>
            <a:off x="0" y="2058267"/>
            <a:ext cx="7395089" cy="3432345"/>
          </a:xfrm>
          <a:prstGeom prst="rect">
            <a:avLst/>
          </a:prstGeom>
        </p:spPr>
      </p:pic>
      <p:pic>
        <p:nvPicPr>
          <p:cNvPr id="1026" name="Picture 2" descr="Top 10 triển lãm nghệ thuật đáng chú ý của năm 2020 | ELLE Man">
            <a:extLst>
              <a:ext uri="{FF2B5EF4-FFF2-40B4-BE49-F238E27FC236}">
                <a16:creationId xmlns:a16="http://schemas.microsoft.com/office/drawing/2014/main" id="{EE5D5619-4BE4-BF0B-59E9-89D9DAAB7750}"/>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785360" y="3140119"/>
            <a:ext cx="6614160" cy="3717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24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0.21263 -0.24467 L 0.10573 -0.24467 C 0.05716 -0.24467 -1.45833E-6 -0.17778 -1.45833E-6 -0.12245 L -1.45833E-6 -1.11111E-6 " pathEditMode="relative" rAng="0" ptsTypes="AAAA">
                                      <p:cBhvr>
                                        <p:cTn id="6" dur="2000" fill="hold"/>
                                        <p:tgtEl>
                                          <p:spTgt spid="30"/>
                                        </p:tgtEl>
                                        <p:attrNameLst>
                                          <p:attrName>ppt_x</p:attrName>
                                          <p:attrName>ppt_y</p:attrName>
                                        </p:attrNameLst>
                                      </p:cBhvr>
                                      <p:rCtr x="-10638" y="12245"/>
                                    </p:animMotion>
                                  </p:childTnLst>
                                </p:cTn>
                              </p:par>
                              <p:par>
                                <p:cTn id="7" presetID="53" presetClass="entr" presetSubtype="16"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 calcmode="lin" valueType="num">
                                      <p:cBhvr>
                                        <p:cTn id="9" dur="500" fill="hold"/>
                                        <p:tgtEl>
                                          <p:spTgt spid="24"/>
                                        </p:tgtEl>
                                        <p:attrNameLst>
                                          <p:attrName>ppt_w</p:attrName>
                                        </p:attrNameLst>
                                      </p:cBhvr>
                                      <p:tavLst>
                                        <p:tav tm="0">
                                          <p:val>
                                            <p:fltVal val="0"/>
                                          </p:val>
                                        </p:tav>
                                        <p:tav tm="100000">
                                          <p:val>
                                            <p:strVal val="#ppt_w"/>
                                          </p:val>
                                        </p:tav>
                                      </p:tavLst>
                                    </p:anim>
                                    <p:anim calcmode="lin" valueType="num">
                                      <p:cBhvr>
                                        <p:cTn id="10" dur="500" fill="hold"/>
                                        <p:tgtEl>
                                          <p:spTgt spid="24"/>
                                        </p:tgtEl>
                                        <p:attrNameLst>
                                          <p:attrName>ppt_h</p:attrName>
                                        </p:attrNameLst>
                                      </p:cBhvr>
                                      <p:tavLst>
                                        <p:tav tm="0">
                                          <p:val>
                                            <p:fltVal val="0"/>
                                          </p:val>
                                        </p:tav>
                                        <p:tav tm="100000">
                                          <p:val>
                                            <p:strVal val="#ppt_h"/>
                                          </p:val>
                                        </p:tav>
                                      </p:tavLst>
                                    </p:anim>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2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005EB3"/>
        </a:solidFill>
        <a:effectLst/>
      </p:bgPr>
    </p:bg>
    <p:spTree>
      <p:nvGrpSpPr>
        <p:cNvPr id="1" name=""/>
        <p:cNvGrpSpPr/>
        <p:nvPr/>
      </p:nvGrpSpPr>
      <p:grpSpPr>
        <a:xfrm>
          <a:off x="0" y="0"/>
          <a:ext cx="0" cy="0"/>
          <a:chOff x="0" y="0"/>
          <a:chExt cx="0" cy="0"/>
        </a:xfrm>
      </p:grpSpPr>
      <p:sp>
        <p:nvSpPr>
          <p:cNvPr id="18" name="Rounded Rectangle 17"/>
          <p:cNvSpPr/>
          <p:nvPr/>
        </p:nvSpPr>
        <p:spPr>
          <a:xfrm>
            <a:off x="345481" y="247058"/>
            <a:ext cx="11796630" cy="6668992"/>
          </a:xfrm>
          <a:custGeom>
            <a:avLst/>
            <a:gdLst>
              <a:gd name="connsiteX0" fmla="*/ 0 w 11501043"/>
              <a:gd name="connsiteY0" fmla="*/ 1041377 h 6248138"/>
              <a:gd name="connsiteX1" fmla="*/ 1041377 w 11501043"/>
              <a:gd name="connsiteY1" fmla="*/ 0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41377 h 6248138"/>
              <a:gd name="connsiteX1" fmla="*/ 1411767 w 11501043"/>
              <a:gd name="connsiteY1" fmla="*/ 127322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99251 h 6306012"/>
              <a:gd name="connsiteX1" fmla="*/ 1411767 w 11501043"/>
              <a:gd name="connsiteY1" fmla="*/ 185196 h 6306012"/>
              <a:gd name="connsiteX2" fmla="*/ 9012831 w 11501043"/>
              <a:gd name="connsiteY2" fmla="*/ 0 h 6306012"/>
              <a:gd name="connsiteX3" fmla="*/ 11501043 w 11501043"/>
              <a:gd name="connsiteY3" fmla="*/ 1099251 h 6306012"/>
              <a:gd name="connsiteX4" fmla="*/ 11501043 w 11501043"/>
              <a:gd name="connsiteY4" fmla="*/ 5264635 h 6306012"/>
              <a:gd name="connsiteX5" fmla="*/ 10459666 w 11501043"/>
              <a:gd name="connsiteY5" fmla="*/ 6306012 h 6306012"/>
              <a:gd name="connsiteX6" fmla="*/ 1041377 w 11501043"/>
              <a:gd name="connsiteY6" fmla="*/ 6306012 h 6306012"/>
              <a:gd name="connsiteX7" fmla="*/ 0 w 11501043"/>
              <a:gd name="connsiteY7" fmla="*/ 5264635 h 6306012"/>
              <a:gd name="connsiteX8" fmla="*/ 0 w 11501043"/>
              <a:gd name="connsiteY8" fmla="*/ 1099251 h 6306012"/>
              <a:gd name="connsiteX0" fmla="*/ 0 w 11512618"/>
              <a:gd name="connsiteY0" fmla="*/ 1099251 h 6306012"/>
              <a:gd name="connsiteX1" fmla="*/ 1411767 w 11512618"/>
              <a:gd name="connsiteY1" fmla="*/ 185196 h 6306012"/>
              <a:gd name="connsiteX2" fmla="*/ 9012831 w 11512618"/>
              <a:gd name="connsiteY2" fmla="*/ 0 h 6306012"/>
              <a:gd name="connsiteX3" fmla="*/ 11512618 w 11512618"/>
              <a:gd name="connsiteY3" fmla="*/ 1041378 h 6306012"/>
              <a:gd name="connsiteX4" fmla="*/ 11501043 w 11512618"/>
              <a:gd name="connsiteY4" fmla="*/ 5264635 h 6306012"/>
              <a:gd name="connsiteX5" fmla="*/ 10459666 w 11512618"/>
              <a:gd name="connsiteY5" fmla="*/ 6306012 h 6306012"/>
              <a:gd name="connsiteX6" fmla="*/ 1041377 w 11512618"/>
              <a:gd name="connsiteY6" fmla="*/ 6306012 h 6306012"/>
              <a:gd name="connsiteX7" fmla="*/ 0 w 11512618"/>
              <a:gd name="connsiteY7" fmla="*/ 5264635 h 6306012"/>
              <a:gd name="connsiteX8" fmla="*/ 0 w 11512618"/>
              <a:gd name="connsiteY8" fmla="*/ 1099251 h 6306012"/>
              <a:gd name="connsiteX0" fmla="*/ 0 w 11676807"/>
              <a:gd name="connsiteY0" fmla="*/ 1099251 h 6306012"/>
              <a:gd name="connsiteX1" fmla="*/ 1411767 w 11676807"/>
              <a:gd name="connsiteY1" fmla="*/ 185196 h 6306012"/>
              <a:gd name="connsiteX2" fmla="*/ 9012831 w 11676807"/>
              <a:gd name="connsiteY2" fmla="*/ 0 h 6306012"/>
              <a:gd name="connsiteX3" fmla="*/ 11512618 w 11676807"/>
              <a:gd name="connsiteY3" fmla="*/ 1041378 h 6306012"/>
              <a:gd name="connsiteX4" fmla="*/ 11425973 w 11676807"/>
              <a:gd name="connsiteY4" fmla="*/ 2010006 h 6306012"/>
              <a:gd name="connsiteX5" fmla="*/ 11501043 w 11676807"/>
              <a:gd name="connsiteY5" fmla="*/ 5264635 h 6306012"/>
              <a:gd name="connsiteX6" fmla="*/ 10459666 w 11676807"/>
              <a:gd name="connsiteY6" fmla="*/ 6306012 h 6306012"/>
              <a:gd name="connsiteX7" fmla="*/ 1041377 w 11676807"/>
              <a:gd name="connsiteY7" fmla="*/ 6306012 h 6306012"/>
              <a:gd name="connsiteX8" fmla="*/ 0 w 11676807"/>
              <a:gd name="connsiteY8" fmla="*/ 5264635 h 6306012"/>
              <a:gd name="connsiteX9" fmla="*/ 0 w 11676807"/>
              <a:gd name="connsiteY9" fmla="*/ 1099251 h 6306012"/>
              <a:gd name="connsiteX0" fmla="*/ 0 w 11752069"/>
              <a:gd name="connsiteY0" fmla="*/ 1099251 h 6433621"/>
              <a:gd name="connsiteX1" fmla="*/ 1411767 w 11752069"/>
              <a:gd name="connsiteY1" fmla="*/ 185196 h 6433621"/>
              <a:gd name="connsiteX2" fmla="*/ 9012831 w 11752069"/>
              <a:gd name="connsiteY2" fmla="*/ 0 h 6433621"/>
              <a:gd name="connsiteX3" fmla="*/ 11512618 w 11752069"/>
              <a:gd name="connsiteY3" fmla="*/ 1041378 h 6433621"/>
              <a:gd name="connsiteX4" fmla="*/ 11676807 w 11752069"/>
              <a:gd name="connsiteY4" fmla="*/ 6306012 h 6433621"/>
              <a:gd name="connsiteX5" fmla="*/ 11501043 w 11752069"/>
              <a:gd name="connsiteY5" fmla="*/ 5264635 h 6433621"/>
              <a:gd name="connsiteX6" fmla="*/ 10459666 w 11752069"/>
              <a:gd name="connsiteY6" fmla="*/ 6306012 h 6433621"/>
              <a:gd name="connsiteX7" fmla="*/ 1041377 w 11752069"/>
              <a:gd name="connsiteY7" fmla="*/ 6306012 h 6433621"/>
              <a:gd name="connsiteX8" fmla="*/ 0 w 11752069"/>
              <a:gd name="connsiteY8" fmla="*/ 5264635 h 6433621"/>
              <a:gd name="connsiteX9" fmla="*/ 0 w 11752069"/>
              <a:gd name="connsiteY9" fmla="*/ 1099251 h 6433621"/>
              <a:gd name="connsiteX0" fmla="*/ 0 w 11764727"/>
              <a:gd name="connsiteY0" fmla="*/ 1099251 h 6478904"/>
              <a:gd name="connsiteX1" fmla="*/ 1411767 w 11764727"/>
              <a:gd name="connsiteY1" fmla="*/ 185196 h 6478904"/>
              <a:gd name="connsiteX2" fmla="*/ 9012831 w 11764727"/>
              <a:gd name="connsiteY2" fmla="*/ 0 h 6478904"/>
              <a:gd name="connsiteX3" fmla="*/ 11512618 w 11764727"/>
              <a:gd name="connsiteY3" fmla="*/ 1041378 h 6478904"/>
              <a:gd name="connsiteX4" fmla="*/ 11676807 w 11764727"/>
              <a:gd name="connsiteY4" fmla="*/ 6306012 h 6478904"/>
              <a:gd name="connsiteX5" fmla="*/ 11692191 w 11764727"/>
              <a:gd name="connsiteY5" fmla="*/ 6014847 h 6478904"/>
              <a:gd name="connsiteX6" fmla="*/ 10459666 w 11764727"/>
              <a:gd name="connsiteY6" fmla="*/ 6306012 h 6478904"/>
              <a:gd name="connsiteX7" fmla="*/ 1041377 w 11764727"/>
              <a:gd name="connsiteY7" fmla="*/ 6306012 h 6478904"/>
              <a:gd name="connsiteX8" fmla="*/ 0 w 11764727"/>
              <a:gd name="connsiteY8" fmla="*/ 5264635 h 6478904"/>
              <a:gd name="connsiteX9" fmla="*/ 0 w 11764727"/>
              <a:gd name="connsiteY9" fmla="*/ 1099251 h 647890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10459666 w 11796630"/>
              <a:gd name="connsiteY6" fmla="*/ 6306012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9307805 w 11796630"/>
              <a:gd name="connsiteY6" fmla="*/ 6385236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796630"/>
              <a:gd name="connsiteY0" fmla="*/ 1099251 h 6694900"/>
              <a:gd name="connsiteX1" fmla="*/ 1411767 w 11796630"/>
              <a:gd name="connsiteY1" fmla="*/ 185196 h 6694900"/>
              <a:gd name="connsiteX2" fmla="*/ 9012831 w 11796630"/>
              <a:gd name="connsiteY2" fmla="*/ 0 h 6694900"/>
              <a:gd name="connsiteX3" fmla="*/ 11512618 w 11796630"/>
              <a:gd name="connsiteY3" fmla="*/ 1041378 h 6694900"/>
              <a:gd name="connsiteX4" fmla="*/ 11764727 w 11796630"/>
              <a:gd name="connsiteY4" fmla="*/ 6478904 h 6694900"/>
              <a:gd name="connsiteX5" fmla="*/ 11622743 w 11796630"/>
              <a:gd name="connsiteY5" fmla="*/ 5933825 h 6694900"/>
              <a:gd name="connsiteX6" fmla="*/ 10731491 w 11796630"/>
              <a:gd name="connsiteY6" fmla="*/ 6165317 h 6694900"/>
              <a:gd name="connsiteX7" fmla="*/ 9307805 w 11796630"/>
              <a:gd name="connsiteY7" fmla="*/ 6385236 h 6694900"/>
              <a:gd name="connsiteX8" fmla="*/ 1041377 w 11796630"/>
              <a:gd name="connsiteY8" fmla="*/ 6306012 h 6694900"/>
              <a:gd name="connsiteX9" fmla="*/ 0 w 11796630"/>
              <a:gd name="connsiteY9" fmla="*/ 5264635 h 6694900"/>
              <a:gd name="connsiteX10" fmla="*/ 0 w 11796630"/>
              <a:gd name="connsiteY10" fmla="*/ 1099251 h 6694900"/>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96630" h="6668992">
                <a:moveTo>
                  <a:pt x="0" y="1099251"/>
                </a:moveTo>
                <a:cubicBezTo>
                  <a:pt x="0" y="524114"/>
                  <a:pt x="836630" y="185196"/>
                  <a:pt x="1411767" y="185196"/>
                </a:cubicBezTo>
                <a:cubicBezTo>
                  <a:pt x="4551197" y="185196"/>
                  <a:pt x="5873401" y="0"/>
                  <a:pt x="9012831" y="0"/>
                </a:cubicBezTo>
                <a:cubicBezTo>
                  <a:pt x="9587968" y="0"/>
                  <a:pt x="11512618" y="466241"/>
                  <a:pt x="11512618" y="1041378"/>
                </a:cubicBezTo>
                <a:cubicBezTo>
                  <a:pt x="11926383" y="1366733"/>
                  <a:pt x="11766656" y="5775028"/>
                  <a:pt x="11764727" y="6478904"/>
                </a:cubicBezTo>
                <a:cubicBezTo>
                  <a:pt x="11762798" y="7182780"/>
                  <a:pt x="11713926" y="5687077"/>
                  <a:pt x="11622743" y="5933825"/>
                </a:cubicBezTo>
                <a:cubicBezTo>
                  <a:pt x="11427388" y="5925930"/>
                  <a:pt x="11128889" y="6103586"/>
                  <a:pt x="10731491" y="6165317"/>
                </a:cubicBezTo>
                <a:cubicBezTo>
                  <a:pt x="10148898" y="6284922"/>
                  <a:pt x="7843958" y="6197812"/>
                  <a:pt x="6252088" y="6176892"/>
                </a:cubicBezTo>
                <a:cubicBezTo>
                  <a:pt x="3623933" y="6324104"/>
                  <a:pt x="3796853" y="6181949"/>
                  <a:pt x="1041377" y="6306012"/>
                </a:cubicBezTo>
                <a:cubicBezTo>
                  <a:pt x="466240" y="6306012"/>
                  <a:pt x="0" y="5839772"/>
                  <a:pt x="0" y="5264635"/>
                </a:cubicBezTo>
                <a:lnTo>
                  <a:pt x="0" y="1099251"/>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그래픽 5">
            <a:extLst>
              <a:ext uri="{FF2B5EF4-FFF2-40B4-BE49-F238E27FC236}">
                <a16:creationId xmlns:a16="http://schemas.microsoft.com/office/drawing/2014/main" id="{AA677A23-68DF-43D1-8DF7-319CD65B53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2882806" cy="1785310"/>
          </a:xfrm>
          <a:prstGeom prst="rect">
            <a:avLst/>
          </a:prstGeom>
        </p:spPr>
      </p:pic>
      <p:pic>
        <p:nvPicPr>
          <p:cNvPr id="5" name="그래픽 48">
            <a:extLst>
              <a:ext uri="{FF2B5EF4-FFF2-40B4-BE49-F238E27FC236}">
                <a16:creationId xmlns:a16="http://schemas.microsoft.com/office/drawing/2014/main" id="{54A1B66C-DADF-4C2A-A518-00F2BE0FA5D3}"/>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flipH="1" flipV="1">
            <a:off x="9259305" y="5851896"/>
            <a:ext cx="2882806" cy="1785310"/>
          </a:xfrm>
          <a:prstGeom prst="rect">
            <a:avLst/>
          </a:prstGeom>
        </p:spPr>
      </p:pic>
      <p:pic>
        <p:nvPicPr>
          <p:cNvPr id="6" name="그래픽 22">
            <a:extLst>
              <a:ext uri="{FF2B5EF4-FFF2-40B4-BE49-F238E27FC236}">
                <a16:creationId xmlns:a16="http://schemas.microsoft.com/office/drawing/2014/main" id="{30250DA1-7BA3-4BB3-8B80-9EEF239323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561827" y="1416578"/>
            <a:ext cx="1950641" cy="227060"/>
          </a:xfrm>
          <a:prstGeom prst="rect">
            <a:avLst/>
          </a:prstGeom>
        </p:spPr>
      </p:pic>
      <p:pic>
        <p:nvPicPr>
          <p:cNvPr id="7" name="그래픽 28">
            <a:extLst>
              <a:ext uri="{FF2B5EF4-FFF2-40B4-BE49-F238E27FC236}">
                <a16:creationId xmlns:a16="http://schemas.microsoft.com/office/drawing/2014/main" id="{9D43800B-EEC4-4C4A-B40C-A18B3CD1ED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06514" y="385526"/>
            <a:ext cx="245140" cy="268862"/>
          </a:xfrm>
          <a:prstGeom prst="rect">
            <a:avLst/>
          </a:prstGeom>
        </p:spPr>
      </p:pic>
      <p:pic>
        <p:nvPicPr>
          <p:cNvPr id="8" name="그래픽 29">
            <a:extLst>
              <a:ext uri="{FF2B5EF4-FFF2-40B4-BE49-F238E27FC236}">
                <a16:creationId xmlns:a16="http://schemas.microsoft.com/office/drawing/2014/main" id="{EBC8273A-6D97-4C8B-A4C9-01D4302FC84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08716" y="7098300"/>
            <a:ext cx="255683" cy="255683"/>
          </a:xfrm>
          <a:prstGeom prst="rect">
            <a:avLst/>
          </a:prstGeom>
        </p:spPr>
      </p:pic>
      <p:pic>
        <p:nvPicPr>
          <p:cNvPr id="9" name="그래픽 31">
            <a:extLst>
              <a:ext uri="{FF2B5EF4-FFF2-40B4-BE49-F238E27FC236}">
                <a16:creationId xmlns:a16="http://schemas.microsoft.com/office/drawing/2014/main" id="{2D4B1143-A931-4220-BCAA-75189E8BCD5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519040" y="6077486"/>
            <a:ext cx="271498" cy="271498"/>
          </a:xfrm>
          <a:prstGeom prst="rect">
            <a:avLst/>
          </a:prstGeom>
        </p:spPr>
      </p:pic>
      <p:pic>
        <p:nvPicPr>
          <p:cNvPr id="10" name="그래픽 36">
            <a:extLst>
              <a:ext uri="{FF2B5EF4-FFF2-40B4-BE49-F238E27FC236}">
                <a16:creationId xmlns:a16="http://schemas.microsoft.com/office/drawing/2014/main" id="{08FCE57B-82E4-4E9B-AAB4-00AD6A829E91}"/>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t="-1199" b="-1"/>
          <a:stretch/>
        </p:blipFill>
        <p:spPr>
          <a:xfrm>
            <a:off x="1286333" y="158411"/>
            <a:ext cx="636048" cy="643674"/>
          </a:xfrm>
          <a:prstGeom prst="rect">
            <a:avLst/>
          </a:prstGeom>
        </p:spPr>
      </p:pic>
      <p:pic>
        <p:nvPicPr>
          <p:cNvPr id="11" name="그래픽 37">
            <a:extLst>
              <a:ext uri="{FF2B5EF4-FFF2-40B4-BE49-F238E27FC236}">
                <a16:creationId xmlns:a16="http://schemas.microsoft.com/office/drawing/2014/main" id="{EDC09C93-9DBD-4989-A705-8745B0DB92F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71442" y="814207"/>
            <a:ext cx="181200" cy="181200"/>
          </a:xfrm>
          <a:prstGeom prst="rect">
            <a:avLst/>
          </a:prstGeom>
        </p:spPr>
      </p:pic>
      <p:pic>
        <p:nvPicPr>
          <p:cNvPr id="12" name="그래픽 42">
            <a:extLst>
              <a:ext uri="{FF2B5EF4-FFF2-40B4-BE49-F238E27FC236}">
                <a16:creationId xmlns:a16="http://schemas.microsoft.com/office/drawing/2014/main" id="{22C903DB-2335-42D1-B738-7B3F6AA51BA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6200000">
            <a:off x="10961770" y="6313512"/>
            <a:ext cx="555809" cy="1077933"/>
          </a:xfrm>
          <a:prstGeom prst="rect">
            <a:avLst/>
          </a:prstGeom>
        </p:spPr>
      </p:pic>
      <p:pic>
        <p:nvPicPr>
          <p:cNvPr id="13" name="그래픽 43">
            <a:extLst>
              <a:ext uri="{FF2B5EF4-FFF2-40B4-BE49-F238E27FC236}">
                <a16:creationId xmlns:a16="http://schemas.microsoft.com/office/drawing/2014/main" id="{EB3A609F-BAC1-4792-B044-93C3D7016CD6}"/>
              </a:ext>
            </a:extLst>
          </p:cNvPr>
          <p:cNvPicPr>
            <a:picLocks noChangeAspect="1"/>
          </p:cNvPicPr>
          <p:nvPr/>
        </p:nvPicPr>
        <p:blipFill rotWithShape="1">
          <a:blip r:embed="rId19">
            <a:extLst>
              <a:ext uri="{96DAC541-7B7A-43D3-8B79-37D633B846F1}">
                <asvg:svgBlip xmlns:asvg="http://schemas.microsoft.com/office/drawing/2016/SVG/main" r:embed="rId20"/>
              </a:ext>
            </a:extLst>
          </a:blip>
          <a:srcRect t="18732" r="17866"/>
          <a:stretch/>
        </p:blipFill>
        <p:spPr>
          <a:xfrm>
            <a:off x="11140991" y="0"/>
            <a:ext cx="1051009" cy="1039915"/>
          </a:xfrm>
          <a:prstGeom prst="rect">
            <a:avLst/>
          </a:prstGeom>
        </p:spPr>
      </p:pic>
      <p:pic>
        <p:nvPicPr>
          <p:cNvPr id="14" name="그래픽 46">
            <a:extLst>
              <a:ext uri="{FF2B5EF4-FFF2-40B4-BE49-F238E27FC236}">
                <a16:creationId xmlns:a16="http://schemas.microsoft.com/office/drawing/2014/main" id="{03385086-4FF4-417D-A939-9911A4A1E0A1}"/>
              </a:ext>
            </a:extLst>
          </p:cNvPr>
          <p:cNvPicPr>
            <a:picLocks noChangeAspect="1"/>
          </p:cNvPicPr>
          <p:nvPr/>
        </p:nvPicPr>
        <p:blipFill rotWithShape="1">
          <a:blip r:embed="rId21">
            <a:extLst>
              <a:ext uri="{96DAC541-7B7A-43D3-8B79-37D633B846F1}">
                <asvg:svgBlip xmlns:asvg="http://schemas.microsoft.com/office/drawing/2016/SVG/main" r:embed="rId22"/>
              </a:ext>
            </a:extLst>
          </a:blip>
          <a:srcRect l="73209" b="45296"/>
          <a:stretch/>
        </p:blipFill>
        <p:spPr>
          <a:xfrm>
            <a:off x="843029" y="5925192"/>
            <a:ext cx="456826" cy="932807"/>
          </a:xfrm>
          <a:prstGeom prst="rect">
            <a:avLst/>
          </a:prstGeom>
        </p:spPr>
      </p:pic>
      <p:pic>
        <p:nvPicPr>
          <p:cNvPr id="15" name="그래픽 47">
            <a:extLst>
              <a:ext uri="{FF2B5EF4-FFF2-40B4-BE49-F238E27FC236}">
                <a16:creationId xmlns:a16="http://schemas.microsoft.com/office/drawing/2014/main" id="{7F05DF2B-4239-404F-B548-220D28F7CEBA}"/>
              </a:ext>
            </a:extLst>
          </p:cNvPr>
          <p:cNvPicPr>
            <a:picLocks noChangeAspect="1"/>
          </p:cNvPicPr>
          <p:nvPr/>
        </p:nvPicPr>
        <p:blipFill rotWithShape="1">
          <a:blip r:embed="rId23">
            <a:extLst>
              <a:ext uri="{96DAC541-7B7A-43D3-8B79-37D633B846F1}">
                <asvg:svgBlip xmlns:asvg="http://schemas.microsoft.com/office/drawing/2016/SVG/main" r:embed="rId24"/>
              </a:ext>
            </a:extLst>
          </a:blip>
          <a:srcRect l="61622" b="72636"/>
          <a:stretch/>
        </p:blipFill>
        <p:spPr>
          <a:xfrm>
            <a:off x="0" y="5685082"/>
            <a:ext cx="408087" cy="290977"/>
          </a:xfrm>
          <a:prstGeom prst="rect">
            <a:avLst/>
          </a:prstGeom>
        </p:spPr>
      </p:pic>
      <p:sp>
        <p:nvSpPr>
          <p:cNvPr id="16" name="자유형: 도형 52">
            <a:extLst>
              <a:ext uri="{FF2B5EF4-FFF2-40B4-BE49-F238E27FC236}">
                <a16:creationId xmlns:a16="http://schemas.microsoft.com/office/drawing/2014/main" id="{57B6E511-6703-4BBF-999F-A8190F59699E}"/>
              </a:ext>
            </a:extLst>
          </p:cNvPr>
          <p:cNvSpPr>
            <a:spLocks noChangeAspect="1"/>
          </p:cNvSpPr>
          <p:nvPr/>
        </p:nvSpPr>
        <p:spPr>
          <a:xfrm>
            <a:off x="2" y="6082824"/>
            <a:ext cx="895252" cy="775175"/>
          </a:xfrm>
          <a:custGeom>
            <a:avLst/>
            <a:gdLst>
              <a:gd name="connsiteX0" fmla="*/ 234919 w 657477"/>
              <a:gd name="connsiteY0" fmla="*/ 0 h 569292"/>
              <a:gd name="connsiteX1" fmla="*/ 657477 w 657477"/>
              <a:gd name="connsiteY1" fmla="*/ 422558 h 569292"/>
              <a:gd name="connsiteX2" fmla="*/ 648892 w 657477"/>
              <a:gd name="connsiteY2" fmla="*/ 507718 h 569292"/>
              <a:gd name="connsiteX3" fmla="*/ 629779 w 657477"/>
              <a:gd name="connsiteY3" fmla="*/ 569292 h 569292"/>
              <a:gd name="connsiteX4" fmla="*/ 0 w 657477"/>
              <a:gd name="connsiteY4" fmla="*/ 569292 h 569292"/>
              <a:gd name="connsiteX5" fmla="*/ 0 w 657477"/>
              <a:gd name="connsiteY5" fmla="*/ 71441 h 569292"/>
              <a:gd name="connsiteX6" fmla="*/ 70441 w 657477"/>
              <a:gd name="connsiteY6" fmla="*/ 33207 h 569292"/>
              <a:gd name="connsiteX7" fmla="*/ 234919 w 657477"/>
              <a:gd name="connsiteY7" fmla="*/ 0 h 5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477" h="569292">
                <a:moveTo>
                  <a:pt x="234919" y="0"/>
                </a:moveTo>
                <a:cubicBezTo>
                  <a:pt x="468291" y="0"/>
                  <a:pt x="657477" y="189186"/>
                  <a:pt x="657477" y="422558"/>
                </a:cubicBezTo>
                <a:cubicBezTo>
                  <a:pt x="657477" y="451730"/>
                  <a:pt x="654521" y="480211"/>
                  <a:pt x="648892" y="507718"/>
                </a:cubicBezTo>
                <a:lnTo>
                  <a:pt x="629779" y="569292"/>
                </a:lnTo>
                <a:lnTo>
                  <a:pt x="0" y="569292"/>
                </a:lnTo>
                <a:lnTo>
                  <a:pt x="0" y="71441"/>
                </a:lnTo>
                <a:lnTo>
                  <a:pt x="70441" y="33207"/>
                </a:lnTo>
                <a:cubicBezTo>
                  <a:pt x="120995" y="11824"/>
                  <a:pt x="176576" y="0"/>
                  <a:pt x="234919" y="0"/>
                </a:cubicBezTo>
                <a:close/>
              </a:path>
            </a:pathLst>
          </a:custGeom>
          <a:solidFill>
            <a:srgbClr val="FFBE00"/>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Calibri Light" panose="020F0302020204030204"/>
              <a:ea typeface="맑은 고딕" panose="020B0503020000020004" pitchFamily="34" charset="-127"/>
              <a:cs typeface="+mn-cs"/>
            </a:endParaRPr>
          </a:p>
        </p:txBody>
      </p:sp>
      <p:pic>
        <p:nvPicPr>
          <p:cNvPr id="20" name="Picture 2"/>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50448" y="-873490"/>
            <a:ext cx="5913924" cy="7731489"/>
          </a:xfrm>
          <a:prstGeom prst="rect">
            <a:avLst/>
          </a:prstGeom>
        </p:spPr>
      </p:pic>
      <p:grpSp>
        <p:nvGrpSpPr>
          <p:cNvPr id="24" name="Group 23"/>
          <p:cNvGrpSpPr/>
          <p:nvPr/>
        </p:nvGrpSpPr>
        <p:grpSpPr>
          <a:xfrm>
            <a:off x="3403600" y="164683"/>
            <a:ext cx="8422640" cy="3320197"/>
            <a:chOff x="6296566" y="933618"/>
            <a:chExt cx="4847772" cy="3152751"/>
          </a:xfrm>
        </p:grpSpPr>
        <p:pic>
          <p:nvPicPr>
            <p:cNvPr id="25" name="图片 27" descr="图标&#10;&#10;描述已自动生成">
              <a:extLst>
                <a:ext uri="{FF2B5EF4-FFF2-40B4-BE49-F238E27FC236}">
                  <a16:creationId xmlns:a16="http://schemas.microsoft.com/office/drawing/2014/main" id="{A143244E-2989-444F-86DE-49968AB3FE0C}"/>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296566" y="933618"/>
              <a:ext cx="4847772" cy="3152751"/>
            </a:xfrm>
            <a:prstGeom prst="rect">
              <a:avLst/>
            </a:prstGeom>
          </p:spPr>
        </p:pic>
        <p:sp>
          <p:nvSpPr>
            <p:cNvPr id="26" name="TextBox 7"/>
            <p:cNvSpPr txBox="1"/>
            <p:nvPr/>
          </p:nvSpPr>
          <p:spPr>
            <a:xfrm>
              <a:off x="6536148" y="1668625"/>
              <a:ext cx="4065239" cy="1578174"/>
            </a:xfrm>
            <a:prstGeom prst="rect">
              <a:avLst/>
            </a:prstGeom>
          </p:spPr>
          <p:txBody>
            <a:bodyPr wrap="square" lIns="0" tIns="0" rIns="0" bIns="0" rtlCol="0" anchor="t">
              <a:spAutoFit/>
            </a:bodyPr>
            <a:lstStyle/>
            <a:p>
              <a:pPr marL="256817" marR="0" lvl="1"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Phát</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thanh</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viên</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marL="256817" marR="0" lvl="1"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Người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tin,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trên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phát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thanh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truyền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hình</a:t>
              </a:r>
              <a:endPar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0" name="Picture 4" descr="Child Reading Book"/>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5667" b="90000" l="3222" r="97667"/>
                    </a14:imgEffect>
                  </a14:imgLayer>
                </a14:imgProps>
              </a:ext>
              <a:ext uri="{28A0092B-C50C-407E-A947-70E740481C1C}">
                <a14:useLocalDpi xmlns:a14="http://schemas.microsoft.com/office/drawing/2010/main" val="0"/>
              </a:ext>
            </a:extLst>
          </a:blip>
          <a:srcRect/>
          <a:stretch>
            <a:fillRect/>
          </a:stretch>
        </p:blipFill>
        <p:spPr bwMode="auto">
          <a:xfrm rot="1228309">
            <a:off x="8968326" y="-1249823"/>
            <a:ext cx="3423920" cy="34239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59AC480-5BCB-53C0-6997-A3D982A47F41}"/>
              </a:ext>
            </a:extLst>
          </p:cNvPr>
          <p:cNvPicPr>
            <a:picLocks noChangeAspect="1"/>
          </p:cNvPicPr>
          <p:nvPr/>
        </p:nvPicPr>
        <p:blipFill>
          <a:blip r:embed="rId30"/>
          <a:stretch>
            <a:fillRect/>
          </a:stretch>
        </p:blipFill>
        <p:spPr>
          <a:xfrm>
            <a:off x="0" y="2058267"/>
            <a:ext cx="7395089" cy="3432345"/>
          </a:xfrm>
          <a:prstGeom prst="rect">
            <a:avLst/>
          </a:prstGeom>
        </p:spPr>
      </p:pic>
      <p:pic>
        <p:nvPicPr>
          <p:cNvPr id="2050" name="Picture 2" descr="Phát thanh viên là gì? Mức thu nhập có cao không?">
            <a:extLst>
              <a:ext uri="{FF2B5EF4-FFF2-40B4-BE49-F238E27FC236}">
                <a16:creationId xmlns:a16="http://schemas.microsoft.com/office/drawing/2014/main" id="{E205734C-4024-F64B-1F46-EB8903A36F75}"/>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886960" y="3439659"/>
            <a:ext cx="6068060" cy="3418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52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0.21263 -0.24467 L 0.10573 -0.24467 C 0.05716 -0.24467 -1.45833E-6 -0.17778 -1.45833E-6 -0.12245 L -1.45833E-6 -1.11111E-6 " pathEditMode="relative" rAng="0" ptsTypes="AAAA">
                                      <p:cBhvr>
                                        <p:cTn id="6" dur="2000" fill="hold"/>
                                        <p:tgtEl>
                                          <p:spTgt spid="30"/>
                                        </p:tgtEl>
                                        <p:attrNameLst>
                                          <p:attrName>ppt_x</p:attrName>
                                          <p:attrName>ppt_y</p:attrName>
                                        </p:attrNameLst>
                                      </p:cBhvr>
                                      <p:rCtr x="-10638" y="12245"/>
                                    </p:animMotion>
                                  </p:childTnLst>
                                </p:cTn>
                              </p:par>
                              <p:par>
                                <p:cTn id="7" presetID="53" presetClass="entr" presetSubtype="16"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 calcmode="lin" valueType="num">
                                      <p:cBhvr>
                                        <p:cTn id="9" dur="500" fill="hold"/>
                                        <p:tgtEl>
                                          <p:spTgt spid="24"/>
                                        </p:tgtEl>
                                        <p:attrNameLst>
                                          <p:attrName>ppt_w</p:attrName>
                                        </p:attrNameLst>
                                      </p:cBhvr>
                                      <p:tavLst>
                                        <p:tav tm="0">
                                          <p:val>
                                            <p:fltVal val="0"/>
                                          </p:val>
                                        </p:tav>
                                        <p:tav tm="100000">
                                          <p:val>
                                            <p:strVal val="#ppt_w"/>
                                          </p:val>
                                        </p:tav>
                                      </p:tavLst>
                                    </p:anim>
                                    <p:anim calcmode="lin" valueType="num">
                                      <p:cBhvr>
                                        <p:cTn id="10" dur="500" fill="hold"/>
                                        <p:tgtEl>
                                          <p:spTgt spid="24"/>
                                        </p:tgtEl>
                                        <p:attrNameLst>
                                          <p:attrName>ppt_h</p:attrName>
                                        </p:attrNameLst>
                                      </p:cBhvr>
                                      <p:tavLst>
                                        <p:tav tm="0">
                                          <p:val>
                                            <p:fltVal val="0"/>
                                          </p:val>
                                        </p:tav>
                                        <p:tav tm="100000">
                                          <p:val>
                                            <p:strVal val="#ppt_h"/>
                                          </p:val>
                                        </p:tav>
                                      </p:tavLst>
                                    </p:anim>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2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grpSp>
        <p:nvGrpSpPr>
          <p:cNvPr id="3" name="Group 2">
            <a:extLst>
              <a:ext uri="{FF2B5EF4-FFF2-40B4-BE49-F238E27FC236}">
                <a16:creationId xmlns:a16="http://schemas.microsoft.com/office/drawing/2014/main" id="{8C94E11D-8800-C09B-4B55-9D746E4E7C3D}"/>
              </a:ext>
            </a:extLst>
          </p:cNvPr>
          <p:cNvGrpSpPr/>
          <p:nvPr/>
        </p:nvGrpSpPr>
        <p:grpSpPr>
          <a:xfrm>
            <a:off x="6077513" y="161265"/>
            <a:ext cx="5766993" cy="3299244"/>
            <a:chOff x="3075433" y="1255651"/>
            <a:chExt cx="4325245" cy="2474433"/>
          </a:xfrm>
        </p:grpSpPr>
        <p:sp>
          <p:nvSpPr>
            <p:cNvPr id="5" name="Rectangle: Rounded Corners 6">
              <a:extLst>
                <a:ext uri="{FF2B5EF4-FFF2-40B4-BE49-F238E27FC236}">
                  <a16:creationId xmlns:a16="http://schemas.microsoft.com/office/drawing/2014/main" id="{924C56BC-79A7-4C15-D3C0-118D0393C026}"/>
                </a:ext>
              </a:extLst>
            </p:cNvPr>
            <p:cNvSpPr/>
            <p:nvPr/>
          </p:nvSpPr>
          <p:spPr>
            <a:xfrm>
              <a:off x="3075433" y="1724299"/>
              <a:ext cx="4325245" cy="1882142"/>
            </a:xfrm>
            <a:custGeom>
              <a:avLst/>
              <a:gdLst>
                <a:gd name="connsiteX0" fmla="*/ 0 w 4325245"/>
                <a:gd name="connsiteY0" fmla="*/ 379664 h 1882142"/>
                <a:gd name="connsiteX1" fmla="*/ 415974 w 4325245"/>
                <a:gd name="connsiteY1" fmla="*/ 0 h 1882142"/>
                <a:gd name="connsiteX2" fmla="*/ 1044767 w 4325245"/>
                <a:gd name="connsiteY2" fmla="*/ 0 h 1882142"/>
                <a:gd name="connsiteX3" fmla="*/ 1813292 w 4325245"/>
                <a:gd name="connsiteY3" fmla="*/ 0 h 1882142"/>
                <a:gd name="connsiteX4" fmla="*/ 2477018 w 4325245"/>
                <a:gd name="connsiteY4" fmla="*/ 0 h 1882142"/>
                <a:gd name="connsiteX5" fmla="*/ 3245543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210610 w 4325245"/>
                <a:gd name="connsiteY11" fmla="*/ 1882142 h 1882142"/>
                <a:gd name="connsiteX12" fmla="*/ 2442085 w 4325245"/>
                <a:gd name="connsiteY12" fmla="*/ 1882142 h 1882142"/>
                <a:gd name="connsiteX13" fmla="*/ 1848225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 name="connsiteX0" fmla="*/ 0 w 4325245"/>
                <a:gd name="connsiteY0" fmla="*/ 379664 h 1882142"/>
                <a:gd name="connsiteX1" fmla="*/ 415974 w 4325245"/>
                <a:gd name="connsiteY1" fmla="*/ 0 h 1882142"/>
                <a:gd name="connsiteX2" fmla="*/ 1149566 w 4325245"/>
                <a:gd name="connsiteY2" fmla="*/ 0 h 1882142"/>
                <a:gd name="connsiteX3" fmla="*/ 1778359 w 4325245"/>
                <a:gd name="connsiteY3" fmla="*/ 0 h 1882142"/>
                <a:gd name="connsiteX4" fmla="*/ 2407152 w 4325245"/>
                <a:gd name="connsiteY4" fmla="*/ 0 h 1882142"/>
                <a:gd name="connsiteX5" fmla="*/ 3140744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315409 w 4325245"/>
                <a:gd name="connsiteY11" fmla="*/ 1882142 h 1882142"/>
                <a:gd name="connsiteX12" fmla="*/ 2616750 w 4325245"/>
                <a:gd name="connsiteY12" fmla="*/ 1882142 h 1882142"/>
                <a:gd name="connsiteX13" fmla="*/ 1987957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 name="connsiteX0" fmla="*/ 0 w 4325245"/>
                <a:gd name="connsiteY0" fmla="*/ 379664 h 1882142"/>
                <a:gd name="connsiteX1" fmla="*/ 415974 w 4325245"/>
                <a:gd name="connsiteY1" fmla="*/ 0 h 1882142"/>
                <a:gd name="connsiteX2" fmla="*/ 1044767 w 4325245"/>
                <a:gd name="connsiteY2" fmla="*/ 0 h 1882142"/>
                <a:gd name="connsiteX3" fmla="*/ 1813292 w 4325245"/>
                <a:gd name="connsiteY3" fmla="*/ 0 h 1882142"/>
                <a:gd name="connsiteX4" fmla="*/ 2477018 w 4325245"/>
                <a:gd name="connsiteY4" fmla="*/ 0 h 1882142"/>
                <a:gd name="connsiteX5" fmla="*/ 3245543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210610 w 4325245"/>
                <a:gd name="connsiteY11" fmla="*/ 1882142 h 1882142"/>
                <a:gd name="connsiteX12" fmla="*/ 2442085 w 4325245"/>
                <a:gd name="connsiteY12" fmla="*/ 1882142 h 1882142"/>
                <a:gd name="connsiteX13" fmla="*/ 1848225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1882142" fill="none" extrusionOk="0">
                  <a:moveTo>
                    <a:pt x="0" y="379664"/>
                  </a:moveTo>
                  <a:cubicBezTo>
                    <a:pt x="48390" y="196746"/>
                    <a:pt x="147801" y="-10747"/>
                    <a:pt x="415974" y="0"/>
                  </a:cubicBezTo>
                  <a:cubicBezTo>
                    <a:pt x="704912" y="5290"/>
                    <a:pt x="780688" y="4630"/>
                    <a:pt x="1044767" y="0"/>
                  </a:cubicBezTo>
                  <a:cubicBezTo>
                    <a:pt x="1291931" y="43452"/>
                    <a:pt x="1584811" y="-42008"/>
                    <a:pt x="1813292" y="0"/>
                  </a:cubicBezTo>
                  <a:cubicBezTo>
                    <a:pt x="2055247" y="-20273"/>
                    <a:pt x="2208181" y="28037"/>
                    <a:pt x="2477018" y="0"/>
                  </a:cubicBezTo>
                  <a:cubicBezTo>
                    <a:pt x="2668303" y="36354"/>
                    <a:pt x="2943045" y="11051"/>
                    <a:pt x="3245543" y="0"/>
                  </a:cubicBezTo>
                  <a:cubicBezTo>
                    <a:pt x="3501191" y="27921"/>
                    <a:pt x="3708754" y="27409"/>
                    <a:pt x="3909269" y="0"/>
                  </a:cubicBezTo>
                  <a:cubicBezTo>
                    <a:pt x="4145190" y="56725"/>
                    <a:pt x="4295698" y="132465"/>
                    <a:pt x="4325245" y="379664"/>
                  </a:cubicBezTo>
                  <a:cubicBezTo>
                    <a:pt x="4329780" y="620707"/>
                    <a:pt x="4329399" y="680104"/>
                    <a:pt x="4325245" y="941071"/>
                  </a:cubicBezTo>
                  <a:cubicBezTo>
                    <a:pt x="4351922" y="1183001"/>
                    <a:pt x="4354079" y="1346217"/>
                    <a:pt x="4325245" y="1502476"/>
                  </a:cubicBezTo>
                  <a:cubicBezTo>
                    <a:pt x="4267753" y="1673271"/>
                    <a:pt x="4157071" y="1882462"/>
                    <a:pt x="3909269" y="1882142"/>
                  </a:cubicBezTo>
                  <a:cubicBezTo>
                    <a:pt x="3758323" y="1880275"/>
                    <a:pt x="3496169" y="1905406"/>
                    <a:pt x="3210610" y="1882142"/>
                  </a:cubicBezTo>
                  <a:cubicBezTo>
                    <a:pt x="2938149" y="1945543"/>
                    <a:pt x="2730338" y="1910169"/>
                    <a:pt x="2442085" y="1882142"/>
                  </a:cubicBezTo>
                  <a:cubicBezTo>
                    <a:pt x="2174220" y="1906683"/>
                    <a:pt x="2008316" y="1858157"/>
                    <a:pt x="1848225" y="1882142"/>
                  </a:cubicBezTo>
                  <a:cubicBezTo>
                    <a:pt x="1672295" y="1861012"/>
                    <a:pt x="1411400" y="1871021"/>
                    <a:pt x="1254365" y="1882142"/>
                  </a:cubicBezTo>
                  <a:cubicBezTo>
                    <a:pt x="1097891" y="1863241"/>
                    <a:pt x="682829" y="1982755"/>
                    <a:pt x="415974" y="1882142"/>
                  </a:cubicBezTo>
                  <a:cubicBezTo>
                    <a:pt x="166775" y="1935751"/>
                    <a:pt x="-44146" y="1716465"/>
                    <a:pt x="0" y="1502476"/>
                  </a:cubicBezTo>
                  <a:cubicBezTo>
                    <a:pt x="-38790" y="1242970"/>
                    <a:pt x="-788" y="1053214"/>
                    <a:pt x="0" y="974754"/>
                  </a:cubicBezTo>
                  <a:cubicBezTo>
                    <a:pt x="-71281" y="897971"/>
                    <a:pt x="63509" y="620210"/>
                    <a:pt x="0" y="379664"/>
                  </a:cubicBezTo>
                  <a:close/>
                </a:path>
                <a:path w="4325245" h="1882142" stroke="0" extrusionOk="0">
                  <a:moveTo>
                    <a:pt x="0" y="379664"/>
                  </a:moveTo>
                  <a:cubicBezTo>
                    <a:pt x="-56500" y="184223"/>
                    <a:pt x="270184" y="24623"/>
                    <a:pt x="415974" y="0"/>
                  </a:cubicBezTo>
                  <a:cubicBezTo>
                    <a:pt x="675090" y="2221"/>
                    <a:pt x="797654" y="-18100"/>
                    <a:pt x="1149566" y="0"/>
                  </a:cubicBezTo>
                  <a:cubicBezTo>
                    <a:pt x="1504041" y="5448"/>
                    <a:pt x="1607532" y="-30989"/>
                    <a:pt x="1778359" y="0"/>
                  </a:cubicBezTo>
                  <a:cubicBezTo>
                    <a:pt x="1873595" y="38991"/>
                    <a:pt x="2182794" y="-41647"/>
                    <a:pt x="2407152" y="0"/>
                  </a:cubicBezTo>
                  <a:cubicBezTo>
                    <a:pt x="2644993" y="43977"/>
                    <a:pt x="2840143" y="36964"/>
                    <a:pt x="3140744" y="0"/>
                  </a:cubicBezTo>
                  <a:cubicBezTo>
                    <a:pt x="3458903" y="20620"/>
                    <a:pt x="3678467" y="-30251"/>
                    <a:pt x="3909269" y="0"/>
                  </a:cubicBezTo>
                  <a:cubicBezTo>
                    <a:pt x="4078018" y="-104532"/>
                    <a:pt x="4335484" y="175757"/>
                    <a:pt x="4325245" y="379664"/>
                  </a:cubicBezTo>
                  <a:cubicBezTo>
                    <a:pt x="4230872" y="523656"/>
                    <a:pt x="4356971" y="769254"/>
                    <a:pt x="4325245" y="941071"/>
                  </a:cubicBezTo>
                  <a:cubicBezTo>
                    <a:pt x="4339911" y="1095720"/>
                    <a:pt x="4332263" y="1318039"/>
                    <a:pt x="4325245" y="1502476"/>
                  </a:cubicBezTo>
                  <a:cubicBezTo>
                    <a:pt x="4349569" y="1752727"/>
                    <a:pt x="4067297" y="1911386"/>
                    <a:pt x="3909269" y="1882142"/>
                  </a:cubicBezTo>
                  <a:cubicBezTo>
                    <a:pt x="3667766" y="1850360"/>
                    <a:pt x="3430039" y="1938951"/>
                    <a:pt x="3315409" y="1882142"/>
                  </a:cubicBezTo>
                  <a:cubicBezTo>
                    <a:pt x="3256186" y="1882659"/>
                    <a:pt x="2770327" y="1946665"/>
                    <a:pt x="2616750" y="1882142"/>
                  </a:cubicBezTo>
                  <a:cubicBezTo>
                    <a:pt x="2496756" y="1844618"/>
                    <a:pt x="2284250" y="1840689"/>
                    <a:pt x="1987957" y="1882142"/>
                  </a:cubicBezTo>
                  <a:cubicBezTo>
                    <a:pt x="1706437" y="1851914"/>
                    <a:pt x="1466307" y="1835132"/>
                    <a:pt x="1254365" y="1882142"/>
                  </a:cubicBezTo>
                  <a:cubicBezTo>
                    <a:pt x="992926" y="1865624"/>
                    <a:pt x="840134" y="1847166"/>
                    <a:pt x="415974" y="1882142"/>
                  </a:cubicBezTo>
                  <a:cubicBezTo>
                    <a:pt x="188623" y="1898212"/>
                    <a:pt x="59738" y="1743637"/>
                    <a:pt x="0" y="1502476"/>
                  </a:cubicBezTo>
                  <a:cubicBezTo>
                    <a:pt x="-20263" y="1277630"/>
                    <a:pt x="2986" y="1186200"/>
                    <a:pt x="0" y="974754"/>
                  </a:cubicBezTo>
                  <a:cubicBezTo>
                    <a:pt x="-39189" y="817286"/>
                    <a:pt x="-15273" y="534473"/>
                    <a:pt x="0" y="379664"/>
                  </a:cubicBezTo>
                  <a:close/>
                </a:path>
                <a:path w="4325245" h="1882142" fill="none" stroke="0" extrusionOk="0">
                  <a:moveTo>
                    <a:pt x="0" y="379664"/>
                  </a:moveTo>
                  <a:cubicBezTo>
                    <a:pt x="74603" y="225694"/>
                    <a:pt x="241292" y="47090"/>
                    <a:pt x="415974" y="0"/>
                  </a:cubicBezTo>
                  <a:cubicBezTo>
                    <a:pt x="714065" y="-10784"/>
                    <a:pt x="757049" y="-3828"/>
                    <a:pt x="1044767" y="0"/>
                  </a:cubicBezTo>
                  <a:cubicBezTo>
                    <a:pt x="1304051" y="13363"/>
                    <a:pt x="1506279" y="-9256"/>
                    <a:pt x="1813292" y="0"/>
                  </a:cubicBezTo>
                  <a:cubicBezTo>
                    <a:pt x="2020899" y="27575"/>
                    <a:pt x="2230407" y="-6712"/>
                    <a:pt x="2477018" y="0"/>
                  </a:cubicBezTo>
                  <a:cubicBezTo>
                    <a:pt x="2807799" y="-35181"/>
                    <a:pt x="3027848" y="13803"/>
                    <a:pt x="3245543" y="0"/>
                  </a:cubicBezTo>
                  <a:cubicBezTo>
                    <a:pt x="3480908" y="-26801"/>
                    <a:pt x="3732332" y="-12271"/>
                    <a:pt x="3909269" y="0"/>
                  </a:cubicBezTo>
                  <a:cubicBezTo>
                    <a:pt x="4151911" y="-4170"/>
                    <a:pt x="4317753" y="163690"/>
                    <a:pt x="4325245" y="379664"/>
                  </a:cubicBezTo>
                  <a:cubicBezTo>
                    <a:pt x="4312868" y="623976"/>
                    <a:pt x="4309281" y="669224"/>
                    <a:pt x="4325245" y="941071"/>
                  </a:cubicBezTo>
                  <a:cubicBezTo>
                    <a:pt x="4293901" y="1222407"/>
                    <a:pt x="4339383" y="1360300"/>
                    <a:pt x="4325245" y="1502476"/>
                  </a:cubicBezTo>
                  <a:cubicBezTo>
                    <a:pt x="4371034" y="1631500"/>
                    <a:pt x="4170562" y="1805853"/>
                    <a:pt x="3909269" y="1882142"/>
                  </a:cubicBezTo>
                  <a:cubicBezTo>
                    <a:pt x="3720147" y="1896293"/>
                    <a:pt x="3545455" y="1817521"/>
                    <a:pt x="3210610" y="1882142"/>
                  </a:cubicBezTo>
                  <a:cubicBezTo>
                    <a:pt x="2866117" y="1840105"/>
                    <a:pt x="2678890" y="1902156"/>
                    <a:pt x="2442085" y="1882142"/>
                  </a:cubicBezTo>
                  <a:cubicBezTo>
                    <a:pt x="2222872" y="1895215"/>
                    <a:pt x="1978496" y="1922257"/>
                    <a:pt x="1848225" y="1882142"/>
                  </a:cubicBezTo>
                  <a:cubicBezTo>
                    <a:pt x="1696913" y="1884482"/>
                    <a:pt x="1409802" y="1881841"/>
                    <a:pt x="1254365" y="1882142"/>
                  </a:cubicBezTo>
                  <a:cubicBezTo>
                    <a:pt x="1175524" y="1868287"/>
                    <a:pt x="658465" y="1876974"/>
                    <a:pt x="415974" y="1882142"/>
                  </a:cubicBezTo>
                  <a:cubicBezTo>
                    <a:pt x="124795" y="1887761"/>
                    <a:pt x="-7909" y="1662396"/>
                    <a:pt x="0" y="1502476"/>
                  </a:cubicBezTo>
                  <a:cubicBezTo>
                    <a:pt x="-35795" y="1310959"/>
                    <a:pt x="60757" y="1092498"/>
                    <a:pt x="0" y="974754"/>
                  </a:cubicBezTo>
                  <a:cubicBezTo>
                    <a:pt x="42614" y="866752"/>
                    <a:pt x="5831" y="684902"/>
                    <a:pt x="0" y="379664"/>
                  </a:cubicBezTo>
                  <a:close/>
                </a:path>
                <a:path w="4325245" h="1882142" fill="none" stroke="0" extrusionOk="0">
                  <a:moveTo>
                    <a:pt x="0" y="379664"/>
                  </a:moveTo>
                  <a:cubicBezTo>
                    <a:pt x="40747" y="202416"/>
                    <a:pt x="195198" y="15583"/>
                    <a:pt x="415974" y="0"/>
                  </a:cubicBezTo>
                  <a:cubicBezTo>
                    <a:pt x="698006" y="-1132"/>
                    <a:pt x="762901" y="-2265"/>
                    <a:pt x="1044767" y="0"/>
                  </a:cubicBezTo>
                  <a:cubicBezTo>
                    <a:pt x="1323383" y="20546"/>
                    <a:pt x="1562234" y="-29725"/>
                    <a:pt x="1813292" y="0"/>
                  </a:cubicBezTo>
                  <a:cubicBezTo>
                    <a:pt x="2025945" y="-4211"/>
                    <a:pt x="2228459" y="-2026"/>
                    <a:pt x="2477018" y="0"/>
                  </a:cubicBezTo>
                  <a:cubicBezTo>
                    <a:pt x="2766243" y="-4522"/>
                    <a:pt x="2993529" y="183"/>
                    <a:pt x="3245543" y="0"/>
                  </a:cubicBezTo>
                  <a:cubicBezTo>
                    <a:pt x="3486134" y="-11683"/>
                    <a:pt x="3701886" y="43358"/>
                    <a:pt x="3909269" y="0"/>
                  </a:cubicBezTo>
                  <a:cubicBezTo>
                    <a:pt x="4157540" y="8625"/>
                    <a:pt x="4317076" y="155722"/>
                    <a:pt x="4325245" y="379664"/>
                  </a:cubicBezTo>
                  <a:cubicBezTo>
                    <a:pt x="4314862" y="622604"/>
                    <a:pt x="4319783" y="672843"/>
                    <a:pt x="4325245" y="941071"/>
                  </a:cubicBezTo>
                  <a:cubicBezTo>
                    <a:pt x="4299186" y="1202446"/>
                    <a:pt x="4374388" y="1328309"/>
                    <a:pt x="4325245" y="1502476"/>
                  </a:cubicBezTo>
                  <a:cubicBezTo>
                    <a:pt x="4317842" y="1661833"/>
                    <a:pt x="4194161" y="1881766"/>
                    <a:pt x="3909269" y="1882142"/>
                  </a:cubicBezTo>
                  <a:cubicBezTo>
                    <a:pt x="3708857" y="1905724"/>
                    <a:pt x="3531546" y="1831875"/>
                    <a:pt x="3210610" y="1882142"/>
                  </a:cubicBezTo>
                  <a:cubicBezTo>
                    <a:pt x="2885132" y="1890334"/>
                    <a:pt x="2694165" y="1901575"/>
                    <a:pt x="2442085" y="1882142"/>
                  </a:cubicBezTo>
                  <a:cubicBezTo>
                    <a:pt x="2217615" y="1893200"/>
                    <a:pt x="2007727" y="1872105"/>
                    <a:pt x="1848225" y="1882142"/>
                  </a:cubicBezTo>
                  <a:cubicBezTo>
                    <a:pt x="1654003" y="1883299"/>
                    <a:pt x="1412196" y="1859676"/>
                    <a:pt x="1254365" y="1882142"/>
                  </a:cubicBezTo>
                  <a:cubicBezTo>
                    <a:pt x="1118779" y="1887492"/>
                    <a:pt x="674137" y="1895464"/>
                    <a:pt x="415974" y="1882142"/>
                  </a:cubicBezTo>
                  <a:cubicBezTo>
                    <a:pt x="143508" y="1940920"/>
                    <a:pt x="-3853" y="1675223"/>
                    <a:pt x="0" y="1502476"/>
                  </a:cubicBezTo>
                  <a:cubicBezTo>
                    <a:pt x="-34036" y="1273729"/>
                    <a:pt x="27233" y="1061753"/>
                    <a:pt x="0" y="974754"/>
                  </a:cubicBezTo>
                  <a:cubicBezTo>
                    <a:pt x="-14892" y="881696"/>
                    <a:pt x="66715" y="654331"/>
                    <a:pt x="0" y="379664"/>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5766993"/>
                        <a:gd name="connsiteY0" fmla="*/ 506220 h 2509523"/>
                        <a:gd name="connsiteX1" fmla="*/ 554633 w 5766993"/>
                        <a:gd name="connsiteY1" fmla="*/ 0 h 2509523"/>
                        <a:gd name="connsiteX2" fmla="*/ 1393023 w 5766993"/>
                        <a:gd name="connsiteY2" fmla="*/ 0 h 2509523"/>
                        <a:gd name="connsiteX3" fmla="*/ 2417723 w 5766993"/>
                        <a:gd name="connsiteY3" fmla="*/ 0 h 2509523"/>
                        <a:gd name="connsiteX4" fmla="*/ 3302691 w 5766993"/>
                        <a:gd name="connsiteY4" fmla="*/ 0 h 2509523"/>
                        <a:gd name="connsiteX5" fmla="*/ 4327391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280814 w 5766993"/>
                        <a:gd name="connsiteY11" fmla="*/ 2509523 h 2509523"/>
                        <a:gd name="connsiteX12" fmla="*/ 3256114 w 5766993"/>
                        <a:gd name="connsiteY12" fmla="*/ 2509523 h 2509523"/>
                        <a:gd name="connsiteX13" fmla="*/ 2464301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 name="connsiteX0" fmla="*/ 0 w 5766993"/>
                        <a:gd name="connsiteY0" fmla="*/ 506220 h 2509523"/>
                        <a:gd name="connsiteX1" fmla="*/ 554633 w 5766993"/>
                        <a:gd name="connsiteY1" fmla="*/ 0 h 2509523"/>
                        <a:gd name="connsiteX2" fmla="*/ 1532755 w 5766993"/>
                        <a:gd name="connsiteY2" fmla="*/ 0 h 2509523"/>
                        <a:gd name="connsiteX3" fmla="*/ 2371146 w 5766993"/>
                        <a:gd name="connsiteY3" fmla="*/ 0 h 2509523"/>
                        <a:gd name="connsiteX4" fmla="*/ 3209537 w 5766993"/>
                        <a:gd name="connsiteY4" fmla="*/ 0 h 2509523"/>
                        <a:gd name="connsiteX5" fmla="*/ 4187659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420546 w 5766993"/>
                        <a:gd name="connsiteY11" fmla="*/ 2509523 h 2509523"/>
                        <a:gd name="connsiteX12" fmla="*/ 3489001 w 5766993"/>
                        <a:gd name="connsiteY12" fmla="*/ 2509523 h 2509523"/>
                        <a:gd name="connsiteX13" fmla="*/ 2650610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6993" h="2509523" fill="none" extrusionOk="0">
                          <a:moveTo>
                            <a:pt x="0" y="506220"/>
                          </a:moveTo>
                          <a:cubicBezTo>
                            <a:pt x="53284" y="237935"/>
                            <a:pt x="252220" y="6403"/>
                            <a:pt x="554633" y="0"/>
                          </a:cubicBezTo>
                          <a:cubicBezTo>
                            <a:pt x="944231" y="-1789"/>
                            <a:pt x="1028867" y="-10895"/>
                            <a:pt x="1393023" y="0"/>
                          </a:cubicBezTo>
                          <a:cubicBezTo>
                            <a:pt x="1740609" y="41431"/>
                            <a:pt x="2101836" y="-47103"/>
                            <a:pt x="2417723" y="0"/>
                          </a:cubicBezTo>
                          <a:cubicBezTo>
                            <a:pt x="2746366" y="-9029"/>
                            <a:pt x="2937805" y="27961"/>
                            <a:pt x="3302691" y="0"/>
                          </a:cubicBezTo>
                          <a:cubicBezTo>
                            <a:pt x="3624794" y="10447"/>
                            <a:pt x="3969614" y="18521"/>
                            <a:pt x="4327391" y="0"/>
                          </a:cubicBezTo>
                          <a:cubicBezTo>
                            <a:pt x="4651936" y="-8426"/>
                            <a:pt x="4970659" y="16222"/>
                            <a:pt x="5212359" y="0"/>
                          </a:cubicBezTo>
                          <a:cubicBezTo>
                            <a:pt x="5529690" y="53070"/>
                            <a:pt x="5751572" y="203161"/>
                            <a:pt x="5766993" y="506220"/>
                          </a:cubicBezTo>
                          <a:cubicBezTo>
                            <a:pt x="5763196" y="829898"/>
                            <a:pt x="5766957" y="900379"/>
                            <a:pt x="5766993" y="1254762"/>
                          </a:cubicBezTo>
                          <a:cubicBezTo>
                            <a:pt x="5780218" y="1603684"/>
                            <a:pt x="5794153" y="1799444"/>
                            <a:pt x="5766993" y="2003302"/>
                          </a:cubicBezTo>
                          <a:cubicBezTo>
                            <a:pt x="5750026" y="2262203"/>
                            <a:pt x="5541255" y="2498369"/>
                            <a:pt x="5212359" y="2509523"/>
                          </a:cubicBezTo>
                          <a:cubicBezTo>
                            <a:pt x="4990261" y="2522661"/>
                            <a:pt x="4705370" y="2486056"/>
                            <a:pt x="4280814" y="2509523"/>
                          </a:cubicBezTo>
                          <a:cubicBezTo>
                            <a:pt x="3870743" y="2565809"/>
                            <a:pt x="3596655" y="2515072"/>
                            <a:pt x="3256114" y="2509523"/>
                          </a:cubicBezTo>
                          <a:cubicBezTo>
                            <a:pt x="2905664" y="2539215"/>
                            <a:pt x="2676290" y="2484628"/>
                            <a:pt x="2464301" y="2509523"/>
                          </a:cubicBezTo>
                          <a:cubicBezTo>
                            <a:pt x="2243091" y="2488167"/>
                            <a:pt x="1875053" y="2495904"/>
                            <a:pt x="1672487" y="2509523"/>
                          </a:cubicBezTo>
                          <a:cubicBezTo>
                            <a:pt x="1479829" y="2501089"/>
                            <a:pt x="933010" y="2592009"/>
                            <a:pt x="554633" y="2509523"/>
                          </a:cubicBezTo>
                          <a:cubicBezTo>
                            <a:pt x="215437" y="2572783"/>
                            <a:pt x="-7503" y="2264286"/>
                            <a:pt x="0" y="2003302"/>
                          </a:cubicBezTo>
                          <a:cubicBezTo>
                            <a:pt x="-33044" y="1677050"/>
                            <a:pt x="7989" y="1423374"/>
                            <a:pt x="0" y="1299673"/>
                          </a:cubicBezTo>
                          <a:cubicBezTo>
                            <a:pt x="-48760" y="1160881"/>
                            <a:pt x="21898" y="860247"/>
                            <a:pt x="0" y="506220"/>
                          </a:cubicBezTo>
                          <a:close/>
                        </a:path>
                        <a:path w="5766993" h="2509523" stroke="0" extrusionOk="0">
                          <a:moveTo>
                            <a:pt x="0" y="506220"/>
                          </a:moveTo>
                          <a:cubicBezTo>
                            <a:pt x="-51695" y="241834"/>
                            <a:pt x="339390" y="34168"/>
                            <a:pt x="554633" y="0"/>
                          </a:cubicBezTo>
                          <a:cubicBezTo>
                            <a:pt x="909500" y="-25754"/>
                            <a:pt x="1056575" y="-18800"/>
                            <a:pt x="1532755" y="0"/>
                          </a:cubicBezTo>
                          <a:cubicBezTo>
                            <a:pt x="2009113" y="12503"/>
                            <a:pt x="2153688" y="-39118"/>
                            <a:pt x="2371146" y="0"/>
                          </a:cubicBezTo>
                          <a:cubicBezTo>
                            <a:pt x="2515333" y="44195"/>
                            <a:pt x="2881759" y="-21257"/>
                            <a:pt x="3209537" y="0"/>
                          </a:cubicBezTo>
                          <a:cubicBezTo>
                            <a:pt x="3542649" y="28370"/>
                            <a:pt x="3794610" y="25623"/>
                            <a:pt x="4187659" y="0"/>
                          </a:cubicBezTo>
                          <a:cubicBezTo>
                            <a:pt x="4599604" y="10717"/>
                            <a:pt x="4908678" y="-10143"/>
                            <a:pt x="5212359" y="0"/>
                          </a:cubicBezTo>
                          <a:cubicBezTo>
                            <a:pt x="5463889" y="-88617"/>
                            <a:pt x="5760452" y="240399"/>
                            <a:pt x="5766993" y="506220"/>
                          </a:cubicBezTo>
                          <a:cubicBezTo>
                            <a:pt x="5676110" y="699090"/>
                            <a:pt x="5794393" y="981536"/>
                            <a:pt x="5766993" y="1254762"/>
                          </a:cubicBezTo>
                          <a:cubicBezTo>
                            <a:pt x="5759871" y="1510755"/>
                            <a:pt x="5760418" y="1764404"/>
                            <a:pt x="5766993" y="2003302"/>
                          </a:cubicBezTo>
                          <a:cubicBezTo>
                            <a:pt x="5782554" y="2306546"/>
                            <a:pt x="5458627" y="2515221"/>
                            <a:pt x="5212359" y="2509523"/>
                          </a:cubicBezTo>
                          <a:cubicBezTo>
                            <a:pt x="4885579" y="2484762"/>
                            <a:pt x="4577081" y="2558712"/>
                            <a:pt x="4420546" y="2509523"/>
                          </a:cubicBezTo>
                          <a:cubicBezTo>
                            <a:pt x="4299655" y="2500807"/>
                            <a:pt x="3704096" y="2550159"/>
                            <a:pt x="3489001" y="2509523"/>
                          </a:cubicBezTo>
                          <a:cubicBezTo>
                            <a:pt x="3300228" y="2481685"/>
                            <a:pt x="3053883" y="2477619"/>
                            <a:pt x="2650610" y="2509523"/>
                          </a:cubicBezTo>
                          <a:cubicBezTo>
                            <a:pt x="2266337" y="2482427"/>
                            <a:pt x="2013797" y="2465984"/>
                            <a:pt x="1672487" y="2509523"/>
                          </a:cubicBezTo>
                          <a:cubicBezTo>
                            <a:pt x="1324336" y="2503524"/>
                            <a:pt x="1105936" y="2475064"/>
                            <a:pt x="554633" y="2509523"/>
                          </a:cubicBezTo>
                          <a:cubicBezTo>
                            <a:pt x="257449" y="2497515"/>
                            <a:pt x="73764" y="2322197"/>
                            <a:pt x="0" y="2003302"/>
                          </a:cubicBezTo>
                          <a:cubicBezTo>
                            <a:pt x="-10343" y="1708628"/>
                            <a:pt x="7104" y="1581738"/>
                            <a:pt x="0" y="1299673"/>
                          </a:cubicBezTo>
                          <a:cubicBezTo>
                            <a:pt x="-42394" y="1063951"/>
                            <a:pt x="1645" y="727259"/>
                            <a:pt x="0" y="506220"/>
                          </a:cubicBezTo>
                          <a:close/>
                        </a:path>
                        <a:path w="5766993" h="2509523" fill="none" stroke="0" extrusionOk="0">
                          <a:moveTo>
                            <a:pt x="0" y="506220"/>
                          </a:moveTo>
                          <a:cubicBezTo>
                            <a:pt x="45120" y="276156"/>
                            <a:pt x="310099" y="36826"/>
                            <a:pt x="554633" y="0"/>
                          </a:cubicBezTo>
                          <a:cubicBezTo>
                            <a:pt x="949378" y="-17117"/>
                            <a:pt x="1009605" y="-11677"/>
                            <a:pt x="1393023" y="0"/>
                          </a:cubicBezTo>
                          <a:cubicBezTo>
                            <a:pt x="1788371" y="5786"/>
                            <a:pt x="2006622" y="490"/>
                            <a:pt x="2417723" y="0"/>
                          </a:cubicBezTo>
                          <a:cubicBezTo>
                            <a:pt x="2720252" y="30242"/>
                            <a:pt x="2937137" y="11994"/>
                            <a:pt x="3302691" y="0"/>
                          </a:cubicBezTo>
                          <a:cubicBezTo>
                            <a:pt x="3740873" y="-34966"/>
                            <a:pt x="4036468" y="-2584"/>
                            <a:pt x="4327391" y="0"/>
                          </a:cubicBezTo>
                          <a:cubicBezTo>
                            <a:pt x="4633469" y="-47811"/>
                            <a:pt x="4980352" y="10262"/>
                            <a:pt x="5212359" y="0"/>
                          </a:cubicBezTo>
                          <a:cubicBezTo>
                            <a:pt x="5538322" y="4416"/>
                            <a:pt x="5764364" y="216360"/>
                            <a:pt x="5766993" y="506220"/>
                          </a:cubicBezTo>
                          <a:cubicBezTo>
                            <a:pt x="5734545" y="833724"/>
                            <a:pt x="5758397" y="893489"/>
                            <a:pt x="5766993" y="1254762"/>
                          </a:cubicBezTo>
                          <a:cubicBezTo>
                            <a:pt x="5755757" y="1613996"/>
                            <a:pt x="5795667" y="1791289"/>
                            <a:pt x="5766993" y="2003302"/>
                          </a:cubicBezTo>
                          <a:cubicBezTo>
                            <a:pt x="5803243" y="2227481"/>
                            <a:pt x="5549829" y="2466780"/>
                            <a:pt x="5212359" y="2509523"/>
                          </a:cubicBezTo>
                          <a:cubicBezTo>
                            <a:pt x="4967916" y="2537477"/>
                            <a:pt x="4722293" y="2419388"/>
                            <a:pt x="4280814" y="2509523"/>
                          </a:cubicBezTo>
                          <a:cubicBezTo>
                            <a:pt x="3811989" y="2489907"/>
                            <a:pt x="3559307" y="2547769"/>
                            <a:pt x="3256114" y="2509523"/>
                          </a:cubicBezTo>
                          <a:cubicBezTo>
                            <a:pt x="2960826" y="2517340"/>
                            <a:pt x="2670380" y="2553758"/>
                            <a:pt x="2464301" y="2509523"/>
                          </a:cubicBezTo>
                          <a:cubicBezTo>
                            <a:pt x="2251152" y="2502255"/>
                            <a:pt x="1861952" y="2472915"/>
                            <a:pt x="1672487" y="2509523"/>
                          </a:cubicBezTo>
                          <a:cubicBezTo>
                            <a:pt x="1510060" y="2536396"/>
                            <a:pt x="944372" y="2444646"/>
                            <a:pt x="554633" y="2509523"/>
                          </a:cubicBezTo>
                          <a:cubicBezTo>
                            <a:pt x="169982" y="2544931"/>
                            <a:pt x="10110" y="2199926"/>
                            <a:pt x="0" y="2003302"/>
                          </a:cubicBezTo>
                          <a:cubicBezTo>
                            <a:pt x="-42042" y="1722556"/>
                            <a:pt x="59394" y="1448186"/>
                            <a:pt x="0" y="1299673"/>
                          </a:cubicBezTo>
                          <a:cubicBezTo>
                            <a:pt x="16533" y="1162374"/>
                            <a:pt x="4489" y="896437"/>
                            <a:pt x="0" y="50622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sym typeface="Arial"/>
                </a:rPr>
                <a:t>Phân</a:t>
              </a:r>
              <a:r>
                <a:rPr lang="en-US" sz="3200" kern="0" dirty="0">
                  <a:solidFill>
                    <a:srgbClr val="000000"/>
                  </a:solidFill>
                  <a:sym typeface="Arial"/>
                </a:rPr>
                <a:t> </a:t>
              </a:r>
              <a:r>
                <a:rPr lang="en-US" sz="3200" kern="0" dirty="0" err="1">
                  <a:solidFill>
                    <a:srgbClr val="000000"/>
                  </a:solidFill>
                  <a:sym typeface="Arial"/>
                </a:rPr>
                <a:t>công</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 </a:t>
              </a:r>
              <a:r>
                <a:rPr lang="en-US" sz="3200" kern="0" dirty="0" err="1">
                  <a:solidFill>
                    <a:srgbClr val="000000"/>
                  </a:solidFill>
                  <a:sym typeface="Arial"/>
                </a:rPr>
                <a:t>theo</a:t>
              </a:r>
              <a:r>
                <a:rPr lang="en-US" sz="3200" kern="0" dirty="0">
                  <a:solidFill>
                    <a:srgbClr val="000000"/>
                  </a:solidFill>
                  <a:sym typeface="Arial"/>
                </a:rPr>
                <a:t> </a:t>
              </a:r>
              <a:r>
                <a:rPr lang="en-US" sz="3200" kern="0" dirty="0" err="1">
                  <a:solidFill>
                    <a:srgbClr val="000000"/>
                  </a:solidFill>
                  <a:sym typeface="Arial"/>
                </a:rPr>
                <a:t>đoạn</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Tất</a:t>
              </a:r>
              <a:r>
                <a:rPr lang="en-US" sz="3200" kern="0" dirty="0">
                  <a:solidFill>
                    <a:srgbClr val="000000"/>
                  </a:solidFill>
                  <a:sym typeface="Arial"/>
                </a:rPr>
                <a:t> </a:t>
              </a:r>
              <a:r>
                <a:rPr lang="en-US" sz="3200" kern="0" dirty="0" err="1">
                  <a:solidFill>
                    <a:srgbClr val="000000"/>
                  </a:solidFill>
                  <a:sym typeface="Arial"/>
                </a:rPr>
                <a:t>cả</a:t>
              </a:r>
              <a:r>
                <a:rPr lang="en-US" sz="3200" kern="0" dirty="0">
                  <a:solidFill>
                    <a:srgbClr val="000000"/>
                  </a:solidFill>
                  <a:sym typeface="Arial"/>
                </a:rPr>
                <a:t> </a:t>
              </a:r>
              <a:r>
                <a:rPr lang="en-US" sz="3200" kern="0" dirty="0" err="1">
                  <a:solidFill>
                    <a:srgbClr val="000000"/>
                  </a:solidFill>
                  <a:sym typeface="Arial"/>
                </a:rPr>
                <a:t>thành</a:t>
              </a:r>
              <a:r>
                <a:rPr lang="en-US" sz="3200" kern="0" dirty="0">
                  <a:solidFill>
                    <a:srgbClr val="000000"/>
                  </a:solidFill>
                  <a:sym typeface="Arial"/>
                </a:rPr>
                <a:t> </a:t>
              </a:r>
              <a:r>
                <a:rPr lang="en-US" sz="3200" kern="0" dirty="0" err="1">
                  <a:solidFill>
                    <a:srgbClr val="000000"/>
                  </a:solidFill>
                  <a:sym typeface="Arial"/>
                </a:rPr>
                <a:t>viên</a:t>
              </a:r>
              <a:r>
                <a:rPr lang="en-US" sz="3200" kern="0" dirty="0">
                  <a:solidFill>
                    <a:srgbClr val="000000"/>
                  </a:solidFill>
                  <a:sym typeface="Arial"/>
                </a:rPr>
                <a:t> </a:t>
              </a:r>
              <a:r>
                <a:rPr lang="en-US" sz="3200" kern="0" dirty="0" err="1">
                  <a:solidFill>
                    <a:srgbClr val="000000"/>
                  </a:solidFill>
                  <a:sym typeface="Arial"/>
                </a:rPr>
                <a:t>đều</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Giải</a:t>
              </a:r>
              <a:r>
                <a:rPr lang="en-US" sz="3200" kern="0" dirty="0">
                  <a:solidFill>
                    <a:srgbClr val="000000"/>
                  </a:solidFill>
                  <a:sym typeface="Arial"/>
                </a:rPr>
                <a:t> </a:t>
              </a:r>
              <a:r>
                <a:rPr lang="en-US" sz="3200" kern="0" dirty="0" err="1">
                  <a:solidFill>
                    <a:srgbClr val="000000"/>
                  </a:solidFill>
                  <a:sym typeface="Arial"/>
                </a:rPr>
                <a:t>nghĩa</a:t>
              </a:r>
              <a:r>
                <a:rPr lang="en-US" sz="3200" kern="0" dirty="0">
                  <a:solidFill>
                    <a:srgbClr val="000000"/>
                  </a:solidFill>
                  <a:sym typeface="Arial"/>
                </a:rPr>
                <a:t> </a:t>
              </a:r>
              <a:r>
                <a:rPr lang="en-US" sz="3200" kern="0" dirty="0" err="1">
                  <a:solidFill>
                    <a:srgbClr val="000000"/>
                  </a:solidFill>
                  <a:sym typeface="Arial"/>
                </a:rPr>
                <a:t>từ</a:t>
              </a:r>
              <a:r>
                <a:rPr lang="en-US" sz="3200" kern="0" dirty="0">
                  <a:solidFill>
                    <a:srgbClr val="000000"/>
                  </a:solidFill>
                  <a:sym typeface="Arial"/>
                </a:rPr>
                <a:t> </a:t>
              </a:r>
              <a:r>
                <a:rPr lang="en-US" sz="3200" kern="0" dirty="0" err="1">
                  <a:solidFill>
                    <a:srgbClr val="000000"/>
                  </a:solidFill>
                  <a:sym typeface="Arial"/>
                </a:rPr>
                <a:t>cùng</a:t>
              </a:r>
              <a:r>
                <a:rPr lang="en-US" sz="3200" kern="0" dirty="0">
                  <a:solidFill>
                    <a:srgbClr val="000000"/>
                  </a:solidFill>
                  <a:sym typeface="Arial"/>
                </a:rPr>
                <a:t> </a:t>
              </a:r>
              <a:r>
                <a:rPr lang="en-US" sz="3200" kern="0" dirty="0" err="1">
                  <a:solidFill>
                    <a:srgbClr val="000000"/>
                  </a:solidFill>
                  <a:sym typeface="Arial"/>
                </a:rPr>
                <a:t>nhau</a:t>
              </a:r>
              <a:r>
                <a:rPr lang="en-US" sz="3200" kern="0" dirty="0">
                  <a:solidFill>
                    <a:srgbClr val="000000"/>
                  </a:solidFill>
                  <a:sym typeface="Arial"/>
                </a:rPr>
                <a:t>. </a:t>
              </a:r>
              <a:endParaRPr lang="vi-VN" sz="3200" kern="0" dirty="0">
                <a:solidFill>
                  <a:srgbClr val="000000"/>
                </a:solidFill>
                <a:sym typeface="Arial"/>
              </a:endParaRPr>
            </a:p>
          </p:txBody>
        </p:sp>
        <p:sp>
          <p:nvSpPr>
            <p:cNvPr id="6" name="Rectangle: Rounded Corners 5">
              <a:extLst>
                <a:ext uri="{FF2B5EF4-FFF2-40B4-BE49-F238E27FC236}">
                  <a16:creationId xmlns:a16="http://schemas.microsoft.com/office/drawing/2014/main" id="{C6ECDE4A-DF08-B186-BF1C-0B3C5B0EE34B}"/>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Yêu</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Cầu</a:t>
              </a:r>
              <a:endPar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pic>
          <p:nvPicPr>
            <p:cNvPr id="7" name="Picture 6">
              <a:extLst>
                <a:ext uri="{FF2B5EF4-FFF2-40B4-BE49-F238E27FC236}">
                  <a16:creationId xmlns:a16="http://schemas.microsoft.com/office/drawing/2014/main" id="{49F3E3E9-3459-03BC-3299-C83E821AEC63}"/>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8" name="Picture 7">
              <a:extLst>
                <a:ext uri="{FF2B5EF4-FFF2-40B4-BE49-F238E27FC236}">
                  <a16:creationId xmlns:a16="http://schemas.microsoft.com/office/drawing/2014/main" id="{8A4AEEBF-7483-2B6B-DAA0-DF267EDA6BA7}"/>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9" name="Picture 8">
              <a:extLst>
                <a:ext uri="{FF2B5EF4-FFF2-40B4-BE49-F238E27FC236}">
                  <a16:creationId xmlns:a16="http://schemas.microsoft.com/office/drawing/2014/main" id="{56165517-879B-509D-D910-ACE67A82EE9F}"/>
                </a:ext>
              </a:extLst>
            </p:cNvPr>
            <p:cNvPicPr>
              <a:picLocks noChangeAspect="1"/>
            </p:cNvPicPr>
            <p:nvPr/>
          </p:nvPicPr>
          <p:blipFill>
            <a:blip r:embed="rId3"/>
            <a:stretch>
              <a:fillRect/>
            </a:stretch>
          </p:blipFill>
          <p:spPr>
            <a:xfrm flipH="1">
              <a:off x="3152674" y="3159614"/>
              <a:ext cx="570470" cy="570470"/>
            </a:xfrm>
            <a:prstGeom prst="rect">
              <a:avLst/>
            </a:prstGeom>
          </p:spPr>
        </p:pic>
      </p:grpSp>
      <p:pic>
        <p:nvPicPr>
          <p:cNvPr id="10" name="Picture 29">
            <a:extLst>
              <a:ext uri="{FF2B5EF4-FFF2-40B4-BE49-F238E27FC236}">
                <a16:creationId xmlns:a16="http://schemas.microsoft.com/office/drawing/2014/main" id="{A8B5D1B0-2BD1-D6C5-A437-E00E6AF05C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1384" y="387528"/>
            <a:ext cx="4920064" cy="2160285"/>
          </a:xfrm>
          <a:prstGeom prst="rect">
            <a:avLst/>
          </a:prstGeom>
        </p:spPr>
      </p:pic>
      <p:grpSp>
        <p:nvGrpSpPr>
          <p:cNvPr id="11" name="Group 10">
            <a:extLst>
              <a:ext uri="{FF2B5EF4-FFF2-40B4-BE49-F238E27FC236}">
                <a16:creationId xmlns:a16="http://schemas.microsoft.com/office/drawing/2014/main" id="{60FD9A47-A0AB-1038-7BCF-45A76AB9EE1E}"/>
              </a:ext>
            </a:extLst>
          </p:cNvPr>
          <p:cNvGrpSpPr/>
          <p:nvPr/>
        </p:nvGrpSpPr>
        <p:grpSpPr>
          <a:xfrm>
            <a:off x="137915" y="3485151"/>
            <a:ext cx="7423945" cy="3249428"/>
            <a:chOff x="5189220" y="3812803"/>
            <a:chExt cx="5567959" cy="2437071"/>
          </a:xfrm>
        </p:grpSpPr>
        <p:grpSp>
          <p:nvGrpSpPr>
            <p:cNvPr id="12" name="Group 11">
              <a:extLst>
                <a:ext uri="{FF2B5EF4-FFF2-40B4-BE49-F238E27FC236}">
                  <a16:creationId xmlns:a16="http://schemas.microsoft.com/office/drawing/2014/main" id="{2B8C071B-B2FE-E517-1D92-05BBF4BE6592}"/>
                </a:ext>
              </a:extLst>
            </p:cNvPr>
            <p:cNvGrpSpPr/>
            <p:nvPr/>
          </p:nvGrpSpPr>
          <p:grpSpPr>
            <a:xfrm>
              <a:off x="5189220" y="3812803"/>
              <a:ext cx="5445754" cy="2437071"/>
              <a:chOff x="3323320" y="1250854"/>
              <a:chExt cx="5445754" cy="2437071"/>
            </a:xfrm>
          </p:grpSpPr>
          <p:sp>
            <p:nvSpPr>
              <p:cNvPr id="23" name="Rectangle: Rounded Corners 12">
                <a:extLst>
                  <a:ext uri="{FF2B5EF4-FFF2-40B4-BE49-F238E27FC236}">
                    <a16:creationId xmlns:a16="http://schemas.microsoft.com/office/drawing/2014/main" id="{B653F2B7-1009-1CCA-7795-E01F9E8F4A29}"/>
                  </a:ext>
                </a:extLst>
              </p:cNvPr>
              <p:cNvSpPr/>
              <p:nvPr/>
            </p:nvSpPr>
            <p:spPr>
              <a:xfrm>
                <a:off x="3323320" y="1724299"/>
                <a:ext cx="5445754" cy="1963626"/>
              </a:xfrm>
              <a:custGeom>
                <a:avLst/>
                <a:gdLst>
                  <a:gd name="connsiteX0" fmla="*/ 0 w 5445754"/>
                  <a:gd name="connsiteY0" fmla="*/ 396102 h 1963626"/>
                  <a:gd name="connsiteX1" fmla="*/ 396102 w 5445754"/>
                  <a:gd name="connsiteY1" fmla="*/ 0 h 1963626"/>
                  <a:gd name="connsiteX2" fmla="*/ 866628 w 5445754"/>
                  <a:gd name="connsiteY2" fmla="*/ 0 h 1963626"/>
                  <a:gd name="connsiteX3" fmla="*/ 1244082 w 5445754"/>
                  <a:gd name="connsiteY3" fmla="*/ 0 h 1963626"/>
                  <a:gd name="connsiteX4" fmla="*/ 1668072 w 5445754"/>
                  <a:gd name="connsiteY4" fmla="*/ 0 h 1963626"/>
                  <a:gd name="connsiteX5" fmla="*/ 2278204 w 5445754"/>
                  <a:gd name="connsiteY5" fmla="*/ 0 h 1963626"/>
                  <a:gd name="connsiteX6" fmla="*/ 2655659 w 5445754"/>
                  <a:gd name="connsiteY6" fmla="*/ 0 h 1963626"/>
                  <a:gd name="connsiteX7" fmla="*/ 3033113 w 5445754"/>
                  <a:gd name="connsiteY7" fmla="*/ 0 h 1963626"/>
                  <a:gd name="connsiteX8" fmla="*/ 3410568 w 5445754"/>
                  <a:gd name="connsiteY8" fmla="*/ 0 h 1963626"/>
                  <a:gd name="connsiteX9" fmla="*/ 3927628 w 5445754"/>
                  <a:gd name="connsiteY9" fmla="*/ 0 h 1963626"/>
                  <a:gd name="connsiteX10" fmla="*/ 4444689 w 5445754"/>
                  <a:gd name="connsiteY10" fmla="*/ 0 h 1963626"/>
                  <a:gd name="connsiteX11" fmla="*/ 5049651 w 5445754"/>
                  <a:gd name="connsiteY11" fmla="*/ 0 h 1963626"/>
                  <a:gd name="connsiteX12" fmla="*/ 5445754 w 5445754"/>
                  <a:gd name="connsiteY12" fmla="*/ 396102 h 1963626"/>
                  <a:gd name="connsiteX13" fmla="*/ 5445754 w 5445754"/>
                  <a:gd name="connsiteY13" fmla="*/ 763147 h 1963626"/>
                  <a:gd name="connsiteX14" fmla="*/ 5445754 w 5445754"/>
                  <a:gd name="connsiteY14" fmla="*/ 1165335 h 1963626"/>
                  <a:gd name="connsiteX15" fmla="*/ 5445754 w 5445754"/>
                  <a:gd name="connsiteY15" fmla="*/ 1567523 h 1963626"/>
                  <a:gd name="connsiteX16" fmla="*/ 5049651 w 5445754"/>
                  <a:gd name="connsiteY16" fmla="*/ 1963626 h 1963626"/>
                  <a:gd name="connsiteX17" fmla="*/ 4486054 w 5445754"/>
                  <a:gd name="connsiteY17" fmla="*/ 1963626 h 1963626"/>
                  <a:gd name="connsiteX18" fmla="*/ 4015529 w 5445754"/>
                  <a:gd name="connsiteY18" fmla="*/ 1963626 h 1963626"/>
                  <a:gd name="connsiteX19" fmla="*/ 3591539 w 5445754"/>
                  <a:gd name="connsiteY19" fmla="*/ 1963626 h 1963626"/>
                  <a:gd name="connsiteX20" fmla="*/ 3214084 w 5445754"/>
                  <a:gd name="connsiteY20" fmla="*/ 1963626 h 1963626"/>
                  <a:gd name="connsiteX21" fmla="*/ 2603952 w 5445754"/>
                  <a:gd name="connsiteY21" fmla="*/ 1963626 h 1963626"/>
                  <a:gd name="connsiteX22" fmla="*/ 2086892 w 5445754"/>
                  <a:gd name="connsiteY22" fmla="*/ 1963626 h 1963626"/>
                  <a:gd name="connsiteX23" fmla="*/ 1616366 w 5445754"/>
                  <a:gd name="connsiteY23" fmla="*/ 1963626 h 1963626"/>
                  <a:gd name="connsiteX24" fmla="*/ 1052769 w 5445754"/>
                  <a:gd name="connsiteY24" fmla="*/ 1963626 h 1963626"/>
                  <a:gd name="connsiteX25" fmla="*/ 396102 w 5445754"/>
                  <a:gd name="connsiteY25" fmla="*/ 1963626 h 1963626"/>
                  <a:gd name="connsiteX26" fmla="*/ 0 w 5445754"/>
                  <a:gd name="connsiteY26" fmla="*/ 1567523 h 1963626"/>
                  <a:gd name="connsiteX27" fmla="*/ 0 w 5445754"/>
                  <a:gd name="connsiteY27" fmla="*/ 1200478 h 1963626"/>
                  <a:gd name="connsiteX28" fmla="*/ 0 w 5445754"/>
                  <a:gd name="connsiteY28" fmla="*/ 821718 h 1963626"/>
                  <a:gd name="connsiteX29" fmla="*/ 0 w 5445754"/>
                  <a:gd name="connsiteY29" fmla="*/ 396102 h 1963626"/>
                  <a:gd name="connsiteX0" fmla="*/ 0 w 5445754"/>
                  <a:gd name="connsiteY0" fmla="*/ 396102 h 1963626"/>
                  <a:gd name="connsiteX1" fmla="*/ 396102 w 5445754"/>
                  <a:gd name="connsiteY1" fmla="*/ 0 h 1963626"/>
                  <a:gd name="connsiteX2" fmla="*/ 959699 w 5445754"/>
                  <a:gd name="connsiteY2" fmla="*/ 0 h 1963626"/>
                  <a:gd name="connsiteX3" fmla="*/ 1383689 w 5445754"/>
                  <a:gd name="connsiteY3" fmla="*/ 0 h 1963626"/>
                  <a:gd name="connsiteX4" fmla="*/ 1807679 w 5445754"/>
                  <a:gd name="connsiteY4" fmla="*/ 0 h 1963626"/>
                  <a:gd name="connsiteX5" fmla="*/ 2371275 w 5445754"/>
                  <a:gd name="connsiteY5" fmla="*/ 0 h 1963626"/>
                  <a:gd name="connsiteX6" fmla="*/ 2841801 w 5445754"/>
                  <a:gd name="connsiteY6" fmla="*/ 0 h 1963626"/>
                  <a:gd name="connsiteX7" fmla="*/ 3451932 w 5445754"/>
                  <a:gd name="connsiteY7" fmla="*/ 0 h 1963626"/>
                  <a:gd name="connsiteX8" fmla="*/ 4062064 w 5445754"/>
                  <a:gd name="connsiteY8" fmla="*/ 0 h 1963626"/>
                  <a:gd name="connsiteX9" fmla="*/ 5049651 w 5445754"/>
                  <a:gd name="connsiteY9" fmla="*/ 0 h 1963626"/>
                  <a:gd name="connsiteX10" fmla="*/ 5445754 w 5445754"/>
                  <a:gd name="connsiteY10" fmla="*/ 396102 h 1963626"/>
                  <a:gd name="connsiteX11" fmla="*/ 5445754 w 5445754"/>
                  <a:gd name="connsiteY11" fmla="*/ 786576 h 1963626"/>
                  <a:gd name="connsiteX12" fmla="*/ 5445754 w 5445754"/>
                  <a:gd name="connsiteY12" fmla="*/ 1177050 h 1963626"/>
                  <a:gd name="connsiteX13" fmla="*/ 5445754 w 5445754"/>
                  <a:gd name="connsiteY13" fmla="*/ 1567523 h 1963626"/>
                  <a:gd name="connsiteX14" fmla="*/ 5049651 w 5445754"/>
                  <a:gd name="connsiteY14" fmla="*/ 1963626 h 1963626"/>
                  <a:gd name="connsiteX15" fmla="*/ 4486054 w 5445754"/>
                  <a:gd name="connsiteY15" fmla="*/ 1963626 h 1963626"/>
                  <a:gd name="connsiteX16" fmla="*/ 4015529 w 5445754"/>
                  <a:gd name="connsiteY16" fmla="*/ 1963626 h 1963626"/>
                  <a:gd name="connsiteX17" fmla="*/ 3545004 w 5445754"/>
                  <a:gd name="connsiteY17" fmla="*/ 1963626 h 1963626"/>
                  <a:gd name="connsiteX18" fmla="*/ 2934871 w 5445754"/>
                  <a:gd name="connsiteY18" fmla="*/ 1963626 h 1963626"/>
                  <a:gd name="connsiteX19" fmla="*/ 2371275 w 5445754"/>
                  <a:gd name="connsiteY19" fmla="*/ 1963626 h 1963626"/>
                  <a:gd name="connsiteX20" fmla="*/ 1900749 w 5445754"/>
                  <a:gd name="connsiteY20" fmla="*/ 1963626 h 1963626"/>
                  <a:gd name="connsiteX21" fmla="*/ 1476759 w 5445754"/>
                  <a:gd name="connsiteY21" fmla="*/ 1963626 h 1963626"/>
                  <a:gd name="connsiteX22" fmla="*/ 1052769 w 5445754"/>
                  <a:gd name="connsiteY22" fmla="*/ 1963626 h 1963626"/>
                  <a:gd name="connsiteX23" fmla="*/ 396102 w 5445754"/>
                  <a:gd name="connsiteY23" fmla="*/ 1963626 h 1963626"/>
                  <a:gd name="connsiteX24" fmla="*/ 0 w 5445754"/>
                  <a:gd name="connsiteY24" fmla="*/ 1567523 h 1963626"/>
                  <a:gd name="connsiteX25" fmla="*/ 0 w 5445754"/>
                  <a:gd name="connsiteY25" fmla="*/ 1188764 h 1963626"/>
                  <a:gd name="connsiteX26" fmla="*/ 0 w 5445754"/>
                  <a:gd name="connsiteY26" fmla="*/ 810004 h 1963626"/>
                  <a:gd name="connsiteX27" fmla="*/ 0 w 5445754"/>
                  <a:gd name="connsiteY27" fmla="*/ 396102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45754" h="1963626" fill="none" extrusionOk="0">
                    <a:moveTo>
                      <a:pt x="0" y="396102"/>
                    </a:moveTo>
                    <a:cubicBezTo>
                      <a:pt x="5006" y="188891"/>
                      <a:pt x="157277" y="4514"/>
                      <a:pt x="396102" y="0"/>
                    </a:cubicBezTo>
                    <a:cubicBezTo>
                      <a:pt x="548719" y="20028"/>
                      <a:pt x="727346" y="-27305"/>
                      <a:pt x="866628" y="0"/>
                    </a:cubicBezTo>
                    <a:cubicBezTo>
                      <a:pt x="1007728" y="-8726"/>
                      <a:pt x="1158611" y="-1424"/>
                      <a:pt x="1244082" y="0"/>
                    </a:cubicBezTo>
                    <a:cubicBezTo>
                      <a:pt x="1327632" y="-23166"/>
                      <a:pt x="1476862" y="7946"/>
                      <a:pt x="1668072" y="0"/>
                    </a:cubicBezTo>
                    <a:cubicBezTo>
                      <a:pt x="1862863" y="4237"/>
                      <a:pt x="2074190" y="-21164"/>
                      <a:pt x="2278204" y="0"/>
                    </a:cubicBezTo>
                    <a:cubicBezTo>
                      <a:pt x="2470144" y="24357"/>
                      <a:pt x="2473846" y="-27787"/>
                      <a:pt x="2655659" y="0"/>
                    </a:cubicBezTo>
                    <a:cubicBezTo>
                      <a:pt x="2829168" y="21950"/>
                      <a:pt x="2962106" y="3385"/>
                      <a:pt x="3033113" y="0"/>
                    </a:cubicBezTo>
                    <a:cubicBezTo>
                      <a:pt x="3109072" y="-7620"/>
                      <a:pt x="3324506" y="4888"/>
                      <a:pt x="3410568" y="0"/>
                    </a:cubicBezTo>
                    <a:cubicBezTo>
                      <a:pt x="3499357" y="5790"/>
                      <a:pt x="3837461" y="-35789"/>
                      <a:pt x="3927628" y="0"/>
                    </a:cubicBezTo>
                    <a:cubicBezTo>
                      <a:pt x="4024934" y="16491"/>
                      <a:pt x="4324159" y="-28942"/>
                      <a:pt x="4444689" y="0"/>
                    </a:cubicBezTo>
                    <a:cubicBezTo>
                      <a:pt x="4514016" y="41880"/>
                      <a:pt x="4832106" y="-64133"/>
                      <a:pt x="5049651" y="0"/>
                    </a:cubicBezTo>
                    <a:cubicBezTo>
                      <a:pt x="5243190" y="47174"/>
                      <a:pt x="5438645" y="184406"/>
                      <a:pt x="5445754" y="396102"/>
                    </a:cubicBezTo>
                    <a:cubicBezTo>
                      <a:pt x="5453106" y="491378"/>
                      <a:pt x="5427387" y="629283"/>
                      <a:pt x="5445754" y="763147"/>
                    </a:cubicBezTo>
                    <a:cubicBezTo>
                      <a:pt x="5455067" y="860319"/>
                      <a:pt x="5458226" y="998343"/>
                      <a:pt x="5445754" y="1165335"/>
                    </a:cubicBezTo>
                    <a:cubicBezTo>
                      <a:pt x="5422856" y="1330745"/>
                      <a:pt x="5451079" y="1470914"/>
                      <a:pt x="5445754" y="1567523"/>
                    </a:cubicBezTo>
                    <a:cubicBezTo>
                      <a:pt x="5433892" y="1758868"/>
                      <a:pt x="5281720" y="1960300"/>
                      <a:pt x="5049651" y="1963626"/>
                    </a:cubicBezTo>
                    <a:cubicBezTo>
                      <a:pt x="4914524" y="1975970"/>
                      <a:pt x="4676943" y="1992917"/>
                      <a:pt x="4486054" y="1963626"/>
                    </a:cubicBezTo>
                    <a:cubicBezTo>
                      <a:pt x="4282051" y="1941365"/>
                      <a:pt x="4239665" y="1954981"/>
                      <a:pt x="4015529" y="1963626"/>
                    </a:cubicBezTo>
                    <a:cubicBezTo>
                      <a:pt x="3795229" y="1980363"/>
                      <a:pt x="3713219" y="1957430"/>
                      <a:pt x="3591539" y="1963626"/>
                    </a:cubicBezTo>
                    <a:cubicBezTo>
                      <a:pt x="3479060" y="1967079"/>
                      <a:pt x="3288218" y="1962001"/>
                      <a:pt x="3214084" y="1963626"/>
                    </a:cubicBezTo>
                    <a:cubicBezTo>
                      <a:pt x="3153800" y="1932980"/>
                      <a:pt x="2808892" y="1965858"/>
                      <a:pt x="2603952" y="1963626"/>
                    </a:cubicBezTo>
                    <a:cubicBezTo>
                      <a:pt x="2359095" y="1924692"/>
                      <a:pt x="2270474" y="1973481"/>
                      <a:pt x="2086892" y="1963626"/>
                    </a:cubicBezTo>
                    <a:cubicBezTo>
                      <a:pt x="1905726" y="1969498"/>
                      <a:pt x="1816750" y="1976225"/>
                      <a:pt x="1616366" y="1963626"/>
                    </a:cubicBezTo>
                    <a:cubicBezTo>
                      <a:pt x="1393616" y="1945250"/>
                      <a:pt x="1267925" y="1957997"/>
                      <a:pt x="1052769" y="1963626"/>
                    </a:cubicBezTo>
                    <a:cubicBezTo>
                      <a:pt x="818933" y="2002538"/>
                      <a:pt x="545613" y="1959396"/>
                      <a:pt x="396102" y="1963626"/>
                    </a:cubicBezTo>
                    <a:cubicBezTo>
                      <a:pt x="208734" y="2031495"/>
                      <a:pt x="64086" y="1837901"/>
                      <a:pt x="0" y="1567523"/>
                    </a:cubicBezTo>
                    <a:cubicBezTo>
                      <a:pt x="20147" y="1503244"/>
                      <a:pt x="15056" y="1340091"/>
                      <a:pt x="0" y="1200478"/>
                    </a:cubicBezTo>
                    <a:cubicBezTo>
                      <a:pt x="-38795" y="1070377"/>
                      <a:pt x="-7307" y="952111"/>
                      <a:pt x="0" y="821718"/>
                    </a:cubicBezTo>
                    <a:cubicBezTo>
                      <a:pt x="-5718" y="690116"/>
                      <a:pt x="34447" y="562915"/>
                      <a:pt x="0" y="396102"/>
                    </a:cubicBezTo>
                    <a:close/>
                  </a:path>
                  <a:path w="5445754" h="1963626" stroke="0" extrusionOk="0">
                    <a:moveTo>
                      <a:pt x="0" y="396102"/>
                    </a:moveTo>
                    <a:cubicBezTo>
                      <a:pt x="12191" y="182283"/>
                      <a:pt x="186888" y="37529"/>
                      <a:pt x="396102" y="0"/>
                    </a:cubicBezTo>
                    <a:cubicBezTo>
                      <a:pt x="594418" y="866"/>
                      <a:pt x="715098" y="-56922"/>
                      <a:pt x="959699" y="0"/>
                    </a:cubicBezTo>
                    <a:cubicBezTo>
                      <a:pt x="1198606" y="21151"/>
                      <a:pt x="1235325" y="-12117"/>
                      <a:pt x="1383689" y="0"/>
                    </a:cubicBezTo>
                    <a:cubicBezTo>
                      <a:pt x="1549161" y="11232"/>
                      <a:pt x="1688131" y="-12678"/>
                      <a:pt x="1807679" y="0"/>
                    </a:cubicBezTo>
                    <a:cubicBezTo>
                      <a:pt x="1892545" y="28171"/>
                      <a:pt x="2076450" y="39988"/>
                      <a:pt x="2371275" y="0"/>
                    </a:cubicBezTo>
                    <a:cubicBezTo>
                      <a:pt x="2659752" y="-23760"/>
                      <a:pt x="2751080" y="-37126"/>
                      <a:pt x="2841801" y="0"/>
                    </a:cubicBezTo>
                    <a:cubicBezTo>
                      <a:pt x="2914164" y="-6891"/>
                      <a:pt x="3283522" y="-1067"/>
                      <a:pt x="3451932" y="0"/>
                    </a:cubicBezTo>
                    <a:cubicBezTo>
                      <a:pt x="3642440" y="2538"/>
                      <a:pt x="3788488" y="-15994"/>
                      <a:pt x="4062064" y="0"/>
                    </a:cubicBezTo>
                    <a:cubicBezTo>
                      <a:pt x="4352800" y="7813"/>
                      <a:pt x="4799945" y="32462"/>
                      <a:pt x="5049651" y="0"/>
                    </a:cubicBezTo>
                    <a:cubicBezTo>
                      <a:pt x="5245399" y="-790"/>
                      <a:pt x="5428565" y="185108"/>
                      <a:pt x="5445754" y="396102"/>
                    </a:cubicBezTo>
                    <a:cubicBezTo>
                      <a:pt x="5442761" y="574614"/>
                      <a:pt x="5423665" y="617083"/>
                      <a:pt x="5445754" y="786576"/>
                    </a:cubicBezTo>
                    <a:cubicBezTo>
                      <a:pt x="5463750" y="957768"/>
                      <a:pt x="5456547" y="986880"/>
                      <a:pt x="5445754" y="1177050"/>
                    </a:cubicBezTo>
                    <a:cubicBezTo>
                      <a:pt x="5433622" y="1369722"/>
                      <a:pt x="5448718" y="1382688"/>
                      <a:pt x="5445754" y="1567523"/>
                    </a:cubicBezTo>
                    <a:cubicBezTo>
                      <a:pt x="5498082" y="1786557"/>
                      <a:pt x="5276820" y="2006462"/>
                      <a:pt x="5049651" y="1963626"/>
                    </a:cubicBezTo>
                    <a:cubicBezTo>
                      <a:pt x="4803424" y="1967596"/>
                      <a:pt x="4630222" y="1974807"/>
                      <a:pt x="4486054" y="1963626"/>
                    </a:cubicBezTo>
                    <a:cubicBezTo>
                      <a:pt x="4377844" y="1951997"/>
                      <a:pt x="4218827" y="1960354"/>
                      <a:pt x="4015529" y="1963626"/>
                    </a:cubicBezTo>
                    <a:cubicBezTo>
                      <a:pt x="3796721" y="1934225"/>
                      <a:pt x="3675508" y="1922490"/>
                      <a:pt x="3545004" y="1963626"/>
                    </a:cubicBezTo>
                    <a:cubicBezTo>
                      <a:pt x="3417834" y="2011642"/>
                      <a:pt x="3181447" y="1968425"/>
                      <a:pt x="2934871" y="1963626"/>
                    </a:cubicBezTo>
                    <a:cubicBezTo>
                      <a:pt x="2683964" y="1971734"/>
                      <a:pt x="2591897" y="1935218"/>
                      <a:pt x="2371275" y="1963626"/>
                    </a:cubicBezTo>
                    <a:cubicBezTo>
                      <a:pt x="2160912" y="1963111"/>
                      <a:pt x="2084483" y="1962308"/>
                      <a:pt x="1900749" y="1963626"/>
                    </a:cubicBezTo>
                    <a:cubicBezTo>
                      <a:pt x="1721623" y="1934962"/>
                      <a:pt x="1635125" y="1948427"/>
                      <a:pt x="1476759" y="1963626"/>
                    </a:cubicBezTo>
                    <a:cubicBezTo>
                      <a:pt x="1319525" y="1989087"/>
                      <a:pt x="1144648" y="1982423"/>
                      <a:pt x="1052769" y="1963626"/>
                    </a:cubicBezTo>
                    <a:cubicBezTo>
                      <a:pt x="923616" y="1946515"/>
                      <a:pt x="669298" y="1951615"/>
                      <a:pt x="396102" y="1963626"/>
                    </a:cubicBezTo>
                    <a:cubicBezTo>
                      <a:pt x="211825" y="2001997"/>
                      <a:pt x="-1255" y="1839000"/>
                      <a:pt x="0" y="1567523"/>
                    </a:cubicBezTo>
                    <a:cubicBezTo>
                      <a:pt x="-8928" y="1447366"/>
                      <a:pt x="-11255" y="1346007"/>
                      <a:pt x="0" y="1188764"/>
                    </a:cubicBezTo>
                    <a:cubicBezTo>
                      <a:pt x="27719" y="1017628"/>
                      <a:pt x="-18857" y="949936"/>
                      <a:pt x="0" y="810004"/>
                    </a:cubicBezTo>
                    <a:cubicBezTo>
                      <a:pt x="25255" y="720468"/>
                      <a:pt x="-6340" y="549096"/>
                      <a:pt x="0" y="396102"/>
                    </a:cubicBezTo>
                    <a:close/>
                  </a:path>
                  <a:path w="5445754" h="1963626" fill="none" stroke="0" extrusionOk="0">
                    <a:moveTo>
                      <a:pt x="0" y="396102"/>
                    </a:moveTo>
                    <a:cubicBezTo>
                      <a:pt x="-24449" y="220530"/>
                      <a:pt x="167474" y="29281"/>
                      <a:pt x="396102" y="0"/>
                    </a:cubicBezTo>
                    <a:cubicBezTo>
                      <a:pt x="536668" y="18317"/>
                      <a:pt x="699411" y="20319"/>
                      <a:pt x="866628" y="0"/>
                    </a:cubicBezTo>
                    <a:cubicBezTo>
                      <a:pt x="1022849" y="-12013"/>
                      <a:pt x="1123957" y="8278"/>
                      <a:pt x="1244082" y="0"/>
                    </a:cubicBezTo>
                    <a:cubicBezTo>
                      <a:pt x="1331247" y="-575"/>
                      <a:pt x="1491783" y="-8858"/>
                      <a:pt x="1668072" y="0"/>
                    </a:cubicBezTo>
                    <a:cubicBezTo>
                      <a:pt x="1895364" y="-12668"/>
                      <a:pt x="2111390" y="-48594"/>
                      <a:pt x="2278204" y="0"/>
                    </a:cubicBezTo>
                    <a:cubicBezTo>
                      <a:pt x="2470548" y="23732"/>
                      <a:pt x="2472817" y="-12448"/>
                      <a:pt x="2655659" y="0"/>
                    </a:cubicBezTo>
                    <a:cubicBezTo>
                      <a:pt x="2835509" y="11780"/>
                      <a:pt x="2966554" y="21887"/>
                      <a:pt x="3033113" y="0"/>
                    </a:cubicBezTo>
                    <a:cubicBezTo>
                      <a:pt x="3105333" y="-8124"/>
                      <a:pt x="3309430" y="1374"/>
                      <a:pt x="3410568" y="0"/>
                    </a:cubicBezTo>
                    <a:cubicBezTo>
                      <a:pt x="3480702" y="-5491"/>
                      <a:pt x="3839361" y="-36836"/>
                      <a:pt x="3927628" y="0"/>
                    </a:cubicBezTo>
                    <a:cubicBezTo>
                      <a:pt x="4033014" y="14231"/>
                      <a:pt x="4361439" y="-21083"/>
                      <a:pt x="4444689" y="0"/>
                    </a:cubicBezTo>
                    <a:cubicBezTo>
                      <a:pt x="4507815" y="42705"/>
                      <a:pt x="4795381" y="-45784"/>
                      <a:pt x="5049651" y="0"/>
                    </a:cubicBezTo>
                    <a:cubicBezTo>
                      <a:pt x="5246705" y="-50045"/>
                      <a:pt x="5447667" y="159402"/>
                      <a:pt x="5445754" y="396102"/>
                    </a:cubicBezTo>
                    <a:cubicBezTo>
                      <a:pt x="5459403" y="471302"/>
                      <a:pt x="5432466" y="682082"/>
                      <a:pt x="5445754" y="763147"/>
                    </a:cubicBezTo>
                    <a:cubicBezTo>
                      <a:pt x="5448560" y="878255"/>
                      <a:pt x="5457057" y="993560"/>
                      <a:pt x="5445754" y="1165335"/>
                    </a:cubicBezTo>
                    <a:cubicBezTo>
                      <a:pt x="5450173" y="1347927"/>
                      <a:pt x="5438978" y="1440981"/>
                      <a:pt x="5445754" y="1567523"/>
                    </a:cubicBezTo>
                    <a:cubicBezTo>
                      <a:pt x="5400855" y="1800893"/>
                      <a:pt x="5278419" y="1920824"/>
                      <a:pt x="5049651" y="1963626"/>
                    </a:cubicBezTo>
                    <a:cubicBezTo>
                      <a:pt x="4897405" y="1966219"/>
                      <a:pt x="4741077" y="1965499"/>
                      <a:pt x="4486054" y="1963626"/>
                    </a:cubicBezTo>
                    <a:cubicBezTo>
                      <a:pt x="4288819" y="1952812"/>
                      <a:pt x="4249152" y="1949516"/>
                      <a:pt x="4015529" y="1963626"/>
                    </a:cubicBezTo>
                    <a:cubicBezTo>
                      <a:pt x="3794809" y="1988820"/>
                      <a:pt x="3701513" y="1947299"/>
                      <a:pt x="3591539" y="1963626"/>
                    </a:cubicBezTo>
                    <a:cubicBezTo>
                      <a:pt x="3461752" y="1989140"/>
                      <a:pt x="3294939" y="1975399"/>
                      <a:pt x="3214084" y="1963626"/>
                    </a:cubicBezTo>
                    <a:cubicBezTo>
                      <a:pt x="3108841" y="1983515"/>
                      <a:pt x="2861601" y="1968014"/>
                      <a:pt x="2603952" y="1963626"/>
                    </a:cubicBezTo>
                    <a:cubicBezTo>
                      <a:pt x="2352326" y="1926472"/>
                      <a:pt x="2276168" y="1996082"/>
                      <a:pt x="2086892" y="1963626"/>
                    </a:cubicBezTo>
                    <a:cubicBezTo>
                      <a:pt x="1901015" y="1953300"/>
                      <a:pt x="1794999" y="1971619"/>
                      <a:pt x="1616366" y="1963626"/>
                    </a:cubicBezTo>
                    <a:cubicBezTo>
                      <a:pt x="1432079" y="1978191"/>
                      <a:pt x="1252116" y="1975413"/>
                      <a:pt x="1052769" y="1963626"/>
                    </a:cubicBezTo>
                    <a:cubicBezTo>
                      <a:pt x="830821" y="1976692"/>
                      <a:pt x="536001" y="1946461"/>
                      <a:pt x="396102" y="1963626"/>
                    </a:cubicBezTo>
                    <a:cubicBezTo>
                      <a:pt x="191387" y="2009343"/>
                      <a:pt x="81570" y="1837707"/>
                      <a:pt x="0" y="1567523"/>
                    </a:cubicBezTo>
                    <a:cubicBezTo>
                      <a:pt x="19590" y="1474383"/>
                      <a:pt x="35140" y="1328367"/>
                      <a:pt x="0" y="1200478"/>
                    </a:cubicBezTo>
                    <a:cubicBezTo>
                      <a:pt x="-25941" y="1059029"/>
                      <a:pt x="-5344" y="976781"/>
                      <a:pt x="0" y="821718"/>
                    </a:cubicBezTo>
                    <a:cubicBezTo>
                      <a:pt x="13734" y="682308"/>
                      <a:pt x="13011" y="576745"/>
                      <a:pt x="0" y="396102"/>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7261005"/>
                          <a:gd name="connsiteY0" fmla="*/ 528137 h 2618168"/>
                          <a:gd name="connsiteX1" fmla="*/ 528137 w 7261005"/>
                          <a:gd name="connsiteY1" fmla="*/ 0 h 2618168"/>
                          <a:gd name="connsiteX2" fmla="*/ 1155504 w 7261005"/>
                          <a:gd name="connsiteY2" fmla="*/ 0 h 2618168"/>
                          <a:gd name="connsiteX3" fmla="*/ 1658777 w 7261005"/>
                          <a:gd name="connsiteY3" fmla="*/ 0 h 2618168"/>
                          <a:gd name="connsiteX4" fmla="*/ 2224097 w 7261005"/>
                          <a:gd name="connsiteY4" fmla="*/ 0 h 2618168"/>
                          <a:gd name="connsiteX5" fmla="*/ 3037606 w 7261005"/>
                          <a:gd name="connsiteY5" fmla="*/ 0 h 2618168"/>
                          <a:gd name="connsiteX6" fmla="*/ 3540879 w 7261005"/>
                          <a:gd name="connsiteY6" fmla="*/ 0 h 2618168"/>
                          <a:gd name="connsiteX7" fmla="*/ 4044151 w 7261005"/>
                          <a:gd name="connsiteY7" fmla="*/ 0 h 2618168"/>
                          <a:gd name="connsiteX8" fmla="*/ 4547424 w 7261005"/>
                          <a:gd name="connsiteY8" fmla="*/ 0 h 2618168"/>
                          <a:gd name="connsiteX9" fmla="*/ 5236838 w 7261005"/>
                          <a:gd name="connsiteY9" fmla="*/ 0 h 2618168"/>
                          <a:gd name="connsiteX10" fmla="*/ 5926253 w 7261005"/>
                          <a:gd name="connsiteY10" fmla="*/ 0 h 2618168"/>
                          <a:gd name="connsiteX11" fmla="*/ 6732868 w 7261005"/>
                          <a:gd name="connsiteY11" fmla="*/ 0 h 2618168"/>
                          <a:gd name="connsiteX12" fmla="*/ 7261005 w 7261005"/>
                          <a:gd name="connsiteY12" fmla="*/ 528137 h 2618168"/>
                          <a:gd name="connsiteX13" fmla="*/ 7261005 w 7261005"/>
                          <a:gd name="connsiteY13" fmla="*/ 1017530 h 2618168"/>
                          <a:gd name="connsiteX14" fmla="*/ 7261005 w 7261005"/>
                          <a:gd name="connsiteY14" fmla="*/ 1553781 h 2618168"/>
                          <a:gd name="connsiteX15" fmla="*/ 7261005 w 7261005"/>
                          <a:gd name="connsiteY15" fmla="*/ 2090031 h 2618168"/>
                          <a:gd name="connsiteX16" fmla="*/ 6732868 w 7261005"/>
                          <a:gd name="connsiteY16" fmla="*/ 2618168 h 2618168"/>
                          <a:gd name="connsiteX17" fmla="*/ 5981406 w 7261005"/>
                          <a:gd name="connsiteY17" fmla="*/ 2618168 h 2618168"/>
                          <a:gd name="connsiteX18" fmla="*/ 5354039 w 7261005"/>
                          <a:gd name="connsiteY18" fmla="*/ 2618168 h 2618168"/>
                          <a:gd name="connsiteX19" fmla="*/ 4788719 w 7261005"/>
                          <a:gd name="connsiteY19" fmla="*/ 2618168 h 2618168"/>
                          <a:gd name="connsiteX20" fmla="*/ 4285446 w 7261005"/>
                          <a:gd name="connsiteY20" fmla="*/ 2618168 h 2618168"/>
                          <a:gd name="connsiteX21" fmla="*/ 3471937 w 7261005"/>
                          <a:gd name="connsiteY21" fmla="*/ 2618168 h 2618168"/>
                          <a:gd name="connsiteX22" fmla="*/ 2782523 w 7261005"/>
                          <a:gd name="connsiteY22" fmla="*/ 2618168 h 2618168"/>
                          <a:gd name="connsiteX23" fmla="*/ 2155155 w 7261005"/>
                          <a:gd name="connsiteY23" fmla="*/ 2618168 h 2618168"/>
                          <a:gd name="connsiteX24" fmla="*/ 1403693 w 7261005"/>
                          <a:gd name="connsiteY24" fmla="*/ 2618168 h 2618168"/>
                          <a:gd name="connsiteX25" fmla="*/ 528137 w 7261005"/>
                          <a:gd name="connsiteY25" fmla="*/ 2618168 h 2618168"/>
                          <a:gd name="connsiteX26" fmla="*/ 0 w 7261005"/>
                          <a:gd name="connsiteY26" fmla="*/ 2090031 h 2618168"/>
                          <a:gd name="connsiteX27" fmla="*/ 0 w 7261005"/>
                          <a:gd name="connsiteY27" fmla="*/ 1600638 h 2618168"/>
                          <a:gd name="connsiteX28" fmla="*/ 0 w 7261005"/>
                          <a:gd name="connsiteY28" fmla="*/ 1095625 h 2618168"/>
                          <a:gd name="connsiteX29" fmla="*/ 0 w 7261005"/>
                          <a:gd name="connsiteY29" fmla="*/ 528137 h 261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61005" h="2618168" fill="none" extrusionOk="0">
                            <a:moveTo>
                              <a:pt x="0" y="528137"/>
                            </a:moveTo>
                            <a:cubicBezTo>
                              <a:pt x="-34796" y="226817"/>
                              <a:pt x="201472" y="39"/>
                              <a:pt x="528137" y="0"/>
                            </a:cubicBezTo>
                            <a:cubicBezTo>
                              <a:pt x="737682" y="23966"/>
                              <a:pt x="960575" y="8168"/>
                              <a:pt x="1155504" y="0"/>
                            </a:cubicBezTo>
                            <a:cubicBezTo>
                              <a:pt x="1350433" y="-8168"/>
                              <a:pt x="1520287" y="2451"/>
                              <a:pt x="1658777" y="0"/>
                            </a:cubicBezTo>
                            <a:cubicBezTo>
                              <a:pt x="1797267" y="-2451"/>
                              <a:pt x="1972195" y="3623"/>
                              <a:pt x="2224097" y="0"/>
                            </a:cubicBezTo>
                            <a:cubicBezTo>
                              <a:pt x="2475999" y="-3623"/>
                              <a:pt x="2779486" y="-34804"/>
                              <a:pt x="3037606" y="0"/>
                            </a:cubicBezTo>
                            <a:cubicBezTo>
                              <a:pt x="3295726" y="34804"/>
                              <a:pt x="3304151" y="-25033"/>
                              <a:pt x="3540879" y="0"/>
                            </a:cubicBezTo>
                            <a:cubicBezTo>
                              <a:pt x="3777607" y="25033"/>
                              <a:pt x="3937073" y="11092"/>
                              <a:pt x="4044151" y="0"/>
                            </a:cubicBezTo>
                            <a:cubicBezTo>
                              <a:pt x="4151229" y="-11092"/>
                              <a:pt x="4424210" y="7060"/>
                              <a:pt x="4547424" y="0"/>
                            </a:cubicBezTo>
                            <a:cubicBezTo>
                              <a:pt x="4670638" y="-7060"/>
                              <a:pt x="5098609" y="-33927"/>
                              <a:pt x="5236838" y="0"/>
                            </a:cubicBezTo>
                            <a:cubicBezTo>
                              <a:pt x="5375067" y="33927"/>
                              <a:pt x="5786067" y="-34212"/>
                              <a:pt x="5926253" y="0"/>
                            </a:cubicBezTo>
                            <a:cubicBezTo>
                              <a:pt x="6066440" y="34212"/>
                              <a:pt x="6390941" y="-23426"/>
                              <a:pt x="6732868" y="0"/>
                            </a:cubicBezTo>
                            <a:cubicBezTo>
                              <a:pt x="7027462" y="-6265"/>
                              <a:pt x="7265753" y="202448"/>
                              <a:pt x="7261005" y="528137"/>
                            </a:cubicBezTo>
                            <a:cubicBezTo>
                              <a:pt x="7256160" y="635137"/>
                              <a:pt x="7241184" y="873805"/>
                              <a:pt x="7261005" y="1017530"/>
                            </a:cubicBezTo>
                            <a:cubicBezTo>
                              <a:pt x="7280826" y="1161255"/>
                              <a:pt x="7272219" y="1332748"/>
                              <a:pt x="7261005" y="1553781"/>
                            </a:cubicBezTo>
                            <a:cubicBezTo>
                              <a:pt x="7249791" y="1774814"/>
                              <a:pt x="7259355" y="1935299"/>
                              <a:pt x="7261005" y="2090031"/>
                            </a:cubicBezTo>
                            <a:cubicBezTo>
                              <a:pt x="7222271" y="2387935"/>
                              <a:pt x="7033531" y="2617593"/>
                              <a:pt x="6732868" y="2618168"/>
                            </a:cubicBezTo>
                            <a:cubicBezTo>
                              <a:pt x="6537859" y="2607867"/>
                              <a:pt x="6255951" y="2638474"/>
                              <a:pt x="5981406" y="2618168"/>
                            </a:cubicBezTo>
                            <a:cubicBezTo>
                              <a:pt x="5706861" y="2597862"/>
                              <a:pt x="5654189" y="2597291"/>
                              <a:pt x="5354039" y="2618168"/>
                            </a:cubicBezTo>
                            <a:cubicBezTo>
                              <a:pt x="5053889" y="2639045"/>
                              <a:pt x="4952561" y="2602868"/>
                              <a:pt x="4788719" y="2618168"/>
                            </a:cubicBezTo>
                            <a:cubicBezTo>
                              <a:pt x="4624877" y="2633468"/>
                              <a:pt x="4387912" y="2626301"/>
                              <a:pt x="4285446" y="2618168"/>
                            </a:cubicBezTo>
                            <a:cubicBezTo>
                              <a:pt x="4182980" y="2610035"/>
                              <a:pt x="3797549" y="2638211"/>
                              <a:pt x="3471937" y="2618168"/>
                            </a:cubicBezTo>
                            <a:cubicBezTo>
                              <a:pt x="3146325" y="2598125"/>
                              <a:pt x="3019097" y="2638321"/>
                              <a:pt x="2782523" y="2618168"/>
                            </a:cubicBezTo>
                            <a:cubicBezTo>
                              <a:pt x="2545949" y="2598015"/>
                              <a:pt x="2412181" y="2630393"/>
                              <a:pt x="2155155" y="2618168"/>
                            </a:cubicBezTo>
                            <a:cubicBezTo>
                              <a:pt x="1898129" y="2605943"/>
                              <a:pt x="1698364" y="2611007"/>
                              <a:pt x="1403693" y="2618168"/>
                            </a:cubicBezTo>
                            <a:cubicBezTo>
                              <a:pt x="1109022" y="2625329"/>
                              <a:pt x="734399" y="2617125"/>
                              <a:pt x="528137" y="2618168"/>
                            </a:cubicBezTo>
                            <a:cubicBezTo>
                              <a:pt x="227584" y="2685542"/>
                              <a:pt x="60345" y="2394467"/>
                              <a:pt x="0" y="2090031"/>
                            </a:cubicBezTo>
                            <a:cubicBezTo>
                              <a:pt x="8891" y="1986160"/>
                              <a:pt x="20232" y="1781740"/>
                              <a:pt x="0" y="1600638"/>
                            </a:cubicBezTo>
                            <a:cubicBezTo>
                              <a:pt x="-20232" y="1419536"/>
                              <a:pt x="-10592" y="1275716"/>
                              <a:pt x="0" y="1095625"/>
                            </a:cubicBezTo>
                            <a:cubicBezTo>
                              <a:pt x="10592" y="915534"/>
                              <a:pt x="20535" y="765030"/>
                              <a:pt x="0" y="528137"/>
                            </a:cubicBezTo>
                            <a:close/>
                          </a:path>
                          <a:path w="7261005" h="2618168" stroke="0" extrusionOk="0">
                            <a:moveTo>
                              <a:pt x="0" y="528137"/>
                            </a:moveTo>
                            <a:cubicBezTo>
                              <a:pt x="2142" y="301961"/>
                              <a:pt x="248271" y="21114"/>
                              <a:pt x="528137" y="0"/>
                            </a:cubicBezTo>
                            <a:cubicBezTo>
                              <a:pt x="778882" y="-20177"/>
                              <a:pt x="959589" y="-34197"/>
                              <a:pt x="1279599" y="0"/>
                            </a:cubicBezTo>
                            <a:cubicBezTo>
                              <a:pt x="1599609" y="34197"/>
                              <a:pt x="1656132" y="-18481"/>
                              <a:pt x="1844919" y="0"/>
                            </a:cubicBezTo>
                            <a:cubicBezTo>
                              <a:pt x="2033706" y="18481"/>
                              <a:pt x="2256344" y="-16387"/>
                              <a:pt x="2410239" y="0"/>
                            </a:cubicBezTo>
                            <a:cubicBezTo>
                              <a:pt x="2564134" y="16387"/>
                              <a:pt x="2789636" y="5250"/>
                              <a:pt x="3161701" y="0"/>
                            </a:cubicBezTo>
                            <a:cubicBezTo>
                              <a:pt x="3533766" y="-5250"/>
                              <a:pt x="3663565" y="-24966"/>
                              <a:pt x="3789068" y="0"/>
                            </a:cubicBezTo>
                            <a:cubicBezTo>
                              <a:pt x="3914571" y="24966"/>
                              <a:pt x="4353218" y="-21216"/>
                              <a:pt x="4602577" y="0"/>
                            </a:cubicBezTo>
                            <a:cubicBezTo>
                              <a:pt x="4851936" y="21216"/>
                              <a:pt x="5030906" y="-2519"/>
                              <a:pt x="5416086" y="0"/>
                            </a:cubicBezTo>
                            <a:cubicBezTo>
                              <a:pt x="5801266" y="2519"/>
                              <a:pt x="6447648" y="29649"/>
                              <a:pt x="6732868" y="0"/>
                            </a:cubicBezTo>
                            <a:cubicBezTo>
                              <a:pt x="6966311" y="-26166"/>
                              <a:pt x="7232879" y="236208"/>
                              <a:pt x="7261005" y="528137"/>
                            </a:cubicBezTo>
                            <a:cubicBezTo>
                              <a:pt x="7250160" y="771576"/>
                              <a:pt x="7236722" y="818266"/>
                              <a:pt x="7261005" y="1048768"/>
                            </a:cubicBezTo>
                            <a:cubicBezTo>
                              <a:pt x="7285288" y="1279270"/>
                              <a:pt x="7276660" y="1314825"/>
                              <a:pt x="7261005" y="1569400"/>
                            </a:cubicBezTo>
                            <a:cubicBezTo>
                              <a:pt x="7245350" y="1823975"/>
                              <a:pt x="7261748" y="1842326"/>
                              <a:pt x="7261005" y="2090031"/>
                            </a:cubicBezTo>
                            <a:cubicBezTo>
                              <a:pt x="7302294" y="2386816"/>
                              <a:pt x="7032785" y="2660099"/>
                              <a:pt x="6732868" y="2618168"/>
                            </a:cubicBezTo>
                            <a:cubicBezTo>
                              <a:pt x="6403050" y="2641498"/>
                              <a:pt x="6165219" y="2634956"/>
                              <a:pt x="5981406" y="2618168"/>
                            </a:cubicBezTo>
                            <a:cubicBezTo>
                              <a:pt x="5797593" y="2601380"/>
                              <a:pt x="5636474" y="2627387"/>
                              <a:pt x="5354039" y="2618168"/>
                            </a:cubicBezTo>
                            <a:cubicBezTo>
                              <a:pt x="5071604" y="2608949"/>
                              <a:pt x="4898246" y="2593082"/>
                              <a:pt x="4726672" y="2618168"/>
                            </a:cubicBezTo>
                            <a:cubicBezTo>
                              <a:pt x="4555098" y="2643254"/>
                              <a:pt x="4254894" y="2607189"/>
                              <a:pt x="3913162" y="2618168"/>
                            </a:cubicBezTo>
                            <a:cubicBezTo>
                              <a:pt x="3571430" y="2629148"/>
                              <a:pt x="3449138" y="2601771"/>
                              <a:pt x="3161701" y="2618168"/>
                            </a:cubicBezTo>
                            <a:cubicBezTo>
                              <a:pt x="2874264" y="2634565"/>
                              <a:pt x="2769312" y="2638876"/>
                              <a:pt x="2534333" y="2618168"/>
                            </a:cubicBezTo>
                            <a:cubicBezTo>
                              <a:pt x="2299354" y="2597460"/>
                              <a:pt x="2188377" y="2596102"/>
                              <a:pt x="1969013" y="2618168"/>
                            </a:cubicBezTo>
                            <a:cubicBezTo>
                              <a:pt x="1749649" y="2640234"/>
                              <a:pt x="1529170" y="2645678"/>
                              <a:pt x="1403693" y="2618168"/>
                            </a:cubicBezTo>
                            <a:cubicBezTo>
                              <a:pt x="1278216" y="2590658"/>
                              <a:pt x="916647" y="2627979"/>
                              <a:pt x="528137" y="2618168"/>
                            </a:cubicBezTo>
                            <a:cubicBezTo>
                              <a:pt x="268065" y="2662942"/>
                              <a:pt x="-52169" y="2429463"/>
                              <a:pt x="0" y="2090031"/>
                            </a:cubicBezTo>
                            <a:cubicBezTo>
                              <a:pt x="-5156" y="1932950"/>
                              <a:pt x="-19490" y="1806204"/>
                              <a:pt x="0" y="1585019"/>
                            </a:cubicBezTo>
                            <a:cubicBezTo>
                              <a:pt x="19490" y="1363834"/>
                              <a:pt x="-16537" y="1236374"/>
                              <a:pt x="0" y="1080006"/>
                            </a:cubicBezTo>
                            <a:cubicBezTo>
                              <a:pt x="16537" y="923638"/>
                              <a:pt x="551" y="739873"/>
                              <a:pt x="0" y="52813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733" kern="0" dirty="0">
                    <a:solidFill>
                      <a:srgbClr val="000000"/>
                    </a:solidFill>
                    <a:sym typeface="Arial"/>
                  </a:rPr>
                  <a:t>1.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2. </a:t>
                </a:r>
                <a:r>
                  <a:rPr lang="en-US" sz="3733" kern="0" dirty="0" err="1">
                    <a:solidFill>
                      <a:srgbClr val="000000"/>
                    </a:solidFill>
                    <a:sym typeface="Arial"/>
                  </a:rPr>
                  <a:t>Đọc</a:t>
                </a:r>
                <a:r>
                  <a:rPr lang="en-US" sz="3733" kern="0" dirty="0">
                    <a:solidFill>
                      <a:srgbClr val="000000"/>
                    </a:solidFill>
                    <a:sym typeface="Arial"/>
                  </a:rPr>
                  <a:t> to, </a:t>
                </a:r>
                <a:r>
                  <a:rPr lang="en-US" sz="3733" kern="0" dirty="0" err="1">
                    <a:solidFill>
                      <a:srgbClr val="000000"/>
                    </a:solidFill>
                    <a:sym typeface="Arial"/>
                  </a:rPr>
                  <a:t>rõ</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3.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ngắt</a:t>
                </a:r>
                <a:r>
                  <a:rPr lang="en-US" sz="3733" kern="0" dirty="0">
                    <a:solidFill>
                      <a:srgbClr val="000000"/>
                    </a:solidFill>
                    <a:sym typeface="Arial"/>
                  </a:rPr>
                  <a:t>, </a:t>
                </a:r>
                <a:r>
                  <a:rPr lang="en-US" sz="3733" kern="0" dirty="0" err="1">
                    <a:solidFill>
                      <a:srgbClr val="000000"/>
                    </a:solidFill>
                    <a:sym typeface="Arial"/>
                  </a:rPr>
                  <a:t>nghỉ</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 </a:t>
                </a:r>
                <a:r>
                  <a:rPr lang="en-US" sz="3733" kern="0" dirty="0" err="1">
                    <a:solidFill>
                      <a:srgbClr val="000000"/>
                    </a:solidFill>
                    <a:sym typeface="Arial"/>
                  </a:rPr>
                  <a:t>chỗ</a:t>
                </a:r>
                <a:r>
                  <a:rPr lang="en-US" sz="3733" kern="0" dirty="0">
                    <a:solidFill>
                      <a:srgbClr val="000000"/>
                    </a:solidFill>
                    <a:sym typeface="Arial"/>
                  </a:rPr>
                  <a:t>.</a:t>
                </a:r>
              </a:p>
            </p:txBody>
          </p:sp>
          <p:sp>
            <p:nvSpPr>
              <p:cNvPr id="24" name="Rectangle: Rounded Corners 23">
                <a:extLst>
                  <a:ext uri="{FF2B5EF4-FFF2-40B4-BE49-F238E27FC236}">
                    <a16:creationId xmlns:a16="http://schemas.microsoft.com/office/drawing/2014/main" id="{2C7CF93F-9D17-1B90-AC23-CA88682467C7}"/>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13" name="Picture 12">
              <a:extLst>
                <a:ext uri="{FF2B5EF4-FFF2-40B4-BE49-F238E27FC236}">
                  <a16:creationId xmlns:a16="http://schemas.microsoft.com/office/drawing/2014/main" id="{09BA1EF7-21D9-EBC8-8F2A-CFF1C972CD66}"/>
                </a:ext>
              </a:extLst>
            </p:cNvPr>
            <p:cNvPicPr>
              <a:picLocks noChangeAspect="1"/>
            </p:cNvPicPr>
            <p:nvPr/>
          </p:nvPicPr>
          <p:blipFill>
            <a:blip r:embed="rId6"/>
            <a:stretch>
              <a:fillRect/>
            </a:stretch>
          </p:blipFill>
          <p:spPr>
            <a:xfrm>
              <a:off x="7639094" y="4747810"/>
              <a:ext cx="469963" cy="469963"/>
            </a:xfrm>
            <a:prstGeom prst="rect">
              <a:avLst/>
            </a:prstGeom>
          </p:spPr>
        </p:pic>
        <p:pic>
          <p:nvPicPr>
            <p:cNvPr id="14" name="Picture 13">
              <a:extLst>
                <a:ext uri="{FF2B5EF4-FFF2-40B4-BE49-F238E27FC236}">
                  <a16:creationId xmlns:a16="http://schemas.microsoft.com/office/drawing/2014/main" id="{9F03A63F-B634-AD6A-3627-EF8FE8325F95}"/>
                </a:ext>
              </a:extLst>
            </p:cNvPr>
            <p:cNvPicPr>
              <a:picLocks noChangeAspect="1"/>
            </p:cNvPicPr>
            <p:nvPr/>
          </p:nvPicPr>
          <p:blipFill>
            <a:blip r:embed="rId7"/>
            <a:stretch>
              <a:fillRect/>
            </a:stretch>
          </p:blipFill>
          <p:spPr>
            <a:xfrm>
              <a:off x="7082420" y="4747810"/>
              <a:ext cx="469963" cy="469963"/>
            </a:xfrm>
            <a:prstGeom prst="rect">
              <a:avLst/>
            </a:prstGeom>
          </p:spPr>
        </p:pic>
        <p:pic>
          <p:nvPicPr>
            <p:cNvPr id="15" name="Picture 14">
              <a:extLst>
                <a:ext uri="{FF2B5EF4-FFF2-40B4-BE49-F238E27FC236}">
                  <a16:creationId xmlns:a16="http://schemas.microsoft.com/office/drawing/2014/main" id="{33EAED82-D060-A474-F969-00E39DA8F091}"/>
                </a:ext>
              </a:extLst>
            </p:cNvPr>
            <p:cNvPicPr>
              <a:picLocks noChangeAspect="1"/>
            </p:cNvPicPr>
            <p:nvPr/>
          </p:nvPicPr>
          <p:blipFill>
            <a:blip r:embed="rId8"/>
            <a:stretch>
              <a:fillRect/>
            </a:stretch>
          </p:blipFill>
          <p:spPr>
            <a:xfrm>
              <a:off x="8195768" y="4747810"/>
              <a:ext cx="469963" cy="469963"/>
            </a:xfrm>
            <a:prstGeom prst="rect">
              <a:avLst/>
            </a:prstGeom>
          </p:spPr>
        </p:pic>
        <p:pic>
          <p:nvPicPr>
            <p:cNvPr id="16" name="Picture 15">
              <a:extLst>
                <a:ext uri="{FF2B5EF4-FFF2-40B4-BE49-F238E27FC236}">
                  <a16:creationId xmlns:a16="http://schemas.microsoft.com/office/drawing/2014/main" id="{1DADB01B-2AF2-E2F5-2B30-2B9DE35283F7}"/>
                </a:ext>
              </a:extLst>
            </p:cNvPr>
            <p:cNvPicPr>
              <a:picLocks noChangeAspect="1"/>
            </p:cNvPicPr>
            <p:nvPr/>
          </p:nvPicPr>
          <p:blipFill>
            <a:blip r:embed="rId6"/>
            <a:stretch>
              <a:fillRect/>
            </a:stretch>
          </p:blipFill>
          <p:spPr>
            <a:xfrm>
              <a:off x="7666906" y="5309947"/>
              <a:ext cx="469963" cy="469963"/>
            </a:xfrm>
            <a:prstGeom prst="rect">
              <a:avLst/>
            </a:prstGeom>
          </p:spPr>
        </p:pic>
        <p:pic>
          <p:nvPicPr>
            <p:cNvPr id="17" name="Picture 16">
              <a:extLst>
                <a:ext uri="{FF2B5EF4-FFF2-40B4-BE49-F238E27FC236}">
                  <a16:creationId xmlns:a16="http://schemas.microsoft.com/office/drawing/2014/main" id="{39C568A7-58A1-6B64-03C6-7B67B9FA4B77}"/>
                </a:ext>
              </a:extLst>
            </p:cNvPr>
            <p:cNvPicPr>
              <a:picLocks noChangeAspect="1"/>
            </p:cNvPicPr>
            <p:nvPr/>
          </p:nvPicPr>
          <p:blipFill>
            <a:blip r:embed="rId7"/>
            <a:stretch>
              <a:fillRect/>
            </a:stretch>
          </p:blipFill>
          <p:spPr>
            <a:xfrm>
              <a:off x="7110232" y="5309947"/>
              <a:ext cx="469963" cy="469963"/>
            </a:xfrm>
            <a:prstGeom prst="rect">
              <a:avLst/>
            </a:prstGeom>
          </p:spPr>
        </p:pic>
        <p:pic>
          <p:nvPicPr>
            <p:cNvPr id="19" name="Picture 18">
              <a:extLst>
                <a:ext uri="{FF2B5EF4-FFF2-40B4-BE49-F238E27FC236}">
                  <a16:creationId xmlns:a16="http://schemas.microsoft.com/office/drawing/2014/main" id="{65E47E1E-EAD6-B725-3A68-9C50F2CEA0F1}"/>
                </a:ext>
              </a:extLst>
            </p:cNvPr>
            <p:cNvPicPr>
              <a:picLocks noChangeAspect="1"/>
            </p:cNvPicPr>
            <p:nvPr/>
          </p:nvPicPr>
          <p:blipFill>
            <a:blip r:embed="rId8"/>
            <a:stretch>
              <a:fillRect/>
            </a:stretch>
          </p:blipFill>
          <p:spPr>
            <a:xfrm>
              <a:off x="8223580" y="5309947"/>
              <a:ext cx="469963" cy="469963"/>
            </a:xfrm>
            <a:prstGeom prst="rect">
              <a:avLst/>
            </a:prstGeom>
          </p:spPr>
        </p:pic>
        <p:pic>
          <p:nvPicPr>
            <p:cNvPr id="20" name="Picture 19">
              <a:extLst>
                <a:ext uri="{FF2B5EF4-FFF2-40B4-BE49-F238E27FC236}">
                  <a16:creationId xmlns:a16="http://schemas.microsoft.com/office/drawing/2014/main" id="{8AE94033-0DD4-9918-1745-EB293D1A70DD}"/>
                </a:ext>
              </a:extLst>
            </p:cNvPr>
            <p:cNvPicPr>
              <a:picLocks noChangeAspect="1"/>
            </p:cNvPicPr>
            <p:nvPr/>
          </p:nvPicPr>
          <p:blipFill>
            <a:blip r:embed="rId6"/>
            <a:stretch>
              <a:fillRect/>
            </a:stretch>
          </p:blipFill>
          <p:spPr>
            <a:xfrm>
              <a:off x="9730542" y="5706940"/>
              <a:ext cx="469963" cy="469963"/>
            </a:xfrm>
            <a:prstGeom prst="rect">
              <a:avLst/>
            </a:prstGeom>
          </p:spPr>
        </p:pic>
        <p:pic>
          <p:nvPicPr>
            <p:cNvPr id="21" name="Picture 20">
              <a:extLst>
                <a:ext uri="{FF2B5EF4-FFF2-40B4-BE49-F238E27FC236}">
                  <a16:creationId xmlns:a16="http://schemas.microsoft.com/office/drawing/2014/main" id="{D2D6E321-7141-010C-2232-813BE8E6ED28}"/>
                </a:ext>
              </a:extLst>
            </p:cNvPr>
            <p:cNvPicPr>
              <a:picLocks noChangeAspect="1"/>
            </p:cNvPicPr>
            <p:nvPr/>
          </p:nvPicPr>
          <p:blipFill>
            <a:blip r:embed="rId7"/>
            <a:stretch>
              <a:fillRect/>
            </a:stretch>
          </p:blipFill>
          <p:spPr>
            <a:xfrm>
              <a:off x="9173868" y="5706940"/>
              <a:ext cx="469963" cy="469963"/>
            </a:xfrm>
            <a:prstGeom prst="rect">
              <a:avLst/>
            </a:prstGeom>
          </p:spPr>
        </p:pic>
        <p:pic>
          <p:nvPicPr>
            <p:cNvPr id="22" name="Picture 21">
              <a:extLst>
                <a:ext uri="{FF2B5EF4-FFF2-40B4-BE49-F238E27FC236}">
                  <a16:creationId xmlns:a16="http://schemas.microsoft.com/office/drawing/2014/main" id="{4DBB0B7A-8811-1A69-DD5C-2C39C7FC8FC5}"/>
                </a:ext>
              </a:extLst>
            </p:cNvPr>
            <p:cNvPicPr>
              <a:picLocks noChangeAspect="1"/>
            </p:cNvPicPr>
            <p:nvPr/>
          </p:nvPicPr>
          <p:blipFill>
            <a:blip r:embed="rId8"/>
            <a:stretch>
              <a:fillRect/>
            </a:stretch>
          </p:blipFill>
          <p:spPr>
            <a:xfrm>
              <a:off x="10287216" y="5706940"/>
              <a:ext cx="469963" cy="469963"/>
            </a:xfrm>
            <a:prstGeom prst="rect">
              <a:avLst/>
            </a:prstGeom>
          </p:spPr>
        </p:pic>
      </p:grpSp>
      <p:sp>
        <p:nvSpPr>
          <p:cNvPr id="25" name="TextBox 24">
            <a:extLst>
              <a:ext uri="{FF2B5EF4-FFF2-40B4-BE49-F238E27FC236}">
                <a16:creationId xmlns:a16="http://schemas.microsoft.com/office/drawing/2014/main" id="{2586CC98-0F97-60B9-BF3F-61363D4529AE}"/>
              </a:ext>
            </a:extLst>
          </p:cNvPr>
          <p:cNvSpPr txBox="1"/>
          <p:nvPr/>
        </p:nvSpPr>
        <p:spPr>
          <a:xfrm>
            <a:off x="229097" y="440401"/>
            <a:ext cx="4990603" cy="1733680"/>
          </a:xfrm>
          <a:prstGeom prst="rect">
            <a:avLst/>
          </a:prstGeom>
          <a:noFill/>
        </p:spPr>
        <p:txBody>
          <a:bodyPr wrap="square" rtlCol="0">
            <a:spAutoFit/>
          </a:bodyPr>
          <a:lstStyle/>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a:t>
            </a:r>
            <a:endParaRPr lang="vi-VN"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endParaRPr>
          </a:p>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TRONG NHÓM</a:t>
            </a:r>
          </a:p>
        </p:txBody>
      </p:sp>
      <p:sp>
        <p:nvSpPr>
          <p:cNvPr id="26" name="Freeform 3">
            <a:extLst>
              <a:ext uri="{FF2B5EF4-FFF2-40B4-BE49-F238E27FC236}">
                <a16:creationId xmlns:a16="http://schemas.microsoft.com/office/drawing/2014/main" id="{0862FCDD-8086-7D98-F065-300A33D88D85}"/>
              </a:ext>
            </a:extLst>
          </p:cNvPr>
          <p:cNvSpPr/>
          <p:nvPr/>
        </p:nvSpPr>
        <p:spPr>
          <a:xfrm>
            <a:off x="7536835" y="3799626"/>
            <a:ext cx="4219037" cy="3058375"/>
          </a:xfrm>
          <a:custGeom>
            <a:avLst/>
            <a:gdLst/>
            <a:ahLst/>
            <a:cxnLst/>
            <a:rect l="l" t="t" r="r" b="b"/>
            <a:pathLst>
              <a:path w="14067692" h="8229600">
                <a:moveTo>
                  <a:pt x="0" y="0"/>
                </a:moveTo>
                <a:lnTo>
                  <a:pt x="14067692" y="0"/>
                </a:lnTo>
                <a:lnTo>
                  <a:pt x="14067692" y="8229600"/>
                </a:lnTo>
                <a:lnTo>
                  <a:pt x="0" y="8229600"/>
                </a:lnTo>
                <a:lnTo>
                  <a:pt x="0" y="0"/>
                </a:lnTo>
                <a:close/>
              </a:path>
            </a:pathLst>
          </a:custGeom>
          <a:blipFill>
            <a:blip r:embed="rId9"/>
            <a:stretch>
              <a:fillRect/>
            </a:stretch>
          </a:blipFill>
        </p:spPr>
        <p:txBody>
          <a:bodyPr/>
          <a:lstStyle/>
          <a:p>
            <a:pPr defTabSz="1219170">
              <a:buClr>
                <a:srgbClr val="000000"/>
              </a:buClr>
            </a:pPr>
            <a:endParaRPr lang="en-US" sz="1867" kern="0">
              <a:solidFill>
                <a:srgbClr val="000000"/>
              </a:solidFill>
              <a:cs typeface="Arial"/>
              <a:sym typeface="Arial"/>
            </a:endParaRPr>
          </a:p>
        </p:txBody>
      </p:sp>
    </p:spTree>
    <p:extLst>
      <p:ext uri="{BB962C8B-B14F-4D97-AF65-F5344CB8AC3E}">
        <p14:creationId xmlns:p14="http://schemas.microsoft.com/office/powerpoint/2010/main" val="25272682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66000">
                                          <p:cBhvr additive="base">
                                            <p:cTn id="12"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ppt_x"/>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pic>
        <p:nvPicPr>
          <p:cNvPr id="2" name="Picture 29">
            <a:extLst>
              <a:ext uri="{FF2B5EF4-FFF2-40B4-BE49-F238E27FC236}">
                <a16:creationId xmlns:a16="http://schemas.microsoft.com/office/drawing/2014/main" id="{04D4CF72-85A9-F573-8F3C-4F552BE5C9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91041" y="307526"/>
            <a:ext cx="8442208" cy="1196617"/>
          </a:xfrm>
          <a:prstGeom prst="rect">
            <a:avLst/>
          </a:prstGeom>
        </p:spPr>
      </p:pic>
      <p:sp>
        <p:nvSpPr>
          <p:cNvPr id="4" name="TextBox 3">
            <a:extLst>
              <a:ext uri="{FF2B5EF4-FFF2-40B4-BE49-F238E27FC236}">
                <a16:creationId xmlns:a16="http://schemas.microsoft.com/office/drawing/2014/main" id="{FC02B0E1-2C55-174F-F03B-068271B97551}"/>
              </a:ext>
            </a:extLst>
          </p:cNvPr>
          <p:cNvSpPr txBox="1"/>
          <p:nvPr/>
        </p:nvSpPr>
        <p:spPr>
          <a:xfrm>
            <a:off x="717416" y="361748"/>
            <a:ext cx="10519953" cy="995209"/>
          </a:xfrm>
          <a:prstGeom prst="rect">
            <a:avLst/>
          </a:prstGeom>
          <a:noFill/>
        </p:spPr>
        <p:txBody>
          <a:bodyPr wrap="square" rtlCol="0">
            <a:spAutoFit/>
          </a:bodyPr>
          <a:lstStyle/>
          <a:p>
            <a:pPr algn="ctr" defTabSz="1219170">
              <a:buClr>
                <a:srgbClr val="000000"/>
              </a:buClr>
            </a:pPr>
            <a:r>
              <a:rPr lang="en-US" sz="5867"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TRƯỚC LỚP</a:t>
            </a:r>
          </a:p>
        </p:txBody>
      </p:sp>
      <p:grpSp>
        <p:nvGrpSpPr>
          <p:cNvPr id="27" name="Group 26">
            <a:extLst>
              <a:ext uri="{FF2B5EF4-FFF2-40B4-BE49-F238E27FC236}">
                <a16:creationId xmlns:a16="http://schemas.microsoft.com/office/drawing/2014/main" id="{4128CBA0-AD01-E03E-BC79-05CEF6EE19B5}"/>
              </a:ext>
            </a:extLst>
          </p:cNvPr>
          <p:cNvGrpSpPr/>
          <p:nvPr/>
        </p:nvGrpSpPr>
        <p:grpSpPr>
          <a:xfrm>
            <a:off x="1103904" y="1736207"/>
            <a:ext cx="9746976" cy="4383019"/>
            <a:chOff x="5548616" y="3863568"/>
            <a:chExt cx="5668381" cy="2548957"/>
          </a:xfrm>
        </p:grpSpPr>
        <p:grpSp>
          <p:nvGrpSpPr>
            <p:cNvPr id="28" name="Group 27">
              <a:extLst>
                <a:ext uri="{FF2B5EF4-FFF2-40B4-BE49-F238E27FC236}">
                  <a16:creationId xmlns:a16="http://schemas.microsoft.com/office/drawing/2014/main" id="{1E29EE69-6F11-7619-4917-D60FE47E63F1}"/>
                </a:ext>
              </a:extLst>
            </p:cNvPr>
            <p:cNvGrpSpPr/>
            <p:nvPr/>
          </p:nvGrpSpPr>
          <p:grpSpPr>
            <a:xfrm>
              <a:off x="5548616" y="3863568"/>
              <a:ext cx="5668381" cy="2548957"/>
              <a:chOff x="3682716" y="1301619"/>
              <a:chExt cx="5668381" cy="2548957"/>
            </a:xfrm>
          </p:grpSpPr>
          <p:sp>
            <p:nvSpPr>
              <p:cNvPr id="38" name="Rectangle: Rounded Corners 12">
                <a:extLst>
                  <a:ext uri="{FF2B5EF4-FFF2-40B4-BE49-F238E27FC236}">
                    <a16:creationId xmlns:a16="http://schemas.microsoft.com/office/drawing/2014/main" id="{297845DB-D17E-AB88-A4ED-7E25ACE0DA69}"/>
                  </a:ext>
                </a:extLst>
              </p:cNvPr>
              <p:cNvSpPr/>
              <p:nvPr/>
            </p:nvSpPr>
            <p:spPr>
              <a:xfrm>
                <a:off x="3682716" y="1724298"/>
                <a:ext cx="5668381" cy="2126278"/>
              </a:xfrm>
              <a:custGeom>
                <a:avLst/>
                <a:gdLst>
                  <a:gd name="connsiteX0" fmla="*/ 0 w 5668381"/>
                  <a:gd name="connsiteY0" fmla="*/ 428912 h 2126278"/>
                  <a:gd name="connsiteX1" fmla="*/ 428912 w 5668381"/>
                  <a:gd name="connsiteY1" fmla="*/ 0 h 2126278"/>
                  <a:gd name="connsiteX2" fmla="*/ 685475 w 5668381"/>
                  <a:gd name="connsiteY2" fmla="*/ 0 h 2126278"/>
                  <a:gd name="connsiteX3" fmla="*/ 1182566 w 5668381"/>
                  <a:gd name="connsiteY3" fmla="*/ 0 h 2126278"/>
                  <a:gd name="connsiteX4" fmla="*/ 1583446 w 5668381"/>
                  <a:gd name="connsiteY4" fmla="*/ 0 h 2126278"/>
                  <a:gd name="connsiteX5" fmla="*/ 1984325 w 5668381"/>
                  <a:gd name="connsiteY5" fmla="*/ 0 h 2126278"/>
                  <a:gd name="connsiteX6" fmla="*/ 2433311 w 5668381"/>
                  <a:gd name="connsiteY6" fmla="*/ 0 h 2126278"/>
                  <a:gd name="connsiteX7" fmla="*/ 2834190 w 5668381"/>
                  <a:gd name="connsiteY7" fmla="*/ 0 h 2126278"/>
                  <a:gd name="connsiteX8" fmla="*/ 3186964 w 5668381"/>
                  <a:gd name="connsiteY8" fmla="*/ 0 h 2126278"/>
                  <a:gd name="connsiteX9" fmla="*/ 3539738 w 5668381"/>
                  <a:gd name="connsiteY9" fmla="*/ 0 h 2126278"/>
                  <a:gd name="connsiteX10" fmla="*/ 3796301 w 5668381"/>
                  <a:gd name="connsiteY10" fmla="*/ 0 h 2126278"/>
                  <a:gd name="connsiteX11" fmla="*/ 4149075 w 5668381"/>
                  <a:gd name="connsiteY11" fmla="*/ 0 h 2126278"/>
                  <a:gd name="connsiteX12" fmla="*/ 4453744 w 5668381"/>
                  <a:gd name="connsiteY12" fmla="*/ 0 h 2126278"/>
                  <a:gd name="connsiteX13" fmla="*/ 4710307 w 5668381"/>
                  <a:gd name="connsiteY13" fmla="*/ 0 h 2126278"/>
                  <a:gd name="connsiteX14" fmla="*/ 5239468 w 5668381"/>
                  <a:gd name="connsiteY14" fmla="*/ 0 h 2126278"/>
                  <a:gd name="connsiteX15" fmla="*/ 5668381 w 5668381"/>
                  <a:gd name="connsiteY15" fmla="*/ 428912 h 2126278"/>
                  <a:gd name="connsiteX16" fmla="*/ 5668381 w 5668381"/>
                  <a:gd name="connsiteY16" fmla="*/ 733341 h 2126278"/>
                  <a:gd name="connsiteX17" fmla="*/ 5668381 w 5668381"/>
                  <a:gd name="connsiteY17" fmla="*/ 1050454 h 2126278"/>
                  <a:gd name="connsiteX18" fmla="*/ 5668381 w 5668381"/>
                  <a:gd name="connsiteY18" fmla="*/ 1354883 h 2126278"/>
                  <a:gd name="connsiteX19" fmla="*/ 5668381 w 5668381"/>
                  <a:gd name="connsiteY19" fmla="*/ 1697365 h 2126278"/>
                  <a:gd name="connsiteX20" fmla="*/ 5239468 w 5668381"/>
                  <a:gd name="connsiteY20" fmla="*/ 2126278 h 2126278"/>
                  <a:gd name="connsiteX21" fmla="*/ 4886694 w 5668381"/>
                  <a:gd name="connsiteY21" fmla="*/ 2126278 h 2126278"/>
                  <a:gd name="connsiteX22" fmla="*/ 4582025 w 5668381"/>
                  <a:gd name="connsiteY22" fmla="*/ 2126278 h 2126278"/>
                  <a:gd name="connsiteX23" fmla="*/ 4325462 w 5668381"/>
                  <a:gd name="connsiteY23" fmla="*/ 2126278 h 2126278"/>
                  <a:gd name="connsiteX24" fmla="*/ 3828371 w 5668381"/>
                  <a:gd name="connsiteY24" fmla="*/ 2126278 h 2126278"/>
                  <a:gd name="connsiteX25" fmla="*/ 3523703 w 5668381"/>
                  <a:gd name="connsiteY25" fmla="*/ 2126278 h 2126278"/>
                  <a:gd name="connsiteX26" fmla="*/ 3219034 w 5668381"/>
                  <a:gd name="connsiteY26" fmla="*/ 2126278 h 2126278"/>
                  <a:gd name="connsiteX27" fmla="*/ 2721944 w 5668381"/>
                  <a:gd name="connsiteY27" fmla="*/ 2126278 h 2126278"/>
                  <a:gd name="connsiteX28" fmla="*/ 2465381 w 5668381"/>
                  <a:gd name="connsiteY28" fmla="*/ 2126278 h 2126278"/>
                  <a:gd name="connsiteX29" fmla="*/ 2016395 w 5668381"/>
                  <a:gd name="connsiteY29" fmla="*/ 2126278 h 2126278"/>
                  <a:gd name="connsiteX30" fmla="*/ 1615516 w 5668381"/>
                  <a:gd name="connsiteY30" fmla="*/ 2126278 h 2126278"/>
                  <a:gd name="connsiteX31" fmla="*/ 1166530 w 5668381"/>
                  <a:gd name="connsiteY31" fmla="*/ 2126278 h 2126278"/>
                  <a:gd name="connsiteX32" fmla="*/ 428912 w 5668381"/>
                  <a:gd name="connsiteY32" fmla="*/ 2126278 h 2126278"/>
                  <a:gd name="connsiteX33" fmla="*/ 0 w 5668381"/>
                  <a:gd name="connsiteY33" fmla="*/ 1697365 h 2126278"/>
                  <a:gd name="connsiteX34" fmla="*/ 0 w 5668381"/>
                  <a:gd name="connsiteY34" fmla="*/ 1405621 h 2126278"/>
                  <a:gd name="connsiteX35" fmla="*/ 0 w 5668381"/>
                  <a:gd name="connsiteY35" fmla="*/ 1101192 h 2126278"/>
                  <a:gd name="connsiteX36" fmla="*/ 0 w 5668381"/>
                  <a:gd name="connsiteY36" fmla="*/ 796763 h 2126278"/>
                  <a:gd name="connsiteX37" fmla="*/ 0 w 5668381"/>
                  <a:gd name="connsiteY37" fmla="*/ 428912 h 2126278"/>
                  <a:gd name="connsiteX0" fmla="*/ 0 w 5668381"/>
                  <a:gd name="connsiteY0" fmla="*/ 428912 h 2126278"/>
                  <a:gd name="connsiteX1" fmla="*/ 428912 w 5668381"/>
                  <a:gd name="connsiteY1" fmla="*/ 0 h 2126278"/>
                  <a:gd name="connsiteX2" fmla="*/ 877897 w 5668381"/>
                  <a:gd name="connsiteY2" fmla="*/ 0 h 2126278"/>
                  <a:gd name="connsiteX3" fmla="*/ 1182566 w 5668381"/>
                  <a:gd name="connsiteY3" fmla="*/ 0 h 2126278"/>
                  <a:gd name="connsiteX4" fmla="*/ 1487235 w 5668381"/>
                  <a:gd name="connsiteY4" fmla="*/ 0 h 2126278"/>
                  <a:gd name="connsiteX5" fmla="*/ 1936220 w 5668381"/>
                  <a:gd name="connsiteY5" fmla="*/ 0 h 2126278"/>
                  <a:gd name="connsiteX6" fmla="*/ 2288994 w 5668381"/>
                  <a:gd name="connsiteY6" fmla="*/ 0 h 2126278"/>
                  <a:gd name="connsiteX7" fmla="*/ 2786085 w 5668381"/>
                  <a:gd name="connsiteY7" fmla="*/ 0 h 2126278"/>
                  <a:gd name="connsiteX8" fmla="*/ 3283175 w 5668381"/>
                  <a:gd name="connsiteY8" fmla="*/ 0 h 2126278"/>
                  <a:gd name="connsiteX9" fmla="*/ 3732160 w 5668381"/>
                  <a:gd name="connsiteY9" fmla="*/ 0 h 2126278"/>
                  <a:gd name="connsiteX10" fmla="*/ 4036829 w 5668381"/>
                  <a:gd name="connsiteY10" fmla="*/ 0 h 2126278"/>
                  <a:gd name="connsiteX11" fmla="*/ 4293392 w 5668381"/>
                  <a:gd name="connsiteY11" fmla="*/ 0 h 2126278"/>
                  <a:gd name="connsiteX12" fmla="*/ 4790483 w 5668381"/>
                  <a:gd name="connsiteY12" fmla="*/ 0 h 2126278"/>
                  <a:gd name="connsiteX13" fmla="*/ 5239468 w 5668381"/>
                  <a:gd name="connsiteY13" fmla="*/ 0 h 2126278"/>
                  <a:gd name="connsiteX14" fmla="*/ 5668381 w 5668381"/>
                  <a:gd name="connsiteY14" fmla="*/ 428912 h 2126278"/>
                  <a:gd name="connsiteX15" fmla="*/ 5668381 w 5668381"/>
                  <a:gd name="connsiteY15" fmla="*/ 707972 h 2126278"/>
                  <a:gd name="connsiteX16" fmla="*/ 5668381 w 5668381"/>
                  <a:gd name="connsiteY16" fmla="*/ 1050454 h 2126278"/>
                  <a:gd name="connsiteX17" fmla="*/ 5668381 w 5668381"/>
                  <a:gd name="connsiteY17" fmla="*/ 1354883 h 2126278"/>
                  <a:gd name="connsiteX18" fmla="*/ 5668381 w 5668381"/>
                  <a:gd name="connsiteY18" fmla="*/ 1697365 h 2126278"/>
                  <a:gd name="connsiteX19" fmla="*/ 5239468 w 5668381"/>
                  <a:gd name="connsiteY19" fmla="*/ 2126278 h 2126278"/>
                  <a:gd name="connsiteX20" fmla="*/ 4838588 w 5668381"/>
                  <a:gd name="connsiteY20" fmla="*/ 2126278 h 2126278"/>
                  <a:gd name="connsiteX21" fmla="*/ 4533920 w 5668381"/>
                  <a:gd name="connsiteY21" fmla="*/ 2126278 h 2126278"/>
                  <a:gd name="connsiteX22" fmla="*/ 4229251 w 5668381"/>
                  <a:gd name="connsiteY22" fmla="*/ 2126278 h 2126278"/>
                  <a:gd name="connsiteX23" fmla="*/ 3732160 w 5668381"/>
                  <a:gd name="connsiteY23" fmla="*/ 2126278 h 2126278"/>
                  <a:gd name="connsiteX24" fmla="*/ 3379386 w 5668381"/>
                  <a:gd name="connsiteY24" fmla="*/ 2126278 h 2126278"/>
                  <a:gd name="connsiteX25" fmla="*/ 2882295 w 5668381"/>
                  <a:gd name="connsiteY25" fmla="*/ 2126278 h 2126278"/>
                  <a:gd name="connsiteX26" fmla="*/ 2385205 w 5668381"/>
                  <a:gd name="connsiteY26" fmla="*/ 2126278 h 2126278"/>
                  <a:gd name="connsiteX27" fmla="*/ 2032431 w 5668381"/>
                  <a:gd name="connsiteY27" fmla="*/ 2126278 h 2126278"/>
                  <a:gd name="connsiteX28" fmla="*/ 1775867 w 5668381"/>
                  <a:gd name="connsiteY28" fmla="*/ 2126278 h 2126278"/>
                  <a:gd name="connsiteX29" fmla="*/ 1471199 w 5668381"/>
                  <a:gd name="connsiteY29" fmla="*/ 2126278 h 2126278"/>
                  <a:gd name="connsiteX30" fmla="*/ 1166530 w 5668381"/>
                  <a:gd name="connsiteY30" fmla="*/ 2126278 h 2126278"/>
                  <a:gd name="connsiteX31" fmla="*/ 428912 w 5668381"/>
                  <a:gd name="connsiteY31" fmla="*/ 2126278 h 2126278"/>
                  <a:gd name="connsiteX32" fmla="*/ 0 w 5668381"/>
                  <a:gd name="connsiteY32" fmla="*/ 1697365 h 2126278"/>
                  <a:gd name="connsiteX33" fmla="*/ 0 w 5668381"/>
                  <a:gd name="connsiteY33" fmla="*/ 1392936 h 2126278"/>
                  <a:gd name="connsiteX34" fmla="*/ 0 w 5668381"/>
                  <a:gd name="connsiteY34" fmla="*/ 1113877 h 2126278"/>
                  <a:gd name="connsiteX35" fmla="*/ 0 w 5668381"/>
                  <a:gd name="connsiteY35" fmla="*/ 834817 h 2126278"/>
                  <a:gd name="connsiteX36" fmla="*/ 0 w 5668381"/>
                  <a:gd name="connsiteY36" fmla="*/ 428912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668381" h="2126278" fill="none" extrusionOk="0">
                    <a:moveTo>
                      <a:pt x="0" y="428912"/>
                    </a:moveTo>
                    <a:cubicBezTo>
                      <a:pt x="-36680" y="230779"/>
                      <a:pt x="239196" y="-73308"/>
                      <a:pt x="428912" y="0"/>
                    </a:cubicBezTo>
                    <a:cubicBezTo>
                      <a:pt x="549302" y="-21235"/>
                      <a:pt x="605580" y="-6505"/>
                      <a:pt x="685475" y="0"/>
                    </a:cubicBezTo>
                    <a:cubicBezTo>
                      <a:pt x="747750" y="10081"/>
                      <a:pt x="1037429" y="-29569"/>
                      <a:pt x="1182566" y="0"/>
                    </a:cubicBezTo>
                    <a:cubicBezTo>
                      <a:pt x="1328436" y="37438"/>
                      <a:pt x="1459367" y="16206"/>
                      <a:pt x="1583446" y="0"/>
                    </a:cubicBezTo>
                    <a:cubicBezTo>
                      <a:pt x="1710177" y="3368"/>
                      <a:pt x="1901116" y="-373"/>
                      <a:pt x="1984325" y="0"/>
                    </a:cubicBezTo>
                    <a:cubicBezTo>
                      <a:pt x="2061010" y="-19090"/>
                      <a:pt x="2266502" y="-5046"/>
                      <a:pt x="2433311" y="0"/>
                    </a:cubicBezTo>
                    <a:cubicBezTo>
                      <a:pt x="2621192" y="-2420"/>
                      <a:pt x="2684430" y="-15540"/>
                      <a:pt x="2834190" y="0"/>
                    </a:cubicBezTo>
                    <a:cubicBezTo>
                      <a:pt x="2987254" y="12407"/>
                      <a:pt x="3082375" y="-7024"/>
                      <a:pt x="3186964" y="0"/>
                    </a:cubicBezTo>
                    <a:cubicBezTo>
                      <a:pt x="3308993" y="13033"/>
                      <a:pt x="3375910" y="873"/>
                      <a:pt x="3539738" y="0"/>
                    </a:cubicBezTo>
                    <a:cubicBezTo>
                      <a:pt x="3693261" y="7581"/>
                      <a:pt x="3725097" y="672"/>
                      <a:pt x="3796301" y="0"/>
                    </a:cubicBezTo>
                    <a:cubicBezTo>
                      <a:pt x="3878816" y="10471"/>
                      <a:pt x="4016992" y="25256"/>
                      <a:pt x="4149075" y="0"/>
                    </a:cubicBezTo>
                    <a:cubicBezTo>
                      <a:pt x="4289334" y="-25056"/>
                      <a:pt x="4366132" y="-19244"/>
                      <a:pt x="4453744" y="0"/>
                    </a:cubicBezTo>
                    <a:cubicBezTo>
                      <a:pt x="4539672" y="-805"/>
                      <a:pt x="4634794" y="-12077"/>
                      <a:pt x="4710307" y="0"/>
                    </a:cubicBezTo>
                    <a:cubicBezTo>
                      <a:pt x="4770679" y="-33699"/>
                      <a:pt x="5075599" y="-6508"/>
                      <a:pt x="5239468" y="0"/>
                    </a:cubicBezTo>
                    <a:cubicBezTo>
                      <a:pt x="5458329" y="21415"/>
                      <a:pt x="5730648" y="209594"/>
                      <a:pt x="5668381" y="428912"/>
                    </a:cubicBezTo>
                    <a:cubicBezTo>
                      <a:pt x="5659142" y="576514"/>
                      <a:pt x="5657101" y="620295"/>
                      <a:pt x="5668381" y="733341"/>
                    </a:cubicBezTo>
                    <a:cubicBezTo>
                      <a:pt x="5665137" y="855783"/>
                      <a:pt x="5633385" y="938033"/>
                      <a:pt x="5668381" y="1050454"/>
                    </a:cubicBezTo>
                    <a:cubicBezTo>
                      <a:pt x="5699639" y="1156988"/>
                      <a:pt x="5678813" y="1251977"/>
                      <a:pt x="5668381" y="1354883"/>
                    </a:cubicBezTo>
                    <a:cubicBezTo>
                      <a:pt x="5671048" y="1475522"/>
                      <a:pt x="5657233" y="1569800"/>
                      <a:pt x="5668381" y="1697365"/>
                    </a:cubicBezTo>
                    <a:cubicBezTo>
                      <a:pt x="5674753" y="1899774"/>
                      <a:pt x="5457007" y="2108497"/>
                      <a:pt x="5239468" y="2126278"/>
                    </a:cubicBezTo>
                    <a:cubicBezTo>
                      <a:pt x="5146215" y="2147374"/>
                      <a:pt x="5026101" y="2130086"/>
                      <a:pt x="4886694" y="2126278"/>
                    </a:cubicBezTo>
                    <a:cubicBezTo>
                      <a:pt x="4756510" y="2114467"/>
                      <a:pt x="4728568" y="2116412"/>
                      <a:pt x="4582025" y="2126278"/>
                    </a:cubicBezTo>
                    <a:cubicBezTo>
                      <a:pt x="4437116" y="2143651"/>
                      <a:pt x="4379082" y="2110090"/>
                      <a:pt x="4325462" y="2126278"/>
                    </a:cubicBezTo>
                    <a:cubicBezTo>
                      <a:pt x="4259692" y="2088931"/>
                      <a:pt x="4025050" y="2151259"/>
                      <a:pt x="3828371" y="2126278"/>
                    </a:cubicBezTo>
                    <a:cubicBezTo>
                      <a:pt x="3592215" y="2111587"/>
                      <a:pt x="3582354" y="2134950"/>
                      <a:pt x="3523703" y="2126278"/>
                    </a:cubicBezTo>
                    <a:cubicBezTo>
                      <a:pt x="3449001" y="2124500"/>
                      <a:pt x="3289142" y="2148666"/>
                      <a:pt x="3219034" y="2126278"/>
                    </a:cubicBezTo>
                    <a:cubicBezTo>
                      <a:pt x="3151723" y="2099411"/>
                      <a:pt x="2842285" y="2143373"/>
                      <a:pt x="2721944" y="2126278"/>
                    </a:cubicBezTo>
                    <a:cubicBezTo>
                      <a:pt x="2600018" y="2103161"/>
                      <a:pt x="2564196" y="2121339"/>
                      <a:pt x="2465381" y="2126278"/>
                    </a:cubicBezTo>
                    <a:cubicBezTo>
                      <a:pt x="2380580" y="2107067"/>
                      <a:pt x="2240240" y="2122282"/>
                      <a:pt x="2016395" y="2126278"/>
                    </a:cubicBezTo>
                    <a:cubicBezTo>
                      <a:pt x="1800046" y="2134881"/>
                      <a:pt x="1750772" y="2137389"/>
                      <a:pt x="1615516" y="2126278"/>
                    </a:cubicBezTo>
                    <a:cubicBezTo>
                      <a:pt x="1485657" y="2127291"/>
                      <a:pt x="1319933" y="2141805"/>
                      <a:pt x="1166530" y="2126278"/>
                    </a:cubicBezTo>
                    <a:cubicBezTo>
                      <a:pt x="1044137" y="2099727"/>
                      <a:pt x="648391" y="2177307"/>
                      <a:pt x="428912" y="2126278"/>
                    </a:cubicBezTo>
                    <a:cubicBezTo>
                      <a:pt x="195396" y="2149201"/>
                      <a:pt x="-57245" y="1957394"/>
                      <a:pt x="0" y="1697365"/>
                    </a:cubicBezTo>
                    <a:cubicBezTo>
                      <a:pt x="-10583" y="1594014"/>
                      <a:pt x="5567" y="1500095"/>
                      <a:pt x="0" y="1405621"/>
                    </a:cubicBezTo>
                    <a:cubicBezTo>
                      <a:pt x="22836" y="1315556"/>
                      <a:pt x="936" y="1190945"/>
                      <a:pt x="0" y="1101192"/>
                    </a:cubicBezTo>
                    <a:cubicBezTo>
                      <a:pt x="1857" y="1019463"/>
                      <a:pt x="540" y="897336"/>
                      <a:pt x="0" y="796763"/>
                    </a:cubicBezTo>
                    <a:cubicBezTo>
                      <a:pt x="14583" y="695170"/>
                      <a:pt x="12798" y="601840"/>
                      <a:pt x="0" y="428912"/>
                    </a:cubicBezTo>
                    <a:close/>
                  </a:path>
                  <a:path w="5668381" h="2126278" stroke="0" extrusionOk="0">
                    <a:moveTo>
                      <a:pt x="0" y="428912"/>
                    </a:moveTo>
                    <a:cubicBezTo>
                      <a:pt x="-1639" y="231414"/>
                      <a:pt x="204305" y="5117"/>
                      <a:pt x="428912" y="0"/>
                    </a:cubicBezTo>
                    <a:cubicBezTo>
                      <a:pt x="649868" y="7938"/>
                      <a:pt x="723741" y="3938"/>
                      <a:pt x="877897" y="0"/>
                    </a:cubicBezTo>
                    <a:cubicBezTo>
                      <a:pt x="1030946" y="4270"/>
                      <a:pt x="1061712" y="-6612"/>
                      <a:pt x="1182566" y="0"/>
                    </a:cubicBezTo>
                    <a:cubicBezTo>
                      <a:pt x="1306120" y="-686"/>
                      <a:pt x="1348206" y="-14849"/>
                      <a:pt x="1487235" y="0"/>
                    </a:cubicBezTo>
                    <a:cubicBezTo>
                      <a:pt x="1620637" y="-15904"/>
                      <a:pt x="1757929" y="1333"/>
                      <a:pt x="1936220" y="0"/>
                    </a:cubicBezTo>
                    <a:cubicBezTo>
                      <a:pt x="2095952" y="8223"/>
                      <a:pt x="2200905" y="-15364"/>
                      <a:pt x="2288994" y="0"/>
                    </a:cubicBezTo>
                    <a:cubicBezTo>
                      <a:pt x="2351420" y="6131"/>
                      <a:pt x="2668331" y="-34453"/>
                      <a:pt x="2786085" y="0"/>
                    </a:cubicBezTo>
                    <a:cubicBezTo>
                      <a:pt x="2922771" y="34788"/>
                      <a:pt x="3080635" y="26108"/>
                      <a:pt x="3283175" y="0"/>
                    </a:cubicBezTo>
                    <a:cubicBezTo>
                      <a:pt x="3500495" y="-19544"/>
                      <a:pt x="3546906" y="-26247"/>
                      <a:pt x="3732160" y="0"/>
                    </a:cubicBezTo>
                    <a:cubicBezTo>
                      <a:pt x="3923420" y="15999"/>
                      <a:pt x="3958382" y="8088"/>
                      <a:pt x="4036829" y="0"/>
                    </a:cubicBezTo>
                    <a:cubicBezTo>
                      <a:pt x="4118068" y="14124"/>
                      <a:pt x="4173162" y="-14993"/>
                      <a:pt x="4293392" y="0"/>
                    </a:cubicBezTo>
                    <a:cubicBezTo>
                      <a:pt x="4411506" y="3388"/>
                      <a:pt x="4695698" y="-33033"/>
                      <a:pt x="4790483" y="0"/>
                    </a:cubicBezTo>
                    <a:cubicBezTo>
                      <a:pt x="4894084" y="34630"/>
                      <a:pt x="5105360" y="-13833"/>
                      <a:pt x="5239468" y="0"/>
                    </a:cubicBezTo>
                    <a:cubicBezTo>
                      <a:pt x="5518661" y="-66269"/>
                      <a:pt x="5667397" y="197283"/>
                      <a:pt x="5668381" y="428912"/>
                    </a:cubicBezTo>
                    <a:cubicBezTo>
                      <a:pt x="5685122" y="554023"/>
                      <a:pt x="5676773" y="615772"/>
                      <a:pt x="5668381" y="707972"/>
                    </a:cubicBezTo>
                    <a:cubicBezTo>
                      <a:pt x="5667388" y="785707"/>
                      <a:pt x="5662428" y="959988"/>
                      <a:pt x="5668381" y="1050454"/>
                    </a:cubicBezTo>
                    <a:cubicBezTo>
                      <a:pt x="5682503" y="1111010"/>
                      <a:pt x="5672036" y="1228003"/>
                      <a:pt x="5668381" y="1354883"/>
                    </a:cubicBezTo>
                    <a:cubicBezTo>
                      <a:pt x="5666988" y="1475101"/>
                      <a:pt x="5670264" y="1593310"/>
                      <a:pt x="5668381" y="1697365"/>
                    </a:cubicBezTo>
                    <a:cubicBezTo>
                      <a:pt x="5665464" y="1921016"/>
                      <a:pt x="5488997" y="2073436"/>
                      <a:pt x="5239468" y="2126278"/>
                    </a:cubicBezTo>
                    <a:cubicBezTo>
                      <a:pt x="5119981" y="2116551"/>
                      <a:pt x="4959418" y="2113825"/>
                      <a:pt x="4838588" y="2126278"/>
                    </a:cubicBezTo>
                    <a:cubicBezTo>
                      <a:pt x="4690202" y="2127533"/>
                      <a:pt x="4604450" y="2123375"/>
                      <a:pt x="4533920" y="2126278"/>
                    </a:cubicBezTo>
                    <a:cubicBezTo>
                      <a:pt x="4468709" y="2138060"/>
                      <a:pt x="4330025" y="2115199"/>
                      <a:pt x="4229251" y="2126278"/>
                    </a:cubicBezTo>
                    <a:cubicBezTo>
                      <a:pt x="4145442" y="2129665"/>
                      <a:pt x="3858327" y="2133372"/>
                      <a:pt x="3732160" y="2126278"/>
                    </a:cubicBezTo>
                    <a:cubicBezTo>
                      <a:pt x="3628162" y="2083609"/>
                      <a:pt x="3474116" y="2127135"/>
                      <a:pt x="3379386" y="2126278"/>
                    </a:cubicBezTo>
                    <a:cubicBezTo>
                      <a:pt x="3246258" y="2135502"/>
                      <a:pt x="3099489" y="2136386"/>
                      <a:pt x="2882295" y="2126278"/>
                    </a:cubicBezTo>
                    <a:cubicBezTo>
                      <a:pt x="2682959" y="2101782"/>
                      <a:pt x="2598547" y="2124051"/>
                      <a:pt x="2385205" y="2126278"/>
                    </a:cubicBezTo>
                    <a:cubicBezTo>
                      <a:pt x="2189400" y="2125155"/>
                      <a:pt x="2115085" y="2134530"/>
                      <a:pt x="2032431" y="2126278"/>
                    </a:cubicBezTo>
                    <a:cubicBezTo>
                      <a:pt x="1936362" y="2127931"/>
                      <a:pt x="1871268" y="2123244"/>
                      <a:pt x="1775867" y="2126278"/>
                    </a:cubicBezTo>
                    <a:cubicBezTo>
                      <a:pt x="1675851" y="2140929"/>
                      <a:pt x="1525387" y="2135678"/>
                      <a:pt x="1471199" y="2126278"/>
                    </a:cubicBezTo>
                    <a:cubicBezTo>
                      <a:pt x="1339645" y="2128460"/>
                      <a:pt x="1267444" y="2117919"/>
                      <a:pt x="1166530" y="2126278"/>
                    </a:cubicBezTo>
                    <a:cubicBezTo>
                      <a:pt x="1175426" y="2105453"/>
                      <a:pt x="706676" y="2150338"/>
                      <a:pt x="428912" y="2126278"/>
                    </a:cubicBezTo>
                    <a:cubicBezTo>
                      <a:pt x="198980" y="2162597"/>
                      <a:pt x="-1599" y="1916476"/>
                      <a:pt x="0" y="1697365"/>
                    </a:cubicBezTo>
                    <a:cubicBezTo>
                      <a:pt x="8233" y="1610344"/>
                      <a:pt x="8703" y="1484211"/>
                      <a:pt x="0" y="1392936"/>
                    </a:cubicBezTo>
                    <a:cubicBezTo>
                      <a:pt x="-18070" y="1294358"/>
                      <a:pt x="-4686" y="1183796"/>
                      <a:pt x="0" y="1113877"/>
                    </a:cubicBezTo>
                    <a:cubicBezTo>
                      <a:pt x="11366" y="1058981"/>
                      <a:pt x="-487" y="979373"/>
                      <a:pt x="0" y="834817"/>
                    </a:cubicBezTo>
                    <a:cubicBezTo>
                      <a:pt x="-7135" y="695552"/>
                      <a:pt x="5361" y="537281"/>
                      <a:pt x="0" y="428912"/>
                    </a:cubicBezTo>
                    <a:close/>
                  </a:path>
                  <a:path w="5668381" h="2126278" fill="none" stroke="0" extrusionOk="0">
                    <a:moveTo>
                      <a:pt x="0" y="428912"/>
                    </a:moveTo>
                    <a:cubicBezTo>
                      <a:pt x="-27885" y="213943"/>
                      <a:pt x="224460" y="-2567"/>
                      <a:pt x="428912" y="0"/>
                    </a:cubicBezTo>
                    <a:cubicBezTo>
                      <a:pt x="547992" y="-10795"/>
                      <a:pt x="608684" y="-2727"/>
                      <a:pt x="685475" y="0"/>
                    </a:cubicBezTo>
                    <a:cubicBezTo>
                      <a:pt x="791845" y="-14334"/>
                      <a:pt x="1009716" y="-7939"/>
                      <a:pt x="1182566" y="0"/>
                    </a:cubicBezTo>
                    <a:cubicBezTo>
                      <a:pt x="1323030" y="15007"/>
                      <a:pt x="1477090" y="-7736"/>
                      <a:pt x="1583446" y="0"/>
                    </a:cubicBezTo>
                    <a:cubicBezTo>
                      <a:pt x="1711667" y="-7204"/>
                      <a:pt x="1905582" y="6328"/>
                      <a:pt x="1984325" y="0"/>
                    </a:cubicBezTo>
                    <a:cubicBezTo>
                      <a:pt x="2053423" y="-33479"/>
                      <a:pt x="2229166" y="17553"/>
                      <a:pt x="2433311" y="0"/>
                    </a:cubicBezTo>
                    <a:cubicBezTo>
                      <a:pt x="2629112" y="-15682"/>
                      <a:pt x="2684940" y="-16278"/>
                      <a:pt x="2834190" y="0"/>
                    </a:cubicBezTo>
                    <a:cubicBezTo>
                      <a:pt x="2963767" y="17902"/>
                      <a:pt x="3065917" y="-4330"/>
                      <a:pt x="3186964" y="0"/>
                    </a:cubicBezTo>
                    <a:cubicBezTo>
                      <a:pt x="3286986" y="1889"/>
                      <a:pt x="3393166" y="-13999"/>
                      <a:pt x="3539738" y="0"/>
                    </a:cubicBezTo>
                    <a:cubicBezTo>
                      <a:pt x="3694196" y="226"/>
                      <a:pt x="3727291" y="-7458"/>
                      <a:pt x="3796301" y="0"/>
                    </a:cubicBezTo>
                    <a:cubicBezTo>
                      <a:pt x="3851594" y="13657"/>
                      <a:pt x="4019077" y="13602"/>
                      <a:pt x="4149075" y="0"/>
                    </a:cubicBezTo>
                    <a:cubicBezTo>
                      <a:pt x="4274883" y="-25870"/>
                      <a:pt x="4370556" y="-810"/>
                      <a:pt x="4453744" y="0"/>
                    </a:cubicBezTo>
                    <a:cubicBezTo>
                      <a:pt x="4543062" y="2403"/>
                      <a:pt x="4649180" y="-1365"/>
                      <a:pt x="4710307" y="0"/>
                    </a:cubicBezTo>
                    <a:cubicBezTo>
                      <a:pt x="4757615" y="16106"/>
                      <a:pt x="5076257" y="-16008"/>
                      <a:pt x="5239468" y="0"/>
                    </a:cubicBezTo>
                    <a:cubicBezTo>
                      <a:pt x="5493517" y="42638"/>
                      <a:pt x="5702504" y="182083"/>
                      <a:pt x="5668381" y="428912"/>
                    </a:cubicBezTo>
                    <a:cubicBezTo>
                      <a:pt x="5659327" y="578407"/>
                      <a:pt x="5668403" y="613565"/>
                      <a:pt x="5668381" y="733341"/>
                    </a:cubicBezTo>
                    <a:cubicBezTo>
                      <a:pt x="5666873" y="849429"/>
                      <a:pt x="5669072" y="947085"/>
                      <a:pt x="5668381" y="1050454"/>
                    </a:cubicBezTo>
                    <a:cubicBezTo>
                      <a:pt x="5697987" y="1157015"/>
                      <a:pt x="5690945" y="1246644"/>
                      <a:pt x="5668381" y="1354883"/>
                    </a:cubicBezTo>
                    <a:cubicBezTo>
                      <a:pt x="5664018" y="1471197"/>
                      <a:pt x="5639064" y="1552564"/>
                      <a:pt x="5668381" y="1697365"/>
                    </a:cubicBezTo>
                    <a:cubicBezTo>
                      <a:pt x="5677483" y="1907767"/>
                      <a:pt x="5469796" y="2164508"/>
                      <a:pt x="5239468" y="2126278"/>
                    </a:cubicBezTo>
                    <a:cubicBezTo>
                      <a:pt x="5144969" y="2161644"/>
                      <a:pt x="5026222" y="2128112"/>
                      <a:pt x="4886694" y="2126278"/>
                    </a:cubicBezTo>
                    <a:cubicBezTo>
                      <a:pt x="4754972" y="2115329"/>
                      <a:pt x="4732244" y="2116819"/>
                      <a:pt x="4582025" y="2126278"/>
                    </a:cubicBezTo>
                    <a:cubicBezTo>
                      <a:pt x="4430789" y="2144114"/>
                      <a:pt x="4370088" y="2118911"/>
                      <a:pt x="4325462" y="2126278"/>
                    </a:cubicBezTo>
                    <a:cubicBezTo>
                      <a:pt x="4285258" y="2174292"/>
                      <a:pt x="4038884" y="2161868"/>
                      <a:pt x="3828371" y="2126278"/>
                    </a:cubicBezTo>
                    <a:cubicBezTo>
                      <a:pt x="3590706" y="2117006"/>
                      <a:pt x="3583066" y="2133348"/>
                      <a:pt x="3523703" y="2126278"/>
                    </a:cubicBezTo>
                    <a:cubicBezTo>
                      <a:pt x="3473827" y="2114795"/>
                      <a:pt x="3304282" y="2139754"/>
                      <a:pt x="3219034" y="2126278"/>
                    </a:cubicBezTo>
                    <a:cubicBezTo>
                      <a:pt x="3153919" y="2106485"/>
                      <a:pt x="2847366" y="2144514"/>
                      <a:pt x="2721944" y="2126278"/>
                    </a:cubicBezTo>
                    <a:cubicBezTo>
                      <a:pt x="2596758" y="2102909"/>
                      <a:pt x="2558434" y="2121058"/>
                      <a:pt x="2465381" y="2126278"/>
                    </a:cubicBezTo>
                    <a:cubicBezTo>
                      <a:pt x="2391042" y="2122748"/>
                      <a:pt x="2229969" y="2133539"/>
                      <a:pt x="2016395" y="2126278"/>
                    </a:cubicBezTo>
                    <a:cubicBezTo>
                      <a:pt x="1801714" y="2128633"/>
                      <a:pt x="1764942" y="2141591"/>
                      <a:pt x="1615516" y="2126278"/>
                    </a:cubicBezTo>
                    <a:cubicBezTo>
                      <a:pt x="1463279" y="2121842"/>
                      <a:pt x="1321046" y="2103583"/>
                      <a:pt x="1166530" y="2126278"/>
                    </a:cubicBezTo>
                    <a:cubicBezTo>
                      <a:pt x="1001166" y="2111941"/>
                      <a:pt x="718839" y="2140034"/>
                      <a:pt x="428912" y="2126278"/>
                    </a:cubicBezTo>
                    <a:cubicBezTo>
                      <a:pt x="191433" y="2155751"/>
                      <a:pt x="-41889" y="1972017"/>
                      <a:pt x="0" y="1697365"/>
                    </a:cubicBezTo>
                    <a:cubicBezTo>
                      <a:pt x="-5413" y="1593713"/>
                      <a:pt x="-30757" y="1503142"/>
                      <a:pt x="0" y="1405621"/>
                    </a:cubicBezTo>
                    <a:cubicBezTo>
                      <a:pt x="823" y="1307021"/>
                      <a:pt x="-5165" y="1170803"/>
                      <a:pt x="0" y="1101192"/>
                    </a:cubicBezTo>
                    <a:cubicBezTo>
                      <a:pt x="-3091" y="1027429"/>
                      <a:pt x="7643" y="891754"/>
                      <a:pt x="0" y="796763"/>
                    </a:cubicBezTo>
                    <a:cubicBezTo>
                      <a:pt x="-6111" y="696715"/>
                      <a:pt x="25063" y="604743"/>
                      <a:pt x="0" y="428912"/>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9746976"/>
                          <a:gd name="connsiteY0" fmla="*/ 737530 h 3656208"/>
                          <a:gd name="connsiteX1" fmla="*/ 737530 w 9746976"/>
                          <a:gd name="connsiteY1" fmla="*/ 0 h 3656208"/>
                          <a:gd name="connsiteX2" fmla="*/ 1178699 w 9746976"/>
                          <a:gd name="connsiteY2" fmla="*/ 0 h 3656208"/>
                          <a:gd name="connsiteX3" fmla="*/ 2033464 w 9746976"/>
                          <a:gd name="connsiteY3" fmla="*/ 0 h 3656208"/>
                          <a:gd name="connsiteX4" fmla="*/ 2722790 w 9746976"/>
                          <a:gd name="connsiteY4" fmla="*/ 0 h 3656208"/>
                          <a:gd name="connsiteX5" fmla="*/ 3412116 w 9746976"/>
                          <a:gd name="connsiteY5" fmla="*/ 0 h 3656208"/>
                          <a:gd name="connsiteX6" fmla="*/ 4184162 w 9746976"/>
                          <a:gd name="connsiteY6" fmla="*/ 0 h 3656208"/>
                          <a:gd name="connsiteX7" fmla="*/ 4873488 w 9746976"/>
                          <a:gd name="connsiteY7" fmla="*/ 0 h 3656208"/>
                          <a:gd name="connsiteX8" fmla="*/ 5480095 w 9746976"/>
                          <a:gd name="connsiteY8" fmla="*/ 0 h 3656208"/>
                          <a:gd name="connsiteX9" fmla="*/ 6086702 w 9746976"/>
                          <a:gd name="connsiteY9" fmla="*/ 0 h 3656208"/>
                          <a:gd name="connsiteX10" fmla="*/ 6527871 w 9746976"/>
                          <a:gd name="connsiteY10" fmla="*/ 0 h 3656208"/>
                          <a:gd name="connsiteX11" fmla="*/ 7134478 w 9746976"/>
                          <a:gd name="connsiteY11" fmla="*/ 0 h 3656208"/>
                          <a:gd name="connsiteX12" fmla="*/ 7658366 w 9746976"/>
                          <a:gd name="connsiteY12" fmla="*/ 0 h 3656208"/>
                          <a:gd name="connsiteX13" fmla="*/ 8099535 w 9746976"/>
                          <a:gd name="connsiteY13" fmla="*/ 0 h 3656208"/>
                          <a:gd name="connsiteX14" fmla="*/ 9009446 w 9746976"/>
                          <a:gd name="connsiteY14" fmla="*/ 0 h 3656208"/>
                          <a:gd name="connsiteX15" fmla="*/ 9746976 w 9746976"/>
                          <a:gd name="connsiteY15" fmla="*/ 737530 h 3656208"/>
                          <a:gd name="connsiteX16" fmla="*/ 9746976 w 9746976"/>
                          <a:gd name="connsiteY16" fmla="*/ 1261006 h 3656208"/>
                          <a:gd name="connsiteX17" fmla="*/ 9746976 w 9746976"/>
                          <a:gd name="connsiteY17" fmla="*/ 1806293 h 3656208"/>
                          <a:gd name="connsiteX18" fmla="*/ 9746976 w 9746976"/>
                          <a:gd name="connsiteY18" fmla="*/ 2329768 h 3656208"/>
                          <a:gd name="connsiteX19" fmla="*/ 9746976 w 9746976"/>
                          <a:gd name="connsiteY19" fmla="*/ 2918678 h 3656208"/>
                          <a:gd name="connsiteX20" fmla="*/ 9009446 w 9746976"/>
                          <a:gd name="connsiteY20" fmla="*/ 3656208 h 3656208"/>
                          <a:gd name="connsiteX21" fmla="*/ 8402839 w 9746976"/>
                          <a:gd name="connsiteY21" fmla="*/ 3656208 h 3656208"/>
                          <a:gd name="connsiteX22" fmla="*/ 7878951 w 9746976"/>
                          <a:gd name="connsiteY22" fmla="*/ 3656208 h 3656208"/>
                          <a:gd name="connsiteX23" fmla="*/ 7437782 w 9746976"/>
                          <a:gd name="connsiteY23" fmla="*/ 3656208 h 3656208"/>
                          <a:gd name="connsiteX24" fmla="*/ 6583017 w 9746976"/>
                          <a:gd name="connsiteY24" fmla="*/ 3656208 h 3656208"/>
                          <a:gd name="connsiteX25" fmla="*/ 6059129 w 9746976"/>
                          <a:gd name="connsiteY25" fmla="*/ 3656208 h 3656208"/>
                          <a:gd name="connsiteX26" fmla="*/ 5535241 w 9746976"/>
                          <a:gd name="connsiteY26" fmla="*/ 3656208 h 3656208"/>
                          <a:gd name="connsiteX27" fmla="*/ 4680477 w 9746976"/>
                          <a:gd name="connsiteY27" fmla="*/ 3656208 h 3656208"/>
                          <a:gd name="connsiteX28" fmla="*/ 4239308 w 9746976"/>
                          <a:gd name="connsiteY28" fmla="*/ 3656208 h 3656208"/>
                          <a:gd name="connsiteX29" fmla="*/ 3467262 w 9746976"/>
                          <a:gd name="connsiteY29" fmla="*/ 3656208 h 3656208"/>
                          <a:gd name="connsiteX30" fmla="*/ 2777936 w 9746976"/>
                          <a:gd name="connsiteY30" fmla="*/ 3656208 h 3656208"/>
                          <a:gd name="connsiteX31" fmla="*/ 2005890 w 9746976"/>
                          <a:gd name="connsiteY31" fmla="*/ 3656208 h 3656208"/>
                          <a:gd name="connsiteX32" fmla="*/ 737530 w 9746976"/>
                          <a:gd name="connsiteY32" fmla="*/ 3656208 h 3656208"/>
                          <a:gd name="connsiteX33" fmla="*/ 0 w 9746976"/>
                          <a:gd name="connsiteY33" fmla="*/ 2918678 h 3656208"/>
                          <a:gd name="connsiteX34" fmla="*/ 0 w 9746976"/>
                          <a:gd name="connsiteY34" fmla="*/ 2417014 h 3656208"/>
                          <a:gd name="connsiteX35" fmla="*/ 0 w 9746976"/>
                          <a:gd name="connsiteY35" fmla="*/ 1893538 h 3656208"/>
                          <a:gd name="connsiteX36" fmla="*/ 0 w 9746976"/>
                          <a:gd name="connsiteY36" fmla="*/ 1370063 h 3656208"/>
                          <a:gd name="connsiteX37" fmla="*/ 0 w 9746976"/>
                          <a:gd name="connsiteY37" fmla="*/ 737530 h 365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46976" h="3656208" fill="none" extrusionOk="0">
                            <a:moveTo>
                              <a:pt x="0" y="737530"/>
                            </a:moveTo>
                            <a:cubicBezTo>
                              <a:pt x="-48465" y="352113"/>
                              <a:pt x="345918" y="-75978"/>
                              <a:pt x="737530" y="0"/>
                            </a:cubicBezTo>
                            <a:cubicBezTo>
                              <a:pt x="957088" y="-18867"/>
                              <a:pt x="1052684" y="-8761"/>
                              <a:pt x="1178699" y="0"/>
                            </a:cubicBezTo>
                            <a:cubicBezTo>
                              <a:pt x="1304714" y="8761"/>
                              <a:pt x="1761021" y="-23465"/>
                              <a:pt x="2033464" y="0"/>
                            </a:cubicBezTo>
                            <a:cubicBezTo>
                              <a:pt x="2305907" y="23465"/>
                              <a:pt x="2515636" y="8930"/>
                              <a:pt x="2722790" y="0"/>
                            </a:cubicBezTo>
                            <a:cubicBezTo>
                              <a:pt x="2929944" y="-8930"/>
                              <a:pt x="3271204" y="15511"/>
                              <a:pt x="3412116" y="0"/>
                            </a:cubicBezTo>
                            <a:cubicBezTo>
                              <a:pt x="3553028" y="-15511"/>
                              <a:pt x="3855039" y="4008"/>
                              <a:pt x="4184162" y="0"/>
                            </a:cubicBezTo>
                            <a:cubicBezTo>
                              <a:pt x="4513285" y="-4008"/>
                              <a:pt x="4614889" y="-29922"/>
                              <a:pt x="4873488" y="0"/>
                            </a:cubicBezTo>
                            <a:cubicBezTo>
                              <a:pt x="5132087" y="29922"/>
                              <a:pt x="5280754" y="-3490"/>
                              <a:pt x="5480095" y="0"/>
                            </a:cubicBezTo>
                            <a:cubicBezTo>
                              <a:pt x="5679436" y="3490"/>
                              <a:pt x="5823460" y="-15787"/>
                              <a:pt x="6086702" y="0"/>
                            </a:cubicBezTo>
                            <a:cubicBezTo>
                              <a:pt x="6349944" y="15787"/>
                              <a:pt x="6407430" y="-13195"/>
                              <a:pt x="6527871" y="0"/>
                            </a:cubicBezTo>
                            <a:cubicBezTo>
                              <a:pt x="6648312" y="13195"/>
                              <a:pt x="6910443" y="29862"/>
                              <a:pt x="7134478" y="0"/>
                            </a:cubicBezTo>
                            <a:cubicBezTo>
                              <a:pt x="7358513" y="-29862"/>
                              <a:pt x="7516675" y="-7608"/>
                              <a:pt x="7658366" y="0"/>
                            </a:cubicBezTo>
                            <a:cubicBezTo>
                              <a:pt x="7800057" y="7608"/>
                              <a:pt x="7993802" y="-12906"/>
                              <a:pt x="8099535" y="0"/>
                            </a:cubicBezTo>
                            <a:cubicBezTo>
                              <a:pt x="8205268" y="12906"/>
                              <a:pt x="8716192" y="-1379"/>
                              <a:pt x="9009446" y="0"/>
                            </a:cubicBezTo>
                            <a:cubicBezTo>
                              <a:pt x="9391964" y="2109"/>
                              <a:pt x="9823311" y="346554"/>
                              <a:pt x="9746976" y="737530"/>
                            </a:cubicBezTo>
                            <a:cubicBezTo>
                              <a:pt x="9734787" y="992472"/>
                              <a:pt x="9746059" y="1067436"/>
                              <a:pt x="9746976" y="1261006"/>
                            </a:cubicBezTo>
                            <a:cubicBezTo>
                              <a:pt x="9747893" y="1454576"/>
                              <a:pt x="9721235" y="1635870"/>
                              <a:pt x="9746976" y="1806293"/>
                            </a:cubicBezTo>
                            <a:cubicBezTo>
                              <a:pt x="9772717" y="1976716"/>
                              <a:pt x="9758596" y="2138705"/>
                              <a:pt x="9746976" y="2329768"/>
                            </a:cubicBezTo>
                            <a:cubicBezTo>
                              <a:pt x="9735356" y="2520832"/>
                              <a:pt x="9728361" y="2681640"/>
                              <a:pt x="9746976" y="2918678"/>
                            </a:cubicBezTo>
                            <a:cubicBezTo>
                              <a:pt x="9770936" y="3263576"/>
                              <a:pt x="9376061" y="3680242"/>
                              <a:pt x="9009446" y="3656208"/>
                            </a:cubicBezTo>
                            <a:cubicBezTo>
                              <a:pt x="8883221" y="3683826"/>
                              <a:pt x="8628004" y="3671051"/>
                              <a:pt x="8402839" y="3656208"/>
                            </a:cubicBezTo>
                            <a:cubicBezTo>
                              <a:pt x="8177674" y="3641365"/>
                              <a:pt x="8130653" y="3630274"/>
                              <a:pt x="7878951" y="3656208"/>
                            </a:cubicBezTo>
                            <a:cubicBezTo>
                              <a:pt x="7627249" y="3682142"/>
                              <a:pt x="7532429" y="3645030"/>
                              <a:pt x="7437782" y="3656208"/>
                            </a:cubicBezTo>
                            <a:cubicBezTo>
                              <a:pt x="7343135" y="3667386"/>
                              <a:pt x="6990566" y="3681308"/>
                              <a:pt x="6583017" y="3656208"/>
                            </a:cubicBezTo>
                            <a:cubicBezTo>
                              <a:pt x="6175468" y="3631108"/>
                              <a:pt x="6164038" y="3671501"/>
                              <a:pt x="6059129" y="3656208"/>
                            </a:cubicBezTo>
                            <a:cubicBezTo>
                              <a:pt x="5954220" y="3640915"/>
                              <a:pt x="5668980" y="3664573"/>
                              <a:pt x="5535241" y="3656208"/>
                            </a:cubicBezTo>
                            <a:cubicBezTo>
                              <a:pt x="5401502" y="3647843"/>
                              <a:pt x="4886321" y="3691471"/>
                              <a:pt x="4680477" y="3656208"/>
                            </a:cubicBezTo>
                            <a:cubicBezTo>
                              <a:pt x="4474633" y="3620945"/>
                              <a:pt x="4398239" y="3638953"/>
                              <a:pt x="4239308" y="3656208"/>
                            </a:cubicBezTo>
                            <a:cubicBezTo>
                              <a:pt x="4080377" y="3673463"/>
                              <a:pt x="3844084" y="3656789"/>
                              <a:pt x="3467262" y="3656208"/>
                            </a:cubicBezTo>
                            <a:cubicBezTo>
                              <a:pt x="3090440" y="3655627"/>
                              <a:pt x="3020863" y="3672357"/>
                              <a:pt x="2777936" y="3656208"/>
                            </a:cubicBezTo>
                            <a:cubicBezTo>
                              <a:pt x="2535009" y="3640059"/>
                              <a:pt x="2261452" y="3666173"/>
                              <a:pt x="2005890" y="3656208"/>
                            </a:cubicBezTo>
                            <a:cubicBezTo>
                              <a:pt x="1750328" y="3646243"/>
                              <a:pt x="1176180" y="3690482"/>
                              <a:pt x="737530" y="3656208"/>
                            </a:cubicBezTo>
                            <a:cubicBezTo>
                              <a:pt x="338727" y="3716914"/>
                              <a:pt x="-40811" y="3319489"/>
                              <a:pt x="0" y="2918678"/>
                            </a:cubicBezTo>
                            <a:cubicBezTo>
                              <a:pt x="-16240" y="2732222"/>
                              <a:pt x="-18547" y="2568435"/>
                              <a:pt x="0" y="2417014"/>
                            </a:cubicBezTo>
                            <a:cubicBezTo>
                              <a:pt x="18547" y="2265593"/>
                              <a:pt x="-2565" y="2026574"/>
                              <a:pt x="0" y="1893538"/>
                            </a:cubicBezTo>
                            <a:cubicBezTo>
                              <a:pt x="2565" y="1760502"/>
                              <a:pt x="-9229" y="1545271"/>
                              <a:pt x="0" y="1370063"/>
                            </a:cubicBezTo>
                            <a:cubicBezTo>
                              <a:pt x="9229" y="1194855"/>
                              <a:pt x="27047" y="1040906"/>
                              <a:pt x="0" y="737530"/>
                            </a:cubicBezTo>
                            <a:close/>
                          </a:path>
                          <a:path w="9746976" h="3656208" stroke="0" extrusionOk="0">
                            <a:moveTo>
                              <a:pt x="0" y="737530"/>
                            </a:moveTo>
                            <a:cubicBezTo>
                              <a:pt x="2807" y="416040"/>
                              <a:pt x="349249" y="34034"/>
                              <a:pt x="737530" y="0"/>
                            </a:cubicBezTo>
                            <a:cubicBezTo>
                              <a:pt x="1115938" y="-15995"/>
                              <a:pt x="1255183" y="-7551"/>
                              <a:pt x="1509575" y="0"/>
                            </a:cubicBezTo>
                            <a:cubicBezTo>
                              <a:pt x="1763967" y="7551"/>
                              <a:pt x="1824098" y="-6411"/>
                              <a:pt x="2033464" y="0"/>
                            </a:cubicBezTo>
                            <a:cubicBezTo>
                              <a:pt x="2242830" y="6411"/>
                              <a:pt x="2316970" y="-22574"/>
                              <a:pt x="2557352" y="0"/>
                            </a:cubicBezTo>
                            <a:cubicBezTo>
                              <a:pt x="2797734" y="22574"/>
                              <a:pt x="3061274" y="-6141"/>
                              <a:pt x="3329397" y="0"/>
                            </a:cubicBezTo>
                            <a:cubicBezTo>
                              <a:pt x="3597520" y="6141"/>
                              <a:pt x="3806512" y="-8316"/>
                              <a:pt x="3936004" y="0"/>
                            </a:cubicBezTo>
                            <a:cubicBezTo>
                              <a:pt x="4065496" y="8316"/>
                              <a:pt x="4610686" y="-35387"/>
                              <a:pt x="4790769" y="0"/>
                            </a:cubicBezTo>
                            <a:cubicBezTo>
                              <a:pt x="4970852" y="35387"/>
                              <a:pt x="5268630" y="32116"/>
                              <a:pt x="5645533" y="0"/>
                            </a:cubicBezTo>
                            <a:cubicBezTo>
                              <a:pt x="6022436" y="-32116"/>
                              <a:pt x="6092816" y="-29161"/>
                              <a:pt x="6417579" y="0"/>
                            </a:cubicBezTo>
                            <a:cubicBezTo>
                              <a:pt x="6742342" y="29161"/>
                              <a:pt x="6811485" y="-3328"/>
                              <a:pt x="6941467" y="0"/>
                            </a:cubicBezTo>
                            <a:cubicBezTo>
                              <a:pt x="7071449" y="3328"/>
                              <a:pt x="7189429" y="-14140"/>
                              <a:pt x="7382636" y="0"/>
                            </a:cubicBezTo>
                            <a:cubicBezTo>
                              <a:pt x="7575843" y="14140"/>
                              <a:pt x="8060431" y="-28489"/>
                              <a:pt x="8237401" y="0"/>
                            </a:cubicBezTo>
                            <a:cubicBezTo>
                              <a:pt x="8414371" y="28489"/>
                              <a:pt x="8774160" y="-11410"/>
                              <a:pt x="9009446" y="0"/>
                            </a:cubicBezTo>
                            <a:cubicBezTo>
                              <a:pt x="9419302" y="-32794"/>
                              <a:pt x="9731399" y="300637"/>
                              <a:pt x="9746976" y="737530"/>
                            </a:cubicBezTo>
                            <a:cubicBezTo>
                              <a:pt x="9758444" y="964916"/>
                              <a:pt x="9748351" y="1076428"/>
                              <a:pt x="9746976" y="1217383"/>
                            </a:cubicBezTo>
                            <a:cubicBezTo>
                              <a:pt x="9745601" y="1358338"/>
                              <a:pt x="9733628" y="1669211"/>
                              <a:pt x="9746976" y="1806293"/>
                            </a:cubicBezTo>
                            <a:cubicBezTo>
                              <a:pt x="9760325" y="1943375"/>
                              <a:pt x="9745940" y="2132351"/>
                              <a:pt x="9746976" y="2329768"/>
                            </a:cubicBezTo>
                            <a:cubicBezTo>
                              <a:pt x="9748012" y="2527186"/>
                              <a:pt x="9761732" y="2760669"/>
                              <a:pt x="9746976" y="2918678"/>
                            </a:cubicBezTo>
                            <a:cubicBezTo>
                              <a:pt x="9735616" y="3333131"/>
                              <a:pt x="9423097" y="3574280"/>
                              <a:pt x="9009446" y="3656208"/>
                            </a:cubicBezTo>
                            <a:cubicBezTo>
                              <a:pt x="8808920" y="3657542"/>
                              <a:pt x="8577062" y="3646808"/>
                              <a:pt x="8320120" y="3656208"/>
                            </a:cubicBezTo>
                            <a:cubicBezTo>
                              <a:pt x="8063178" y="3665608"/>
                              <a:pt x="7912316" y="3639718"/>
                              <a:pt x="7796232" y="3656208"/>
                            </a:cubicBezTo>
                            <a:cubicBezTo>
                              <a:pt x="7680148" y="3672698"/>
                              <a:pt x="7431977" y="3640319"/>
                              <a:pt x="7272344" y="3656208"/>
                            </a:cubicBezTo>
                            <a:cubicBezTo>
                              <a:pt x="7112711" y="3672097"/>
                              <a:pt x="6610265" y="3695694"/>
                              <a:pt x="6417579" y="3656208"/>
                            </a:cubicBezTo>
                            <a:cubicBezTo>
                              <a:pt x="6224893" y="3616722"/>
                              <a:pt x="6013405" y="3682602"/>
                              <a:pt x="5810972" y="3656208"/>
                            </a:cubicBezTo>
                            <a:cubicBezTo>
                              <a:pt x="5608539" y="3629814"/>
                              <a:pt x="5331197" y="3680805"/>
                              <a:pt x="4956207" y="3656208"/>
                            </a:cubicBezTo>
                            <a:cubicBezTo>
                              <a:pt x="4581217" y="3631611"/>
                              <a:pt x="4432231" y="3662011"/>
                              <a:pt x="4101443" y="3656208"/>
                            </a:cubicBezTo>
                            <a:cubicBezTo>
                              <a:pt x="3770655" y="3650405"/>
                              <a:pt x="3662895" y="3674185"/>
                              <a:pt x="3494835" y="3656208"/>
                            </a:cubicBezTo>
                            <a:cubicBezTo>
                              <a:pt x="3326775" y="3638231"/>
                              <a:pt x="3233007" y="3638892"/>
                              <a:pt x="3053666" y="3656208"/>
                            </a:cubicBezTo>
                            <a:cubicBezTo>
                              <a:pt x="2874325" y="3673524"/>
                              <a:pt x="2646710" y="3656205"/>
                              <a:pt x="2529778" y="3656208"/>
                            </a:cubicBezTo>
                            <a:cubicBezTo>
                              <a:pt x="2412846" y="3656211"/>
                              <a:pt x="2118554" y="3656991"/>
                              <a:pt x="2005890" y="3656208"/>
                            </a:cubicBezTo>
                            <a:cubicBezTo>
                              <a:pt x="1893226" y="3655425"/>
                              <a:pt x="1322370" y="3690731"/>
                              <a:pt x="737530" y="3656208"/>
                            </a:cubicBezTo>
                            <a:cubicBezTo>
                              <a:pt x="348621" y="3677438"/>
                              <a:pt x="62820" y="3251934"/>
                              <a:pt x="0" y="2918678"/>
                            </a:cubicBezTo>
                            <a:cubicBezTo>
                              <a:pt x="18090" y="2775229"/>
                              <a:pt x="18816" y="2573207"/>
                              <a:pt x="0" y="2395202"/>
                            </a:cubicBezTo>
                            <a:cubicBezTo>
                              <a:pt x="-18816" y="2217197"/>
                              <a:pt x="7168" y="2023676"/>
                              <a:pt x="0" y="1915350"/>
                            </a:cubicBezTo>
                            <a:cubicBezTo>
                              <a:pt x="-7168" y="1807024"/>
                              <a:pt x="3092" y="1651991"/>
                              <a:pt x="0" y="1435497"/>
                            </a:cubicBezTo>
                            <a:cubicBezTo>
                              <a:pt x="-3092" y="1219003"/>
                              <a:pt x="-4031" y="907271"/>
                              <a:pt x="0" y="73753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800" kern="0" dirty="0">
                    <a:solidFill>
                      <a:srgbClr val="000000"/>
                    </a:solidFill>
                    <a:sym typeface="Arial"/>
                  </a:rPr>
                  <a:t>1.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2. </a:t>
                </a:r>
                <a:r>
                  <a:rPr lang="en-US" sz="4800" kern="0" dirty="0" err="1">
                    <a:solidFill>
                      <a:srgbClr val="000000"/>
                    </a:solidFill>
                    <a:sym typeface="Arial"/>
                  </a:rPr>
                  <a:t>Đọc</a:t>
                </a:r>
                <a:r>
                  <a:rPr lang="en-US" sz="4800" kern="0" dirty="0">
                    <a:solidFill>
                      <a:srgbClr val="000000"/>
                    </a:solidFill>
                    <a:sym typeface="Arial"/>
                  </a:rPr>
                  <a:t> to, </a:t>
                </a:r>
                <a:r>
                  <a:rPr lang="en-US" sz="4800" kern="0" dirty="0" err="1">
                    <a:solidFill>
                      <a:srgbClr val="000000"/>
                    </a:solidFill>
                    <a:sym typeface="Arial"/>
                  </a:rPr>
                  <a:t>rõ</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3.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ngắt</a:t>
                </a:r>
                <a:r>
                  <a:rPr lang="en-US" sz="4800" kern="0" dirty="0">
                    <a:solidFill>
                      <a:srgbClr val="000000"/>
                    </a:solidFill>
                    <a:sym typeface="Arial"/>
                  </a:rPr>
                  <a:t>, </a:t>
                </a:r>
                <a:r>
                  <a:rPr lang="en-US" sz="4800" kern="0" dirty="0" err="1">
                    <a:solidFill>
                      <a:srgbClr val="000000"/>
                    </a:solidFill>
                    <a:sym typeface="Arial"/>
                  </a:rPr>
                  <a:t>nghỉ</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 </a:t>
                </a:r>
                <a:r>
                  <a:rPr lang="en-US" sz="4800" kern="0" dirty="0" err="1">
                    <a:solidFill>
                      <a:srgbClr val="000000"/>
                    </a:solidFill>
                    <a:sym typeface="Arial"/>
                  </a:rPr>
                  <a:t>chỗ</a:t>
                </a:r>
                <a:r>
                  <a:rPr lang="en-US" sz="4800" kern="0" dirty="0">
                    <a:solidFill>
                      <a:srgbClr val="000000"/>
                    </a:solidFill>
                    <a:sym typeface="Arial"/>
                  </a:rPr>
                  <a:t>.</a:t>
                </a:r>
              </a:p>
            </p:txBody>
          </p:sp>
          <p:sp>
            <p:nvSpPr>
              <p:cNvPr id="39" name="Rectangle: Rounded Corners 38">
                <a:extLst>
                  <a:ext uri="{FF2B5EF4-FFF2-40B4-BE49-F238E27FC236}">
                    <a16:creationId xmlns:a16="http://schemas.microsoft.com/office/drawing/2014/main" id="{84D89AD5-F101-81FB-5F72-BD29D1FF3777}"/>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29" name="Picture 28">
              <a:extLst>
                <a:ext uri="{FF2B5EF4-FFF2-40B4-BE49-F238E27FC236}">
                  <a16:creationId xmlns:a16="http://schemas.microsoft.com/office/drawing/2014/main" id="{B749B379-7D28-2F0A-6574-FA4266DDCD0F}"/>
                </a:ext>
              </a:extLst>
            </p:cNvPr>
            <p:cNvPicPr>
              <a:picLocks noChangeAspect="1"/>
            </p:cNvPicPr>
            <p:nvPr/>
          </p:nvPicPr>
          <p:blipFill>
            <a:blip r:embed="rId5"/>
            <a:stretch>
              <a:fillRect/>
            </a:stretch>
          </p:blipFill>
          <p:spPr>
            <a:xfrm>
              <a:off x="7953276" y="4915611"/>
              <a:ext cx="469963" cy="469963"/>
            </a:xfrm>
            <a:prstGeom prst="rect">
              <a:avLst/>
            </a:prstGeom>
          </p:spPr>
        </p:pic>
        <p:pic>
          <p:nvPicPr>
            <p:cNvPr id="30" name="Picture 29">
              <a:extLst>
                <a:ext uri="{FF2B5EF4-FFF2-40B4-BE49-F238E27FC236}">
                  <a16:creationId xmlns:a16="http://schemas.microsoft.com/office/drawing/2014/main" id="{65150A84-E24E-5D47-BA80-0E0A997E76B4}"/>
                </a:ext>
              </a:extLst>
            </p:cNvPr>
            <p:cNvPicPr>
              <a:picLocks noChangeAspect="1"/>
            </p:cNvPicPr>
            <p:nvPr/>
          </p:nvPicPr>
          <p:blipFill>
            <a:blip r:embed="rId6"/>
            <a:stretch>
              <a:fillRect/>
            </a:stretch>
          </p:blipFill>
          <p:spPr>
            <a:xfrm>
              <a:off x="7396601" y="4915611"/>
              <a:ext cx="469963" cy="469963"/>
            </a:xfrm>
            <a:prstGeom prst="rect">
              <a:avLst/>
            </a:prstGeom>
          </p:spPr>
        </p:pic>
        <p:pic>
          <p:nvPicPr>
            <p:cNvPr id="31" name="Picture 30">
              <a:extLst>
                <a:ext uri="{FF2B5EF4-FFF2-40B4-BE49-F238E27FC236}">
                  <a16:creationId xmlns:a16="http://schemas.microsoft.com/office/drawing/2014/main" id="{7D9BF8E7-B054-A20E-1C6F-5636B130261B}"/>
                </a:ext>
              </a:extLst>
            </p:cNvPr>
            <p:cNvPicPr>
              <a:picLocks noChangeAspect="1"/>
            </p:cNvPicPr>
            <p:nvPr/>
          </p:nvPicPr>
          <p:blipFill>
            <a:blip r:embed="rId7"/>
            <a:stretch>
              <a:fillRect/>
            </a:stretch>
          </p:blipFill>
          <p:spPr>
            <a:xfrm>
              <a:off x="8509950" y="4915611"/>
              <a:ext cx="469963" cy="469963"/>
            </a:xfrm>
            <a:prstGeom prst="rect">
              <a:avLst/>
            </a:prstGeom>
          </p:spPr>
        </p:pic>
        <p:pic>
          <p:nvPicPr>
            <p:cNvPr id="32" name="Picture 31">
              <a:extLst>
                <a:ext uri="{FF2B5EF4-FFF2-40B4-BE49-F238E27FC236}">
                  <a16:creationId xmlns:a16="http://schemas.microsoft.com/office/drawing/2014/main" id="{6532EDE9-21DC-FE24-6865-8352BDAF95F9}"/>
                </a:ext>
              </a:extLst>
            </p:cNvPr>
            <p:cNvPicPr>
              <a:picLocks noChangeAspect="1"/>
            </p:cNvPicPr>
            <p:nvPr/>
          </p:nvPicPr>
          <p:blipFill>
            <a:blip r:embed="rId5"/>
            <a:stretch>
              <a:fillRect/>
            </a:stretch>
          </p:blipFill>
          <p:spPr>
            <a:xfrm>
              <a:off x="7997590" y="5430078"/>
              <a:ext cx="469963" cy="469963"/>
            </a:xfrm>
            <a:prstGeom prst="rect">
              <a:avLst/>
            </a:prstGeom>
          </p:spPr>
        </p:pic>
        <p:pic>
          <p:nvPicPr>
            <p:cNvPr id="33" name="Picture 32">
              <a:extLst>
                <a:ext uri="{FF2B5EF4-FFF2-40B4-BE49-F238E27FC236}">
                  <a16:creationId xmlns:a16="http://schemas.microsoft.com/office/drawing/2014/main" id="{51D52B9B-55AE-2CCF-967F-35874C6BB44E}"/>
                </a:ext>
              </a:extLst>
            </p:cNvPr>
            <p:cNvPicPr>
              <a:picLocks noChangeAspect="1"/>
            </p:cNvPicPr>
            <p:nvPr/>
          </p:nvPicPr>
          <p:blipFill>
            <a:blip r:embed="rId6"/>
            <a:stretch>
              <a:fillRect/>
            </a:stretch>
          </p:blipFill>
          <p:spPr>
            <a:xfrm>
              <a:off x="7440915" y="5430078"/>
              <a:ext cx="469963" cy="469963"/>
            </a:xfrm>
            <a:prstGeom prst="rect">
              <a:avLst/>
            </a:prstGeom>
          </p:spPr>
        </p:pic>
        <p:pic>
          <p:nvPicPr>
            <p:cNvPr id="34" name="Picture 33">
              <a:extLst>
                <a:ext uri="{FF2B5EF4-FFF2-40B4-BE49-F238E27FC236}">
                  <a16:creationId xmlns:a16="http://schemas.microsoft.com/office/drawing/2014/main" id="{3B48E7C1-4375-3A6A-7432-FA8745E3C973}"/>
                </a:ext>
              </a:extLst>
            </p:cNvPr>
            <p:cNvPicPr>
              <a:picLocks noChangeAspect="1"/>
            </p:cNvPicPr>
            <p:nvPr/>
          </p:nvPicPr>
          <p:blipFill>
            <a:blip r:embed="rId7"/>
            <a:stretch>
              <a:fillRect/>
            </a:stretch>
          </p:blipFill>
          <p:spPr>
            <a:xfrm>
              <a:off x="8554264" y="5430078"/>
              <a:ext cx="469963" cy="469963"/>
            </a:xfrm>
            <a:prstGeom prst="rect">
              <a:avLst/>
            </a:prstGeom>
          </p:spPr>
        </p:pic>
        <p:pic>
          <p:nvPicPr>
            <p:cNvPr id="35" name="Picture 34">
              <a:extLst>
                <a:ext uri="{FF2B5EF4-FFF2-40B4-BE49-F238E27FC236}">
                  <a16:creationId xmlns:a16="http://schemas.microsoft.com/office/drawing/2014/main" id="{7845C14B-B1FD-2BA2-1CC2-71B63F664BC2}"/>
                </a:ext>
              </a:extLst>
            </p:cNvPr>
            <p:cNvPicPr>
              <a:picLocks noChangeAspect="1"/>
            </p:cNvPicPr>
            <p:nvPr/>
          </p:nvPicPr>
          <p:blipFill>
            <a:blip r:embed="rId5"/>
            <a:stretch>
              <a:fillRect/>
            </a:stretch>
          </p:blipFill>
          <p:spPr>
            <a:xfrm>
              <a:off x="10070487" y="5896564"/>
              <a:ext cx="469963" cy="469963"/>
            </a:xfrm>
            <a:prstGeom prst="rect">
              <a:avLst/>
            </a:prstGeom>
          </p:spPr>
        </p:pic>
        <p:pic>
          <p:nvPicPr>
            <p:cNvPr id="36" name="Picture 35">
              <a:extLst>
                <a:ext uri="{FF2B5EF4-FFF2-40B4-BE49-F238E27FC236}">
                  <a16:creationId xmlns:a16="http://schemas.microsoft.com/office/drawing/2014/main" id="{9C805260-580B-487D-0E6C-70023589BF39}"/>
                </a:ext>
              </a:extLst>
            </p:cNvPr>
            <p:cNvPicPr>
              <a:picLocks noChangeAspect="1"/>
            </p:cNvPicPr>
            <p:nvPr/>
          </p:nvPicPr>
          <p:blipFill>
            <a:blip r:embed="rId6"/>
            <a:stretch>
              <a:fillRect/>
            </a:stretch>
          </p:blipFill>
          <p:spPr>
            <a:xfrm>
              <a:off x="9513813" y="5896564"/>
              <a:ext cx="469963" cy="469963"/>
            </a:xfrm>
            <a:prstGeom prst="rect">
              <a:avLst/>
            </a:prstGeom>
          </p:spPr>
        </p:pic>
        <p:pic>
          <p:nvPicPr>
            <p:cNvPr id="37" name="Picture 36">
              <a:extLst>
                <a:ext uri="{FF2B5EF4-FFF2-40B4-BE49-F238E27FC236}">
                  <a16:creationId xmlns:a16="http://schemas.microsoft.com/office/drawing/2014/main" id="{7DD55AA9-BC35-419F-4862-5A4F7517F516}"/>
                </a:ext>
              </a:extLst>
            </p:cNvPr>
            <p:cNvPicPr>
              <a:picLocks noChangeAspect="1"/>
            </p:cNvPicPr>
            <p:nvPr/>
          </p:nvPicPr>
          <p:blipFill>
            <a:blip r:embed="rId7"/>
            <a:stretch>
              <a:fillRect/>
            </a:stretch>
          </p:blipFill>
          <p:spPr>
            <a:xfrm>
              <a:off x="10627161" y="5896564"/>
              <a:ext cx="469963" cy="469963"/>
            </a:xfrm>
            <a:prstGeom prst="rect">
              <a:avLst/>
            </a:prstGeom>
          </p:spPr>
        </p:pic>
      </p:grpSp>
    </p:spTree>
    <p:extLst>
      <p:ext uri="{BB962C8B-B14F-4D97-AF65-F5344CB8AC3E}">
        <p14:creationId xmlns:p14="http://schemas.microsoft.com/office/powerpoint/2010/main" val="5735277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14:bounceEnd="66000">
                                          <p:cBhvr additive="base">
                                            <p:cTn id="11" dur="1000" fill="hold"/>
                                            <p:tgtEl>
                                              <p:spTgt spid="27"/>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000" fill="hold"/>
                                            <p:tgtEl>
                                              <p:spTgt spid="27"/>
                                            </p:tgtEl>
                                            <p:attrNameLst>
                                              <p:attrName>ppt_x</p:attrName>
                                            </p:attrNameLst>
                                          </p:cBhvr>
                                          <p:tavLst>
                                            <p:tav tm="0">
                                              <p:val>
                                                <p:strVal val="#ppt_x"/>
                                              </p:val>
                                            </p:tav>
                                            <p:tav tm="100000">
                                              <p:val>
                                                <p:strVal val="#ppt_x"/>
                                              </p:val>
                                            </p:tav>
                                          </p:tavLst>
                                        </p:anim>
                                        <p:anim calcmode="lin" valueType="num">
                                          <p:cBhvr additive="base">
                                            <p:cTn id="12"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5" name="Picture 2" descr="Vector happy cute teacher and students banner">
            <a:extLst>
              <a:ext uri="{FF2B5EF4-FFF2-40B4-BE49-F238E27FC236}">
                <a16:creationId xmlns:a16="http://schemas.microsoft.com/office/drawing/2014/main" id="{9C44C085-D78B-B937-DC7E-1F7561DFBE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594054" y="3652812"/>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DCAACDE-A1CA-05AD-A186-742E7F4E65C3}"/>
              </a:ext>
            </a:extLst>
          </p:cNvPr>
          <p:cNvPicPr>
            <a:picLocks noChangeAspect="1"/>
          </p:cNvPicPr>
          <p:nvPr/>
        </p:nvPicPr>
        <p:blipFill>
          <a:blip r:embed="rId5"/>
          <a:stretch>
            <a:fillRect/>
          </a:stretch>
        </p:blipFill>
        <p:spPr>
          <a:xfrm>
            <a:off x="819833" y="1533143"/>
            <a:ext cx="10632345" cy="2975105"/>
          </a:xfrm>
          <a:prstGeom prst="rect">
            <a:avLst/>
          </a:prstGeom>
        </p:spPr>
      </p:pic>
    </p:spTree>
    <p:extLst>
      <p:ext uri="{BB962C8B-B14F-4D97-AF65-F5344CB8AC3E}">
        <p14:creationId xmlns:p14="http://schemas.microsoft.com/office/powerpoint/2010/main" val="305820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Thầy Dương muốn cả lớp thực hiện hoạt động gì? Các bạn trong lớp có thái độ như thế nào với hoạt động ấy?</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5" name="Rounded Rectangle 4"/>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sp>
        <p:nvSpPr>
          <p:cNvPr id="9" name="TextBox 8">
            <a:extLst>
              <a:ext uri="{FF2B5EF4-FFF2-40B4-BE49-F238E27FC236}">
                <a16:creationId xmlns:a16="http://schemas.microsoft.com/office/drawing/2014/main" id="{2A473CA0-5AD8-91FE-88A1-D6F53D4CB416}"/>
              </a:ext>
            </a:extLst>
          </p:cNvPr>
          <p:cNvSpPr txBox="1"/>
          <p:nvPr/>
        </p:nvSpPr>
        <p:spPr>
          <a:xfrm>
            <a:off x="3434080" y="2743200"/>
            <a:ext cx="7995920" cy="3172663"/>
          </a:xfrm>
          <a:prstGeom prst="rect">
            <a:avLst/>
          </a:prstGeom>
          <a:noFill/>
        </p:spPr>
        <p:txBody>
          <a:bodyPr wrap="square" rtlCol="0">
            <a:spAutoFit/>
          </a:bodyPr>
          <a:lstStyle/>
          <a:p>
            <a:pPr marL="342900" indent="-342900" algn="just" rtl="0">
              <a:spcBef>
                <a:spcPts val="0"/>
              </a:spcBef>
              <a:spcAft>
                <a:spcPts val="500"/>
              </a:spcAft>
              <a:buFont typeface="Arial" panose="020B0604020202020204" pitchFamily="34" charset="0"/>
              <a:buChar char="•"/>
            </a:pPr>
            <a:r>
              <a:rPr lang="vi-VN" sz="2800" b="0" i="0" u="none" strike="noStrike" dirty="0">
                <a:solidFill>
                  <a:srgbClr val="FF0000"/>
                </a:solidFill>
                <a:effectLst/>
                <a:latin typeface="Cambria" panose="02040503050406030204" pitchFamily="18" charset="0"/>
                <a:ea typeface="Cambria" panose="02040503050406030204" pitchFamily="18" charset="0"/>
              </a:rPr>
              <a:t>Thầy Dương muốn cả lớp thực hiện một hoạt động vui và ý nghĩa, là sưu tầm một món đồ gì đó để triển lãm ở lớp. </a:t>
            </a:r>
            <a:endParaRPr lang="en-US" sz="2800" dirty="0">
              <a:solidFill>
                <a:srgbClr val="FF0000"/>
              </a:solidFill>
              <a:latin typeface="Cambria" panose="02040503050406030204" pitchFamily="18" charset="0"/>
              <a:ea typeface="Cambria" panose="02040503050406030204" pitchFamily="18" charset="0"/>
            </a:endParaRPr>
          </a:p>
          <a:p>
            <a:pPr marL="342900" indent="-342900" algn="just" rtl="0">
              <a:spcBef>
                <a:spcPts val="0"/>
              </a:spcBef>
              <a:spcAft>
                <a:spcPts val="500"/>
              </a:spcAft>
              <a:buFont typeface="Arial" panose="020B0604020202020204" pitchFamily="34" charset="0"/>
              <a:buChar char="•"/>
            </a:pPr>
            <a:r>
              <a:rPr lang="vi-VN" sz="2800" b="0" i="0" u="none" strike="noStrike" dirty="0">
                <a:solidFill>
                  <a:srgbClr val="FF0000"/>
                </a:solidFill>
                <a:effectLst/>
                <a:latin typeface="Cambria" panose="02040503050406030204" pitchFamily="18" charset="0"/>
                <a:ea typeface="Cambria" panose="02040503050406030204" pitchFamily="18" charset="0"/>
              </a:rPr>
              <a:t>Cả lớp ồ lên thể hiện thái độ ngạc nhiên, có bạn cười rất “oách” thể hiện thái độ vui mừng, tự hào (Long); có bạn thể hiện thái độ đắc ý (Khánh); cũng có bạn thể hiện thái độ lo lắng</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vi-VN" sz="2800" b="0" i="0" u="none" strike="noStrike" dirty="0">
                <a:solidFill>
                  <a:srgbClr val="FF0000"/>
                </a:solidFill>
                <a:effectLst/>
                <a:latin typeface="Cambria" panose="02040503050406030204" pitchFamily="18" charset="0"/>
                <a:ea typeface="Cambria" panose="02040503050406030204" pitchFamily="18" charset="0"/>
              </a:rPr>
              <a:t>(Loan).</a:t>
            </a:r>
            <a:endParaRPr lang="vi-VN" sz="2800" b="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515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381683" y="292216"/>
            <a:ext cx="11307098" cy="2114100"/>
            <a:chOff x="381683" y="292216"/>
            <a:chExt cx="1130709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29428" y="721612"/>
              <a:ext cx="1095935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Đóng vai Loan, kể lại quá trình nảy ra ý tưởng và thực hiện ý tưởng cho bộ sưu tập.</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12" name="Rounded Rectangle 4">
            <a:extLst>
              <a:ext uri="{FF2B5EF4-FFF2-40B4-BE49-F238E27FC236}">
                <a16:creationId xmlns:a16="http://schemas.microsoft.com/office/drawing/2014/main" id="{C205FF27-2B2A-E65B-4CFA-78D8D6384526}"/>
              </a:ext>
            </a:extLst>
          </p:cNvPr>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180E6544-A5DC-8711-A967-C2BF506D440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pic>
        <p:nvPicPr>
          <p:cNvPr id="17" name="Picture 16">
            <a:extLst>
              <a:ext uri="{FF2B5EF4-FFF2-40B4-BE49-F238E27FC236}">
                <a16:creationId xmlns:a16="http://schemas.microsoft.com/office/drawing/2014/main" id="{1A81DD52-F3D5-AD0E-DEBC-29F832185E4D}"/>
              </a:ext>
            </a:extLst>
          </p:cNvPr>
          <p:cNvPicPr>
            <a:picLocks noChangeAspect="1"/>
          </p:cNvPicPr>
          <p:nvPr/>
        </p:nvPicPr>
        <p:blipFill>
          <a:blip r:embed="rId5"/>
          <a:stretch>
            <a:fillRect/>
          </a:stretch>
        </p:blipFill>
        <p:spPr>
          <a:xfrm>
            <a:off x="3440112" y="3101340"/>
            <a:ext cx="7907862" cy="1887220"/>
          </a:xfrm>
          <a:prstGeom prst="rect">
            <a:avLst/>
          </a:prstGeom>
        </p:spPr>
      </p:pic>
      <p:sp>
        <p:nvSpPr>
          <p:cNvPr id="18" name="TextBox 17">
            <a:extLst>
              <a:ext uri="{FF2B5EF4-FFF2-40B4-BE49-F238E27FC236}">
                <a16:creationId xmlns:a16="http://schemas.microsoft.com/office/drawing/2014/main" id="{93887CC2-FA86-EA2B-66C4-F1C0079818BE}"/>
              </a:ext>
            </a:extLst>
          </p:cNvPr>
          <p:cNvSpPr txBox="1"/>
          <p:nvPr/>
        </p:nvSpPr>
        <p:spPr>
          <a:xfrm>
            <a:off x="3281680" y="2773680"/>
            <a:ext cx="8229600" cy="3539430"/>
          </a:xfrm>
          <a:prstGeom prst="rect">
            <a:avLst/>
          </a:prstGeom>
          <a:noFill/>
        </p:spPr>
        <p:txBody>
          <a:bodyPr wrap="square" rtlCol="0">
            <a:spAutoFit/>
          </a:bodyPr>
          <a:lstStyle/>
          <a:p>
            <a:pPr algn="just"/>
            <a:r>
              <a:rPr lang="en-US" sz="2800" b="0" i="0" dirty="0">
                <a:solidFill>
                  <a:srgbClr val="FF0000"/>
                </a:solidFill>
                <a:effectLst/>
                <a:latin typeface="Cambria" panose="02040503050406030204" pitchFamily="18" charset="0"/>
                <a:ea typeface="Cambria" panose="02040503050406030204" pitchFamily="18" charset="0"/>
              </a:rPr>
              <a:t>   </a:t>
            </a:r>
            <a:r>
              <a:rPr lang="vi-VN" sz="2800" b="0" i="0" dirty="0">
                <a:solidFill>
                  <a:srgbClr val="FF0000"/>
                </a:solidFill>
                <a:effectLst/>
                <a:latin typeface="Cambria" panose="02040503050406030204" pitchFamily="18" charset="0"/>
                <a:ea typeface="Cambria" panose="02040503050406030204" pitchFamily="18" charset="0"/>
              </a:rPr>
              <a:t>Sau khi nghe thầy giáo nói về hoạt động sau khi ra Tết, tôi cứ nghĩ mãi: “Sưu tầm cái gì thật ý nghĩa được nhỉ?”. Bố tôi là một giáo viên. Một hôm nhìn thấy bố đang nghe lại băng ghi âm các bài giảng, tôi chợt nảy ra ý tưởng sưu tầm giọng nói của cả lớp. Tôi mượn bố chiếc máy ghi âm và gặp từng bạn trong lớp và bảo với các bạn rằng nói một câu gì đó chúc lớp vì lớp tô sắp chuyển cấp.</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772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y2mate.com - Triển lãm Hóa thạch  hành trình khám phá nguồn gốc của sự sống trên trái đất_1080p">
            <a:hlinkClick r:id="" action="ppaction://media"/>
            <a:extLst>
              <a:ext uri="{FF2B5EF4-FFF2-40B4-BE49-F238E27FC236}">
                <a16:creationId xmlns:a16="http://schemas.microsoft.com/office/drawing/2014/main" id="{12A59C20-EFB5-AEE2-C0BD-A1459DBEBE3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7665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2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381683" y="292216"/>
            <a:ext cx="11296938" cy="1821064"/>
            <a:chOff x="381683" y="292216"/>
            <a:chExt cx="1129693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19268" y="812702"/>
              <a:ext cx="1095935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Các bạn cảm thấy thế nào về bộ sưu tập của Loan?</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5" name="Rounded Rectangle 4"/>
          <p:cNvSpPr/>
          <p:nvPr/>
        </p:nvSpPr>
        <p:spPr>
          <a:xfrm>
            <a:off x="381682" y="2174240"/>
            <a:ext cx="11576637" cy="4419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sp>
        <p:nvSpPr>
          <p:cNvPr id="9" name="TextBox 8">
            <a:extLst>
              <a:ext uri="{FF2B5EF4-FFF2-40B4-BE49-F238E27FC236}">
                <a16:creationId xmlns:a16="http://schemas.microsoft.com/office/drawing/2014/main" id="{2A473CA0-5AD8-91FE-88A1-D6F53D4CB416}"/>
              </a:ext>
            </a:extLst>
          </p:cNvPr>
          <p:cNvSpPr txBox="1"/>
          <p:nvPr/>
        </p:nvSpPr>
        <p:spPr>
          <a:xfrm>
            <a:off x="3241040" y="2458720"/>
            <a:ext cx="8392160" cy="3885679"/>
          </a:xfrm>
          <a:prstGeom prst="rect">
            <a:avLst/>
          </a:prstGeom>
          <a:noFill/>
        </p:spPr>
        <p:txBody>
          <a:bodyPr wrap="square" rtlCol="0">
            <a:spAutoFit/>
          </a:bodyPr>
          <a:lstStyle/>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Ban đầu, khi thấy Loan chuẩn bị bật loa, cả lớp tò mò.</a:t>
            </a:r>
            <a:endParaRPr lang="en-US" sz="26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Sau khi nghe các giọng nói trong bộ sưu tập, có bạn ngạc nhiên (giật mình), các bạn khác thì vui vẻ, háo hức (vỗ tay như pháo ran, chồm hẳn người lên, cười lăn).</a:t>
            </a:r>
            <a:endParaRPr lang="en-US" sz="26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Ngoài ra, các bạn còn cảm thấy bộ sưu tập rất quen thuộc, gần gũi vì đó là những giọng nói mà hằng ngày các bạn vẫn được nghe.</a:t>
            </a:r>
            <a:endParaRPr lang="en-US" sz="26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Riêng thầy Dương còn cảm thấy bộ sưu tập rất độc đáo và ý nghĩa.</a:t>
            </a:r>
          </a:p>
        </p:txBody>
      </p:sp>
    </p:spTree>
    <p:extLst>
      <p:ext uri="{BB962C8B-B14F-4D97-AF65-F5344CB8AC3E}">
        <p14:creationId xmlns:p14="http://schemas.microsoft.com/office/powerpoint/2010/main" val="109282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down)">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down)">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down)">
                                      <p:cBhvr>
                                        <p:cTn id="2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381683" y="292216"/>
            <a:ext cx="11280928" cy="2114100"/>
            <a:chOff x="381683" y="292216"/>
            <a:chExt cx="1128092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9" y="660652"/>
              <a:ext cx="1034497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T</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heo em, vì sao thầy Dương cho rằng bộ sưu tập đó rất độc đáo?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5" name="Rounded Rectangle 4"/>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sp>
        <p:nvSpPr>
          <p:cNvPr id="9" name="TextBox 8">
            <a:extLst>
              <a:ext uri="{FF2B5EF4-FFF2-40B4-BE49-F238E27FC236}">
                <a16:creationId xmlns:a16="http://schemas.microsoft.com/office/drawing/2014/main" id="{2A473CA0-5AD8-91FE-88A1-D6F53D4CB416}"/>
              </a:ext>
            </a:extLst>
          </p:cNvPr>
          <p:cNvSpPr txBox="1"/>
          <p:nvPr/>
        </p:nvSpPr>
        <p:spPr>
          <a:xfrm>
            <a:off x="3434080" y="2743200"/>
            <a:ext cx="7995920" cy="3731791"/>
          </a:xfrm>
          <a:prstGeom prst="rect">
            <a:avLst/>
          </a:prstGeom>
          <a:noFill/>
        </p:spPr>
        <p:txBody>
          <a:bodyPr wrap="square" rtlCol="0">
            <a:spAutoFit/>
          </a:bodyPr>
          <a:lstStyle/>
          <a:p>
            <a:pPr lvl="0" algn="just">
              <a:spcAft>
                <a:spcPts val="500"/>
              </a:spcAft>
            </a:pPr>
            <a:r>
              <a:rPr lang="vi-VN" sz="2800" b="1" dirty="0">
                <a:solidFill>
                  <a:srgbClr val="FF0000"/>
                </a:solidFill>
                <a:latin typeface="Cambria" panose="02040503050406030204" pitchFamily="18" charset="0"/>
                <a:ea typeface="Cambria" panose="02040503050406030204" pitchFamily="18" charset="0"/>
              </a:rPr>
              <a:t>Bộ sưu tập mang đến niềm vui, sự gắn kết cho cả lớp. Bộ sưu tập độc đáo vì:</a:t>
            </a:r>
            <a:endParaRPr lang="en-US" sz="2800" b="1"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1</a:t>
            </a:r>
            <a:r>
              <a:rPr lang="en-US" sz="2800" dirty="0">
                <a:solidFill>
                  <a:srgbClr val="FF0000"/>
                </a:solidFill>
                <a:latin typeface="Cambria" panose="02040503050406030204" pitchFamily="18" charset="0"/>
                <a:ea typeface="Cambria" panose="02040503050406030204" pitchFamily="18" charset="0"/>
              </a:rPr>
              <a:t>.</a:t>
            </a:r>
            <a:r>
              <a:rPr lang="vi-VN" sz="2800" dirty="0">
                <a:solidFill>
                  <a:srgbClr val="FF0000"/>
                </a:solidFill>
                <a:latin typeface="Cambria" panose="02040503050406030204" pitchFamily="18" charset="0"/>
                <a:ea typeface="Cambria" panose="02040503050406030204" pitchFamily="18" charset="0"/>
              </a:rPr>
              <a:t> </a:t>
            </a:r>
            <a:r>
              <a:rPr lang="en-US" sz="2800" dirty="0">
                <a:solidFill>
                  <a:srgbClr val="FF0000"/>
                </a:solidFill>
                <a:latin typeface="Cambria" panose="02040503050406030204" pitchFamily="18" charset="0"/>
                <a:ea typeface="Cambria" panose="02040503050406030204" pitchFamily="18" charset="0"/>
              </a:rPr>
              <a:t>M</a:t>
            </a:r>
            <a:r>
              <a:rPr lang="vi-VN" sz="2800" dirty="0">
                <a:solidFill>
                  <a:srgbClr val="FF0000"/>
                </a:solidFill>
                <a:latin typeface="Cambria" panose="02040503050406030204" pitchFamily="18" charset="0"/>
                <a:ea typeface="Cambria" panose="02040503050406030204" pitchFamily="18" charset="0"/>
              </a:rPr>
              <a:t>ón đồ trong bộ sưu tập không nhìn, sờ, chạm được như nhiều món đồ khác;</a:t>
            </a:r>
            <a:endParaRPr lang="en-US" sz="28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r>
              <a:rPr lang="vi-VN" sz="2800" dirty="0">
                <a:solidFill>
                  <a:srgbClr val="FF0000"/>
                </a:solidFill>
                <a:latin typeface="Cambria" panose="02040503050406030204" pitchFamily="18" charset="0"/>
                <a:ea typeface="Cambria" panose="02040503050406030204" pitchFamily="18" charset="0"/>
              </a:rPr>
              <a:t> </a:t>
            </a:r>
            <a:r>
              <a:rPr lang="en-US" sz="2800" dirty="0">
                <a:solidFill>
                  <a:srgbClr val="FF0000"/>
                </a:solidFill>
                <a:latin typeface="Cambria" panose="02040503050406030204" pitchFamily="18" charset="0"/>
                <a:ea typeface="Cambria" panose="02040503050406030204" pitchFamily="18" charset="0"/>
              </a:rPr>
              <a:t>B</a:t>
            </a:r>
            <a:r>
              <a:rPr lang="vi-VN" sz="2800" dirty="0">
                <a:solidFill>
                  <a:srgbClr val="FF0000"/>
                </a:solidFill>
                <a:latin typeface="Cambria" panose="02040503050406030204" pitchFamily="18" charset="0"/>
                <a:ea typeface="Cambria" panose="02040503050406030204" pitchFamily="18" charset="0"/>
              </a:rPr>
              <a:t>ộ sưu tập thể hiện sự sáng tạo độc đáo của Loan,</a:t>
            </a:r>
            <a:endParaRPr lang="en-US" sz="28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3</a:t>
            </a:r>
            <a:r>
              <a:rPr lang="en-US" sz="2800" dirty="0">
                <a:solidFill>
                  <a:srgbClr val="FF0000"/>
                </a:solidFill>
                <a:latin typeface="Cambria" panose="02040503050406030204" pitchFamily="18" charset="0"/>
                <a:ea typeface="Cambria" panose="02040503050406030204" pitchFamily="18" charset="0"/>
              </a:rPr>
              <a:t>.</a:t>
            </a:r>
            <a:r>
              <a:rPr lang="vi-VN" sz="2800" dirty="0">
                <a:solidFill>
                  <a:srgbClr val="FF0000"/>
                </a:solidFill>
                <a:latin typeface="Cambria" panose="02040503050406030204" pitchFamily="18" charset="0"/>
                <a:ea typeface="Cambria" panose="02040503050406030204" pitchFamily="18" charset="0"/>
              </a:rPr>
              <a:t> </a:t>
            </a:r>
            <a:r>
              <a:rPr lang="en-US" sz="2800" dirty="0">
                <a:solidFill>
                  <a:srgbClr val="FF0000"/>
                </a:solidFill>
                <a:latin typeface="Cambria" panose="02040503050406030204" pitchFamily="18" charset="0"/>
                <a:ea typeface="Cambria" panose="02040503050406030204" pitchFamily="18" charset="0"/>
              </a:rPr>
              <a:t>B</a:t>
            </a:r>
            <a:r>
              <a:rPr lang="vi-VN" sz="2800" dirty="0">
                <a:solidFill>
                  <a:srgbClr val="FF0000"/>
                </a:solidFill>
                <a:latin typeface="Cambria" panose="02040503050406030204" pitchFamily="18" charset="0"/>
                <a:ea typeface="Cambria" panose="02040503050406030204" pitchFamily="18" charset="0"/>
              </a:rPr>
              <a:t>ộ sưu tập rất ý nghĩa, có giá trị tinh thần to lớn, thể hiện tình cảm bạn bè sâu sắc...</a:t>
            </a:r>
          </a:p>
        </p:txBody>
      </p:sp>
    </p:spTree>
    <p:extLst>
      <p:ext uri="{BB962C8B-B14F-4D97-AF65-F5344CB8AC3E}">
        <p14:creationId xmlns:p14="http://schemas.microsoft.com/office/powerpoint/2010/main" val="318673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4BF5C41-5272-C932-98A1-717DE38EC021}"/>
              </a:ext>
            </a:extLst>
          </p:cNvPr>
          <p:cNvGrpSpPr/>
          <p:nvPr/>
        </p:nvGrpSpPr>
        <p:grpSpPr>
          <a:xfrm>
            <a:off x="1659202" y="101675"/>
            <a:ext cx="11395880" cy="4135682"/>
            <a:chOff x="423081" y="231602"/>
            <a:chExt cx="11395880" cy="4135682"/>
          </a:xfrm>
        </p:grpSpPr>
        <p:pic>
          <p:nvPicPr>
            <p:cNvPr id="3" name="图片 5" descr="图形用户界面&#10;&#10;中度可信度描述已自动生成">
              <a:extLst>
                <a:ext uri="{FF2B5EF4-FFF2-40B4-BE49-F238E27FC236}">
                  <a16:creationId xmlns:a16="http://schemas.microsoft.com/office/drawing/2014/main" id="{B508BF26-A535-44C8-A942-21CA977B56B0}"/>
                </a:ext>
              </a:extLst>
            </p:cNvPr>
            <p:cNvPicPr>
              <a:picLocks noChangeAspect="1"/>
            </p:cNvPicPr>
            <p:nvPr/>
          </p:nvPicPr>
          <p:blipFill rotWithShape="1">
            <a:blip r:embed="rId2">
              <a:extLst>
                <a:ext uri="{28A0092B-C50C-407E-A947-70E740481C1C}">
                  <a14:useLocalDpi xmlns:a14="http://schemas.microsoft.com/office/drawing/2010/main" val="0"/>
                </a:ext>
              </a:extLst>
            </a:blip>
            <a:srcRect t="20560" b="39441"/>
            <a:stretch/>
          </p:blipFill>
          <p:spPr>
            <a:xfrm>
              <a:off x="423081" y="231602"/>
              <a:ext cx="11395880" cy="4135682"/>
            </a:xfrm>
            <a:prstGeom prst="rect">
              <a:avLst/>
            </a:prstGeom>
          </p:spPr>
        </p:pic>
        <p:sp>
          <p:nvSpPr>
            <p:cNvPr id="4" name="矩形 2">
              <a:extLst>
                <a:ext uri="{FF2B5EF4-FFF2-40B4-BE49-F238E27FC236}">
                  <a16:creationId xmlns:a16="http://schemas.microsoft.com/office/drawing/2014/main" id="{EA28E635-6A62-46D9-B46F-8D1817EBA417}"/>
                </a:ext>
              </a:extLst>
            </p:cNvPr>
            <p:cNvSpPr/>
            <p:nvPr/>
          </p:nvSpPr>
          <p:spPr>
            <a:xfrm>
              <a:off x="1436931" y="1351298"/>
              <a:ext cx="8607819"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0" i="0" dirty="0">
                  <a:solidFill>
                    <a:srgbClr val="000000"/>
                  </a:solidFill>
                  <a:effectLst/>
                  <a:latin typeface="Cambria" panose="02040503050406030204" pitchFamily="18" charset="0"/>
                  <a:ea typeface="Cambria" panose="02040503050406030204" pitchFamily="18" charset="0"/>
                </a:rPr>
                <a:t>5. </a:t>
              </a:r>
              <a:r>
                <a:rPr lang="vi-VN" sz="4000" b="0" i="0" dirty="0">
                  <a:solidFill>
                    <a:srgbClr val="000000"/>
                  </a:solidFill>
                  <a:effectLst/>
                  <a:latin typeface="Cambria" panose="02040503050406030204" pitchFamily="18" charset="0"/>
                  <a:ea typeface="Cambria" panose="02040503050406030204" pitchFamily="18" charset="0"/>
                </a:rPr>
                <a:t>Nếu lớp em cũng tổ chức một buổi triển lãm giống lớp của Loan, em sẽ sưu tầm món đồ gì? Vì sao?</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gr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6" y="2299443"/>
            <a:ext cx="6360337" cy="5088025"/>
          </a:xfrm>
          <a:prstGeom prst="rect">
            <a:avLst/>
          </a:prstGeom>
        </p:spPr>
      </p:pic>
    </p:spTree>
    <p:extLst>
      <p:ext uri="{BB962C8B-B14F-4D97-AF65-F5344CB8AC3E}">
        <p14:creationId xmlns:p14="http://schemas.microsoft.com/office/powerpoint/2010/main" val="339231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a16="http://schemas.microsoft.com/office/drawing/2014/main"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Rectangle: Rounded Corners 8">
            <a:extLst>
              <a:ext uri="{FF2B5EF4-FFF2-40B4-BE49-F238E27FC236}">
                <a16:creationId xmlns:a16="http://schemas.microsoft.com/office/drawing/2014/main" id="{1FB51C56-BA92-4C77-8B43-4EEDBABBF529}"/>
              </a:ext>
            </a:extLst>
          </p:cNvPr>
          <p:cNvSpPr/>
          <p:nvPr/>
        </p:nvSpPr>
        <p:spPr>
          <a:xfrm>
            <a:off x="634013" y="2623991"/>
            <a:ext cx="10776215" cy="3067301"/>
          </a:xfrm>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21450" y="410533"/>
                  <a:pt x="229030" y="-71461"/>
                  <a:pt x="749066" y="0"/>
                </a:cubicBezTo>
                <a:cubicBezTo>
                  <a:pt x="4094391" y="15282"/>
                  <a:pt x="8940694" y="-336031"/>
                  <a:pt x="10027149" y="0"/>
                </a:cubicBezTo>
                <a:cubicBezTo>
                  <a:pt x="10535348" y="28764"/>
                  <a:pt x="10702726" y="273406"/>
                  <a:pt x="10776215" y="749066"/>
                </a:cubicBezTo>
                <a:cubicBezTo>
                  <a:pt x="10699743" y="1054808"/>
                  <a:pt x="10934408" y="1845202"/>
                  <a:pt x="10776215" y="2318235"/>
                </a:cubicBezTo>
                <a:cubicBezTo>
                  <a:pt x="10839785" y="2683861"/>
                  <a:pt x="10465606" y="3040460"/>
                  <a:pt x="10027149" y="3067301"/>
                </a:cubicBezTo>
                <a:cubicBezTo>
                  <a:pt x="5934123" y="3135820"/>
                  <a:pt x="2955082" y="2893501"/>
                  <a:pt x="749066" y="3067301"/>
                </a:cubicBezTo>
                <a:cubicBezTo>
                  <a:pt x="259319" y="3046230"/>
                  <a:pt x="-28856" y="2731539"/>
                  <a:pt x="0" y="2318235"/>
                </a:cubicBezTo>
                <a:cubicBezTo>
                  <a:pt x="-107394" y="1684333"/>
                  <a:pt x="-8707" y="1149544"/>
                  <a:pt x="0" y="749066"/>
                </a:cubicBezTo>
                <a:close/>
              </a:path>
              <a:path w="10776215" h="3067301" stroke="0" extrusionOk="0">
                <a:moveTo>
                  <a:pt x="0" y="749066"/>
                </a:moveTo>
                <a:cubicBezTo>
                  <a:pt x="-47523" y="313797"/>
                  <a:pt x="271372" y="-270"/>
                  <a:pt x="749066" y="0"/>
                </a:cubicBezTo>
                <a:cubicBezTo>
                  <a:pt x="3279127" y="-436907"/>
                  <a:pt x="5385056" y="382747"/>
                  <a:pt x="10027149" y="0"/>
                </a:cubicBezTo>
                <a:cubicBezTo>
                  <a:pt x="10391815" y="-106852"/>
                  <a:pt x="10727774" y="346118"/>
                  <a:pt x="10776215" y="749066"/>
                </a:cubicBezTo>
                <a:cubicBezTo>
                  <a:pt x="10769858" y="1261087"/>
                  <a:pt x="10853438" y="1558925"/>
                  <a:pt x="10776215" y="2318235"/>
                </a:cubicBezTo>
                <a:cubicBezTo>
                  <a:pt x="10808340" y="2686983"/>
                  <a:pt x="10422037" y="3035464"/>
                  <a:pt x="10027149" y="3067301"/>
                </a:cubicBezTo>
                <a:cubicBezTo>
                  <a:pt x="5736335" y="3012362"/>
                  <a:pt x="4105393" y="3145526"/>
                  <a:pt x="749066" y="3067301"/>
                </a:cubicBezTo>
                <a:cubicBezTo>
                  <a:pt x="317802" y="3081607"/>
                  <a:pt x="-68201" y="2842761"/>
                  <a:pt x="0" y="2318235"/>
                </a:cubicBezTo>
                <a:cubicBezTo>
                  <a:pt x="-150718" y="1740178"/>
                  <a:pt x="-69051" y="1380655"/>
                  <a:pt x="0" y="749066"/>
                </a:cubicBezTo>
                <a:close/>
              </a:path>
              <a:path w="10776215" h="3067301" fill="none" stroke="0" extrusionOk="0">
                <a:moveTo>
                  <a:pt x="0" y="749066"/>
                </a:moveTo>
                <a:cubicBezTo>
                  <a:pt x="-25375" y="261462"/>
                  <a:pt x="264092" y="-8197"/>
                  <a:pt x="749066" y="0"/>
                </a:cubicBezTo>
                <a:cubicBezTo>
                  <a:pt x="4351829" y="17138"/>
                  <a:pt x="9042667" y="-124760"/>
                  <a:pt x="10027149" y="0"/>
                </a:cubicBezTo>
                <a:cubicBezTo>
                  <a:pt x="10446995" y="-8482"/>
                  <a:pt x="10707049" y="281827"/>
                  <a:pt x="10776215" y="749066"/>
                </a:cubicBezTo>
                <a:cubicBezTo>
                  <a:pt x="10696368" y="1077539"/>
                  <a:pt x="10944512" y="1707664"/>
                  <a:pt x="10776215" y="2318235"/>
                </a:cubicBezTo>
                <a:cubicBezTo>
                  <a:pt x="10839254" y="2667302"/>
                  <a:pt x="10399287" y="3000242"/>
                  <a:pt x="10027149" y="3067301"/>
                </a:cubicBezTo>
                <a:cubicBezTo>
                  <a:pt x="6140543" y="3266936"/>
                  <a:pt x="2954282" y="2979142"/>
                  <a:pt x="749066" y="3067301"/>
                </a:cubicBezTo>
                <a:cubicBezTo>
                  <a:pt x="268289" y="3072439"/>
                  <a:pt x="-45281" y="2770182"/>
                  <a:pt x="0" y="2318235"/>
                </a:cubicBezTo>
                <a:cubicBezTo>
                  <a:pt x="-128606" y="1816130"/>
                  <a:pt x="-74181" y="1176740"/>
                  <a:pt x="0" y="749066"/>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1979" y="342303"/>
                          <a:pt x="290882" y="-29895"/>
                          <a:pt x="749066" y="0"/>
                        </a:cubicBezTo>
                        <a:cubicBezTo>
                          <a:pt x="4265788" y="-35273"/>
                          <a:pt x="8946736" y="-144294"/>
                          <a:pt x="10027149" y="0"/>
                        </a:cubicBezTo>
                        <a:cubicBezTo>
                          <a:pt x="10472905" y="9758"/>
                          <a:pt x="10745423" y="309406"/>
                          <a:pt x="10776215" y="749066"/>
                        </a:cubicBezTo>
                        <a:cubicBezTo>
                          <a:pt x="10672541" y="1057724"/>
                          <a:pt x="10906061" y="1740029"/>
                          <a:pt x="10776215" y="2318235"/>
                        </a:cubicBezTo>
                        <a:cubicBezTo>
                          <a:pt x="10800033" y="2713922"/>
                          <a:pt x="10453182" y="3053929"/>
                          <a:pt x="10027149" y="3067301"/>
                        </a:cubicBezTo>
                        <a:cubicBezTo>
                          <a:pt x="6114303" y="3144826"/>
                          <a:pt x="3254600" y="3023598"/>
                          <a:pt x="749066" y="3067301"/>
                        </a:cubicBezTo>
                        <a:cubicBezTo>
                          <a:pt x="313539" y="3061253"/>
                          <a:pt x="-7494" y="2731831"/>
                          <a:pt x="0" y="2318235"/>
                        </a:cubicBezTo>
                        <a:cubicBezTo>
                          <a:pt x="-111200" y="1742500"/>
                          <a:pt x="-14225" y="1193733"/>
                          <a:pt x="0" y="749066"/>
                        </a:cubicBezTo>
                        <a:close/>
                      </a:path>
                      <a:path w="10776215" h="3067301" stroke="0" extrusionOk="0">
                        <a:moveTo>
                          <a:pt x="0" y="749066"/>
                        </a:moveTo>
                        <a:cubicBezTo>
                          <a:pt x="-2255" y="327577"/>
                          <a:pt x="331136" y="3428"/>
                          <a:pt x="749066" y="0"/>
                        </a:cubicBezTo>
                        <a:cubicBezTo>
                          <a:pt x="2887899" y="-95379"/>
                          <a:pt x="5518082" y="58096"/>
                          <a:pt x="10027149" y="0"/>
                        </a:cubicBezTo>
                        <a:cubicBezTo>
                          <a:pt x="10383215" y="-40569"/>
                          <a:pt x="10768424" y="329768"/>
                          <a:pt x="10776215" y="749066"/>
                        </a:cubicBezTo>
                        <a:cubicBezTo>
                          <a:pt x="10773762" y="1262415"/>
                          <a:pt x="10819662" y="1587397"/>
                          <a:pt x="10776215" y="2318235"/>
                        </a:cubicBezTo>
                        <a:cubicBezTo>
                          <a:pt x="10806594" y="2695822"/>
                          <a:pt x="10411885" y="3038450"/>
                          <a:pt x="10027149" y="3067301"/>
                        </a:cubicBezTo>
                        <a:cubicBezTo>
                          <a:pt x="5813793" y="3007395"/>
                          <a:pt x="4125933" y="3149815"/>
                          <a:pt x="749066" y="3067301"/>
                        </a:cubicBezTo>
                        <a:cubicBezTo>
                          <a:pt x="305804" y="3074610"/>
                          <a:pt x="-32910" y="2765335"/>
                          <a:pt x="0" y="2318235"/>
                        </a:cubicBezTo>
                        <a:cubicBezTo>
                          <a:pt x="-122395" y="1720077"/>
                          <a:pt x="-121494" y="1337690"/>
                          <a:pt x="0" y="7490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267" b="1" i="1" kern="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a:solidFill>
                  <a:prstClr val="white">
                    <a:lumMod val="10000"/>
                  </a:prstClr>
                </a:solidFill>
                <a:latin typeface="Calibri" panose="020F0502020204030204" pitchFamily="34" charset="0"/>
                <a:cs typeface="Calibri" panose="020F0502020204030204" pitchFamily="34" charset="0"/>
                <a:sym typeface="Arial"/>
              </a:rPr>
              <a:t>Bài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đọc viết về buổi triển lãm</a:t>
            </a: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đáng nhớ với bộ sưu tập độc đáo của Loan. Bộ sưu tập giọng nói đã giúp lưu giữ lại kỉ niệm đẹp của lớp, giúp các bạn học sinh gắn kết với nhau hơn.</a:t>
            </a:r>
          </a:p>
        </p:txBody>
      </p:sp>
      <p:sp>
        <p:nvSpPr>
          <p:cNvPr id="20" name="Freeform 2">
            <a:extLst>
              <a:ext uri="{FF2B5EF4-FFF2-40B4-BE49-F238E27FC236}">
                <a16:creationId xmlns:a16="http://schemas.microsoft.com/office/drawing/2014/main"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E3D24024-F571-37CD-7B5B-81053DCBF7B5}"/>
              </a:ext>
            </a:extLst>
          </p:cNvPr>
          <p:cNvPicPr>
            <a:picLocks noChangeAspect="1"/>
          </p:cNvPicPr>
          <p:nvPr/>
        </p:nvPicPr>
        <p:blipFill>
          <a:blip r:embed="rId9"/>
          <a:stretch>
            <a:fillRect/>
          </a:stretch>
        </p:blipFill>
        <p:spPr>
          <a:xfrm>
            <a:off x="1528520" y="747473"/>
            <a:ext cx="9992210" cy="1133954"/>
          </a:xfrm>
          <a:prstGeom prst="rect">
            <a:avLst/>
          </a:prstGeom>
        </p:spPr>
      </p:pic>
      <p:sp>
        <p:nvSpPr>
          <p:cNvPr id="3" name="Freeform 2">
            <a:extLst>
              <a:ext uri="{FF2B5EF4-FFF2-40B4-BE49-F238E27FC236}">
                <a16:creationId xmlns:a16="http://schemas.microsoft.com/office/drawing/2014/main"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5" name="Picture 2" descr="Vector happy cute teacher and students banner">
            <a:extLst>
              <a:ext uri="{FF2B5EF4-FFF2-40B4-BE49-F238E27FC236}">
                <a16:creationId xmlns:a16="http://schemas.microsoft.com/office/drawing/2014/main" id="{9C44C085-D78B-B937-DC7E-1F7561DFBE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594054" y="3652812"/>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7DA7519-1E03-2D41-8AC3-38868CC1839E}"/>
              </a:ext>
            </a:extLst>
          </p:cNvPr>
          <p:cNvPicPr>
            <a:picLocks noChangeAspect="1"/>
          </p:cNvPicPr>
          <p:nvPr/>
        </p:nvPicPr>
        <p:blipFill>
          <a:blip r:embed="rId5"/>
          <a:stretch>
            <a:fillRect/>
          </a:stretch>
        </p:blipFill>
        <p:spPr>
          <a:xfrm>
            <a:off x="1121317" y="1657278"/>
            <a:ext cx="10061115" cy="1817442"/>
          </a:xfrm>
          <a:prstGeom prst="rect">
            <a:avLst/>
          </a:prstGeom>
        </p:spPr>
      </p:pic>
    </p:spTree>
    <p:extLst>
      <p:ext uri="{BB962C8B-B14F-4D97-AF65-F5344CB8AC3E}">
        <p14:creationId xmlns:p14="http://schemas.microsoft.com/office/powerpoint/2010/main" val="253001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sp>
        <p:nvSpPr>
          <p:cNvPr id="2" name="TextBox 1">
            <a:extLst>
              <a:ext uri="{FF2B5EF4-FFF2-40B4-BE49-F238E27FC236}">
                <a16:creationId xmlns:a16="http://schemas.microsoft.com/office/drawing/2014/main" id="{5D8E92A5-F1AC-BF99-DEAB-1F79C073CEFC}"/>
              </a:ext>
            </a:extLst>
          </p:cNvPr>
          <p:cNvSpPr txBox="1"/>
          <p:nvPr/>
        </p:nvSpPr>
        <p:spPr>
          <a:xfrm>
            <a:off x="561975" y="856357"/>
            <a:ext cx="11229975"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Vào một buổi học dịp gần Tết, thầy Dương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Sắp nghỉ Tết, thấy muốn lớp có một hoạt động vui và ý nghĩa. Mỗi bạn sẽ sưu tầm một món đồ. Ra Tết, chúng ta tổ chức triển lãm.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 lớp ồ lên. Long cười rất “oách” vì cậu ấy là “vua” tem trong lớp. Khánh cùng đắc ý vì cậu ấy chuyên sưu tầm kẹp sách. Còn Loan hơi lo vì chưa biết sưu tầm gì. Thầy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Quan trọng là ý nghĩa chứ đừng chú trọng giá trị vật chất của món đồ.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Về nhà, Loan cứ nghĩ mãi: “Sưu tầm cái gì thật ý nghĩa được nhỉ?" Thấy bố, vốn là một giáo viên, nghe lại băng ghi âm các bài giảng, Loan chợt nảy ra ý tưởng sưu tầm giọng nói của cả lớp. Loan mượn bổ chiếc máy ghi âm. Gặp bạn nào, Loan cũng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Cậu nói một câu chúc lớp mình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Chúc gì được chứ?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Gì cũng được. Chúng mình sắp chuyển cấp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Thế là mỗi bạn một câu. Trong vài ngày, Loan đã ghi âm xong.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Ngày triển lãm, lớp học như một cửa hiệu tạp hoá vui nhộn. Đến lượt mình, Loan trịnh trọng cắm máy ghi âm vào loa rồi hồi hộp bật lên. Cả lớp tò mò nhìn chiếc loa.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Chúc tình bạn của chúng mình thật lâu bền!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Phượng giật mình. Chính là giọng của bạn ấy. Giọng Phượng mềm mại như phát thanh viên. Cả lớp vỗ tay như pháo ran. Vài bạn chồm hẳn người lên. Ai cũng háo hức chờ đến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Chúc ai có tật thì sửa, không có thì bỏ qua.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 lớp cười lăn. Long – chủ nhân của giọng nói liến thoắng vừa vang lên – cũng ôm bụng cười. Cứ thế, mỗi giọng nói cất lên đều thật thân thương và quen thuộc. Ai đi qua lớp Loan cũng ngạc nhiên vì những tiếng vỗ tay liên tiếp vọng ra. Thỉnh thoảng, lại có tràng cười lớn, xen lẫn tiếng thầy Dương: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Độc đáo quá, ý nghĩa qu</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á</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16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Trường Chi Lộ, Ngọc Khánh </a:t>
            </a:r>
            <a:r>
              <a:rPr kumimoji="0" lang="vi-VN" sz="16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dịch</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FD4216A8-1004-18CA-5834-9F8DF25C6A6A}"/>
              </a:ext>
            </a:extLst>
          </p:cNvPr>
          <p:cNvPicPr>
            <a:picLocks noChangeAspect="1"/>
          </p:cNvPicPr>
          <p:nvPr/>
        </p:nvPicPr>
        <p:blipFill>
          <a:blip r:embed="rId3"/>
          <a:stretch>
            <a:fillRect/>
          </a:stretch>
        </p:blipFill>
        <p:spPr>
          <a:xfrm>
            <a:off x="4205663" y="288765"/>
            <a:ext cx="4523624" cy="755970"/>
          </a:xfrm>
          <a:prstGeom prst="rect">
            <a:avLst/>
          </a:prstGeom>
        </p:spPr>
      </p:pic>
    </p:spTree>
    <p:extLst>
      <p:ext uri="{BB962C8B-B14F-4D97-AF65-F5344CB8AC3E}">
        <p14:creationId xmlns:p14="http://schemas.microsoft.com/office/powerpoint/2010/main" val="4173222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5"/>
          <a:stretch>
            <a:fillRect/>
          </a:stretch>
        </p:blipFill>
        <p:spPr>
          <a:xfrm>
            <a:off x="0" y="112312"/>
            <a:ext cx="11979678" cy="999831"/>
          </a:xfrm>
          <a:prstGeom prst="rect">
            <a:avLst/>
          </a:prstGeom>
        </p:spPr>
      </p:pic>
    </p:spTree>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6" name="그룹 35">
            <a:extLst>
              <a:ext uri="{FF2B5EF4-FFF2-40B4-BE49-F238E27FC236}">
                <a16:creationId xmlns:a16="http://schemas.microsoft.com/office/drawing/2014/main" id="{440434E5-0905-4E68-BBC3-617F61CDD0CB}"/>
              </a:ext>
            </a:extLst>
          </p:cNvPr>
          <p:cNvGrpSpPr/>
          <p:nvPr/>
        </p:nvGrpSpPr>
        <p:grpSpPr>
          <a:xfrm>
            <a:off x="5840519" y="2970214"/>
            <a:ext cx="511634" cy="524832"/>
            <a:chOff x="2772242" y="1560385"/>
            <a:chExt cx="376198" cy="385905"/>
          </a:xfrm>
          <a:solidFill>
            <a:srgbClr val="00D0CA"/>
          </a:solidFill>
        </p:grpSpPr>
        <p:sp>
          <p:nvSpPr>
            <p:cNvPr id="37" name="자유형: 도형 36">
              <a:extLst>
                <a:ext uri="{FF2B5EF4-FFF2-40B4-BE49-F238E27FC236}">
                  <a16:creationId xmlns:a16="http://schemas.microsoft.com/office/drawing/2014/main" id="{9A5327FA-EAB7-487E-8FF9-473238A8761E}"/>
                </a:ext>
              </a:extLst>
            </p:cNvPr>
            <p:cNvSpPr/>
            <p:nvPr/>
          </p:nvSpPr>
          <p:spPr>
            <a:xfrm>
              <a:off x="2976990" y="1560385"/>
              <a:ext cx="171450" cy="171450"/>
            </a:xfrm>
            <a:custGeom>
              <a:avLst/>
              <a:gdLst>
                <a:gd name="connsiteX0" fmla="*/ 171489 w 171450"/>
                <a:gd name="connsiteY0" fmla="*/ 136684 h 171450"/>
                <a:gd name="connsiteX1" fmla="*/ 118626 w 171450"/>
                <a:gd name="connsiteY1" fmla="*/ 43910 h 171450"/>
                <a:gd name="connsiteX2" fmla="*/ 18328 w 171450"/>
                <a:gd name="connsiteY2" fmla="*/ 7144 h 171450"/>
                <a:gd name="connsiteX3" fmla="*/ 18328 w 171450"/>
                <a:gd name="connsiteY3" fmla="*/ 7144 h 171450"/>
                <a:gd name="connsiteX4" fmla="*/ 7183 w 171450"/>
                <a:gd name="connsiteY4" fmla="*/ 18288 h 171450"/>
                <a:gd name="connsiteX5" fmla="*/ 7183 w 171450"/>
                <a:gd name="connsiteY5" fmla="*/ 161735 h 171450"/>
                <a:gd name="connsiteX6" fmla="*/ 7279 w 171450"/>
                <a:gd name="connsiteY6" fmla="*/ 164306 h 171450"/>
                <a:gd name="connsiteX7" fmla="*/ 20137 w 171450"/>
                <a:gd name="connsiteY7" fmla="*/ 173450 h 171450"/>
                <a:gd name="connsiteX8" fmla="*/ 162250 w 171450"/>
                <a:gd name="connsiteY8" fmla="*/ 149447 h 171450"/>
                <a:gd name="connsiteX9" fmla="*/ 171489 w 171450"/>
                <a:gd name="connsiteY9" fmla="*/ 13668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171489" y="136684"/>
                  </a:moveTo>
                  <a:cubicBezTo>
                    <a:pt x="165203" y="99250"/>
                    <a:pt x="145867" y="66961"/>
                    <a:pt x="118626" y="43910"/>
                  </a:cubicBezTo>
                  <a:cubicBezTo>
                    <a:pt x="91384" y="20860"/>
                    <a:pt x="56237" y="7144"/>
                    <a:pt x="18328" y="7144"/>
                  </a:cubicBezTo>
                  <a:lnTo>
                    <a:pt x="18328" y="7144"/>
                  </a:lnTo>
                  <a:cubicBezTo>
                    <a:pt x="12136" y="7144"/>
                    <a:pt x="7183" y="12097"/>
                    <a:pt x="7183" y="18288"/>
                  </a:cubicBezTo>
                  <a:lnTo>
                    <a:pt x="7183" y="161735"/>
                  </a:lnTo>
                  <a:cubicBezTo>
                    <a:pt x="7088" y="162592"/>
                    <a:pt x="7183" y="163449"/>
                    <a:pt x="7279" y="164306"/>
                  </a:cubicBezTo>
                  <a:cubicBezTo>
                    <a:pt x="8326" y="170402"/>
                    <a:pt x="14041" y="174498"/>
                    <a:pt x="20137" y="173450"/>
                  </a:cubicBezTo>
                  <a:lnTo>
                    <a:pt x="162250" y="149447"/>
                  </a:lnTo>
                  <a:cubicBezTo>
                    <a:pt x="168346" y="148495"/>
                    <a:pt x="172537" y="142780"/>
                    <a:pt x="171489" y="13668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8" name="자유형: 도형 37">
              <a:extLst>
                <a:ext uri="{FF2B5EF4-FFF2-40B4-BE49-F238E27FC236}">
                  <a16:creationId xmlns:a16="http://schemas.microsoft.com/office/drawing/2014/main" id="{1CB92A22-8762-4D1E-A24C-97C4CF1EE638}"/>
                </a:ext>
              </a:extLst>
            </p:cNvPr>
            <p:cNvSpPr/>
            <p:nvPr/>
          </p:nvSpPr>
          <p:spPr>
            <a:xfrm>
              <a:off x="2830203" y="1774840"/>
              <a:ext cx="238125" cy="171450"/>
            </a:xfrm>
            <a:custGeom>
              <a:avLst/>
              <a:gdLst>
                <a:gd name="connsiteX0" fmla="*/ 12143 w 238125"/>
                <a:gd name="connsiteY0" fmla="*/ 110347 h 171450"/>
                <a:gd name="connsiteX1" fmla="*/ 13477 w 238125"/>
                <a:gd name="connsiteY1" fmla="*/ 135684 h 171450"/>
                <a:gd name="connsiteX2" fmla="*/ 121300 w 238125"/>
                <a:gd name="connsiteY2" fmla="*/ 173593 h 171450"/>
                <a:gd name="connsiteX3" fmla="*/ 121300 w 238125"/>
                <a:gd name="connsiteY3" fmla="*/ 173498 h 171450"/>
                <a:gd name="connsiteX4" fmla="*/ 121395 w 238125"/>
                <a:gd name="connsiteY4" fmla="*/ 173498 h 171450"/>
                <a:gd name="connsiteX5" fmla="*/ 231694 w 238125"/>
                <a:gd name="connsiteY5" fmla="*/ 133588 h 171450"/>
                <a:gd name="connsiteX6" fmla="*/ 232647 w 238125"/>
                <a:gd name="connsiteY6" fmla="*/ 112633 h 171450"/>
                <a:gd name="connsiteX7" fmla="*/ 131301 w 238125"/>
                <a:gd name="connsiteY7" fmla="*/ 11287 h 171450"/>
                <a:gd name="connsiteX8" fmla="*/ 111203 w 238125"/>
                <a:gd name="connsiteY8" fmla="*/ 11287 h 171450"/>
                <a:gd name="connsiteX9" fmla="*/ 12143 w 238125"/>
                <a:gd name="connsiteY9" fmla="*/ 11034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71450">
                  <a:moveTo>
                    <a:pt x="12143" y="110347"/>
                  </a:moveTo>
                  <a:cubicBezTo>
                    <a:pt x="4999" y="117491"/>
                    <a:pt x="5571" y="129302"/>
                    <a:pt x="13477" y="135684"/>
                  </a:cubicBezTo>
                  <a:cubicBezTo>
                    <a:pt x="43004" y="159306"/>
                    <a:pt x="80533" y="173593"/>
                    <a:pt x="121300" y="173593"/>
                  </a:cubicBezTo>
                  <a:lnTo>
                    <a:pt x="121300" y="173498"/>
                  </a:lnTo>
                  <a:lnTo>
                    <a:pt x="121395" y="173498"/>
                  </a:lnTo>
                  <a:cubicBezTo>
                    <a:pt x="160638" y="173498"/>
                    <a:pt x="199786" y="160163"/>
                    <a:pt x="231694" y="133588"/>
                  </a:cubicBezTo>
                  <a:cubicBezTo>
                    <a:pt x="238076" y="128254"/>
                    <a:pt x="238552" y="118539"/>
                    <a:pt x="232647" y="112633"/>
                  </a:cubicBezTo>
                  <a:lnTo>
                    <a:pt x="131301" y="11287"/>
                  </a:lnTo>
                  <a:cubicBezTo>
                    <a:pt x="125776" y="5763"/>
                    <a:pt x="116728" y="5763"/>
                    <a:pt x="111203" y="11287"/>
                  </a:cubicBezTo>
                  <a:lnTo>
                    <a:pt x="12143" y="11034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9" name="자유형: 도형 38">
              <a:extLst>
                <a:ext uri="{FF2B5EF4-FFF2-40B4-BE49-F238E27FC236}">
                  <a16:creationId xmlns:a16="http://schemas.microsoft.com/office/drawing/2014/main" id="{DECDD445-DD3E-475D-8822-25BBCD9C6ADE}"/>
                </a:ext>
              </a:extLst>
            </p:cNvPr>
            <p:cNvSpPr/>
            <p:nvPr/>
          </p:nvSpPr>
          <p:spPr>
            <a:xfrm>
              <a:off x="2986086" y="1739645"/>
              <a:ext cx="142875" cy="133350"/>
            </a:xfrm>
            <a:custGeom>
              <a:avLst/>
              <a:gdLst>
                <a:gd name="connsiteX0" fmla="*/ 137058 w 142875"/>
                <a:gd name="connsiteY0" fmla="*/ 18479 h 133350"/>
                <a:gd name="connsiteX1" fmla="*/ 124485 w 142875"/>
                <a:gd name="connsiteY1" fmla="*/ 7144 h 133350"/>
                <a:gd name="connsiteX2" fmla="*/ 122199 w 142875"/>
                <a:gd name="connsiteY2" fmla="*/ 7334 h 133350"/>
                <a:gd name="connsiteX3" fmla="*/ 18757 w 142875"/>
                <a:gd name="connsiteY3" fmla="*/ 26479 h 133350"/>
                <a:gd name="connsiteX4" fmla="*/ 11328 w 142875"/>
                <a:gd name="connsiteY4" fmla="*/ 50483 h 133350"/>
                <a:gd name="connsiteX5" fmla="*/ 90195 w 142875"/>
                <a:gd name="connsiteY5" fmla="*/ 129350 h 133350"/>
                <a:gd name="connsiteX6" fmla="*/ 112388 w 142875"/>
                <a:gd name="connsiteY6" fmla="*/ 126683 h 133350"/>
                <a:gd name="connsiteX7" fmla="*/ 132962 w 142875"/>
                <a:gd name="connsiteY7" fmla="*/ 77819 h 133350"/>
                <a:gd name="connsiteX8" fmla="*/ 133152 w 142875"/>
                <a:gd name="connsiteY8" fmla="*/ 76962 h 133350"/>
                <a:gd name="connsiteX9" fmla="*/ 135343 w 142875"/>
                <a:gd name="connsiteY9" fmla="*/ 66580 h 133350"/>
                <a:gd name="connsiteX10" fmla="*/ 137058 w 142875"/>
                <a:gd name="connsiteY10" fmla="*/ 1847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33350">
                  <a:moveTo>
                    <a:pt x="137058" y="18479"/>
                  </a:moveTo>
                  <a:cubicBezTo>
                    <a:pt x="136391" y="11906"/>
                    <a:pt x="130866" y="7144"/>
                    <a:pt x="124485" y="7144"/>
                  </a:cubicBezTo>
                  <a:cubicBezTo>
                    <a:pt x="123723" y="7144"/>
                    <a:pt x="122961" y="7239"/>
                    <a:pt x="122199" y="7334"/>
                  </a:cubicBezTo>
                  <a:lnTo>
                    <a:pt x="18757" y="26479"/>
                  </a:lnTo>
                  <a:cubicBezTo>
                    <a:pt x="7518" y="28575"/>
                    <a:pt x="3231" y="42386"/>
                    <a:pt x="11328" y="50483"/>
                  </a:cubicBezTo>
                  <a:lnTo>
                    <a:pt x="90195" y="129350"/>
                  </a:lnTo>
                  <a:cubicBezTo>
                    <a:pt x="96672" y="135827"/>
                    <a:pt x="107530" y="134493"/>
                    <a:pt x="112388" y="126683"/>
                  </a:cubicBezTo>
                  <a:cubicBezTo>
                    <a:pt x="121627" y="111728"/>
                    <a:pt x="128580" y="95250"/>
                    <a:pt x="132962" y="77819"/>
                  </a:cubicBezTo>
                  <a:cubicBezTo>
                    <a:pt x="133057" y="77533"/>
                    <a:pt x="133057" y="77248"/>
                    <a:pt x="133152" y="76962"/>
                  </a:cubicBezTo>
                  <a:cubicBezTo>
                    <a:pt x="134010" y="73533"/>
                    <a:pt x="134676" y="70104"/>
                    <a:pt x="135343" y="66580"/>
                  </a:cubicBezTo>
                  <a:cubicBezTo>
                    <a:pt x="138105" y="50959"/>
                    <a:pt x="138772" y="34862"/>
                    <a:pt x="137058" y="1847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57" name="자유형: 도형 56">
              <a:extLst>
                <a:ext uri="{FF2B5EF4-FFF2-40B4-BE49-F238E27FC236}">
                  <a16:creationId xmlns:a16="http://schemas.microsoft.com/office/drawing/2014/main" id="{AB551756-BE20-4959-8615-9DAF8837294A}"/>
                </a:ext>
              </a:extLst>
            </p:cNvPr>
            <p:cNvSpPr/>
            <p:nvPr/>
          </p:nvSpPr>
          <p:spPr>
            <a:xfrm>
              <a:off x="2772242" y="1597152"/>
              <a:ext cx="180975" cy="276225"/>
            </a:xfrm>
            <a:custGeom>
              <a:avLst/>
              <a:gdLst>
                <a:gd name="connsiteX0" fmla="*/ 163449 w 180975"/>
                <a:gd name="connsiteY0" fmla="*/ 162973 h 276225"/>
                <a:gd name="connsiteX1" fmla="*/ 175070 w 180975"/>
                <a:gd name="connsiteY1" fmla="*/ 151352 h 276225"/>
                <a:gd name="connsiteX2" fmla="*/ 179261 w 180975"/>
                <a:gd name="connsiteY2" fmla="*/ 141351 h 276225"/>
                <a:gd name="connsiteX3" fmla="*/ 179261 w 180975"/>
                <a:gd name="connsiteY3" fmla="*/ 19812 h 276225"/>
                <a:gd name="connsiteX4" fmla="*/ 166688 w 180975"/>
                <a:gd name="connsiteY4" fmla="*/ 7144 h 276225"/>
                <a:gd name="connsiteX5" fmla="*/ 165735 w 180975"/>
                <a:gd name="connsiteY5" fmla="*/ 7144 h 276225"/>
                <a:gd name="connsiteX6" fmla="*/ 7144 w 180975"/>
                <a:gd name="connsiteY6" fmla="*/ 178784 h 276225"/>
                <a:gd name="connsiteX7" fmla="*/ 32671 w 180975"/>
                <a:gd name="connsiteY7" fmla="*/ 269081 h 276225"/>
                <a:gd name="connsiteX8" fmla="*/ 54769 w 180975"/>
                <a:gd name="connsiteY8" fmla="*/ 271558 h 276225"/>
                <a:gd name="connsiteX9" fmla="*/ 163449 w 180975"/>
                <a:gd name="connsiteY9" fmla="*/ 16297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76225">
                  <a:moveTo>
                    <a:pt x="163449" y="162973"/>
                  </a:moveTo>
                  <a:lnTo>
                    <a:pt x="175070" y="151352"/>
                  </a:lnTo>
                  <a:cubicBezTo>
                    <a:pt x="177737" y="148685"/>
                    <a:pt x="179261" y="145066"/>
                    <a:pt x="179261" y="141351"/>
                  </a:cubicBezTo>
                  <a:lnTo>
                    <a:pt x="179261" y="19812"/>
                  </a:lnTo>
                  <a:cubicBezTo>
                    <a:pt x="179261" y="12763"/>
                    <a:pt x="173546" y="7144"/>
                    <a:pt x="166688" y="7144"/>
                  </a:cubicBezTo>
                  <a:cubicBezTo>
                    <a:pt x="166402" y="7144"/>
                    <a:pt x="166021" y="7144"/>
                    <a:pt x="165735" y="7144"/>
                  </a:cubicBezTo>
                  <a:cubicBezTo>
                    <a:pt x="76962" y="14097"/>
                    <a:pt x="7144" y="88297"/>
                    <a:pt x="7144" y="178784"/>
                  </a:cubicBezTo>
                  <a:cubicBezTo>
                    <a:pt x="7144" y="211931"/>
                    <a:pt x="16478" y="242888"/>
                    <a:pt x="32671" y="269081"/>
                  </a:cubicBezTo>
                  <a:cubicBezTo>
                    <a:pt x="37433" y="276892"/>
                    <a:pt x="48292" y="278035"/>
                    <a:pt x="54769" y="271558"/>
                  </a:cubicBezTo>
                  <a:lnTo>
                    <a:pt x="163449" y="16297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0" name="그룹 59">
            <a:extLst>
              <a:ext uri="{FF2B5EF4-FFF2-40B4-BE49-F238E27FC236}">
                <a16:creationId xmlns:a16="http://schemas.microsoft.com/office/drawing/2014/main" id="{BC15B373-5634-43D4-B043-7335F56D494E}"/>
              </a:ext>
            </a:extLst>
          </p:cNvPr>
          <p:cNvGrpSpPr/>
          <p:nvPr/>
        </p:nvGrpSpPr>
        <p:grpSpPr>
          <a:xfrm>
            <a:off x="2750783" y="2964870"/>
            <a:ext cx="401576" cy="535520"/>
            <a:chOff x="3471472" y="902398"/>
            <a:chExt cx="295275" cy="393763"/>
          </a:xfrm>
          <a:solidFill>
            <a:srgbClr val="00D0CA"/>
          </a:solidFill>
        </p:grpSpPr>
        <p:sp>
          <p:nvSpPr>
            <p:cNvPr id="61" name="자유형: 도형 60">
              <a:extLst>
                <a:ext uri="{FF2B5EF4-FFF2-40B4-BE49-F238E27FC236}">
                  <a16:creationId xmlns:a16="http://schemas.microsoft.com/office/drawing/2014/main" id="{E71197B1-B357-4E81-BF7E-FD9B6A4A539F}"/>
                </a:ext>
              </a:extLst>
            </p:cNvPr>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2" name="자유형: 도형 61">
              <a:extLst>
                <a:ext uri="{FF2B5EF4-FFF2-40B4-BE49-F238E27FC236}">
                  <a16:creationId xmlns:a16="http://schemas.microsoft.com/office/drawing/2014/main" id="{70D49DAD-B079-4E78-8096-C98A27B97688}"/>
                </a:ext>
              </a:extLst>
            </p:cNvPr>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5" name="그룹 64">
            <a:extLst>
              <a:ext uri="{FF2B5EF4-FFF2-40B4-BE49-F238E27FC236}">
                <a16:creationId xmlns:a16="http://schemas.microsoft.com/office/drawing/2014/main" id="{CD17E5BB-EEEE-43CB-A5ED-9108F2084F2A}"/>
              </a:ext>
            </a:extLst>
          </p:cNvPr>
          <p:cNvGrpSpPr/>
          <p:nvPr/>
        </p:nvGrpSpPr>
        <p:grpSpPr>
          <a:xfrm>
            <a:off x="8962426" y="2967073"/>
            <a:ext cx="531118" cy="531114"/>
            <a:chOff x="752656" y="1562597"/>
            <a:chExt cx="390525" cy="390525"/>
          </a:xfrm>
          <a:solidFill>
            <a:srgbClr val="00D0CA"/>
          </a:solidFill>
        </p:grpSpPr>
        <p:sp>
          <p:nvSpPr>
            <p:cNvPr id="66" name="자유형: 도형 65">
              <a:extLst>
                <a:ext uri="{FF2B5EF4-FFF2-40B4-BE49-F238E27FC236}">
                  <a16:creationId xmlns:a16="http://schemas.microsoft.com/office/drawing/2014/main" id="{F0AE1C10-2BB4-461D-99B2-0611EFE8DB16}"/>
                </a:ext>
              </a:extLst>
            </p:cNvPr>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7" name="자유형: 도형 66">
              <a:extLst>
                <a:ext uri="{FF2B5EF4-FFF2-40B4-BE49-F238E27FC236}">
                  <a16:creationId xmlns:a16="http://schemas.microsoft.com/office/drawing/2014/main" id="{4F52EAF2-0D20-47ED-9600-2046A5FF68D4}"/>
                </a:ext>
              </a:extLst>
            </p:cNvPr>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8" name="자유형: 도형 67">
              <a:extLst>
                <a:ext uri="{FF2B5EF4-FFF2-40B4-BE49-F238E27FC236}">
                  <a16:creationId xmlns:a16="http://schemas.microsoft.com/office/drawing/2014/main" id="{CA8690E7-9159-41F9-98C4-A26E6F9AD89A}"/>
                </a:ext>
              </a:extLst>
            </p:cNvPr>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9" name="자유형: 도형 68">
              <a:extLst>
                <a:ext uri="{FF2B5EF4-FFF2-40B4-BE49-F238E27FC236}">
                  <a16:creationId xmlns:a16="http://schemas.microsoft.com/office/drawing/2014/main" id="{20157AEF-0491-4D73-BA64-FB4C013E7961}"/>
                </a:ext>
              </a:extLst>
            </p:cNvPr>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70" name="자유형: 도형 69">
              <a:extLst>
                <a:ext uri="{FF2B5EF4-FFF2-40B4-BE49-F238E27FC236}">
                  <a16:creationId xmlns:a16="http://schemas.microsoft.com/office/drawing/2014/main" id="{03CEC63D-66DB-41B5-BF12-F5960D9FDDA1}"/>
                </a:ext>
              </a:extLst>
            </p:cNvPr>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25" name="组合 16"/>
          <p:cNvGrpSpPr/>
          <p:nvPr/>
        </p:nvGrpSpPr>
        <p:grpSpPr>
          <a:xfrm rot="840000">
            <a:off x="9463867" y="203483"/>
            <a:ext cx="1574165" cy="1210310"/>
            <a:chOff x="2234" y="2173"/>
            <a:chExt cx="2120" cy="1548"/>
          </a:xfrm>
        </p:grpSpPr>
        <p:sp>
          <p:nvSpPr>
            <p:cNvPr id="26" name="云形 14"/>
            <p:cNvSpPr/>
            <p:nvPr/>
          </p:nvSpPr>
          <p:spPr>
            <a:xfrm>
              <a:off x="2234" y="2173"/>
              <a:ext cx="2120" cy="1548"/>
            </a:xfrm>
            <a:prstGeom prst="cloud">
              <a:avLst/>
            </a:prstGeom>
            <a:solidFill>
              <a:schemeClr val="bg1"/>
            </a:solid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云形 15"/>
            <p:cNvSpPr/>
            <p:nvPr/>
          </p:nvSpPr>
          <p:spPr>
            <a:xfrm>
              <a:off x="2405" y="2331"/>
              <a:ext cx="1748" cy="1290"/>
            </a:xfrm>
            <a:prstGeom prst="cloud">
              <a:avLst/>
            </a:prstGeom>
            <a:solidFill>
              <a:srgbClr val="73BA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 name="Picture 1">
            <a:extLst>
              <a:ext uri="{FF2B5EF4-FFF2-40B4-BE49-F238E27FC236}">
                <a16:creationId xmlns:a16="http://schemas.microsoft.com/office/drawing/2014/main" id="{87547ECD-4369-3D18-F625-37B3C8849779}"/>
              </a:ext>
            </a:extLst>
          </p:cNvPr>
          <p:cNvPicPr>
            <a:picLocks noChangeAspect="1"/>
          </p:cNvPicPr>
          <p:nvPr/>
        </p:nvPicPr>
        <p:blipFill>
          <a:blip r:embed="rId2"/>
          <a:stretch>
            <a:fillRect/>
          </a:stretch>
        </p:blipFill>
        <p:spPr>
          <a:xfrm>
            <a:off x="546264" y="2485990"/>
            <a:ext cx="10845684" cy="1679610"/>
          </a:xfrm>
          <a:prstGeom prst="rect">
            <a:avLst/>
          </a:prstGeom>
        </p:spPr>
      </p:pic>
    </p:spTree>
    <p:extLst>
      <p:ext uri="{BB962C8B-B14F-4D97-AF65-F5344CB8AC3E}">
        <p14:creationId xmlns:p14="http://schemas.microsoft.com/office/powerpoint/2010/main" val="324148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sp>
        <p:nvSpPr>
          <p:cNvPr id="4" name="타원 22">
            <a:extLst>
              <a:ext uri="{FF2B5EF4-FFF2-40B4-BE49-F238E27FC236}">
                <a16:creationId xmlns:a16="http://schemas.microsoft.com/office/drawing/2014/main" id="{58FFBB46-24ED-4295-BD66-7753C1978F26}"/>
              </a:ext>
            </a:extLst>
          </p:cNvPr>
          <p:cNvSpPr/>
          <p:nvPr/>
        </p:nvSpPr>
        <p:spPr>
          <a:xfrm>
            <a:off x="2327492" y="2115381"/>
            <a:ext cx="1228508" cy="1228508"/>
          </a:xfrm>
          <a:prstGeom prst="ellipse">
            <a:avLst/>
          </a:prstGeom>
          <a:solidFill>
            <a:srgbClr val="FF6B50"/>
          </a:solidFill>
          <a:ln w="57150"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grpSp>
        <p:nvGrpSpPr>
          <p:cNvPr id="5" name="그룹 23">
            <a:extLst>
              <a:ext uri="{FF2B5EF4-FFF2-40B4-BE49-F238E27FC236}">
                <a16:creationId xmlns:a16="http://schemas.microsoft.com/office/drawing/2014/main" id="{9D62D8D3-9626-4426-B4AB-998E18332388}"/>
              </a:ext>
            </a:extLst>
          </p:cNvPr>
          <p:cNvGrpSpPr/>
          <p:nvPr/>
        </p:nvGrpSpPr>
        <p:grpSpPr>
          <a:xfrm>
            <a:off x="2771865" y="2489920"/>
            <a:ext cx="339763" cy="453091"/>
            <a:chOff x="3471472" y="902398"/>
            <a:chExt cx="295275" cy="393763"/>
          </a:xfrm>
          <a:solidFill>
            <a:schemeClr val="bg1"/>
          </a:solidFill>
        </p:grpSpPr>
        <p:sp>
          <p:nvSpPr>
            <p:cNvPr id="6" name="자유형: 도형 24">
              <a:extLst>
                <a:ext uri="{FF2B5EF4-FFF2-40B4-BE49-F238E27FC236}">
                  <a16:creationId xmlns:a16="http://schemas.microsoft.com/office/drawing/2014/main" id="{466CA6E2-1F68-4FE7-9F23-A86E799C1E03}"/>
                </a:ext>
              </a:extLst>
            </p:cNvPr>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sp>
          <p:nvSpPr>
            <p:cNvPr id="7" name="자유형: 도형 25">
              <a:extLst>
                <a:ext uri="{FF2B5EF4-FFF2-40B4-BE49-F238E27FC236}">
                  <a16:creationId xmlns:a16="http://schemas.microsoft.com/office/drawing/2014/main" id="{932A9AAB-C7B3-4267-A4B6-401E09C6D72E}"/>
                </a:ext>
              </a:extLst>
            </p:cNvPr>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grpSp>
      <p:sp>
        <p:nvSpPr>
          <p:cNvPr id="8" name="타원 26">
            <a:extLst>
              <a:ext uri="{FF2B5EF4-FFF2-40B4-BE49-F238E27FC236}">
                <a16:creationId xmlns:a16="http://schemas.microsoft.com/office/drawing/2014/main" id="{E779ABA6-432B-49F9-A17F-1E89D2E3450F}"/>
              </a:ext>
            </a:extLst>
          </p:cNvPr>
          <p:cNvSpPr/>
          <p:nvPr/>
        </p:nvSpPr>
        <p:spPr>
          <a:xfrm>
            <a:off x="2327492" y="3901147"/>
            <a:ext cx="1228508" cy="1228508"/>
          </a:xfrm>
          <a:prstGeom prst="ellipse">
            <a:avLst/>
          </a:prstGeom>
          <a:solidFill>
            <a:srgbClr val="FF6B50"/>
          </a:solidFill>
          <a:ln w="57150"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grpSp>
        <p:nvGrpSpPr>
          <p:cNvPr id="9" name="그룹 27">
            <a:extLst>
              <a:ext uri="{FF2B5EF4-FFF2-40B4-BE49-F238E27FC236}">
                <a16:creationId xmlns:a16="http://schemas.microsoft.com/office/drawing/2014/main" id="{9152C897-80D7-4827-B799-6D06E3BC97F5}"/>
              </a:ext>
            </a:extLst>
          </p:cNvPr>
          <p:cNvGrpSpPr/>
          <p:nvPr/>
        </p:nvGrpSpPr>
        <p:grpSpPr>
          <a:xfrm>
            <a:off x="2707189" y="4278395"/>
            <a:ext cx="432879" cy="444049"/>
            <a:chOff x="2772242" y="1560385"/>
            <a:chExt cx="376198" cy="385905"/>
          </a:xfrm>
          <a:solidFill>
            <a:schemeClr val="bg1"/>
          </a:solidFill>
        </p:grpSpPr>
        <p:sp>
          <p:nvSpPr>
            <p:cNvPr id="10" name="자유형: 도형 28">
              <a:extLst>
                <a:ext uri="{FF2B5EF4-FFF2-40B4-BE49-F238E27FC236}">
                  <a16:creationId xmlns:a16="http://schemas.microsoft.com/office/drawing/2014/main" id="{2949444A-DECF-4BB7-9430-4A8DAEB4DDE3}"/>
                </a:ext>
              </a:extLst>
            </p:cNvPr>
            <p:cNvSpPr/>
            <p:nvPr/>
          </p:nvSpPr>
          <p:spPr>
            <a:xfrm>
              <a:off x="2976990" y="1560385"/>
              <a:ext cx="171450" cy="171450"/>
            </a:xfrm>
            <a:custGeom>
              <a:avLst/>
              <a:gdLst>
                <a:gd name="connsiteX0" fmla="*/ 171489 w 171450"/>
                <a:gd name="connsiteY0" fmla="*/ 136684 h 171450"/>
                <a:gd name="connsiteX1" fmla="*/ 118626 w 171450"/>
                <a:gd name="connsiteY1" fmla="*/ 43910 h 171450"/>
                <a:gd name="connsiteX2" fmla="*/ 18328 w 171450"/>
                <a:gd name="connsiteY2" fmla="*/ 7144 h 171450"/>
                <a:gd name="connsiteX3" fmla="*/ 18328 w 171450"/>
                <a:gd name="connsiteY3" fmla="*/ 7144 h 171450"/>
                <a:gd name="connsiteX4" fmla="*/ 7183 w 171450"/>
                <a:gd name="connsiteY4" fmla="*/ 18288 h 171450"/>
                <a:gd name="connsiteX5" fmla="*/ 7183 w 171450"/>
                <a:gd name="connsiteY5" fmla="*/ 161735 h 171450"/>
                <a:gd name="connsiteX6" fmla="*/ 7279 w 171450"/>
                <a:gd name="connsiteY6" fmla="*/ 164306 h 171450"/>
                <a:gd name="connsiteX7" fmla="*/ 20137 w 171450"/>
                <a:gd name="connsiteY7" fmla="*/ 173450 h 171450"/>
                <a:gd name="connsiteX8" fmla="*/ 162250 w 171450"/>
                <a:gd name="connsiteY8" fmla="*/ 149447 h 171450"/>
                <a:gd name="connsiteX9" fmla="*/ 171489 w 171450"/>
                <a:gd name="connsiteY9" fmla="*/ 13668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171489" y="136684"/>
                  </a:moveTo>
                  <a:cubicBezTo>
                    <a:pt x="165203" y="99250"/>
                    <a:pt x="145867" y="66961"/>
                    <a:pt x="118626" y="43910"/>
                  </a:cubicBezTo>
                  <a:cubicBezTo>
                    <a:pt x="91384" y="20860"/>
                    <a:pt x="56237" y="7144"/>
                    <a:pt x="18328" y="7144"/>
                  </a:cubicBezTo>
                  <a:lnTo>
                    <a:pt x="18328" y="7144"/>
                  </a:lnTo>
                  <a:cubicBezTo>
                    <a:pt x="12136" y="7144"/>
                    <a:pt x="7183" y="12097"/>
                    <a:pt x="7183" y="18288"/>
                  </a:cubicBezTo>
                  <a:lnTo>
                    <a:pt x="7183" y="161735"/>
                  </a:lnTo>
                  <a:cubicBezTo>
                    <a:pt x="7088" y="162592"/>
                    <a:pt x="7183" y="163449"/>
                    <a:pt x="7279" y="164306"/>
                  </a:cubicBezTo>
                  <a:cubicBezTo>
                    <a:pt x="8326" y="170402"/>
                    <a:pt x="14041" y="174498"/>
                    <a:pt x="20137" y="173450"/>
                  </a:cubicBezTo>
                  <a:lnTo>
                    <a:pt x="162250" y="149447"/>
                  </a:lnTo>
                  <a:cubicBezTo>
                    <a:pt x="168346" y="148495"/>
                    <a:pt x="172537" y="142780"/>
                    <a:pt x="171489" y="136684"/>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sp>
          <p:nvSpPr>
            <p:cNvPr id="11" name="자유형: 도형 29">
              <a:extLst>
                <a:ext uri="{FF2B5EF4-FFF2-40B4-BE49-F238E27FC236}">
                  <a16:creationId xmlns:a16="http://schemas.microsoft.com/office/drawing/2014/main" id="{E94D801A-9C73-4B57-9150-D331B906BF5F}"/>
                </a:ext>
              </a:extLst>
            </p:cNvPr>
            <p:cNvSpPr/>
            <p:nvPr/>
          </p:nvSpPr>
          <p:spPr>
            <a:xfrm>
              <a:off x="2830203" y="1774840"/>
              <a:ext cx="238125" cy="171450"/>
            </a:xfrm>
            <a:custGeom>
              <a:avLst/>
              <a:gdLst>
                <a:gd name="connsiteX0" fmla="*/ 12143 w 238125"/>
                <a:gd name="connsiteY0" fmla="*/ 110347 h 171450"/>
                <a:gd name="connsiteX1" fmla="*/ 13477 w 238125"/>
                <a:gd name="connsiteY1" fmla="*/ 135684 h 171450"/>
                <a:gd name="connsiteX2" fmla="*/ 121300 w 238125"/>
                <a:gd name="connsiteY2" fmla="*/ 173593 h 171450"/>
                <a:gd name="connsiteX3" fmla="*/ 121300 w 238125"/>
                <a:gd name="connsiteY3" fmla="*/ 173498 h 171450"/>
                <a:gd name="connsiteX4" fmla="*/ 121395 w 238125"/>
                <a:gd name="connsiteY4" fmla="*/ 173498 h 171450"/>
                <a:gd name="connsiteX5" fmla="*/ 231694 w 238125"/>
                <a:gd name="connsiteY5" fmla="*/ 133588 h 171450"/>
                <a:gd name="connsiteX6" fmla="*/ 232647 w 238125"/>
                <a:gd name="connsiteY6" fmla="*/ 112633 h 171450"/>
                <a:gd name="connsiteX7" fmla="*/ 131301 w 238125"/>
                <a:gd name="connsiteY7" fmla="*/ 11287 h 171450"/>
                <a:gd name="connsiteX8" fmla="*/ 111203 w 238125"/>
                <a:gd name="connsiteY8" fmla="*/ 11287 h 171450"/>
                <a:gd name="connsiteX9" fmla="*/ 12143 w 238125"/>
                <a:gd name="connsiteY9" fmla="*/ 11034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71450">
                  <a:moveTo>
                    <a:pt x="12143" y="110347"/>
                  </a:moveTo>
                  <a:cubicBezTo>
                    <a:pt x="4999" y="117491"/>
                    <a:pt x="5571" y="129302"/>
                    <a:pt x="13477" y="135684"/>
                  </a:cubicBezTo>
                  <a:cubicBezTo>
                    <a:pt x="43004" y="159306"/>
                    <a:pt x="80533" y="173593"/>
                    <a:pt x="121300" y="173593"/>
                  </a:cubicBezTo>
                  <a:lnTo>
                    <a:pt x="121300" y="173498"/>
                  </a:lnTo>
                  <a:lnTo>
                    <a:pt x="121395" y="173498"/>
                  </a:lnTo>
                  <a:cubicBezTo>
                    <a:pt x="160638" y="173498"/>
                    <a:pt x="199786" y="160163"/>
                    <a:pt x="231694" y="133588"/>
                  </a:cubicBezTo>
                  <a:cubicBezTo>
                    <a:pt x="238076" y="128254"/>
                    <a:pt x="238552" y="118539"/>
                    <a:pt x="232647" y="112633"/>
                  </a:cubicBezTo>
                  <a:lnTo>
                    <a:pt x="131301" y="11287"/>
                  </a:lnTo>
                  <a:cubicBezTo>
                    <a:pt x="125776" y="5763"/>
                    <a:pt x="116728" y="5763"/>
                    <a:pt x="111203" y="11287"/>
                  </a:cubicBezTo>
                  <a:lnTo>
                    <a:pt x="12143" y="110347"/>
                  </a:ln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sp>
          <p:nvSpPr>
            <p:cNvPr id="12" name="자유형: 도형 30">
              <a:extLst>
                <a:ext uri="{FF2B5EF4-FFF2-40B4-BE49-F238E27FC236}">
                  <a16:creationId xmlns:a16="http://schemas.microsoft.com/office/drawing/2014/main" id="{E691A02A-9AA1-4123-A917-94D0B5F37862}"/>
                </a:ext>
              </a:extLst>
            </p:cNvPr>
            <p:cNvSpPr/>
            <p:nvPr/>
          </p:nvSpPr>
          <p:spPr>
            <a:xfrm>
              <a:off x="2986086" y="1739645"/>
              <a:ext cx="142875" cy="133350"/>
            </a:xfrm>
            <a:custGeom>
              <a:avLst/>
              <a:gdLst>
                <a:gd name="connsiteX0" fmla="*/ 137058 w 142875"/>
                <a:gd name="connsiteY0" fmla="*/ 18479 h 133350"/>
                <a:gd name="connsiteX1" fmla="*/ 124485 w 142875"/>
                <a:gd name="connsiteY1" fmla="*/ 7144 h 133350"/>
                <a:gd name="connsiteX2" fmla="*/ 122199 w 142875"/>
                <a:gd name="connsiteY2" fmla="*/ 7334 h 133350"/>
                <a:gd name="connsiteX3" fmla="*/ 18757 w 142875"/>
                <a:gd name="connsiteY3" fmla="*/ 26479 h 133350"/>
                <a:gd name="connsiteX4" fmla="*/ 11328 w 142875"/>
                <a:gd name="connsiteY4" fmla="*/ 50483 h 133350"/>
                <a:gd name="connsiteX5" fmla="*/ 90195 w 142875"/>
                <a:gd name="connsiteY5" fmla="*/ 129350 h 133350"/>
                <a:gd name="connsiteX6" fmla="*/ 112388 w 142875"/>
                <a:gd name="connsiteY6" fmla="*/ 126683 h 133350"/>
                <a:gd name="connsiteX7" fmla="*/ 132962 w 142875"/>
                <a:gd name="connsiteY7" fmla="*/ 77819 h 133350"/>
                <a:gd name="connsiteX8" fmla="*/ 133152 w 142875"/>
                <a:gd name="connsiteY8" fmla="*/ 76962 h 133350"/>
                <a:gd name="connsiteX9" fmla="*/ 135343 w 142875"/>
                <a:gd name="connsiteY9" fmla="*/ 66580 h 133350"/>
                <a:gd name="connsiteX10" fmla="*/ 137058 w 142875"/>
                <a:gd name="connsiteY10" fmla="*/ 1847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33350">
                  <a:moveTo>
                    <a:pt x="137058" y="18479"/>
                  </a:moveTo>
                  <a:cubicBezTo>
                    <a:pt x="136391" y="11906"/>
                    <a:pt x="130866" y="7144"/>
                    <a:pt x="124485" y="7144"/>
                  </a:cubicBezTo>
                  <a:cubicBezTo>
                    <a:pt x="123723" y="7144"/>
                    <a:pt x="122961" y="7239"/>
                    <a:pt x="122199" y="7334"/>
                  </a:cubicBezTo>
                  <a:lnTo>
                    <a:pt x="18757" y="26479"/>
                  </a:lnTo>
                  <a:cubicBezTo>
                    <a:pt x="7518" y="28575"/>
                    <a:pt x="3231" y="42386"/>
                    <a:pt x="11328" y="50483"/>
                  </a:cubicBezTo>
                  <a:lnTo>
                    <a:pt x="90195" y="129350"/>
                  </a:lnTo>
                  <a:cubicBezTo>
                    <a:pt x="96672" y="135827"/>
                    <a:pt x="107530" y="134493"/>
                    <a:pt x="112388" y="126683"/>
                  </a:cubicBezTo>
                  <a:cubicBezTo>
                    <a:pt x="121627" y="111728"/>
                    <a:pt x="128580" y="95250"/>
                    <a:pt x="132962" y="77819"/>
                  </a:cubicBezTo>
                  <a:cubicBezTo>
                    <a:pt x="133057" y="77533"/>
                    <a:pt x="133057" y="77248"/>
                    <a:pt x="133152" y="76962"/>
                  </a:cubicBezTo>
                  <a:cubicBezTo>
                    <a:pt x="134010" y="73533"/>
                    <a:pt x="134676" y="70104"/>
                    <a:pt x="135343" y="66580"/>
                  </a:cubicBezTo>
                  <a:cubicBezTo>
                    <a:pt x="138105" y="50959"/>
                    <a:pt x="138772" y="34862"/>
                    <a:pt x="137058" y="18479"/>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sp>
          <p:nvSpPr>
            <p:cNvPr id="13" name="자유형: 도형 31">
              <a:extLst>
                <a:ext uri="{FF2B5EF4-FFF2-40B4-BE49-F238E27FC236}">
                  <a16:creationId xmlns:a16="http://schemas.microsoft.com/office/drawing/2014/main" id="{70167770-4282-43E8-A2C6-844208C4D352}"/>
                </a:ext>
              </a:extLst>
            </p:cNvPr>
            <p:cNvSpPr/>
            <p:nvPr/>
          </p:nvSpPr>
          <p:spPr>
            <a:xfrm>
              <a:off x="2772242" y="1597152"/>
              <a:ext cx="180975" cy="276225"/>
            </a:xfrm>
            <a:custGeom>
              <a:avLst/>
              <a:gdLst>
                <a:gd name="connsiteX0" fmla="*/ 163449 w 180975"/>
                <a:gd name="connsiteY0" fmla="*/ 162973 h 276225"/>
                <a:gd name="connsiteX1" fmla="*/ 175070 w 180975"/>
                <a:gd name="connsiteY1" fmla="*/ 151352 h 276225"/>
                <a:gd name="connsiteX2" fmla="*/ 179261 w 180975"/>
                <a:gd name="connsiteY2" fmla="*/ 141351 h 276225"/>
                <a:gd name="connsiteX3" fmla="*/ 179261 w 180975"/>
                <a:gd name="connsiteY3" fmla="*/ 19812 h 276225"/>
                <a:gd name="connsiteX4" fmla="*/ 166688 w 180975"/>
                <a:gd name="connsiteY4" fmla="*/ 7144 h 276225"/>
                <a:gd name="connsiteX5" fmla="*/ 165735 w 180975"/>
                <a:gd name="connsiteY5" fmla="*/ 7144 h 276225"/>
                <a:gd name="connsiteX6" fmla="*/ 7144 w 180975"/>
                <a:gd name="connsiteY6" fmla="*/ 178784 h 276225"/>
                <a:gd name="connsiteX7" fmla="*/ 32671 w 180975"/>
                <a:gd name="connsiteY7" fmla="*/ 269081 h 276225"/>
                <a:gd name="connsiteX8" fmla="*/ 54769 w 180975"/>
                <a:gd name="connsiteY8" fmla="*/ 271558 h 276225"/>
                <a:gd name="connsiteX9" fmla="*/ 163449 w 180975"/>
                <a:gd name="connsiteY9" fmla="*/ 16297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76225">
                  <a:moveTo>
                    <a:pt x="163449" y="162973"/>
                  </a:moveTo>
                  <a:lnTo>
                    <a:pt x="175070" y="151352"/>
                  </a:lnTo>
                  <a:cubicBezTo>
                    <a:pt x="177737" y="148685"/>
                    <a:pt x="179261" y="145066"/>
                    <a:pt x="179261" y="141351"/>
                  </a:cubicBezTo>
                  <a:lnTo>
                    <a:pt x="179261" y="19812"/>
                  </a:lnTo>
                  <a:cubicBezTo>
                    <a:pt x="179261" y="12763"/>
                    <a:pt x="173546" y="7144"/>
                    <a:pt x="166688" y="7144"/>
                  </a:cubicBezTo>
                  <a:cubicBezTo>
                    <a:pt x="166402" y="7144"/>
                    <a:pt x="166021" y="7144"/>
                    <a:pt x="165735" y="7144"/>
                  </a:cubicBezTo>
                  <a:cubicBezTo>
                    <a:pt x="76962" y="14097"/>
                    <a:pt x="7144" y="88297"/>
                    <a:pt x="7144" y="178784"/>
                  </a:cubicBezTo>
                  <a:cubicBezTo>
                    <a:pt x="7144" y="211931"/>
                    <a:pt x="16478" y="242888"/>
                    <a:pt x="32671" y="269081"/>
                  </a:cubicBezTo>
                  <a:cubicBezTo>
                    <a:pt x="37433" y="276892"/>
                    <a:pt x="48292" y="278035"/>
                    <a:pt x="54769" y="271558"/>
                  </a:cubicBezTo>
                  <a:lnTo>
                    <a:pt x="163449" y="162973"/>
                  </a:ln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grpSp>
      <p:sp>
        <p:nvSpPr>
          <p:cNvPr id="14" name="TextBox 13">
            <a:extLst>
              <a:ext uri="{FF2B5EF4-FFF2-40B4-BE49-F238E27FC236}">
                <a16:creationId xmlns:a16="http://schemas.microsoft.com/office/drawing/2014/main" id="{80E6C321-1DDE-4B3D-9DCE-47359444B65C}"/>
              </a:ext>
            </a:extLst>
          </p:cNvPr>
          <p:cNvSpPr txBox="1"/>
          <p:nvPr/>
        </p:nvSpPr>
        <p:spPr>
          <a:xfrm>
            <a:off x="3887970" y="2631742"/>
            <a:ext cx="6357257" cy="830997"/>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Lorem ipsum dolor sit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amet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consectetur</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adipisicing</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elit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sed do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eiusmod</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tempor</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incididunt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ut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labore</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et dolore magna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aliqua</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a:t>
            </a:r>
            <a:endParaRPr kumimoji="0" lang="ko-KR" altLang="en-US"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endParaRPr>
          </a:p>
        </p:txBody>
      </p:sp>
      <p:sp>
        <p:nvSpPr>
          <p:cNvPr id="15" name="직사각형 33">
            <a:extLst>
              <a:ext uri="{FF2B5EF4-FFF2-40B4-BE49-F238E27FC236}">
                <a16:creationId xmlns:a16="http://schemas.microsoft.com/office/drawing/2014/main" id="{1A16DBAF-8CC9-4765-A5A3-161F5C2D243F}"/>
              </a:ext>
            </a:extLst>
          </p:cNvPr>
          <p:cNvSpPr/>
          <p:nvPr/>
        </p:nvSpPr>
        <p:spPr>
          <a:xfrm>
            <a:off x="3887969" y="2191581"/>
            <a:ext cx="6343483" cy="400110"/>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white"/>
                </a:solidFill>
                <a:effectLst/>
                <a:uLnTx/>
                <a:uFillTx/>
                <a:latin typeface="Montserrat Black"/>
                <a:ea typeface="맑은 고딕" panose="020B0503020000020004" pitchFamily="34" charset="-127"/>
                <a:cs typeface="+mn-cs"/>
              </a:rPr>
              <a:t>Lorem ipsum</a:t>
            </a:r>
            <a:endParaRPr kumimoji="0" lang="ko-KR" altLang="en-US" sz="2000" b="0" i="0" u="none" strike="noStrike" kern="1200" cap="none" spc="0" normalizeH="0" baseline="0" noProof="0" dirty="0">
              <a:ln>
                <a:noFill/>
              </a:ln>
              <a:solidFill>
                <a:prstClr val="white"/>
              </a:solidFill>
              <a:effectLst/>
              <a:uLnTx/>
              <a:uFillTx/>
              <a:latin typeface="Montserrat Black"/>
              <a:ea typeface="맑은 고딕" panose="020B0503020000020004" pitchFamily="34" charset="-127"/>
              <a:cs typeface="+mn-cs"/>
            </a:endParaRPr>
          </a:p>
        </p:txBody>
      </p:sp>
      <p:sp>
        <p:nvSpPr>
          <p:cNvPr id="16" name="TextBox 15">
            <a:extLst>
              <a:ext uri="{FF2B5EF4-FFF2-40B4-BE49-F238E27FC236}">
                <a16:creationId xmlns:a16="http://schemas.microsoft.com/office/drawing/2014/main" id="{B0BCFF31-C23D-4275-B84B-B05B392D6054}"/>
              </a:ext>
            </a:extLst>
          </p:cNvPr>
          <p:cNvSpPr txBox="1"/>
          <p:nvPr/>
        </p:nvSpPr>
        <p:spPr>
          <a:xfrm>
            <a:off x="3887970" y="4417508"/>
            <a:ext cx="6357257" cy="830997"/>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Lorem ipsum dolor sit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amet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consectetur</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adipisicing</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elit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sed do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eiusmod</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tempor</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incididunt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ut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labore</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et dolore magna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aliqua</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a:t>
            </a:r>
            <a:endParaRPr kumimoji="0" lang="ko-KR" altLang="en-US"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endParaRPr>
          </a:p>
        </p:txBody>
      </p:sp>
      <p:sp>
        <p:nvSpPr>
          <p:cNvPr id="17" name="직사각형 35">
            <a:extLst>
              <a:ext uri="{FF2B5EF4-FFF2-40B4-BE49-F238E27FC236}">
                <a16:creationId xmlns:a16="http://schemas.microsoft.com/office/drawing/2014/main" id="{57A414A4-5A88-4914-942B-731C301C655A}"/>
              </a:ext>
            </a:extLst>
          </p:cNvPr>
          <p:cNvSpPr/>
          <p:nvPr/>
        </p:nvSpPr>
        <p:spPr>
          <a:xfrm>
            <a:off x="3887969" y="3977347"/>
            <a:ext cx="6343483" cy="400110"/>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white"/>
                </a:solidFill>
                <a:effectLst/>
                <a:uLnTx/>
                <a:uFillTx/>
                <a:latin typeface="Montserrat Black"/>
                <a:ea typeface="맑은 고딕" panose="020B0503020000020004" pitchFamily="34" charset="-127"/>
                <a:cs typeface="+mn-cs"/>
              </a:rPr>
              <a:t>Lorem ipsum</a:t>
            </a:r>
            <a:endParaRPr kumimoji="0" lang="ko-KR" altLang="en-US" sz="2000" b="0" i="0" u="none" strike="noStrike" kern="1200" cap="none" spc="0" normalizeH="0" baseline="0" noProof="0" dirty="0">
              <a:ln>
                <a:noFill/>
              </a:ln>
              <a:solidFill>
                <a:prstClr val="white"/>
              </a:solidFill>
              <a:effectLst/>
              <a:uLnTx/>
              <a:uFillTx/>
              <a:latin typeface="Montserrat Black"/>
              <a:ea typeface="맑은 고딕" panose="020B0503020000020004" pitchFamily="34" charset="-127"/>
              <a:cs typeface="+mn-cs"/>
            </a:endParaRPr>
          </a:p>
        </p:txBody>
      </p:sp>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19" name="图片 29"/>
          <p:cNvPicPr>
            <a:picLocks noChangeAspect="1"/>
          </p:cNvPicPr>
          <p:nvPr/>
        </p:nvPicPr>
        <p:blipFill>
          <a:blip r:embed="rId3"/>
          <a:srcRect/>
          <a:stretch>
            <a:fillRect/>
          </a:stretch>
        </p:blipFill>
        <p:spPr>
          <a:xfrm>
            <a:off x="10871931" y="680720"/>
            <a:ext cx="1320370" cy="6177515"/>
          </a:xfrm>
          <a:custGeom>
            <a:avLst/>
            <a:gdLst>
              <a:gd name="connsiteX0" fmla="*/ 689843 w 1320370"/>
              <a:gd name="connsiteY0" fmla="*/ 0 h 6177515"/>
              <a:gd name="connsiteX1" fmla="*/ 1320370 w 1320370"/>
              <a:gd name="connsiteY1" fmla="*/ 0 h 6177515"/>
              <a:gd name="connsiteX2" fmla="*/ 1320370 w 1320370"/>
              <a:gd name="connsiteY2" fmla="*/ 6177515 h 6177515"/>
              <a:gd name="connsiteX3" fmla="*/ 0 w 1320370"/>
              <a:gd name="connsiteY3" fmla="*/ 5220102 h 6177515"/>
              <a:gd name="connsiteX4" fmla="*/ 0 w 1320370"/>
              <a:gd name="connsiteY4" fmla="*/ 500212 h 6177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177515">
                <a:moveTo>
                  <a:pt x="689843" y="0"/>
                </a:moveTo>
                <a:lnTo>
                  <a:pt x="1320370" y="0"/>
                </a:lnTo>
                <a:lnTo>
                  <a:pt x="1320370" y="6177515"/>
                </a:lnTo>
                <a:lnTo>
                  <a:pt x="0" y="5220102"/>
                </a:lnTo>
                <a:lnTo>
                  <a:pt x="0" y="500212"/>
                </a:lnTo>
                <a:close/>
              </a:path>
            </a:pathLst>
          </a:custGeom>
        </p:spPr>
      </p:pic>
      <p:pic>
        <p:nvPicPr>
          <p:cNvPr id="20" name="图片 18"/>
          <p:cNvPicPr>
            <a:picLocks noChangeAspect="1"/>
          </p:cNvPicPr>
          <p:nvPr/>
        </p:nvPicPr>
        <p:blipFill>
          <a:blip r:embed="rId4"/>
          <a:srcRect/>
          <a:stretch>
            <a:fillRect/>
          </a:stretch>
        </p:blipFill>
        <p:spPr>
          <a:xfrm>
            <a:off x="-301" y="485973"/>
            <a:ext cx="1320370" cy="6049928"/>
          </a:xfrm>
          <a:custGeom>
            <a:avLst/>
            <a:gdLst>
              <a:gd name="connsiteX0" fmla="*/ 0 w 1320370"/>
              <a:gd name="connsiteY0" fmla="*/ 0 h 6049928"/>
              <a:gd name="connsiteX1" fmla="*/ 513219 w 1320370"/>
              <a:gd name="connsiteY1" fmla="*/ 0 h 6049928"/>
              <a:gd name="connsiteX2" fmla="*/ 1320370 w 1320370"/>
              <a:gd name="connsiteY2" fmla="*/ 585273 h 6049928"/>
              <a:gd name="connsiteX3" fmla="*/ 1320370 w 1320370"/>
              <a:gd name="connsiteY3" fmla="*/ 5092516 h 6049928"/>
              <a:gd name="connsiteX4" fmla="*/ 0 w 1320370"/>
              <a:gd name="connsiteY4" fmla="*/ 6049928 h 604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049928">
                <a:moveTo>
                  <a:pt x="0" y="0"/>
                </a:moveTo>
                <a:lnTo>
                  <a:pt x="513219" y="0"/>
                </a:lnTo>
                <a:lnTo>
                  <a:pt x="1320370" y="585273"/>
                </a:lnTo>
                <a:lnTo>
                  <a:pt x="1320370" y="5092516"/>
                </a:lnTo>
                <a:lnTo>
                  <a:pt x="0" y="6049928"/>
                </a:lnTo>
                <a:close/>
              </a:path>
            </a:pathLst>
          </a:custGeom>
        </p:spPr>
      </p:pic>
      <p:sp>
        <p:nvSpPr>
          <p:cNvPr id="2" name="Rectangle: Rounded Corners 1">
            <a:extLst>
              <a:ext uri="{FF2B5EF4-FFF2-40B4-BE49-F238E27FC236}">
                <a16:creationId xmlns:a16="http://schemas.microsoft.com/office/drawing/2014/main" id="{046AB585-50DC-3A42-F630-F243B9EEECC7}"/>
              </a:ext>
            </a:extLst>
          </p:cNvPr>
          <p:cNvSpPr/>
          <p:nvPr/>
        </p:nvSpPr>
        <p:spPr>
          <a:xfrm>
            <a:off x="1484670" y="647750"/>
            <a:ext cx="9419305" cy="105411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tx1"/>
                </a:solidFill>
                <a:latin typeface="Calibri" panose="020F0502020204030204" pitchFamily="34" charset="0"/>
                <a:cs typeface="Calibri" panose="020F0502020204030204" pitchFamily="34" charset="0"/>
              </a:rPr>
              <a:t>Theo em, hình ảnh này thường gặp ở đâu?</a:t>
            </a:r>
            <a:endParaRPr lang="en-US" sz="3600" b="1" dirty="0">
              <a:solidFill>
                <a:schemeClr val="tx1"/>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6C2FDD48-BCF5-7753-17F9-162A3B286B14}"/>
              </a:ext>
            </a:extLst>
          </p:cNvPr>
          <p:cNvSpPr/>
          <p:nvPr/>
        </p:nvSpPr>
        <p:spPr>
          <a:xfrm>
            <a:off x="1533832" y="2102925"/>
            <a:ext cx="9419305" cy="121054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Em biết tới những triển lãm nào trong đời sống hằng ngày?</a:t>
            </a:r>
            <a:endParaRPr lang="en-US" sz="3600" b="1" dirty="0">
              <a:solidFill>
                <a:schemeClr val="tx1"/>
              </a:solidFill>
              <a:latin typeface="Calibri" panose="020F0502020204030204" pitchFamily="34"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2FB60202-D187-DFA4-4CA6-749BEBB0BC9F}"/>
              </a:ext>
            </a:extLst>
          </p:cNvPr>
          <p:cNvSpPr/>
          <p:nvPr/>
        </p:nvSpPr>
        <p:spPr>
          <a:xfrm>
            <a:off x="1573161" y="3715415"/>
            <a:ext cx="9419305" cy="121054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Theo em, có khi nào có những triển lãm rất độc đáo, đặc biệt không?</a:t>
            </a:r>
          </a:p>
        </p:txBody>
      </p:sp>
    </p:spTree>
    <p:extLst>
      <p:ext uri="{BB962C8B-B14F-4D97-AF65-F5344CB8AC3E}">
        <p14:creationId xmlns:p14="http://schemas.microsoft.com/office/powerpoint/2010/main" val="52829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79205 -0.60185 L -3.33333E-6 2.96296E-6 " pathEditMode="relative" rAng="0" ptsTypes="AA">
                                      <p:cBhvr>
                                        <p:cTn id="6" dur="2000" fill="hold"/>
                                        <p:tgtEl>
                                          <p:spTgt spid="19"/>
                                        </p:tgtEl>
                                        <p:attrNameLst>
                                          <p:attrName>ppt_x</p:attrName>
                                          <p:attrName>ppt_y</p:attrName>
                                        </p:attrNameLst>
                                      </p:cBhvr>
                                      <p:rCtr x="39596" y="30093"/>
                                    </p:animMotion>
                                  </p:childTnLst>
                                </p:cTn>
                              </p:par>
                              <p:par>
                                <p:cTn id="7" presetID="42" presetClass="path" presetSubtype="0" accel="50000" decel="50000" fill="hold" nodeType="withEffect">
                                  <p:stCondLst>
                                    <p:cond delay="0"/>
                                  </p:stCondLst>
                                  <p:childTnLst>
                                    <p:animMotion origin="layout" path="M 0.78502 -0.55903 L 3.33333E-6 4.44444E-6 " pathEditMode="relative" rAng="0" ptsTypes="AA">
                                      <p:cBhvr>
                                        <p:cTn id="8" dur="2000" fill="hold"/>
                                        <p:tgtEl>
                                          <p:spTgt spid="20"/>
                                        </p:tgtEl>
                                        <p:attrNameLst>
                                          <p:attrName>ppt_x</p:attrName>
                                          <p:attrName>ppt_y</p:attrName>
                                        </p:attrNameLst>
                                      </p:cBhvr>
                                      <p:rCtr x="-39258" y="27940"/>
                                    </p:animMotion>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2" name="Picture 21">
            <a:extLst>
              <a:ext uri="{FF2B5EF4-FFF2-40B4-BE49-F238E27FC236}">
                <a16:creationId xmlns:a16="http://schemas.microsoft.com/office/drawing/2014/main" id="{442E3F5D-A62C-397A-421A-EDB0E390428B}"/>
              </a:ext>
            </a:extLst>
          </p:cNvPr>
          <p:cNvPicPr>
            <a:picLocks noChangeAspect="1"/>
          </p:cNvPicPr>
          <p:nvPr/>
        </p:nvPicPr>
        <p:blipFill>
          <a:blip r:embed="rId4"/>
          <a:stretch>
            <a:fillRect/>
          </a:stretch>
        </p:blipFill>
        <p:spPr>
          <a:xfrm>
            <a:off x="1504950" y="503812"/>
            <a:ext cx="8934450" cy="5082788"/>
          </a:xfrm>
          <a:prstGeom prst="rect">
            <a:avLst/>
          </a:prstGeom>
        </p:spPr>
      </p:pic>
      <p:sp>
        <p:nvSpPr>
          <p:cNvPr id="23" name="Rectangle: Rounded Corners 22">
            <a:extLst>
              <a:ext uri="{FF2B5EF4-FFF2-40B4-BE49-F238E27FC236}">
                <a16:creationId xmlns:a16="http://schemas.microsoft.com/office/drawing/2014/main" id="{FDF93817-F827-146F-3942-737F44DEC490}"/>
              </a:ext>
            </a:extLst>
          </p:cNvPr>
          <p:cNvSpPr/>
          <p:nvPr/>
        </p:nvSpPr>
        <p:spPr>
          <a:xfrm>
            <a:off x="2947269" y="5695950"/>
            <a:ext cx="6120531" cy="652261"/>
          </a:xfrm>
          <a:prstGeom prst="round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tranh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đang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gì</a:t>
            </a:r>
            <a:r>
              <a:rPr lang="en-US" sz="32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8358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2"/>
          <p:cNvPicPr>
            <a:picLocks noChangeAspect="1"/>
          </p:cNvPicPr>
          <p:nvPr/>
        </p:nvPicPr>
        <p:blipFill>
          <a:blip r:embed="rId3"/>
          <a:srcRect l="15895" r="8549"/>
          <a:stretch>
            <a:fillRect/>
          </a:stretch>
        </p:blipFill>
        <p:spPr>
          <a:xfrm>
            <a:off x="0" y="0"/>
            <a:ext cx="1219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3954" y="1"/>
            <a:ext cx="12167391" cy="6825434"/>
          </a:xfrm>
          <a:prstGeom prst="rect">
            <a:avLst/>
          </a:prstGeom>
        </p:spPr>
      </p:pic>
      <p:pic>
        <p:nvPicPr>
          <p:cNvPr id="6" name="Picture 6"/>
          <p:cNvPicPr>
            <a:picLocks noChangeAspect="1"/>
          </p:cNvPicPr>
          <p:nvPr/>
        </p:nvPicPr>
        <p:blipFill>
          <a:blip r:embed="rId6"/>
          <a:srcRect r="76442"/>
          <a:stretch>
            <a:fillRect/>
          </a:stretch>
        </p:blipFill>
        <p:spPr>
          <a:xfrm>
            <a:off x="-22923" y="-63187"/>
            <a:ext cx="3826962" cy="6904251"/>
          </a:xfrm>
          <a:prstGeom prst="rect">
            <a:avLst/>
          </a:prstGeom>
        </p:spPr>
      </p:pic>
      <p:pic>
        <p:nvPicPr>
          <p:cNvPr id="7" name="Picture 7"/>
          <p:cNvPicPr>
            <a:picLocks noChangeAspect="1"/>
          </p:cNvPicPr>
          <p:nvPr/>
        </p:nvPicPr>
        <p:blipFill>
          <a:blip r:embed="rId7"/>
          <a:srcRect/>
          <a:stretch>
            <a:fillRect/>
          </a:stretch>
        </p:blipFill>
        <p:spPr>
          <a:xfrm>
            <a:off x="37357" y="994651"/>
            <a:ext cx="1524215" cy="1589795"/>
          </a:xfrm>
          <a:prstGeom prst="rect">
            <a:avLst/>
          </a:prstGeom>
        </p:spPr>
      </p:pic>
      <p:pic>
        <p:nvPicPr>
          <p:cNvPr id="8" name="Picture 8"/>
          <p:cNvPicPr>
            <a:picLocks noChangeAspect="1"/>
          </p:cNvPicPr>
          <p:nvPr/>
        </p:nvPicPr>
        <p:blipFill>
          <a:blip r:embed="rId7"/>
          <a:srcRect/>
          <a:stretch>
            <a:fillRect/>
          </a:stretch>
        </p:blipFill>
        <p:spPr>
          <a:xfrm rot="754926">
            <a:off x="10741688" y="2663579"/>
            <a:ext cx="1524215" cy="1589795"/>
          </a:xfrm>
          <a:prstGeom prst="rect">
            <a:avLst/>
          </a:prstGeom>
        </p:spPr>
      </p:pic>
      <p:pic>
        <p:nvPicPr>
          <p:cNvPr id="9" name="Picture 9"/>
          <p:cNvPicPr>
            <a:picLocks noChangeAspect="1"/>
          </p:cNvPicPr>
          <p:nvPr/>
        </p:nvPicPr>
        <p:blipFill>
          <a:blip r:embed="rId8"/>
          <a:srcRect/>
          <a:stretch>
            <a:fillRect/>
          </a:stretch>
        </p:blipFill>
        <p:spPr>
          <a:xfrm>
            <a:off x="265913" y="464706"/>
            <a:ext cx="11066697" cy="5928588"/>
          </a:xfrm>
          <a:prstGeom prst="rect">
            <a:avLst/>
          </a:prstGeom>
        </p:spPr>
      </p:pic>
      <p:pic>
        <p:nvPicPr>
          <p:cNvPr id="10" name="Picture 13"/>
          <p:cNvPicPr>
            <a:picLocks noChangeAspect="1"/>
          </p:cNvPicPr>
          <p:nvPr/>
        </p:nvPicPr>
        <p:blipFill>
          <a:blip r:embed="rId9"/>
          <a:srcRect/>
          <a:stretch>
            <a:fillRect/>
          </a:stretch>
        </p:blipFill>
        <p:spPr>
          <a:xfrm>
            <a:off x="93955" y="715276"/>
            <a:ext cx="5253228" cy="5486400"/>
          </a:xfrm>
          <a:prstGeom prst="rect">
            <a:avLst/>
          </a:prstGeom>
        </p:spPr>
      </p:pic>
      <p:pic>
        <p:nvPicPr>
          <p:cNvPr id="13" name="Picture 11"/>
          <p:cNvPicPr>
            <a:picLocks noChangeAspect="1"/>
          </p:cNvPicPr>
          <p:nvPr/>
        </p:nvPicPr>
        <p:blipFill>
          <a:blip r:embed="rId10"/>
          <a:srcRect/>
          <a:stretch>
            <a:fillRect/>
          </a:stretch>
        </p:blipFill>
        <p:spPr>
          <a:xfrm>
            <a:off x="821446" y="-406425"/>
            <a:ext cx="6020814" cy="6858000"/>
          </a:xfrm>
          <a:prstGeom prst="rect">
            <a:avLst/>
          </a:prstGeom>
        </p:spPr>
      </p:pic>
      <p:pic>
        <p:nvPicPr>
          <p:cNvPr id="14" name="Picture 12"/>
          <p:cNvPicPr>
            <a:picLocks noChangeAspect="1"/>
          </p:cNvPicPr>
          <p:nvPr/>
        </p:nvPicPr>
        <p:blipFill>
          <a:blip r:embed="rId10"/>
          <a:srcRect/>
          <a:stretch>
            <a:fillRect/>
          </a:stretch>
        </p:blipFill>
        <p:spPr>
          <a:xfrm>
            <a:off x="6477386" y="-52732"/>
            <a:ext cx="5488339" cy="6858000"/>
          </a:xfrm>
          <a:prstGeom prst="rect">
            <a:avLst/>
          </a:prstGeom>
        </p:spPr>
      </p:pic>
      <p:pic>
        <p:nvPicPr>
          <p:cNvPr id="18" name="Picture 3"/>
          <p:cNvPicPr>
            <a:picLocks noChangeAspect="1"/>
          </p:cNvPicPr>
          <p:nvPr/>
        </p:nvPicPr>
        <p:blipFill>
          <a:blip r:embed="rId11"/>
          <a:srcRect/>
          <a:stretch>
            <a:fillRect/>
          </a:stretch>
        </p:blipFill>
        <p:spPr>
          <a:xfrm rot="10800000">
            <a:off x="5770993" y="5691659"/>
            <a:ext cx="2301363" cy="1163581"/>
          </a:xfrm>
          <a:prstGeom prst="rect">
            <a:avLst/>
          </a:prstGeom>
        </p:spPr>
      </p:pic>
      <p:pic>
        <p:nvPicPr>
          <p:cNvPr id="19" name="Picture 5"/>
          <p:cNvPicPr>
            <a:picLocks noChangeAspect="1"/>
          </p:cNvPicPr>
          <p:nvPr/>
        </p:nvPicPr>
        <p:blipFill>
          <a:blip r:embed="rId7"/>
          <a:srcRect/>
          <a:stretch>
            <a:fillRect/>
          </a:stretch>
        </p:blipFill>
        <p:spPr>
          <a:xfrm>
            <a:off x="5084766" y="5689866"/>
            <a:ext cx="1053622" cy="1098953"/>
          </a:xfrm>
          <a:prstGeom prst="rect">
            <a:avLst/>
          </a:prstGeom>
        </p:spPr>
      </p:pic>
      <p:pic>
        <p:nvPicPr>
          <p:cNvPr id="23" name="Pictur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5367" y="2183156"/>
            <a:ext cx="4984370" cy="4984370"/>
          </a:xfrm>
          <a:prstGeom prst="rect">
            <a:avLst/>
          </a:prstGeom>
        </p:spPr>
      </p:pic>
      <p:pic>
        <p:nvPicPr>
          <p:cNvPr id="27" name="Picture 26">
            <a:extLst>
              <a:ext uri="{FF2B5EF4-FFF2-40B4-BE49-F238E27FC236}">
                <a16:creationId xmlns:a16="http://schemas.microsoft.com/office/drawing/2014/main" id="{065B80B6-4265-8E01-31FB-92F1BBD23D20}"/>
              </a:ext>
            </a:extLst>
          </p:cNvPr>
          <p:cNvPicPr>
            <a:picLocks noChangeAspect="1"/>
          </p:cNvPicPr>
          <p:nvPr/>
        </p:nvPicPr>
        <p:blipFill>
          <a:blip r:embed="rId13"/>
          <a:stretch>
            <a:fillRect/>
          </a:stretch>
        </p:blipFill>
        <p:spPr>
          <a:xfrm>
            <a:off x="3832278" y="1391491"/>
            <a:ext cx="4267570" cy="1975275"/>
          </a:xfrm>
          <a:prstGeom prst="rect">
            <a:avLst/>
          </a:prstGeom>
        </p:spPr>
      </p:pic>
      <p:pic>
        <p:nvPicPr>
          <p:cNvPr id="30" name="Picture 29">
            <a:extLst>
              <a:ext uri="{FF2B5EF4-FFF2-40B4-BE49-F238E27FC236}">
                <a16:creationId xmlns:a16="http://schemas.microsoft.com/office/drawing/2014/main" id="{83910183-951F-559F-BC8E-2D6D0831A52D}"/>
              </a:ext>
            </a:extLst>
          </p:cNvPr>
          <p:cNvPicPr>
            <a:picLocks noChangeAspect="1"/>
          </p:cNvPicPr>
          <p:nvPr/>
        </p:nvPicPr>
        <p:blipFill>
          <a:blip r:embed="rId14"/>
          <a:stretch>
            <a:fillRect/>
          </a:stretch>
        </p:blipFill>
        <p:spPr>
          <a:xfrm>
            <a:off x="2637600" y="2516652"/>
            <a:ext cx="6825862" cy="3316618"/>
          </a:xfrm>
          <a:prstGeom prst="rect">
            <a:avLst/>
          </a:prstGeom>
        </p:spPr>
      </p:pic>
      <p:sp>
        <p:nvSpPr>
          <p:cNvPr id="15" name="TextBox 14">
            <a:extLst>
              <a:ext uri="{FF2B5EF4-FFF2-40B4-BE49-F238E27FC236}">
                <a16:creationId xmlns:a16="http://schemas.microsoft.com/office/drawing/2014/main" id="{777429B5-1E2A-BF45-0C76-C9E54CF935CF}"/>
              </a:ext>
            </a:extLst>
          </p:cNvPr>
          <p:cNvSpPr txBox="1"/>
          <p:nvPr/>
        </p:nvSpPr>
        <p:spPr>
          <a:xfrm>
            <a:off x="2744074" y="255247"/>
            <a:ext cx="7949506" cy="646331"/>
          </a:xfrm>
          <a:prstGeom prst="rect">
            <a:avLst/>
          </a:prstGeom>
          <a:noFill/>
        </p:spPr>
        <p:txBody>
          <a:bodyPr wrap="square" rtlCol="0">
            <a:spAutoFit/>
          </a:bodyPr>
          <a:lstStyle/>
          <a:p>
            <a:r>
              <a:rPr lang="en-US" sz="3600" b="1" dirty="0" err="1">
                <a:solidFill>
                  <a:schemeClr val="bg1"/>
                </a:solidFill>
                <a:latin typeface="Arial" panose="020B0604020202020204" pitchFamily="34" charset="0"/>
                <a:cs typeface="Arial" panose="020B0604020202020204" pitchFamily="34" charset="0"/>
              </a:rPr>
              <a:t>Trường</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Tiểu</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học</a:t>
            </a:r>
            <a:r>
              <a:rPr lang="en-US" sz="3600" b="1" dirty="0">
                <a:solidFill>
                  <a:schemeClr val="bg1"/>
                </a:solidFill>
                <a:latin typeface="Arial" panose="020B0604020202020204" pitchFamily="34" charset="0"/>
                <a:cs typeface="Arial" panose="020B0604020202020204" pitchFamily="34" charset="0"/>
              </a:rPr>
              <a:t> Bình </a:t>
            </a:r>
            <a:r>
              <a:rPr lang="en-US" sz="3600" b="1" dirty="0" err="1">
                <a:solidFill>
                  <a:schemeClr val="bg1"/>
                </a:solidFill>
                <a:latin typeface="Arial" panose="020B0604020202020204" pitchFamily="34" charset="0"/>
                <a:cs typeface="Arial" panose="020B0604020202020204" pitchFamily="34" charset="0"/>
              </a:rPr>
              <a:t>Nhâm</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300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0"/>
          <p:cNvPicPr>
            <a:picLocks noChangeAspect="1"/>
          </p:cNvPicPr>
          <p:nvPr/>
        </p:nvPicPr>
        <p:blipFill>
          <a:blip r:embed="rId2"/>
          <a:srcRect l="83463"/>
          <a:stretch>
            <a:fillRect/>
          </a:stretch>
        </p:blipFill>
        <p:spPr>
          <a:xfrm rot="5400000" flipH="1">
            <a:off x="8067155" y="-1600070"/>
            <a:ext cx="2566147" cy="5440218"/>
          </a:xfrm>
          <a:prstGeom prst="rect">
            <a:avLst/>
          </a:prstGeom>
        </p:spPr>
      </p:pic>
      <p:sp>
        <p:nvSpPr>
          <p:cNvPr id="5" name="TextBox 7"/>
          <p:cNvSpPr txBox="1"/>
          <p:nvPr/>
        </p:nvSpPr>
        <p:spPr>
          <a:xfrm>
            <a:off x="4245231" y="1195359"/>
            <a:ext cx="7432419" cy="4001095"/>
          </a:xfrm>
          <a:prstGeom prst="rect">
            <a:avLst/>
          </a:prstGeom>
        </p:spPr>
        <p:txBody>
          <a:bodyPr wrap="square" lIns="0" tIns="0" rIns="0" bIns="0" rtlCol="0" anchor="t">
            <a:spAutoFit/>
          </a:bodyPr>
          <a:lstStyle/>
          <a:p>
            <a:pPr marL="599717" lvl="1" indent="-342900" algn="just">
              <a:buFont typeface="Arial" panose="020B0604020202020204" pitchFamily="34" charset="0"/>
              <a:buChar char="•"/>
            </a:pPr>
            <a:r>
              <a:rPr lang="vi-VN" sz="20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Đọc thành tiếng: </a:t>
            </a:r>
            <a:r>
              <a:rPr lang="vi-VN" sz="200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Đọc đúng và đọc diễn cảm toàn bộ câu chuyện Bộ sưu tập độc đáo, biết nhấn giọng vào các từ ngữ cần thiết để thể hiện tâm trạng, cảm xúc của nhân vật trong bài; giọng đọc phù hợp với mỗi nội dung thông tin trong văn bản giới thiệu, tốc độ đọc khoảng 90 – 100 tiếng trong 1 phút</a:t>
            </a:r>
          </a:p>
          <a:p>
            <a:pPr marL="599717" lvl="1" indent="-342900" algn="just">
              <a:buFont typeface="Arial" panose="020B0604020202020204" pitchFamily="34" charset="0"/>
              <a:buChar char="•"/>
            </a:pPr>
            <a:r>
              <a:rPr lang="vi-VN" sz="20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Đọc hiểu: </a:t>
            </a:r>
            <a:r>
              <a:rPr lang="vi-VN" sz="200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Nhận biết được các nhân vật qua hành động và lời nói của nhân vật; nhận biết các sự việc xảy ra trong câu chuyện. Nhận biết được các nhân vật qua hành động và lời nói của nhân vật; nhận biết các sự việc xảy ra trong bài. Hiểu điều tác giả muốn nói qua văn bản: Mỗi sự vật trong cuộc sống đều có ý nghĩa riêng, không phải do giá trị vật chất mà là do giá trị tinh thần của chúng mang lại. Nếu biết trân trọng các sự vật quanh mình, ta sẽ phát hiện ra giá trị ấy.</a:t>
            </a:r>
          </a:p>
        </p:txBody>
      </p:sp>
      <p:pic>
        <p:nvPicPr>
          <p:cNvPr id="6" name="Picture 4" descr="Download finger , finger icon, left, right png and psd - finger pointing  icon png - Free PNG Images | TOP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39" y="1448663"/>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22082" r="14173"/>
          <a:stretch/>
        </p:blipFill>
        <p:spPr>
          <a:xfrm>
            <a:off x="-308213" y="-250866"/>
            <a:ext cx="4525018" cy="7108866"/>
          </a:xfrm>
          <a:prstGeom prst="rect">
            <a:avLst/>
          </a:prstGeom>
        </p:spPr>
      </p:pic>
      <p:pic>
        <p:nvPicPr>
          <p:cNvPr id="12" name="图片 4">
            <a:extLst>
              <a:ext uri="{FF2B5EF4-FFF2-40B4-BE49-F238E27FC236}">
                <a16:creationId xmlns:a16="http://schemas.microsoft.com/office/drawing/2014/main" id="{209EA6AA-9632-4766-9009-4059FCA182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516987"/>
            <a:ext cx="12192000" cy="1665517"/>
          </a:xfrm>
          <a:prstGeom prst="rect">
            <a:avLst/>
          </a:prstGeom>
        </p:spPr>
      </p:pic>
      <p:pic>
        <p:nvPicPr>
          <p:cNvPr id="2" name="Picture 1">
            <a:extLst>
              <a:ext uri="{FF2B5EF4-FFF2-40B4-BE49-F238E27FC236}">
                <a16:creationId xmlns:a16="http://schemas.microsoft.com/office/drawing/2014/main" id="{639F5BF7-AF94-7F58-53A7-6D973667DE2C}"/>
              </a:ext>
            </a:extLst>
          </p:cNvPr>
          <p:cNvPicPr>
            <a:picLocks noChangeAspect="1"/>
          </p:cNvPicPr>
          <p:nvPr/>
        </p:nvPicPr>
        <p:blipFill>
          <a:blip r:embed="rId7"/>
          <a:stretch>
            <a:fillRect/>
          </a:stretch>
        </p:blipFill>
        <p:spPr>
          <a:xfrm>
            <a:off x="193396" y="369068"/>
            <a:ext cx="3499407" cy="2786113"/>
          </a:xfrm>
          <a:prstGeom prst="rect">
            <a:avLst/>
          </a:prstGeom>
        </p:spPr>
      </p:pic>
    </p:spTree>
    <p:extLst>
      <p:ext uri="{BB962C8B-B14F-4D97-AF65-F5344CB8AC3E}">
        <p14:creationId xmlns:p14="http://schemas.microsoft.com/office/powerpoint/2010/main" val="2661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5" name="Picture 2" descr="Vector happy cute teacher and students banner">
            <a:extLst>
              <a:ext uri="{FF2B5EF4-FFF2-40B4-BE49-F238E27FC236}">
                <a16:creationId xmlns:a16="http://schemas.microsoft.com/office/drawing/2014/main" id="{9C44C085-D78B-B937-DC7E-1F7561DFBE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594054" y="3652812"/>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88D09B5B-7DA7-A5C1-365F-4EE6FFAB7079}"/>
              </a:ext>
            </a:extLst>
          </p:cNvPr>
          <p:cNvPicPr>
            <a:picLocks noChangeAspect="1"/>
          </p:cNvPicPr>
          <p:nvPr/>
        </p:nvPicPr>
        <p:blipFill>
          <a:blip r:embed="rId5"/>
          <a:stretch>
            <a:fillRect/>
          </a:stretch>
        </p:blipFill>
        <p:spPr>
          <a:xfrm>
            <a:off x="2355399" y="1019043"/>
            <a:ext cx="7462151" cy="3048264"/>
          </a:xfrm>
          <a:prstGeom prst="rect">
            <a:avLst/>
          </a:prstGeom>
        </p:spPr>
      </p:pic>
    </p:spTree>
    <p:extLst>
      <p:ext uri="{BB962C8B-B14F-4D97-AF65-F5344CB8AC3E}">
        <p14:creationId xmlns:p14="http://schemas.microsoft.com/office/powerpoint/2010/main" val="203522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sp>
        <p:nvSpPr>
          <p:cNvPr id="2" name="TextBox 1">
            <a:extLst>
              <a:ext uri="{FF2B5EF4-FFF2-40B4-BE49-F238E27FC236}">
                <a16:creationId xmlns:a16="http://schemas.microsoft.com/office/drawing/2014/main" id="{5D8E92A5-F1AC-BF99-DEAB-1F79C073CEFC}"/>
              </a:ext>
            </a:extLst>
          </p:cNvPr>
          <p:cNvSpPr txBox="1"/>
          <p:nvPr/>
        </p:nvSpPr>
        <p:spPr>
          <a:xfrm>
            <a:off x="561975" y="856357"/>
            <a:ext cx="11229975" cy="6001643"/>
          </a:xfrm>
          <a:prstGeom prst="rect">
            <a:avLst/>
          </a:prstGeom>
          <a:noFill/>
        </p:spPr>
        <p:txBody>
          <a:bodyPr wrap="square" rtlCol="0">
            <a:spAutoFit/>
          </a:bodyPr>
          <a:lstStyle/>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Vào một buổi học dịp gần Tết, thầy Dương nói: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Sắp nghỉ Tết, thấy muốn lớp có một hoạt động vui và ý nghĩa. Mỗi bạn sẽ sưu tầm một món đồ. Ra Tết, chúng ta tổ chức triển lãm.</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Cả lớp ồ lên. Long cười rất “oách” vì cậu ấy là “vua” tem trong lớp. Khánh cùng đắc ý vì cậu ấy chuyên sưu tầm kẹp sách. Còn Loan hơi lo vì chưa biết sưu tầm gì. Thầy bảo:</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Quan trọng là ý nghĩa chứ đừng chú trọng giá trị vật chất của món đồ.</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Về nhà, Loan cứ nghĩ mãi: “Sưu tầm cái gì thật ý nghĩa được nhỉ?" Thấy bố, vốn là một giáo viên, nghe lại băng ghi âm các bài giảng, Loan chợt nảy ra ý tưởng sưu tầm giọng nói của cả lớp. Loan mượn bổ chiếc máy ghi âm. Gặp bạn nào, Loan cũng bảo:</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Cậu nói một câu chúc lớp mình đi!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Chúc gì được chứ?</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Gì cũng được. Chúng mình sắp chuyển cấp rồi.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Thế là mỗi bạn một câu. Trong vài ngày, Loan đã ghi âm xong.</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Ngày triển lãm, lớp học như một cửa hiệu tạp hoá vui nhộn. Đến lượt mình, Loan trịnh trọng cắm máy ghi âm vào loa rồi hồi hộp bật lên. Cả lớp tò mò nhìn chiếc loa.</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Chúc tình bạn của chúng mình thật lâu bền!</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Phượng giật mình. Chính là giọng của bạn ấy. Giọng Phượng mềm mại như phát thanh viên. Cả lớp vỗ tay như pháo ran. Vài bạn chồm hẳn người lên. Ai cũng háo hức chờ đến mình.</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Chúc ai có tật thì sửa, không có thì bỏ qua.</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Cả lớp cười lăn. Long – chủ nhân của giọng nói liến thoắng vừa vang lên – cũng ôm bụng cười. Cứ thế, mỗi giọng nói cất lên đều thật thân thương và quen thuộc. Ai đi qua lớp Loan cũng ngạc nhiên vì những tiếng vỗ tay liên tiếp vọng ra. Thỉnh thoảng, lại có tràng cười lớn, xen lẫn tiếng thầy Dương:</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Độc đáo quá, ý nghĩa qu</a:t>
            </a:r>
            <a:r>
              <a:rPr lang="en-US" sz="1600" dirty="0">
                <a:solidFill>
                  <a:srgbClr val="000000"/>
                </a:solidFill>
                <a:latin typeface="Cambria" panose="02040503050406030204" pitchFamily="18" charset="0"/>
                <a:ea typeface="Cambria" panose="02040503050406030204" pitchFamily="18" charset="0"/>
              </a:rPr>
              <a:t>á</a:t>
            </a:r>
            <a:r>
              <a:rPr lang="vi-VN" sz="1600" b="0" i="0" dirty="0">
                <a:solidFill>
                  <a:srgbClr val="000000"/>
                </a:solidFill>
                <a:effectLst/>
                <a:latin typeface="Cambria" panose="02040503050406030204" pitchFamily="18" charset="0"/>
                <a:ea typeface="Cambria" panose="02040503050406030204" pitchFamily="18" charset="0"/>
              </a:rPr>
              <a:t>!</a:t>
            </a:r>
          </a:p>
          <a:p>
            <a:pPr algn="r"/>
            <a:r>
              <a:rPr lang="vi-VN" sz="1600" b="0" i="0" dirty="0">
                <a:solidFill>
                  <a:srgbClr val="000000"/>
                </a:solidFill>
                <a:effectLst/>
                <a:latin typeface="Cambria" panose="02040503050406030204" pitchFamily="18" charset="0"/>
                <a:ea typeface="Cambria" panose="02040503050406030204" pitchFamily="18" charset="0"/>
              </a:rPr>
              <a:t>(</a:t>
            </a:r>
            <a:r>
              <a:rPr lang="vi-VN" sz="1600" b="0" i="1" dirty="0">
                <a:solidFill>
                  <a:srgbClr val="000000"/>
                </a:solidFill>
                <a:effectLst/>
                <a:latin typeface="Cambria" panose="02040503050406030204" pitchFamily="18" charset="0"/>
                <a:ea typeface="Cambria" panose="02040503050406030204" pitchFamily="18" charset="0"/>
              </a:rPr>
              <a:t>Theo</a:t>
            </a:r>
            <a:r>
              <a:rPr lang="vi-VN" sz="1600" b="0" i="0" dirty="0">
                <a:solidFill>
                  <a:srgbClr val="000000"/>
                </a:solidFill>
                <a:effectLst/>
                <a:latin typeface="Cambria" panose="02040503050406030204" pitchFamily="18" charset="0"/>
                <a:ea typeface="Cambria" panose="02040503050406030204" pitchFamily="18" charset="0"/>
              </a:rPr>
              <a:t> Trường Chi Lộ, Ngọc Khánh </a:t>
            </a:r>
            <a:r>
              <a:rPr lang="vi-VN" sz="1600" b="0" i="1" dirty="0">
                <a:solidFill>
                  <a:srgbClr val="000000"/>
                </a:solidFill>
                <a:effectLst/>
                <a:latin typeface="Cambria" panose="02040503050406030204" pitchFamily="18" charset="0"/>
                <a:ea typeface="Cambria" panose="02040503050406030204" pitchFamily="18" charset="0"/>
              </a:rPr>
              <a:t>dịch</a:t>
            </a:r>
            <a:r>
              <a:rPr lang="vi-VN" sz="1600" b="0" i="0" dirty="0">
                <a:solidFill>
                  <a:srgbClr val="000000"/>
                </a:solidFill>
                <a:effectLst/>
                <a:latin typeface="Cambria" panose="02040503050406030204" pitchFamily="18" charset="0"/>
                <a:ea typeface="Cambria" panose="02040503050406030204" pitchFamily="18" charset="0"/>
              </a:rPr>
              <a:t>)</a:t>
            </a:r>
          </a:p>
          <a:p>
            <a:endParaRPr lang="en-US" sz="16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D4216A8-1004-18CA-5834-9F8DF25C6A6A}"/>
              </a:ext>
            </a:extLst>
          </p:cNvPr>
          <p:cNvPicPr>
            <a:picLocks noChangeAspect="1"/>
          </p:cNvPicPr>
          <p:nvPr/>
        </p:nvPicPr>
        <p:blipFill>
          <a:blip r:embed="rId3"/>
          <a:stretch>
            <a:fillRect/>
          </a:stretch>
        </p:blipFill>
        <p:spPr>
          <a:xfrm>
            <a:off x="4205663" y="288765"/>
            <a:ext cx="4523624" cy="755970"/>
          </a:xfrm>
          <a:prstGeom prst="rect">
            <a:avLst/>
          </a:prstGeom>
        </p:spPr>
      </p:pic>
    </p:spTree>
    <p:extLst>
      <p:ext uri="{BB962C8B-B14F-4D97-AF65-F5344CB8AC3E}">
        <p14:creationId xmlns:p14="http://schemas.microsoft.com/office/powerpoint/2010/main" val="107539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p:cNvPicPr>
          <p:nvPr/>
        </p:nvPicPr>
        <p:blipFill>
          <a:blip r:embed="rId4"/>
          <a:srcRect r="24370"/>
          <a:stretch>
            <a:fillRect/>
          </a:stretch>
        </p:blipFill>
        <p:spPr>
          <a:xfrm>
            <a:off x="0" y="0"/>
            <a:ext cx="12192000" cy="6858000"/>
          </a:xfrm>
          <a:prstGeom prst="rect">
            <a:avLst/>
          </a:prstGeom>
        </p:spPr>
      </p:pic>
      <p:pic>
        <p:nvPicPr>
          <p:cNvPr id="5" name="Picture 3"/>
          <p:cNvPicPr>
            <a:picLocks noChangeAspect="1"/>
          </p:cNvPicPr>
          <p:nvPr/>
        </p:nvPicPr>
        <p:blipFill>
          <a:blip r:embed="rId5"/>
          <a:srcRect/>
          <a:stretch>
            <a:fillRect/>
          </a:stretch>
        </p:blipFill>
        <p:spPr>
          <a:xfrm>
            <a:off x="6821202" y="37753"/>
            <a:ext cx="5020086" cy="1524851"/>
          </a:xfrm>
          <a:prstGeom prst="rect">
            <a:avLst/>
          </a:prstGeom>
        </p:spPr>
      </p:pic>
      <p:pic>
        <p:nvPicPr>
          <p:cNvPr id="7" name="Picture 12"/>
          <p:cNvPicPr>
            <a:picLocks noChangeAspect="1"/>
          </p:cNvPicPr>
          <p:nvPr/>
        </p:nvPicPr>
        <p:blipFill>
          <a:blip r:embed="rId6"/>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7"/>
          <a:srcRect/>
          <a:stretch>
            <a:fillRect/>
          </a:stretch>
        </p:blipFill>
        <p:spPr>
          <a:xfrm>
            <a:off x="4760175" y="-1065232"/>
            <a:ext cx="7190563" cy="6858000"/>
          </a:xfrm>
          <a:prstGeom prst="rect">
            <a:avLst/>
          </a:prstGeom>
        </p:spPr>
      </p:pic>
      <p:pic>
        <p:nvPicPr>
          <p:cNvPr id="9" name="图片 4" descr="图标&#10;&#10;描述已自动生成">
            <a:extLst>
              <a:ext uri="{FF2B5EF4-FFF2-40B4-BE49-F238E27FC236}">
                <a16:creationId xmlns:a16="http://schemas.microsoft.com/office/drawing/2014/main" id="{02EB700E-F65F-4295-88F2-5C3A5D09E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79914" y="460137"/>
            <a:ext cx="9556240" cy="5981586"/>
          </a:xfrm>
          <a:prstGeom prst="rect">
            <a:avLst/>
          </a:prstGeom>
        </p:spPr>
      </p:pic>
      <p:pic>
        <p:nvPicPr>
          <p:cNvPr id="10" name="Picture 10"/>
          <p:cNvPicPr>
            <a:picLocks noChangeAspect="1"/>
          </p:cNvPicPr>
          <p:nvPr/>
        </p:nvPicPr>
        <p:blipFill>
          <a:blip r:embed="rId9"/>
          <a:srcRect/>
          <a:stretch>
            <a:fillRect/>
          </a:stretch>
        </p:blipFill>
        <p:spPr>
          <a:xfrm flipH="1">
            <a:off x="-1147337" y="-10879"/>
            <a:ext cx="13537065" cy="6923617"/>
          </a:xfrm>
          <a:prstGeom prst="rect">
            <a:avLst/>
          </a:prstGeom>
        </p:spPr>
      </p:pic>
      <p:pic>
        <p:nvPicPr>
          <p:cNvPr id="11" name="图片 21">
            <a:extLst>
              <a:ext uri="{FF2B5EF4-FFF2-40B4-BE49-F238E27FC236}">
                <a16:creationId xmlns:a16="http://schemas.microsoft.com/office/drawing/2014/main" id="{8FDCB5E8-01CE-4B05-BD52-9BF600449E2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rot="21080208" flipH="1">
            <a:off x="-33425" y="1825534"/>
            <a:ext cx="4310271" cy="4446619"/>
          </a:xfrm>
          <a:prstGeom prst="rect">
            <a:avLst/>
          </a:prstGeom>
        </p:spPr>
      </p:pic>
      <p:pic>
        <p:nvPicPr>
          <p:cNvPr id="15" name="Picture 7"/>
          <p:cNvPicPr>
            <a:picLocks noChangeAspect="1"/>
          </p:cNvPicPr>
          <p:nvPr/>
        </p:nvPicPr>
        <p:blipFill>
          <a:blip r:embed="rId11"/>
          <a:srcRect/>
          <a:stretch>
            <a:fillRect/>
          </a:stretch>
        </p:blipFill>
        <p:spPr>
          <a:xfrm>
            <a:off x="3880062" y="5489922"/>
            <a:ext cx="1277701" cy="1472147"/>
          </a:xfrm>
          <a:prstGeom prst="rect">
            <a:avLst/>
          </a:prstGeom>
        </p:spPr>
      </p:pic>
      <p:pic>
        <p:nvPicPr>
          <p:cNvPr id="16" name="Picture 9"/>
          <p:cNvPicPr>
            <a:picLocks noChangeAspect="1"/>
          </p:cNvPicPr>
          <p:nvPr/>
        </p:nvPicPr>
        <p:blipFill>
          <a:blip r:embed="rId11"/>
          <a:srcRect/>
          <a:stretch>
            <a:fillRect/>
          </a:stretch>
        </p:blipFill>
        <p:spPr>
          <a:xfrm>
            <a:off x="10153852" y="54133"/>
            <a:ext cx="1277701" cy="1472147"/>
          </a:xfrm>
          <a:prstGeom prst="rect">
            <a:avLst/>
          </a:prstGeom>
        </p:spPr>
      </p:pic>
      <p:pic>
        <p:nvPicPr>
          <p:cNvPr id="17" name="Picture 8"/>
          <p:cNvPicPr>
            <a:picLocks noChangeAspect="1"/>
          </p:cNvPicPr>
          <p:nvPr/>
        </p:nvPicPr>
        <p:blipFill>
          <a:blip r:embed="rId11"/>
          <a:srcRect/>
          <a:stretch>
            <a:fillRect/>
          </a:stretch>
        </p:blipFill>
        <p:spPr>
          <a:xfrm>
            <a:off x="-45859" y="-37574"/>
            <a:ext cx="1277701" cy="1472147"/>
          </a:xfrm>
          <a:prstGeom prst="rect">
            <a:avLst/>
          </a:prstGeom>
        </p:spPr>
      </p:pic>
      <p:sp>
        <p:nvSpPr>
          <p:cNvPr id="19" name="Rounded Rectangle 18"/>
          <p:cNvSpPr/>
          <p:nvPr/>
        </p:nvSpPr>
        <p:spPr>
          <a:xfrm>
            <a:off x="271271" y="1253430"/>
            <a:ext cx="11649457" cy="5410880"/>
          </a:xfrm>
          <a:prstGeom prst="roundRect">
            <a:avLst/>
          </a:prstGeom>
          <a:solidFill>
            <a:schemeClr val="accent1">
              <a:lumMod val="20000"/>
              <a:lumOff val="80000"/>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A0D90A7-EB05-0148-E4F3-A29D27CB140A}"/>
              </a:ext>
            </a:extLst>
          </p:cNvPr>
          <p:cNvPicPr>
            <a:picLocks noChangeAspect="1"/>
          </p:cNvPicPr>
          <p:nvPr/>
        </p:nvPicPr>
        <p:blipFill>
          <a:blip r:embed="rId12"/>
          <a:stretch>
            <a:fillRect/>
          </a:stretch>
        </p:blipFill>
        <p:spPr>
          <a:xfrm>
            <a:off x="1710592" y="-586376"/>
            <a:ext cx="8120576" cy="2913015"/>
          </a:xfrm>
          <a:prstGeom prst="rect">
            <a:avLst/>
          </a:prstGeom>
        </p:spPr>
      </p:pic>
      <p:sp>
        <p:nvSpPr>
          <p:cNvPr id="3" name="TextBox 2">
            <a:extLst>
              <a:ext uri="{FF2B5EF4-FFF2-40B4-BE49-F238E27FC236}">
                <a16:creationId xmlns:a16="http://schemas.microsoft.com/office/drawing/2014/main" id="{30E66E64-A9D5-7654-CD8F-FFD896DD019C}"/>
              </a:ext>
            </a:extLst>
          </p:cNvPr>
          <p:cNvSpPr txBox="1"/>
          <p:nvPr/>
        </p:nvSpPr>
        <p:spPr>
          <a:xfrm>
            <a:off x="2011680" y="2534228"/>
            <a:ext cx="7914639" cy="64698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1: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Từ</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đầu</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đã</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ghi</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âm</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xong</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sp>
        <p:nvSpPr>
          <p:cNvPr id="36" name="TextBox 35">
            <a:extLst>
              <a:ext uri="{FF2B5EF4-FFF2-40B4-BE49-F238E27FC236}">
                <a16:creationId xmlns:a16="http://schemas.microsoft.com/office/drawing/2014/main" id="{A40E1D6E-C991-A097-D7C4-109CDF958BC4}"/>
              </a:ext>
            </a:extLst>
          </p:cNvPr>
          <p:cNvSpPr txBox="1"/>
          <p:nvPr/>
        </p:nvSpPr>
        <p:spPr>
          <a:xfrm>
            <a:off x="2082800" y="3737769"/>
            <a:ext cx="7833359" cy="64698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2: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Phần</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còn</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lại</a:t>
            </a:r>
            <a:endPar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2173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1000"/>
                                        <p:tgtEl>
                                          <p:spTgt spid="36"/>
                                        </p:tgtEl>
                                      </p:cBhvr>
                                    </p:animEffect>
                                    <p:anim calcmode="lin" valueType="num">
                                      <p:cBhvr>
                                        <p:cTn id="16" dur="1000" fill="hold"/>
                                        <p:tgtEl>
                                          <p:spTgt spid="36"/>
                                        </p:tgtEl>
                                        <p:attrNameLst>
                                          <p:attrName>ppt_x</p:attrName>
                                        </p:attrNameLst>
                                      </p:cBhvr>
                                      <p:tavLst>
                                        <p:tav tm="0">
                                          <p:val>
                                            <p:strVal val="#ppt_x"/>
                                          </p:val>
                                        </p:tav>
                                        <p:tav tm="100000">
                                          <p:val>
                                            <p:strVal val="#ppt_x"/>
                                          </p:val>
                                        </p:tav>
                                      </p:tavLst>
                                    </p:anim>
                                    <p:anim calcmode="lin" valueType="num">
                                      <p:cBhvr>
                                        <p:cTn id="17" dur="900" decel="100000" fill="hold"/>
                                        <p:tgtEl>
                                          <p:spTgt spid="3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2033</Words>
  <Application>Microsoft Office PowerPoint</Application>
  <PresentationFormat>Widescreen</PresentationFormat>
  <Paragraphs>99</Paragraphs>
  <Slides>27</Slides>
  <Notes>8</Notes>
  <HiddenSlides>0</HiddenSlides>
  <MMClips>1</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27</vt:i4>
      </vt:variant>
    </vt:vector>
  </HeadingPairs>
  <TitlesOfParts>
    <vt:vector size="44" baseType="lpstr">
      <vt:lpstr>#9Slide07 HoneyCream</vt:lpstr>
      <vt:lpstr>Arial</vt:lpstr>
      <vt:lpstr>Calibri</vt:lpstr>
      <vt:lpstr>Calibri Light</vt:lpstr>
      <vt:lpstr>Cambria</vt:lpstr>
      <vt:lpstr>Lato Hairline</vt:lpstr>
      <vt:lpstr>Lato Light</vt:lpstr>
      <vt:lpstr>Lato Regular</vt:lpstr>
      <vt:lpstr>Montserrat Black</vt:lpstr>
      <vt:lpstr>Montserrat Light</vt:lpstr>
      <vt:lpstr>Open Sans</vt:lpstr>
      <vt:lpstr>Segoe UI Historic</vt:lpstr>
      <vt:lpstr>1_Office Theme</vt:lpstr>
      <vt:lpstr>2_Office Theme</vt:lpstr>
      <vt:lpstr>Custom Design</vt:lpstr>
      <vt:lpstr>9_Office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Kim Lộc Trần Ngô</cp:lastModifiedBy>
  <cp:revision>35</cp:revision>
  <dcterms:created xsi:type="dcterms:W3CDTF">2024-07-01T13:40:57Z</dcterms:created>
  <dcterms:modified xsi:type="dcterms:W3CDTF">2024-10-08T11:38:40Z</dcterms:modified>
</cp:coreProperties>
</file>