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4" r:id="rId3"/>
    <p:sldMasterId id="2147483706" r:id="rId4"/>
  </p:sldMasterIdLst>
  <p:notesMasterIdLst>
    <p:notesMasterId r:id="rId31"/>
  </p:notesMasterIdLst>
  <p:sldIdLst>
    <p:sldId id="257" r:id="rId5"/>
    <p:sldId id="288" r:id="rId6"/>
    <p:sldId id="265" r:id="rId7"/>
    <p:sldId id="260" r:id="rId8"/>
    <p:sldId id="267" r:id="rId9"/>
    <p:sldId id="269" r:id="rId10"/>
    <p:sldId id="271" r:id="rId11"/>
    <p:sldId id="272" r:id="rId12"/>
    <p:sldId id="273" r:id="rId13"/>
    <p:sldId id="270" r:id="rId14"/>
    <p:sldId id="289" r:id="rId15"/>
    <p:sldId id="275" r:id="rId16"/>
    <p:sldId id="276" r:id="rId17"/>
    <p:sldId id="268" r:id="rId18"/>
    <p:sldId id="283" r:id="rId19"/>
    <p:sldId id="290" r:id="rId20"/>
    <p:sldId id="292" r:id="rId21"/>
    <p:sldId id="293" r:id="rId22"/>
    <p:sldId id="291" r:id="rId23"/>
    <p:sldId id="294" r:id="rId24"/>
    <p:sldId id="468" r:id="rId25"/>
    <p:sldId id="295" r:id="rId26"/>
    <p:sldId id="296" r:id="rId27"/>
    <p:sldId id="297" r:id="rId28"/>
    <p:sldId id="298" r:id="rId29"/>
    <p:sldId id="25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40" d="100"/>
          <a:sy n="40" d="100"/>
        </p:scale>
        <p:origin x="1684"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C97D4-7755-47ED-A933-F30E2F3A0853}"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99881-26E7-4E5E-A0ED-B7C09619C785}" type="slidenum">
              <a:rPr lang="en-US" smtClean="0"/>
              <a:t>‹#›</a:t>
            </a:fld>
            <a:endParaRPr lang="en-US"/>
          </a:p>
        </p:txBody>
      </p:sp>
    </p:spTree>
    <p:extLst>
      <p:ext uri="{BB962C8B-B14F-4D97-AF65-F5344CB8AC3E}">
        <p14:creationId xmlns:p14="http://schemas.microsoft.com/office/powerpoint/2010/main" val="1152580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AC33-D534-45F7-A137-D98053C4F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67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AC33-D534-45F7-A137-D98053C4F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173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CE6EE0-4998-4F80-9C6F-FCE8A61DAF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19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22699881-26E7-4E5E-A0ED-B7C09619C785}" type="slidenum">
              <a:rPr lang="en-US" smtClean="0"/>
              <a:t>16</a:t>
            </a:fld>
            <a:endParaRPr lang="en-US"/>
          </a:p>
        </p:txBody>
      </p:sp>
    </p:spTree>
    <p:extLst>
      <p:ext uri="{BB962C8B-B14F-4D97-AF65-F5344CB8AC3E}">
        <p14:creationId xmlns:p14="http://schemas.microsoft.com/office/powerpoint/2010/main" val="3432193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22699881-26E7-4E5E-A0ED-B7C09619C785}" type="slidenum">
              <a:rPr lang="en-US" smtClean="0"/>
              <a:t>17</a:t>
            </a:fld>
            <a:endParaRPr lang="en-US"/>
          </a:p>
        </p:txBody>
      </p:sp>
    </p:spTree>
    <p:extLst>
      <p:ext uri="{BB962C8B-B14F-4D97-AF65-F5344CB8AC3E}">
        <p14:creationId xmlns:p14="http://schemas.microsoft.com/office/powerpoint/2010/main" val="1574856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22699881-26E7-4E5E-A0ED-B7C09619C785}" type="slidenum">
              <a:rPr lang="en-US" smtClean="0"/>
              <a:t>18</a:t>
            </a:fld>
            <a:endParaRPr lang="en-US"/>
          </a:p>
        </p:txBody>
      </p:sp>
    </p:spTree>
    <p:extLst>
      <p:ext uri="{BB962C8B-B14F-4D97-AF65-F5344CB8AC3E}">
        <p14:creationId xmlns:p14="http://schemas.microsoft.com/office/powerpoint/2010/main" val="1129167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22699881-26E7-4E5E-A0ED-B7C09619C785}" type="slidenum">
              <a:rPr lang="en-US" smtClean="0"/>
              <a:t>19</a:t>
            </a:fld>
            <a:endParaRPr lang="en-US"/>
          </a:p>
        </p:txBody>
      </p:sp>
    </p:spTree>
    <p:extLst>
      <p:ext uri="{BB962C8B-B14F-4D97-AF65-F5344CB8AC3E}">
        <p14:creationId xmlns:p14="http://schemas.microsoft.com/office/powerpoint/2010/main" val="767115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74719" cy="6844937"/>
          </a:xfrm>
          <a:prstGeom prst="rect">
            <a:avLst/>
          </a:prstGeom>
        </p:spPr>
      </p:pic>
      <p:pic>
        <p:nvPicPr>
          <p:cNvPr id="2" name="Đồ họa 7">
            <a:extLst>
              <a:ext uri="{FF2B5EF4-FFF2-40B4-BE49-F238E27FC236}">
                <a16:creationId xmlns:a16="http://schemas.microsoft.com/office/drawing/2014/main" id="{02D7EFBB-CE42-82B2-8555-48FDBF597E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8966" y="0"/>
            <a:ext cx="1363034" cy="1096353"/>
          </a:xfrm>
          <a:prstGeom prst="rect">
            <a:avLst/>
          </a:prstGeom>
        </p:spPr>
      </p:pic>
    </p:spTree>
    <p:extLst>
      <p:ext uri="{BB962C8B-B14F-4D97-AF65-F5344CB8AC3E}">
        <p14:creationId xmlns:p14="http://schemas.microsoft.com/office/powerpoint/2010/main" val="968516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550590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303550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873575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774177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696759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427479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567859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4147668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093580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498751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039891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955430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886968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886405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67E4AE-461B-26BB-3FBD-50F58B69D2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BA388A1-ADB8-9EA0-DE80-A4253676A6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5D14873-70D4-2975-3D54-AFE6B13668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66F2B637-33C8-6A2B-208D-6CB0B632AE6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DA3B2697-FB37-0054-8D94-62D91423D4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3535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C0D53D-75A0-9303-ACCB-E7F026E4E55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7EA32F2-8424-AFD8-44F0-C1A5D69BBCF5}"/>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54A240F-B8A3-288C-7790-973089E7EF8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4079454-D491-1E2E-64D9-4CBF636EC3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8C51057-9821-82A6-4B79-89CF7376853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7D4A641A-7B57-D8C5-FEB6-9A55421E41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8276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21BA53-A3E9-667B-F0B5-BFC2CA69EA9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AEDA2D8-B8E6-5F2E-E8AF-E6796221D14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75DA8F8-3993-98B9-AE10-838160343AF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F03AEBD-8893-9115-7B89-8ADC192B84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D726ADD-3C1D-F2AC-C921-1D88DD4BC1A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F5104A5-AE94-09DB-BEFF-898DA4FE3E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Chỗ dành sẵn cho Chân trang 7">
            <a:extLst>
              <a:ext uri="{FF2B5EF4-FFF2-40B4-BE49-F238E27FC236}">
                <a16:creationId xmlns:a16="http://schemas.microsoft.com/office/drawing/2014/main" id="{5752C3EC-C477-C993-204D-5538B4B9E6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Chỗ dành sẵn cho Số hiệu Bản chiếu 8">
            <a:extLst>
              <a:ext uri="{FF2B5EF4-FFF2-40B4-BE49-F238E27FC236}">
                <a16:creationId xmlns:a16="http://schemas.microsoft.com/office/drawing/2014/main" id="{74990B9B-ED4E-2284-66F1-E3A5C16735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4324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28724-7F16-7D6D-E625-5B1F5AE819E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94152DE2-84F4-086E-DC46-D1B85509DC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Chỗ dành sẵn cho Chân trang 3">
            <a:extLst>
              <a:ext uri="{FF2B5EF4-FFF2-40B4-BE49-F238E27FC236}">
                <a16:creationId xmlns:a16="http://schemas.microsoft.com/office/drawing/2014/main" id="{AFF9BC6E-B836-FE2A-6C26-71572C904DC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Số hiệu Bản chiếu 4">
            <a:extLst>
              <a:ext uri="{FF2B5EF4-FFF2-40B4-BE49-F238E27FC236}">
                <a16:creationId xmlns:a16="http://schemas.microsoft.com/office/drawing/2014/main" id="{8E6D6E49-CBAA-5C1B-073B-EA496F81E08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2034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064" r="-184" b="8820"/>
          <a:stretch/>
        </p:blipFill>
        <p:spPr>
          <a:xfrm>
            <a:off x="-45431" y="-1"/>
            <a:ext cx="12378417" cy="6911353"/>
          </a:xfrm>
          <a:prstGeom prst="rect">
            <a:avLst/>
          </a:prstGeom>
        </p:spPr>
      </p:pic>
      <p:sp>
        <p:nvSpPr>
          <p:cNvPr id="6" name="Title 1">
            <a:extLst>
              <a:ext uri="{FF2B5EF4-FFF2-40B4-BE49-F238E27FC236}">
                <a16:creationId xmlns:a16="http://schemas.microsoft.com/office/drawing/2014/main" id="{AD67FFBA-412C-5C24-73DD-C62A71C03DB4}"/>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800AB84F-D796-0599-35A9-AC079694B685}"/>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604199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_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833" r="6842" b="35999"/>
          <a:stretch/>
        </p:blipFill>
        <p:spPr>
          <a:xfrm>
            <a:off x="-204502" y="0"/>
            <a:ext cx="12485818" cy="6956385"/>
          </a:xfrm>
          <a:prstGeom prst="rect">
            <a:avLst/>
          </a:prstGeom>
        </p:spPr>
      </p:pic>
      <p:sp>
        <p:nvSpPr>
          <p:cNvPr id="2" name="Title 1">
            <a:extLst>
              <a:ext uri="{FF2B5EF4-FFF2-40B4-BE49-F238E27FC236}">
                <a16:creationId xmlns:a16="http://schemas.microsoft.com/office/drawing/2014/main" id="{6CEDED4A-65EE-3C9A-41F1-8835A667E2B6}"/>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3" name="Title 1">
            <a:extLst>
              <a:ext uri="{FF2B5EF4-FFF2-40B4-BE49-F238E27FC236}">
                <a16:creationId xmlns:a16="http://schemas.microsoft.com/office/drawing/2014/main" id="{03D64760-8440-6787-E519-A90B61B5310A}"/>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952236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8D352C4-BF35-9993-9F5C-751A916D1C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49CBC5E2-CD1D-C460-63EA-4092A29DDEC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2E3E1D10-F4F8-7E0C-98C0-B5D3CC1B52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F97F471-0DD6-0AA0-5EF4-3FE0D8BD332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08BFB544-2661-3250-8C2A-F928B6D776E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19ABBDCA-A097-A999-0C37-0E55FF3FA9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587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445407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09F3E6-9262-560D-0FEA-5F779FB79B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D532BC3E-31E2-38AA-C0D6-C03D695C3B8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E78AE7D-100E-242E-0F11-01AABD212A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D38F215-313B-4A30-E6A1-5CC39F33C1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02BF8EA-1C96-9021-78B8-9711C525135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9D79B927-FD18-2783-ACAD-6DB550F83B3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8891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9051303-3FCE-2B57-4817-7E9DE0955A7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E31C580-E821-CB87-44DC-12F939C323D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CF09683-8DF1-D6F4-3943-0D3F57BE2C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19F08214-9A64-24DD-01DC-A4E7595D242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116D755F-0844-51AF-622F-7DC7AC19E8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0820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EAF0EA0-8EC9-BDC0-407C-F0C81E89FE6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A5DA7B1-A1D0-94D6-C745-8ECC0CFB063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B944D00-E50F-A340-FDBE-615173A422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08/10/2024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4779B5C2-A9EC-AEAD-CA52-B84482F0884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B1247121-27FE-4443-F8DA-78D0CF74493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2722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C1794E-9C54-3511-2C0B-5065C0A7E6B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60AE611-8139-2E63-3774-E5251DF148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D5DD26DB-0AF1-DA28-8C90-29143C19D509}"/>
              </a:ext>
            </a:extLst>
          </p:cNvPr>
          <p:cNvSpPr>
            <a:spLocks noGrp="1"/>
          </p:cNvSpPr>
          <p:nvPr>
            <p:ph type="dt" sz="half" idx="10"/>
          </p:nvPr>
        </p:nvSpPr>
        <p:spPr/>
        <p:txBody>
          <a:bodyPr/>
          <a:lstStyle/>
          <a:p>
            <a:fld id="{0B733563-CC41-4AB9-B8CE-77749C1F7302}" type="datetimeFigureOut">
              <a:rPr lang="en-US" smtClean="0"/>
              <a:t>10/8/2024</a:t>
            </a:fld>
            <a:endParaRPr lang="en-US"/>
          </a:p>
        </p:txBody>
      </p:sp>
      <p:sp>
        <p:nvSpPr>
          <p:cNvPr id="5" name="Chỗ dành sẵn cho Chân trang 4">
            <a:extLst>
              <a:ext uri="{FF2B5EF4-FFF2-40B4-BE49-F238E27FC236}">
                <a16:creationId xmlns:a16="http://schemas.microsoft.com/office/drawing/2014/main" id="{D40DBD69-9DCF-204F-888E-3B78F1E5A06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A38E1D5-FCC2-3442-7841-F552A459A13E}"/>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88175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4D73E2E-B31E-06E4-B756-BF6795FFF45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ECA8A1C-89CA-CD19-C822-6C648418062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96A8C65-9C12-4B5A-8042-7FEB48212D63}"/>
              </a:ext>
            </a:extLst>
          </p:cNvPr>
          <p:cNvSpPr>
            <a:spLocks noGrp="1"/>
          </p:cNvSpPr>
          <p:nvPr>
            <p:ph type="dt" sz="half" idx="10"/>
          </p:nvPr>
        </p:nvSpPr>
        <p:spPr/>
        <p:txBody>
          <a:bodyPr/>
          <a:lstStyle/>
          <a:p>
            <a:fld id="{0B733563-CC41-4AB9-B8CE-77749C1F7302}" type="datetimeFigureOut">
              <a:rPr lang="en-US" smtClean="0"/>
              <a:t>10/8/2024</a:t>
            </a:fld>
            <a:endParaRPr lang="en-US"/>
          </a:p>
        </p:txBody>
      </p:sp>
      <p:sp>
        <p:nvSpPr>
          <p:cNvPr id="5" name="Chỗ dành sẵn cho Chân trang 4">
            <a:extLst>
              <a:ext uri="{FF2B5EF4-FFF2-40B4-BE49-F238E27FC236}">
                <a16:creationId xmlns:a16="http://schemas.microsoft.com/office/drawing/2014/main" id="{797F5C6B-73E3-9116-EB77-63FEF6AE516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EA6E12D-49FF-5C0E-3C50-8C7B00C20F31}"/>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4006604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0E7BC0-39C9-0555-AFA5-A7E5D16A9B3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0571614-8591-B96B-870F-1BDAC9A3F2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1D9C48E-027F-30CF-AB5E-37CCD03D3021}"/>
              </a:ext>
            </a:extLst>
          </p:cNvPr>
          <p:cNvSpPr>
            <a:spLocks noGrp="1"/>
          </p:cNvSpPr>
          <p:nvPr>
            <p:ph type="dt" sz="half" idx="10"/>
          </p:nvPr>
        </p:nvSpPr>
        <p:spPr/>
        <p:txBody>
          <a:bodyPr/>
          <a:lstStyle/>
          <a:p>
            <a:fld id="{0B733563-CC41-4AB9-B8CE-77749C1F7302}" type="datetimeFigureOut">
              <a:rPr lang="en-US" smtClean="0"/>
              <a:t>10/8/2024</a:t>
            </a:fld>
            <a:endParaRPr lang="en-US"/>
          </a:p>
        </p:txBody>
      </p:sp>
      <p:sp>
        <p:nvSpPr>
          <p:cNvPr id="5" name="Chỗ dành sẵn cho Chân trang 4">
            <a:extLst>
              <a:ext uri="{FF2B5EF4-FFF2-40B4-BE49-F238E27FC236}">
                <a16:creationId xmlns:a16="http://schemas.microsoft.com/office/drawing/2014/main" id="{F2AEDAB8-2A4E-E958-8D5E-4D9DB05934D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2231D82-0BD1-C1DD-E15E-AD8D8E3A87FE}"/>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525892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6A8B235-9C22-2FAF-D921-FF1B9C052BC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34B3BB1-37A2-A652-651D-83477CDC0D38}"/>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3CA9530D-905B-D54E-8F07-1AADCFC4742C}"/>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ED90886-681D-DE7F-F809-46C17CC0D00C}"/>
              </a:ext>
            </a:extLst>
          </p:cNvPr>
          <p:cNvSpPr>
            <a:spLocks noGrp="1"/>
          </p:cNvSpPr>
          <p:nvPr>
            <p:ph type="dt" sz="half" idx="10"/>
          </p:nvPr>
        </p:nvSpPr>
        <p:spPr/>
        <p:txBody>
          <a:bodyPr/>
          <a:lstStyle/>
          <a:p>
            <a:fld id="{0B733563-CC41-4AB9-B8CE-77749C1F7302}" type="datetimeFigureOut">
              <a:rPr lang="en-US" smtClean="0"/>
              <a:t>10/8/2024</a:t>
            </a:fld>
            <a:endParaRPr lang="en-US"/>
          </a:p>
        </p:txBody>
      </p:sp>
      <p:sp>
        <p:nvSpPr>
          <p:cNvPr id="6" name="Chỗ dành sẵn cho Chân trang 5">
            <a:extLst>
              <a:ext uri="{FF2B5EF4-FFF2-40B4-BE49-F238E27FC236}">
                <a16:creationId xmlns:a16="http://schemas.microsoft.com/office/drawing/2014/main" id="{7855BA63-3918-D07A-8173-E376718A89C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82BEE63-109A-7F21-2E83-44389A376EE2}"/>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051016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E14649-3402-4FFE-EC2A-43655235232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7C50382-1CEB-BA39-FCA5-7EC4F60E67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7A187EB-D1B8-040A-B437-435931FA2AF7}"/>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A695FB0-FC40-FD43-B26F-EFB525FA4A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A3B32F3-78B2-C1AF-F6AF-E36110CAFBB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AAC09178-54E7-4107-5E71-F7EAA463D796}"/>
              </a:ext>
            </a:extLst>
          </p:cNvPr>
          <p:cNvSpPr>
            <a:spLocks noGrp="1"/>
          </p:cNvSpPr>
          <p:nvPr>
            <p:ph type="dt" sz="half" idx="10"/>
          </p:nvPr>
        </p:nvSpPr>
        <p:spPr/>
        <p:txBody>
          <a:bodyPr/>
          <a:lstStyle/>
          <a:p>
            <a:fld id="{0B733563-CC41-4AB9-B8CE-77749C1F7302}" type="datetimeFigureOut">
              <a:rPr lang="en-US" smtClean="0"/>
              <a:t>10/8/2024</a:t>
            </a:fld>
            <a:endParaRPr lang="en-US"/>
          </a:p>
        </p:txBody>
      </p:sp>
      <p:sp>
        <p:nvSpPr>
          <p:cNvPr id="8" name="Chỗ dành sẵn cho Chân trang 7">
            <a:extLst>
              <a:ext uri="{FF2B5EF4-FFF2-40B4-BE49-F238E27FC236}">
                <a16:creationId xmlns:a16="http://schemas.microsoft.com/office/drawing/2014/main" id="{33A94F47-87D9-4122-B181-B7C7A116BDFE}"/>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65DAF193-2566-9B1D-6CE1-F81B55471FA1}"/>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144839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D5BFBD3-C08E-FCD7-F558-6ECE4B467DE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835B5F1-CC1C-EA49-791C-6276EA763080}"/>
              </a:ext>
            </a:extLst>
          </p:cNvPr>
          <p:cNvSpPr>
            <a:spLocks noGrp="1"/>
          </p:cNvSpPr>
          <p:nvPr>
            <p:ph type="dt" sz="half" idx="10"/>
          </p:nvPr>
        </p:nvSpPr>
        <p:spPr/>
        <p:txBody>
          <a:bodyPr/>
          <a:lstStyle/>
          <a:p>
            <a:fld id="{0B733563-CC41-4AB9-B8CE-77749C1F7302}" type="datetimeFigureOut">
              <a:rPr lang="en-US" smtClean="0"/>
              <a:t>10/8/2024</a:t>
            </a:fld>
            <a:endParaRPr lang="en-US"/>
          </a:p>
        </p:txBody>
      </p:sp>
      <p:sp>
        <p:nvSpPr>
          <p:cNvPr id="4" name="Chỗ dành sẵn cho Chân trang 3">
            <a:extLst>
              <a:ext uri="{FF2B5EF4-FFF2-40B4-BE49-F238E27FC236}">
                <a16:creationId xmlns:a16="http://schemas.microsoft.com/office/drawing/2014/main" id="{23EA85CE-A39F-B510-FC4B-D5325EBC9F76}"/>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F69F7A31-FC33-D368-D0FF-80396E3EAD0F}"/>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2601765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B0D4FA4-D8A6-C7B9-D30E-615BB7E8DB38}"/>
              </a:ext>
            </a:extLst>
          </p:cNvPr>
          <p:cNvSpPr>
            <a:spLocks noGrp="1"/>
          </p:cNvSpPr>
          <p:nvPr>
            <p:ph type="dt" sz="half" idx="10"/>
          </p:nvPr>
        </p:nvSpPr>
        <p:spPr/>
        <p:txBody>
          <a:bodyPr/>
          <a:lstStyle/>
          <a:p>
            <a:fld id="{0B733563-CC41-4AB9-B8CE-77749C1F7302}" type="datetimeFigureOut">
              <a:rPr lang="en-US" smtClean="0"/>
              <a:t>10/8/2024</a:t>
            </a:fld>
            <a:endParaRPr lang="en-US"/>
          </a:p>
        </p:txBody>
      </p:sp>
      <p:sp>
        <p:nvSpPr>
          <p:cNvPr id="3" name="Chỗ dành sẵn cho Chân trang 2">
            <a:extLst>
              <a:ext uri="{FF2B5EF4-FFF2-40B4-BE49-F238E27FC236}">
                <a16:creationId xmlns:a16="http://schemas.microsoft.com/office/drawing/2014/main" id="{D866A330-DCA4-3211-469F-6F13449B20D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3C66C43-DCED-C25F-9B0D-9F068B1EF7E6}"/>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272498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420268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C3AEBE-00F9-BDCA-3EF9-E0B60205ABA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07DB722-2B71-752D-AC61-C6F250554C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A0EF4BF-CE8A-1F74-7E94-6A6E2C9FC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AD82B99-4AB4-89E5-1FBD-D438757EE33B}"/>
              </a:ext>
            </a:extLst>
          </p:cNvPr>
          <p:cNvSpPr>
            <a:spLocks noGrp="1"/>
          </p:cNvSpPr>
          <p:nvPr>
            <p:ph type="dt" sz="half" idx="10"/>
          </p:nvPr>
        </p:nvSpPr>
        <p:spPr/>
        <p:txBody>
          <a:bodyPr/>
          <a:lstStyle/>
          <a:p>
            <a:fld id="{0B733563-CC41-4AB9-B8CE-77749C1F7302}" type="datetimeFigureOut">
              <a:rPr lang="en-US" smtClean="0"/>
              <a:t>10/8/2024</a:t>
            </a:fld>
            <a:endParaRPr lang="en-US"/>
          </a:p>
        </p:txBody>
      </p:sp>
      <p:sp>
        <p:nvSpPr>
          <p:cNvPr id="6" name="Chỗ dành sẵn cho Chân trang 5">
            <a:extLst>
              <a:ext uri="{FF2B5EF4-FFF2-40B4-BE49-F238E27FC236}">
                <a16:creationId xmlns:a16="http://schemas.microsoft.com/office/drawing/2014/main" id="{25553A8E-DF63-2F41-6EAA-1882F019B02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A377671-86B3-A9D4-E0B3-ED066A25BBDB}"/>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3187078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F5EB80-71F3-F806-66EC-5F30443AB49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9EC66B3-D7D1-5DF7-668B-4D8C84F67B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45829915-6D89-DA85-9D56-B6753F594D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F81C94A-A829-893C-29D1-EE3BD4EF4A05}"/>
              </a:ext>
            </a:extLst>
          </p:cNvPr>
          <p:cNvSpPr>
            <a:spLocks noGrp="1"/>
          </p:cNvSpPr>
          <p:nvPr>
            <p:ph type="dt" sz="half" idx="10"/>
          </p:nvPr>
        </p:nvSpPr>
        <p:spPr/>
        <p:txBody>
          <a:bodyPr/>
          <a:lstStyle/>
          <a:p>
            <a:fld id="{0B733563-CC41-4AB9-B8CE-77749C1F7302}" type="datetimeFigureOut">
              <a:rPr lang="en-US" smtClean="0"/>
              <a:t>10/8/2024</a:t>
            </a:fld>
            <a:endParaRPr lang="en-US"/>
          </a:p>
        </p:txBody>
      </p:sp>
      <p:sp>
        <p:nvSpPr>
          <p:cNvPr id="6" name="Chỗ dành sẵn cho Chân trang 5">
            <a:extLst>
              <a:ext uri="{FF2B5EF4-FFF2-40B4-BE49-F238E27FC236}">
                <a16:creationId xmlns:a16="http://schemas.microsoft.com/office/drawing/2014/main" id="{A29759FB-841C-366D-8937-A7A06E0DB01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E595C7B-284E-D3B6-8497-7021760E3468}"/>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3241344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3C54E0-1B20-B83B-30FB-98F74590AB9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56A3457-213E-4046-40B7-9946623F3AF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2A3C669-0B54-B66F-1F4B-159084EAB0C5}"/>
              </a:ext>
            </a:extLst>
          </p:cNvPr>
          <p:cNvSpPr>
            <a:spLocks noGrp="1"/>
          </p:cNvSpPr>
          <p:nvPr>
            <p:ph type="dt" sz="half" idx="10"/>
          </p:nvPr>
        </p:nvSpPr>
        <p:spPr/>
        <p:txBody>
          <a:bodyPr/>
          <a:lstStyle/>
          <a:p>
            <a:fld id="{0B733563-CC41-4AB9-B8CE-77749C1F7302}" type="datetimeFigureOut">
              <a:rPr lang="en-US" smtClean="0"/>
              <a:t>10/8/2024</a:t>
            </a:fld>
            <a:endParaRPr lang="en-US"/>
          </a:p>
        </p:txBody>
      </p:sp>
      <p:sp>
        <p:nvSpPr>
          <p:cNvPr id="5" name="Chỗ dành sẵn cho Chân trang 4">
            <a:extLst>
              <a:ext uri="{FF2B5EF4-FFF2-40B4-BE49-F238E27FC236}">
                <a16:creationId xmlns:a16="http://schemas.microsoft.com/office/drawing/2014/main" id="{0AE721C4-DFE0-8AE6-3377-DBEE3D57F6B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588D1A5-8408-CD54-E846-262489459CE5}"/>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974334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B36265A-AB72-DC42-A5BE-748730FAF786}"/>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0E84B95-4649-53E6-627A-C680E6DE6D1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A02CE99-5D51-3241-DCCA-3F09842B0F24}"/>
              </a:ext>
            </a:extLst>
          </p:cNvPr>
          <p:cNvSpPr>
            <a:spLocks noGrp="1"/>
          </p:cNvSpPr>
          <p:nvPr>
            <p:ph type="dt" sz="half" idx="10"/>
          </p:nvPr>
        </p:nvSpPr>
        <p:spPr/>
        <p:txBody>
          <a:bodyPr/>
          <a:lstStyle/>
          <a:p>
            <a:fld id="{0B733563-CC41-4AB9-B8CE-77749C1F7302}" type="datetimeFigureOut">
              <a:rPr lang="en-US" smtClean="0"/>
              <a:t>10/8/2024</a:t>
            </a:fld>
            <a:endParaRPr lang="en-US"/>
          </a:p>
        </p:txBody>
      </p:sp>
      <p:sp>
        <p:nvSpPr>
          <p:cNvPr id="5" name="Chỗ dành sẵn cho Chân trang 4">
            <a:extLst>
              <a:ext uri="{FF2B5EF4-FFF2-40B4-BE49-F238E27FC236}">
                <a16:creationId xmlns:a16="http://schemas.microsoft.com/office/drawing/2014/main" id="{F1EFE725-161B-8FBE-19E5-50472AB25E1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96E5A6E-F287-D5A8-4ACC-BDDC55D71823}"/>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562875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536487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972798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794947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935239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72892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54822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10/8/2024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12952414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586296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013322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44186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9860267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10/8/2024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21963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1E60C3-9521-0908-E20F-17099CBDA311}"/>
              </a:ext>
            </a:extLst>
          </p:cNvPr>
          <p:cNvSpPr/>
          <p:nvPr userDrawn="1"/>
        </p:nvSpPr>
        <p:spPr>
          <a:xfrm>
            <a:off x="390525" y="274320"/>
            <a:ext cx="11410950" cy="6311647"/>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1831505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570213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551759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39506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4.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2"/>
          <a:stretch>
            <a:fillRect/>
          </a:stretch>
        </p:blipFill>
        <p:spPr>
          <a:xfrm>
            <a:off x="5000" y="-1277"/>
            <a:ext cx="12171691" cy="6843235"/>
          </a:xfrm>
          <a:prstGeom prst="rect">
            <a:avLst/>
          </a:prstGeom>
        </p:spPr>
      </p:pic>
      <p:pic>
        <p:nvPicPr>
          <p:cNvPr id="6" name="Đồ họa 7">
            <a:extLst>
              <a:ext uri="{FF2B5EF4-FFF2-40B4-BE49-F238E27FC236}">
                <a16:creationId xmlns:a16="http://schemas.microsoft.com/office/drawing/2014/main" id="{6C78DDF2-73C0-7BDC-F3E3-D3B9C0E0363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0755998" y="76350"/>
            <a:ext cx="1363034" cy="1096353"/>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1BB9C627-05A6-2DE1-1098-EF59E7C379F5}"/>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904215" y="0"/>
            <a:ext cx="1717933" cy="171793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35DF456C-A76F-FFD7-692B-A20F10442B9D}"/>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5368455" y="-3955311"/>
            <a:ext cx="1717933" cy="1717933"/>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790F0107-13D2-6A99-034E-CCC01927CDE2}"/>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5581106" y="8484782"/>
            <a:ext cx="1717933" cy="1717933"/>
          </a:xfrm>
          <a:prstGeom prst="rect">
            <a:avLst/>
          </a:prstGeom>
        </p:spPr>
      </p:pic>
    </p:spTree>
    <p:extLst>
      <p:ext uri="{BB962C8B-B14F-4D97-AF65-F5344CB8AC3E}">
        <p14:creationId xmlns:p14="http://schemas.microsoft.com/office/powerpoint/2010/main" val="2506097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25B8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61913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A0538A6-3357-04EE-EB80-E5468005FB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ACBCAC2-3EB2-52EE-9DC5-C59B2BD984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7B02BED-2D5D-0B6C-67EC-1A327D42DA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33563-CC41-4AB9-B8CE-77749C1F7302}" type="datetimeFigureOut">
              <a:rPr lang="en-US" smtClean="0"/>
              <a:t>10/8/2024</a:t>
            </a:fld>
            <a:endParaRPr lang="en-US"/>
          </a:p>
        </p:txBody>
      </p:sp>
      <p:sp>
        <p:nvSpPr>
          <p:cNvPr id="5" name="Chỗ dành sẵn cho Chân trang 4">
            <a:extLst>
              <a:ext uri="{FF2B5EF4-FFF2-40B4-BE49-F238E27FC236}">
                <a16:creationId xmlns:a16="http://schemas.microsoft.com/office/drawing/2014/main" id="{03D17CB2-8D4C-0DED-360E-F45825BB5D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AEEFC01-E010-0812-25C1-DC53E78A84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1024F-E8A7-4B04-9136-CC77ABC444B8}" type="slidenum">
              <a:rPr lang="en-US" smtClean="0"/>
              <a:t>‹#›</a:t>
            </a:fld>
            <a:endParaRPr lang="en-US"/>
          </a:p>
        </p:txBody>
      </p:sp>
    </p:spTree>
    <p:extLst>
      <p:ext uri="{BB962C8B-B14F-4D97-AF65-F5344CB8AC3E}">
        <p14:creationId xmlns:p14="http://schemas.microsoft.com/office/powerpoint/2010/main" val="229288862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8740" y="213332"/>
            <a:ext cx="1812202" cy="1812202"/>
          </a:xfrm>
          <a:prstGeom prst="rect">
            <a:avLst/>
          </a:prstGeom>
        </p:spPr>
      </p:pic>
    </p:spTree>
    <p:extLst>
      <p:ext uri="{BB962C8B-B14F-4D97-AF65-F5344CB8AC3E}">
        <p14:creationId xmlns:p14="http://schemas.microsoft.com/office/powerpoint/2010/main" val="107466887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37.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22.xml"/><Relationship Id="rId7" Type="http://schemas.microsoft.com/office/2007/relationships/hdphoto" Target="../media/hdphoto6.wdp"/><Relationship Id="rId12" Type="http://schemas.openxmlformats.org/officeDocument/2006/relationships/slide" Target="slide20.xml"/><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44.png"/><Relationship Id="rId11" Type="http://schemas.openxmlformats.org/officeDocument/2006/relationships/slide" Target="slide19.xml"/><Relationship Id="rId5" Type="http://schemas.microsoft.com/office/2007/relationships/hdphoto" Target="../media/hdphoto5.wdp"/><Relationship Id="rId10" Type="http://schemas.openxmlformats.org/officeDocument/2006/relationships/slide" Target="slide18.xml"/><Relationship Id="rId4" Type="http://schemas.openxmlformats.org/officeDocument/2006/relationships/image" Target="../media/image43.png"/><Relationship Id="rId9" Type="http://schemas.openxmlformats.org/officeDocument/2006/relationships/slide" Target="slide17.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slide" Target="slide15.xml"/><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microsoft.com/office/2007/relationships/hdphoto" Target="../media/hdphoto6.wdp"/><Relationship Id="rId5" Type="http://schemas.openxmlformats.org/officeDocument/2006/relationships/image" Target="../media/image44.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slide" Target="slide15.xml"/><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microsoft.com/office/2007/relationships/hdphoto" Target="../media/hdphoto6.wdp"/><Relationship Id="rId5" Type="http://schemas.openxmlformats.org/officeDocument/2006/relationships/image" Target="../media/image44.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slide" Target="slide15.xml"/><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microsoft.com/office/2007/relationships/hdphoto" Target="../media/hdphoto6.wdp"/><Relationship Id="rId5" Type="http://schemas.openxmlformats.org/officeDocument/2006/relationships/image" Target="../media/image44.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slide" Target="slide15.xml"/><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microsoft.com/office/2007/relationships/hdphoto" Target="../media/hdphoto6.wdp"/><Relationship Id="rId5" Type="http://schemas.openxmlformats.org/officeDocument/2006/relationships/image" Target="../media/image44.png"/><Relationship Id="rId4" Type="http://schemas.microsoft.com/office/2007/relationships/hdphoto" Target="../media/hdphoto5.wdp"/><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5.wdp"/><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33.xml"/><Relationship Id="rId6" Type="http://schemas.openxmlformats.org/officeDocument/2006/relationships/slide" Target="slide15.xml"/><Relationship Id="rId5" Type="http://schemas.microsoft.com/office/2007/relationships/hdphoto" Target="../media/hdphoto6.wdp"/><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50.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png"/><Relationship Id="rId4" Type="http://schemas.microsoft.com/office/2007/relationships/hdphoto" Target="../media/hdphoto7.wdp"/><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2.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2724186" y="1441555"/>
            <a:ext cx="6279424" cy="4121253"/>
          </a:xfrm>
          <a:prstGeom prst="rect">
            <a:avLst/>
          </a:prstGeom>
        </p:spPr>
      </p:pic>
    </p:spTree>
    <p:extLst>
      <p:ext uri="{BB962C8B-B14F-4D97-AF65-F5344CB8AC3E}">
        <p14:creationId xmlns:p14="http://schemas.microsoft.com/office/powerpoint/2010/main" val="346881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 name="Rectangle 1">
            <a:extLst>
              <a:ext uri="{FF2B5EF4-FFF2-40B4-BE49-F238E27FC236}">
                <a16:creationId xmlns:a16="http://schemas.microsoft.com/office/drawing/2014/main" id="{10694FFE-7AB6-AECA-6AB9-2C2153075953}"/>
              </a:ext>
            </a:extLst>
          </p:cNvPr>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矩形 22">
            <a:extLst>
              <a:ext uri="{FF2B5EF4-FFF2-40B4-BE49-F238E27FC236}">
                <a16:creationId xmlns:a16="http://schemas.microsoft.com/office/drawing/2014/main" id="{BACDE5FC-A359-6A7F-EA11-F3181BDFF75E}"/>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8FF4194C-A777-AC40-76D7-7AC49C7E96E0}"/>
              </a:ext>
            </a:extLst>
          </p:cNvPr>
          <p:cNvPicPr>
            <a:picLocks noChangeAspect="1"/>
          </p:cNvPicPr>
          <p:nvPr/>
        </p:nvPicPr>
        <p:blipFill>
          <a:blip r:embed="rId5"/>
          <a:stretch>
            <a:fillRect/>
          </a:stretch>
        </p:blipFill>
        <p:spPr>
          <a:xfrm>
            <a:off x="1365094" y="279725"/>
            <a:ext cx="9461812" cy="1609483"/>
          </a:xfrm>
          <a:prstGeom prst="rect">
            <a:avLst/>
          </a:prstGeom>
        </p:spPr>
      </p:pic>
      <p:grpSp>
        <p:nvGrpSpPr>
          <p:cNvPr id="6" name="Group 5">
            <a:extLst>
              <a:ext uri="{FF2B5EF4-FFF2-40B4-BE49-F238E27FC236}">
                <a16:creationId xmlns:a16="http://schemas.microsoft.com/office/drawing/2014/main" id="{17015AC8-7A77-AE4E-2C27-00461F7E9B86}"/>
              </a:ext>
            </a:extLst>
          </p:cNvPr>
          <p:cNvGrpSpPr/>
          <p:nvPr/>
        </p:nvGrpSpPr>
        <p:grpSpPr>
          <a:xfrm>
            <a:off x="1009652" y="2302506"/>
            <a:ext cx="10239375" cy="863279"/>
            <a:chOff x="9210714" y="2450815"/>
            <a:chExt cx="3299149" cy="863279"/>
          </a:xfrm>
        </p:grpSpPr>
        <p:sp>
          <p:nvSpPr>
            <p:cNvPr id="7" name="矩形 26">
              <a:extLst>
                <a:ext uri="{FF2B5EF4-FFF2-40B4-BE49-F238E27FC236}">
                  <a16:creationId xmlns:a16="http://schemas.microsoft.com/office/drawing/2014/main" id="{CE01B394-7392-F0BF-A8E4-42EBA160677F}"/>
                </a:ext>
              </a:extLst>
            </p:cNvPr>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0" name="Rectangle 9">
              <a:extLst>
                <a:ext uri="{FF2B5EF4-FFF2-40B4-BE49-F238E27FC236}">
                  <a16:creationId xmlns:a16="http://schemas.microsoft.com/office/drawing/2014/main" id="{21262B1E-112C-823D-555F-E30DC68B4326}"/>
                </a:ext>
              </a:extLst>
            </p:cNvPr>
            <p:cNvSpPr/>
            <p:nvPr/>
          </p:nvSpPr>
          <p:spPr>
            <a:xfrm>
              <a:off x="9496869" y="2450815"/>
              <a:ext cx="2739427"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i="1" dirty="0" err="1">
                  <a:solidFill>
                    <a:prstClr val="black"/>
                  </a:solidFill>
                  <a:latin typeface="Cambria" panose="02040503050406030204" pitchFamily="18" charset="0"/>
                  <a:ea typeface="Cambria" panose="02040503050406030204" pitchFamily="18" charset="0"/>
                </a:rPr>
                <a:t>Đáp</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xuống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hạ</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xuống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và</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dừng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lại</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06008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 name="Rectangle 1">
            <a:extLst>
              <a:ext uri="{FF2B5EF4-FFF2-40B4-BE49-F238E27FC236}">
                <a16:creationId xmlns:a16="http://schemas.microsoft.com/office/drawing/2014/main" id="{10694FFE-7AB6-AECA-6AB9-2C2153075953}"/>
              </a:ext>
            </a:extLst>
          </p:cNvPr>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矩形 22">
            <a:extLst>
              <a:ext uri="{FF2B5EF4-FFF2-40B4-BE49-F238E27FC236}">
                <a16:creationId xmlns:a16="http://schemas.microsoft.com/office/drawing/2014/main" id="{BACDE5FC-A359-6A7F-EA11-F3181BDFF75E}"/>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8FF4194C-A777-AC40-76D7-7AC49C7E96E0}"/>
              </a:ext>
            </a:extLst>
          </p:cNvPr>
          <p:cNvPicPr>
            <a:picLocks noChangeAspect="1"/>
          </p:cNvPicPr>
          <p:nvPr/>
        </p:nvPicPr>
        <p:blipFill>
          <a:blip r:embed="rId5"/>
          <a:stretch>
            <a:fillRect/>
          </a:stretch>
        </p:blipFill>
        <p:spPr>
          <a:xfrm>
            <a:off x="1365094" y="279725"/>
            <a:ext cx="9461812" cy="1609483"/>
          </a:xfrm>
          <a:prstGeom prst="rect">
            <a:avLst/>
          </a:prstGeom>
        </p:spPr>
      </p:pic>
      <p:grpSp>
        <p:nvGrpSpPr>
          <p:cNvPr id="6" name="Group 5">
            <a:extLst>
              <a:ext uri="{FF2B5EF4-FFF2-40B4-BE49-F238E27FC236}">
                <a16:creationId xmlns:a16="http://schemas.microsoft.com/office/drawing/2014/main" id="{17015AC8-7A77-AE4E-2C27-00461F7E9B86}"/>
              </a:ext>
            </a:extLst>
          </p:cNvPr>
          <p:cNvGrpSpPr/>
          <p:nvPr/>
        </p:nvGrpSpPr>
        <p:grpSpPr>
          <a:xfrm>
            <a:off x="981073" y="2064381"/>
            <a:ext cx="10258427" cy="1212218"/>
            <a:chOff x="9210714" y="2441290"/>
            <a:chExt cx="3305288" cy="1212218"/>
          </a:xfrm>
        </p:grpSpPr>
        <p:sp>
          <p:nvSpPr>
            <p:cNvPr id="7" name="矩形 26">
              <a:extLst>
                <a:ext uri="{FF2B5EF4-FFF2-40B4-BE49-F238E27FC236}">
                  <a16:creationId xmlns:a16="http://schemas.microsoft.com/office/drawing/2014/main" id="{CE01B394-7392-F0BF-A8E4-42EBA160677F}"/>
                </a:ext>
              </a:extLst>
            </p:cNvPr>
            <p:cNvSpPr/>
            <p:nvPr/>
          </p:nvSpPr>
          <p:spPr>
            <a:xfrm>
              <a:off x="9210714" y="2457791"/>
              <a:ext cx="3299149" cy="1195717"/>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0" name="Rectangle 9">
              <a:extLst>
                <a:ext uri="{FF2B5EF4-FFF2-40B4-BE49-F238E27FC236}">
                  <a16:creationId xmlns:a16="http://schemas.microsoft.com/office/drawing/2014/main" id="{21262B1E-112C-823D-555F-E30DC68B4326}"/>
                </a:ext>
              </a:extLst>
            </p:cNvPr>
            <p:cNvSpPr/>
            <p:nvPr/>
          </p:nvSpPr>
          <p:spPr>
            <a:xfrm>
              <a:off x="9266696" y="2441290"/>
              <a:ext cx="3249306"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Sĩ</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bộ</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thuộc</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lực</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vũ</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trang</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quân</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đội</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quốc</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026" name="Picture 2" descr="Bảng lương mới của sĩ quan Quân đội khi tăng lương cơ sở từ ngày 1/7 tới">
            <a:extLst>
              <a:ext uri="{FF2B5EF4-FFF2-40B4-BE49-F238E27FC236}">
                <a16:creationId xmlns:a16="http://schemas.microsoft.com/office/drawing/2014/main" id="{B5EBB621-FDB6-062B-61AC-FEB53BABA5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6124" y="3428999"/>
            <a:ext cx="5476875" cy="313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419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9">
            <a:extLst>
              <a:ext uri="{FF2B5EF4-FFF2-40B4-BE49-F238E27FC236}">
                <a16:creationId xmlns:a16="http://schemas.microsoft.com/office/drawing/2014/main" id="{1E3EE983-FBEA-9BB1-E836-0C7100710124}"/>
              </a:ext>
            </a:extLst>
          </p:cNvPr>
          <p:cNvSpPr/>
          <p:nvPr/>
        </p:nvSpPr>
        <p:spPr>
          <a:xfrm>
            <a:off x="3464307" y="632155"/>
            <a:ext cx="5103208" cy="799636"/>
          </a:xfrm>
          <a:custGeom>
            <a:avLst/>
            <a:gdLst>
              <a:gd name="connsiteX0" fmla="*/ 0 w 5103208"/>
              <a:gd name="connsiteY0" fmla="*/ 180678 h 799636"/>
              <a:gd name="connsiteX1" fmla="*/ 180678 w 5103208"/>
              <a:gd name="connsiteY1" fmla="*/ 0 h 799636"/>
              <a:gd name="connsiteX2" fmla="*/ 952922 w 5103208"/>
              <a:gd name="connsiteY2" fmla="*/ 0 h 799636"/>
              <a:gd name="connsiteX3" fmla="*/ 1582911 w 5103208"/>
              <a:gd name="connsiteY3" fmla="*/ 0 h 799636"/>
              <a:gd name="connsiteX4" fmla="*/ 2212900 w 5103208"/>
              <a:gd name="connsiteY4" fmla="*/ 0 h 799636"/>
              <a:gd name="connsiteX5" fmla="*/ 2795471 w 5103208"/>
              <a:gd name="connsiteY5" fmla="*/ 0 h 799636"/>
              <a:gd name="connsiteX6" fmla="*/ 3330623 w 5103208"/>
              <a:gd name="connsiteY6" fmla="*/ 0 h 799636"/>
              <a:gd name="connsiteX7" fmla="*/ 3913193 w 5103208"/>
              <a:gd name="connsiteY7" fmla="*/ 0 h 799636"/>
              <a:gd name="connsiteX8" fmla="*/ 4922530 w 5103208"/>
              <a:gd name="connsiteY8" fmla="*/ 0 h 799636"/>
              <a:gd name="connsiteX9" fmla="*/ 5103208 w 5103208"/>
              <a:gd name="connsiteY9" fmla="*/ 180678 h 799636"/>
              <a:gd name="connsiteX10" fmla="*/ 5103208 w 5103208"/>
              <a:gd name="connsiteY10" fmla="*/ 618958 h 799636"/>
              <a:gd name="connsiteX11" fmla="*/ 4922530 w 5103208"/>
              <a:gd name="connsiteY11" fmla="*/ 799636 h 799636"/>
              <a:gd name="connsiteX12" fmla="*/ 4387378 w 5103208"/>
              <a:gd name="connsiteY12" fmla="*/ 799636 h 799636"/>
              <a:gd name="connsiteX13" fmla="*/ 3757389 w 5103208"/>
              <a:gd name="connsiteY13" fmla="*/ 799636 h 799636"/>
              <a:gd name="connsiteX14" fmla="*/ 3079982 w 5103208"/>
              <a:gd name="connsiteY14" fmla="*/ 799636 h 799636"/>
              <a:gd name="connsiteX15" fmla="*/ 2307737 w 5103208"/>
              <a:gd name="connsiteY15" fmla="*/ 799636 h 799636"/>
              <a:gd name="connsiteX16" fmla="*/ 1725167 w 5103208"/>
              <a:gd name="connsiteY16" fmla="*/ 799636 h 799636"/>
              <a:gd name="connsiteX17" fmla="*/ 952922 w 5103208"/>
              <a:gd name="connsiteY17" fmla="*/ 799636 h 799636"/>
              <a:gd name="connsiteX18" fmla="*/ 180678 w 5103208"/>
              <a:gd name="connsiteY18" fmla="*/ 799636 h 799636"/>
              <a:gd name="connsiteX19" fmla="*/ 0 w 5103208"/>
              <a:gd name="connsiteY19" fmla="*/ 618958 h 799636"/>
              <a:gd name="connsiteX20" fmla="*/ 0 w 5103208"/>
              <a:gd name="connsiteY20" fmla="*/ 180678 h 79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03208" h="799636" fill="none" extrusionOk="0">
                <a:moveTo>
                  <a:pt x="0" y="180678"/>
                </a:moveTo>
                <a:cubicBezTo>
                  <a:pt x="-8539" y="76871"/>
                  <a:pt x="104657" y="5253"/>
                  <a:pt x="180678" y="0"/>
                </a:cubicBezTo>
                <a:cubicBezTo>
                  <a:pt x="521698" y="-1884"/>
                  <a:pt x="569724" y="11627"/>
                  <a:pt x="952922" y="0"/>
                </a:cubicBezTo>
                <a:cubicBezTo>
                  <a:pt x="1336120" y="-11627"/>
                  <a:pt x="1334665" y="-3405"/>
                  <a:pt x="1582911" y="0"/>
                </a:cubicBezTo>
                <a:cubicBezTo>
                  <a:pt x="1831157" y="3405"/>
                  <a:pt x="2055136" y="14531"/>
                  <a:pt x="2212900" y="0"/>
                </a:cubicBezTo>
                <a:cubicBezTo>
                  <a:pt x="2370664" y="-14531"/>
                  <a:pt x="2649926" y="10510"/>
                  <a:pt x="2795471" y="0"/>
                </a:cubicBezTo>
                <a:cubicBezTo>
                  <a:pt x="2941016" y="-10510"/>
                  <a:pt x="3188879" y="18150"/>
                  <a:pt x="3330623" y="0"/>
                </a:cubicBezTo>
                <a:cubicBezTo>
                  <a:pt x="3472367" y="-18150"/>
                  <a:pt x="3713522" y="-13127"/>
                  <a:pt x="3913193" y="0"/>
                </a:cubicBezTo>
                <a:cubicBezTo>
                  <a:pt x="4112864" y="13127"/>
                  <a:pt x="4611650" y="-9128"/>
                  <a:pt x="4922530" y="0"/>
                </a:cubicBezTo>
                <a:cubicBezTo>
                  <a:pt x="5024152" y="19742"/>
                  <a:pt x="5111231" y="97529"/>
                  <a:pt x="5103208" y="180678"/>
                </a:cubicBezTo>
                <a:cubicBezTo>
                  <a:pt x="5098075" y="383119"/>
                  <a:pt x="5123949" y="526236"/>
                  <a:pt x="5103208" y="618958"/>
                </a:cubicBezTo>
                <a:cubicBezTo>
                  <a:pt x="5117616" y="718273"/>
                  <a:pt x="5012042" y="814092"/>
                  <a:pt x="4922530" y="799636"/>
                </a:cubicBezTo>
                <a:cubicBezTo>
                  <a:pt x="4798683" y="788461"/>
                  <a:pt x="4572286" y="817201"/>
                  <a:pt x="4387378" y="799636"/>
                </a:cubicBezTo>
                <a:cubicBezTo>
                  <a:pt x="4202470" y="782071"/>
                  <a:pt x="3956845" y="777097"/>
                  <a:pt x="3757389" y="799636"/>
                </a:cubicBezTo>
                <a:cubicBezTo>
                  <a:pt x="3557933" y="822175"/>
                  <a:pt x="3390122" y="830688"/>
                  <a:pt x="3079982" y="799636"/>
                </a:cubicBezTo>
                <a:cubicBezTo>
                  <a:pt x="2769842" y="768584"/>
                  <a:pt x="2580792" y="818915"/>
                  <a:pt x="2307737" y="799636"/>
                </a:cubicBezTo>
                <a:cubicBezTo>
                  <a:pt x="2034683" y="780357"/>
                  <a:pt x="1937661" y="794086"/>
                  <a:pt x="1725167" y="799636"/>
                </a:cubicBezTo>
                <a:cubicBezTo>
                  <a:pt x="1512673" y="805187"/>
                  <a:pt x="1271577" y="820876"/>
                  <a:pt x="952922" y="799636"/>
                </a:cubicBezTo>
                <a:cubicBezTo>
                  <a:pt x="634267" y="778396"/>
                  <a:pt x="364426" y="806140"/>
                  <a:pt x="180678" y="799636"/>
                </a:cubicBezTo>
                <a:cubicBezTo>
                  <a:pt x="69266" y="791898"/>
                  <a:pt x="5383" y="719564"/>
                  <a:pt x="0" y="618958"/>
                </a:cubicBezTo>
                <a:cubicBezTo>
                  <a:pt x="-5679" y="482238"/>
                  <a:pt x="-20634" y="339528"/>
                  <a:pt x="0" y="180678"/>
                </a:cubicBezTo>
                <a:close/>
              </a:path>
              <a:path w="5103208" h="799636" stroke="0" extrusionOk="0">
                <a:moveTo>
                  <a:pt x="0" y="180678"/>
                </a:moveTo>
                <a:cubicBezTo>
                  <a:pt x="-8072" y="89364"/>
                  <a:pt x="85495" y="19471"/>
                  <a:pt x="180678" y="0"/>
                </a:cubicBezTo>
                <a:cubicBezTo>
                  <a:pt x="302588" y="23141"/>
                  <a:pt x="571557" y="13828"/>
                  <a:pt x="763248" y="0"/>
                </a:cubicBezTo>
                <a:cubicBezTo>
                  <a:pt x="954939" y="-13828"/>
                  <a:pt x="1241241" y="3847"/>
                  <a:pt x="1393237" y="0"/>
                </a:cubicBezTo>
                <a:cubicBezTo>
                  <a:pt x="1545233" y="-3847"/>
                  <a:pt x="1734372" y="5974"/>
                  <a:pt x="1928389" y="0"/>
                </a:cubicBezTo>
                <a:cubicBezTo>
                  <a:pt x="2122406" y="-5974"/>
                  <a:pt x="2308837" y="2770"/>
                  <a:pt x="2653215" y="0"/>
                </a:cubicBezTo>
                <a:cubicBezTo>
                  <a:pt x="2997593" y="-2770"/>
                  <a:pt x="3066632" y="-2286"/>
                  <a:pt x="3188367" y="0"/>
                </a:cubicBezTo>
                <a:cubicBezTo>
                  <a:pt x="3310102" y="2286"/>
                  <a:pt x="3640176" y="-10039"/>
                  <a:pt x="3865774" y="0"/>
                </a:cubicBezTo>
                <a:cubicBezTo>
                  <a:pt x="4091372" y="10039"/>
                  <a:pt x="4545563" y="-3736"/>
                  <a:pt x="4922530" y="0"/>
                </a:cubicBezTo>
                <a:cubicBezTo>
                  <a:pt x="5013664" y="11776"/>
                  <a:pt x="5095989" y="100969"/>
                  <a:pt x="5103208" y="180678"/>
                </a:cubicBezTo>
                <a:cubicBezTo>
                  <a:pt x="5115288" y="326903"/>
                  <a:pt x="5106122" y="446237"/>
                  <a:pt x="5103208" y="618958"/>
                </a:cubicBezTo>
                <a:cubicBezTo>
                  <a:pt x="5123443" y="704193"/>
                  <a:pt x="5032708" y="812745"/>
                  <a:pt x="4922530" y="799636"/>
                </a:cubicBezTo>
                <a:cubicBezTo>
                  <a:pt x="4665335" y="777083"/>
                  <a:pt x="4563905" y="819796"/>
                  <a:pt x="4339960" y="799636"/>
                </a:cubicBezTo>
                <a:cubicBezTo>
                  <a:pt x="4116015" y="779477"/>
                  <a:pt x="3858311" y="800671"/>
                  <a:pt x="3662552" y="799636"/>
                </a:cubicBezTo>
                <a:cubicBezTo>
                  <a:pt x="3466793" y="798601"/>
                  <a:pt x="3223770" y="806534"/>
                  <a:pt x="3032563" y="799636"/>
                </a:cubicBezTo>
                <a:cubicBezTo>
                  <a:pt x="2841356" y="792738"/>
                  <a:pt x="2647204" y="780590"/>
                  <a:pt x="2402574" y="799636"/>
                </a:cubicBezTo>
                <a:cubicBezTo>
                  <a:pt x="2157944" y="818682"/>
                  <a:pt x="1954667" y="806740"/>
                  <a:pt x="1820004" y="799636"/>
                </a:cubicBezTo>
                <a:cubicBezTo>
                  <a:pt x="1685341" y="792533"/>
                  <a:pt x="1488176" y="797749"/>
                  <a:pt x="1190015" y="799636"/>
                </a:cubicBezTo>
                <a:cubicBezTo>
                  <a:pt x="891854" y="801523"/>
                  <a:pt x="683037" y="813488"/>
                  <a:pt x="180678" y="799636"/>
                </a:cubicBezTo>
                <a:cubicBezTo>
                  <a:pt x="94637" y="804990"/>
                  <a:pt x="-4939" y="741105"/>
                  <a:pt x="0" y="618958"/>
                </a:cubicBezTo>
                <a:cubicBezTo>
                  <a:pt x="-8415" y="453698"/>
                  <a:pt x="-4440" y="339771"/>
                  <a:pt x="0" y="18067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Luyện</a:t>
            </a:r>
            <a:r>
              <a:rPr lang="en-US" sz="36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36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đọc</a:t>
            </a:r>
            <a:r>
              <a:rPr lang="en-US" sz="36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36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trong</a:t>
            </a:r>
            <a:r>
              <a:rPr lang="en-US" sz="36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36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nhóm</a:t>
            </a:r>
            <a:endParaRPr lang="en-US" sz="36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endParaRPr>
          </a:p>
        </p:txBody>
      </p:sp>
      <p:grpSp>
        <p:nvGrpSpPr>
          <p:cNvPr id="8" name="Group 7">
            <a:extLst>
              <a:ext uri="{FF2B5EF4-FFF2-40B4-BE49-F238E27FC236}">
                <a16:creationId xmlns:a16="http://schemas.microsoft.com/office/drawing/2014/main" id="{7E7BF32E-19E1-3473-86A6-B5FE9C1A5789}"/>
              </a:ext>
            </a:extLst>
          </p:cNvPr>
          <p:cNvGrpSpPr/>
          <p:nvPr/>
        </p:nvGrpSpPr>
        <p:grpSpPr>
          <a:xfrm>
            <a:off x="1857809" y="3628074"/>
            <a:ext cx="4439228" cy="2053063"/>
            <a:chOff x="390828" y="2447967"/>
            <a:chExt cx="5918971" cy="2737417"/>
          </a:xfrm>
        </p:grpSpPr>
        <p:sp>
          <p:nvSpPr>
            <p:cNvPr id="9" name="Rectangle: Rounded Corners 23">
              <a:extLst>
                <a:ext uri="{FF2B5EF4-FFF2-40B4-BE49-F238E27FC236}">
                  <a16:creationId xmlns:a16="http://schemas.microsoft.com/office/drawing/2014/main" id="{C3E2F25A-AF5B-D259-C261-46E294010146}"/>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400" dirty="0">
                <a:solidFill>
                  <a:srgbClr val="000000"/>
                </a:solidFill>
              </a:endParaRPr>
            </a:p>
          </p:txBody>
        </p:sp>
        <p:grpSp>
          <p:nvGrpSpPr>
            <p:cNvPr id="10" name="Group 9">
              <a:extLst>
                <a:ext uri="{FF2B5EF4-FFF2-40B4-BE49-F238E27FC236}">
                  <a16:creationId xmlns:a16="http://schemas.microsoft.com/office/drawing/2014/main" id="{A83D4EDF-6183-BE9A-038F-6248989A35C7}"/>
                </a:ext>
              </a:extLst>
            </p:cNvPr>
            <p:cNvGrpSpPr/>
            <p:nvPr/>
          </p:nvGrpSpPr>
          <p:grpSpPr>
            <a:xfrm>
              <a:off x="390828" y="2447967"/>
              <a:ext cx="5852829" cy="2580903"/>
              <a:chOff x="390828" y="2447967"/>
              <a:chExt cx="5852829" cy="2580903"/>
            </a:xfrm>
          </p:grpSpPr>
          <p:grpSp>
            <p:nvGrpSpPr>
              <p:cNvPr id="11" name="Group 10">
                <a:extLst>
                  <a:ext uri="{FF2B5EF4-FFF2-40B4-BE49-F238E27FC236}">
                    <a16:creationId xmlns:a16="http://schemas.microsoft.com/office/drawing/2014/main" id="{C5EB90BF-40B6-D47A-D914-DE5FE1DDC61E}"/>
                  </a:ext>
                </a:extLst>
              </p:cNvPr>
              <p:cNvGrpSpPr/>
              <p:nvPr/>
            </p:nvGrpSpPr>
            <p:grpSpPr>
              <a:xfrm>
                <a:off x="490202" y="2447967"/>
                <a:ext cx="1194847" cy="1194847"/>
                <a:chOff x="1145146" y="2405567"/>
                <a:chExt cx="1194847" cy="1194847"/>
              </a:xfrm>
            </p:grpSpPr>
            <p:sp>
              <p:nvSpPr>
                <p:cNvPr id="19" name="Rectangle: Rounded Corners 18">
                  <a:extLst>
                    <a:ext uri="{FF2B5EF4-FFF2-40B4-BE49-F238E27FC236}">
                      <a16:creationId xmlns:a16="http://schemas.microsoft.com/office/drawing/2014/main" id="{BC90F177-7C18-1FF7-29BE-36C749868C2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pic>
              <p:nvPicPr>
                <p:cNvPr id="20" name="Picture 2" descr="Sticker of Green Check Mark for Indicate Right Choice with Contour Stock  Vector - Illustration of checkmark, decorative: 103229668">
                  <a:extLst>
                    <a:ext uri="{FF2B5EF4-FFF2-40B4-BE49-F238E27FC236}">
                      <a16:creationId xmlns:a16="http://schemas.microsoft.com/office/drawing/2014/main" id="{EC57B350-C168-A9CD-2A41-60BE0004516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534CFF5-6358-4B72-2419-CCF43416B035}"/>
                  </a:ext>
                </a:extLst>
              </p:cNvPr>
              <p:cNvGrpSpPr/>
              <p:nvPr/>
            </p:nvGrpSpPr>
            <p:grpSpPr>
              <a:xfrm>
                <a:off x="390828" y="3135667"/>
                <a:ext cx="1194847" cy="1194847"/>
                <a:chOff x="1104774" y="2410136"/>
                <a:chExt cx="1194847" cy="1194847"/>
              </a:xfrm>
            </p:grpSpPr>
            <p:sp>
              <p:nvSpPr>
                <p:cNvPr id="17" name="Rectangle: Rounded Corners 16">
                  <a:extLst>
                    <a:ext uri="{FF2B5EF4-FFF2-40B4-BE49-F238E27FC236}">
                      <a16:creationId xmlns:a16="http://schemas.microsoft.com/office/drawing/2014/main" id="{B3A669D5-4883-B24C-A786-DBF43D955386}"/>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pic>
              <p:nvPicPr>
                <p:cNvPr id="18" name="Picture 2" descr="Sticker of Green Check Mark for Indicate Right Choice with Contour Stock  Vector - Illustration of checkmark, decorative: 103229668">
                  <a:extLst>
                    <a:ext uri="{FF2B5EF4-FFF2-40B4-BE49-F238E27FC236}">
                      <a16:creationId xmlns:a16="http://schemas.microsoft.com/office/drawing/2014/main" id="{D1CA1723-AC36-5D9E-289B-E8A6068EFA5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69F8BCF7-6DE6-50EA-937E-2CD03564E91D}"/>
                  </a:ext>
                </a:extLst>
              </p:cNvPr>
              <p:cNvGrpSpPr/>
              <p:nvPr/>
            </p:nvGrpSpPr>
            <p:grpSpPr>
              <a:xfrm>
                <a:off x="431200" y="3834023"/>
                <a:ext cx="1194847" cy="1194847"/>
                <a:chOff x="1145146" y="2405567"/>
                <a:chExt cx="1194847" cy="1194847"/>
              </a:xfrm>
            </p:grpSpPr>
            <p:sp>
              <p:nvSpPr>
                <p:cNvPr id="15" name="Rectangle: Rounded Corners 14">
                  <a:extLst>
                    <a:ext uri="{FF2B5EF4-FFF2-40B4-BE49-F238E27FC236}">
                      <a16:creationId xmlns:a16="http://schemas.microsoft.com/office/drawing/2014/main" id="{96CF38AE-A825-2FAD-A969-2B44BAE38A33}"/>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AF5214D7-9E42-67DC-450B-424328A94C3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7A1D0710-A225-132C-4E62-4EC64A25AFAC}"/>
                  </a:ext>
                </a:extLst>
              </p:cNvPr>
              <p:cNvSpPr txBox="1"/>
              <p:nvPr/>
            </p:nvSpPr>
            <p:spPr>
              <a:xfrm>
                <a:off x="964825" y="2861186"/>
                <a:ext cx="5278832" cy="1853328"/>
              </a:xfrm>
              <a:prstGeom prst="rect">
                <a:avLst/>
              </a:prstGeom>
              <a:noFill/>
            </p:spPr>
            <p:txBody>
              <a:bodyPr wrap="square">
                <a:spAutoFit/>
              </a:bodyPr>
              <a:lstStyle/>
              <a:p>
                <a:pPr marL="426244" algn="just">
                  <a:lnSpc>
                    <a:spcPct val="120000"/>
                  </a:lnSpc>
                </a:pPr>
                <a:r>
                  <a:rPr lang="en-US" sz="2400" dirty="0" err="1"/>
                  <a:t>Phân</a:t>
                </a:r>
                <a:r>
                  <a:rPr lang="en-US" sz="2400" dirty="0"/>
                  <a:t> </a:t>
                </a:r>
                <a:r>
                  <a:rPr lang="en-US" sz="2400" dirty="0" err="1"/>
                  <a:t>công</a:t>
                </a:r>
                <a:r>
                  <a:rPr lang="en-US" sz="2400" dirty="0"/>
                  <a:t> </a:t>
                </a:r>
                <a:r>
                  <a:rPr lang="en-US" sz="2400" dirty="0" err="1"/>
                  <a:t>đọc</a:t>
                </a:r>
                <a:r>
                  <a:rPr lang="en-US" sz="2400" dirty="0"/>
                  <a:t> </a:t>
                </a:r>
                <a:r>
                  <a:rPr lang="en-US" sz="2400" dirty="0" err="1"/>
                  <a:t>theo</a:t>
                </a:r>
                <a:r>
                  <a:rPr lang="en-US" sz="2400" dirty="0"/>
                  <a:t> </a:t>
                </a:r>
                <a:r>
                  <a:rPr lang="en-US" sz="2400" dirty="0" err="1"/>
                  <a:t>đoạn</a:t>
                </a:r>
                <a:r>
                  <a:rPr lang="en-US" sz="2400" dirty="0"/>
                  <a:t>.</a:t>
                </a:r>
              </a:p>
              <a:p>
                <a:pPr marL="426244" algn="just">
                  <a:lnSpc>
                    <a:spcPct val="120000"/>
                  </a:lnSpc>
                </a:pPr>
                <a:r>
                  <a:rPr lang="en-US" sz="2400" dirty="0" err="1"/>
                  <a:t>Tất</a:t>
                </a:r>
                <a:r>
                  <a:rPr lang="en-US" sz="2400" dirty="0"/>
                  <a:t> </a:t>
                </a:r>
                <a:r>
                  <a:rPr lang="en-US" sz="2400" dirty="0" err="1"/>
                  <a:t>cả</a:t>
                </a:r>
                <a:r>
                  <a:rPr lang="en-US" sz="2400" dirty="0"/>
                  <a:t> </a:t>
                </a:r>
                <a:r>
                  <a:rPr lang="en-US" sz="2400" dirty="0" err="1"/>
                  <a:t>thành</a:t>
                </a:r>
                <a:r>
                  <a:rPr lang="en-US" sz="2400" dirty="0"/>
                  <a:t> </a:t>
                </a:r>
                <a:r>
                  <a:rPr lang="en-US" sz="2400" dirty="0" err="1"/>
                  <a:t>viên</a:t>
                </a:r>
                <a:r>
                  <a:rPr lang="en-US" sz="2400" dirty="0"/>
                  <a:t> </a:t>
                </a:r>
                <a:r>
                  <a:rPr lang="en-US" sz="2400" dirty="0" err="1"/>
                  <a:t>đều</a:t>
                </a:r>
                <a:r>
                  <a:rPr lang="en-US" sz="2400" dirty="0"/>
                  <a:t> </a:t>
                </a:r>
                <a:r>
                  <a:rPr lang="en-US" sz="2400" dirty="0" err="1"/>
                  <a:t>đọc</a:t>
                </a:r>
                <a:r>
                  <a:rPr lang="en-US" sz="2400" dirty="0"/>
                  <a:t>.</a:t>
                </a:r>
              </a:p>
              <a:p>
                <a:pPr marL="426244" algn="just">
                  <a:lnSpc>
                    <a:spcPct val="120000"/>
                  </a:lnSpc>
                </a:pPr>
                <a:r>
                  <a:rPr lang="en-US" sz="2400" dirty="0" err="1"/>
                  <a:t>Giải</a:t>
                </a:r>
                <a:r>
                  <a:rPr lang="en-US" sz="2400" dirty="0"/>
                  <a:t> </a:t>
                </a:r>
                <a:r>
                  <a:rPr lang="en-US" sz="2400" dirty="0" err="1"/>
                  <a:t>nghĩa</a:t>
                </a:r>
                <a:r>
                  <a:rPr lang="en-US" sz="2400" dirty="0"/>
                  <a:t> </a:t>
                </a:r>
                <a:r>
                  <a:rPr lang="en-US" sz="2400" dirty="0" err="1"/>
                  <a:t>từ</a:t>
                </a:r>
                <a:r>
                  <a:rPr lang="en-US" sz="2400" dirty="0"/>
                  <a:t> </a:t>
                </a:r>
                <a:r>
                  <a:rPr lang="en-US" sz="2400" dirty="0" err="1"/>
                  <a:t>cùng</a:t>
                </a:r>
                <a:r>
                  <a:rPr lang="en-US" sz="2400" dirty="0"/>
                  <a:t> </a:t>
                </a:r>
                <a:r>
                  <a:rPr lang="en-US" sz="2400" dirty="0" err="1"/>
                  <a:t>nhau</a:t>
                </a:r>
                <a:r>
                  <a:rPr lang="en-US" sz="2400" dirty="0"/>
                  <a:t>. </a:t>
                </a:r>
                <a:endParaRPr lang="vi-VN" sz="2400" dirty="0"/>
              </a:p>
            </p:txBody>
          </p:sp>
        </p:grpSp>
      </p:grpSp>
      <p:grpSp>
        <p:nvGrpSpPr>
          <p:cNvPr id="21" name="Group 20">
            <a:extLst>
              <a:ext uri="{FF2B5EF4-FFF2-40B4-BE49-F238E27FC236}">
                <a16:creationId xmlns:a16="http://schemas.microsoft.com/office/drawing/2014/main" id="{7CDB0079-A357-147A-F77A-63DCCAF2929F}"/>
              </a:ext>
            </a:extLst>
          </p:cNvPr>
          <p:cNvGrpSpPr/>
          <p:nvPr/>
        </p:nvGrpSpPr>
        <p:grpSpPr>
          <a:xfrm>
            <a:off x="6456894" y="3694434"/>
            <a:ext cx="4334807" cy="1960580"/>
            <a:chOff x="6290338" y="3972555"/>
            <a:chExt cx="5779742" cy="2468885"/>
          </a:xfrm>
        </p:grpSpPr>
        <p:sp>
          <p:nvSpPr>
            <p:cNvPr id="22" name="Rectangle: Rounded Corners 44">
              <a:extLst>
                <a:ext uri="{FF2B5EF4-FFF2-40B4-BE49-F238E27FC236}">
                  <a16:creationId xmlns:a16="http://schemas.microsoft.com/office/drawing/2014/main" id="{9BADD7CC-F9D7-4777-AC45-7D5AD3B624E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400" dirty="0">
                <a:solidFill>
                  <a:srgbClr val="000000"/>
                </a:solidFill>
              </a:endParaRPr>
            </a:p>
          </p:txBody>
        </p:sp>
        <p:pic>
          <p:nvPicPr>
            <p:cNvPr id="23" name="Picture 22">
              <a:extLst>
                <a:ext uri="{FF2B5EF4-FFF2-40B4-BE49-F238E27FC236}">
                  <a16:creationId xmlns:a16="http://schemas.microsoft.com/office/drawing/2014/main" id="{9EA519DF-26AD-5082-A379-8A188A658B54}"/>
                </a:ext>
              </a:extLst>
            </p:cNvPr>
            <p:cNvPicPr>
              <a:picLocks noChangeAspect="1"/>
            </p:cNvPicPr>
            <p:nvPr/>
          </p:nvPicPr>
          <p:blipFill rotWithShape="1">
            <a:blip r:embed="rId4"/>
            <a:srcRect t="19779"/>
            <a:stretch/>
          </p:blipFill>
          <p:spPr>
            <a:xfrm>
              <a:off x="6731545" y="4175876"/>
              <a:ext cx="5065398" cy="2044342"/>
            </a:xfrm>
            <a:prstGeom prst="rect">
              <a:avLst/>
            </a:prstGeom>
          </p:spPr>
        </p:pic>
      </p:grpSp>
      <p:grpSp>
        <p:nvGrpSpPr>
          <p:cNvPr id="24" name="Group 23">
            <a:extLst>
              <a:ext uri="{FF2B5EF4-FFF2-40B4-BE49-F238E27FC236}">
                <a16:creationId xmlns:a16="http://schemas.microsoft.com/office/drawing/2014/main" id="{3E960086-774B-8DF2-43CA-F077A32650A0}"/>
              </a:ext>
            </a:extLst>
          </p:cNvPr>
          <p:cNvGrpSpPr/>
          <p:nvPr/>
        </p:nvGrpSpPr>
        <p:grpSpPr>
          <a:xfrm>
            <a:off x="2400690" y="2667900"/>
            <a:ext cx="2081003" cy="1299815"/>
            <a:chOff x="2736079" y="2345147"/>
            <a:chExt cx="4360623" cy="1811388"/>
          </a:xfrm>
        </p:grpSpPr>
        <p:pic>
          <p:nvPicPr>
            <p:cNvPr id="25" name="图片 24">
              <a:extLst>
                <a:ext uri="{FF2B5EF4-FFF2-40B4-BE49-F238E27FC236}">
                  <a16:creationId xmlns:a16="http://schemas.microsoft.com/office/drawing/2014/main" id="{79382D05-A6C3-B8AD-C7A1-992404E8DA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26" name="TextBox 25">
              <a:extLst>
                <a:ext uri="{FF2B5EF4-FFF2-40B4-BE49-F238E27FC236}">
                  <a16:creationId xmlns:a16="http://schemas.microsoft.com/office/drawing/2014/main" id="{3DC3BA7F-A6E0-379A-A54C-60D77B284B6D}"/>
                </a:ext>
              </a:extLst>
            </p:cNvPr>
            <p:cNvSpPr txBox="1"/>
            <p:nvPr/>
          </p:nvSpPr>
          <p:spPr>
            <a:xfrm>
              <a:off x="2736079" y="2779592"/>
              <a:ext cx="4360623" cy="729146"/>
            </a:xfrm>
            <a:prstGeom prst="rect">
              <a:avLst/>
            </a:prstGeom>
            <a:noFill/>
          </p:spPr>
          <p:txBody>
            <a:bodyPr wrap="square">
              <a:spAutoFit/>
            </a:bodyPr>
            <a:lstStyle/>
            <a:p>
              <a:pPr algn="ctr" defTabSz="685800">
                <a:buClrTx/>
                <a:defRPr/>
              </a:pPr>
              <a:r>
                <a:rPr lang="en-US" sz="2800" kern="100" dirty="0" err="1">
                  <a:solidFill>
                    <a:prstClr val="black"/>
                  </a:solidFill>
                  <a:ea typeface="宋体" panose="02010600030101010101" pitchFamily="2" charset="-122"/>
                  <a:cs typeface="Calibri" panose="020F0502020204030204" pitchFamily="34" charset="0"/>
                </a:rPr>
                <a:t>Yêu</a:t>
              </a:r>
              <a:r>
                <a:rPr lang="en-US" sz="2800" kern="100" dirty="0">
                  <a:solidFill>
                    <a:prstClr val="black"/>
                  </a:solidFill>
                  <a:ea typeface="宋体" panose="02010600030101010101" pitchFamily="2" charset="-122"/>
                  <a:cs typeface="Calibri" panose="020F0502020204030204" pitchFamily="34" charset="0"/>
                </a:rPr>
                <a:t> </a:t>
              </a:r>
              <a:r>
                <a:rPr lang="en-US" sz="2800" kern="100" dirty="0" err="1">
                  <a:solidFill>
                    <a:prstClr val="black"/>
                  </a:solidFill>
                  <a:ea typeface="宋体" panose="02010600030101010101" pitchFamily="2" charset="-122"/>
                  <a:cs typeface="Calibri" panose="020F0502020204030204" pitchFamily="34" charset="0"/>
                </a:rPr>
                <a:t>cầu</a:t>
              </a:r>
              <a:endParaRPr lang="vi-VN" sz="2800" kern="100" dirty="0">
                <a:solidFill>
                  <a:prstClr val="black"/>
                </a:solidFill>
                <a:ea typeface="宋体" panose="02010600030101010101" pitchFamily="2" charset="-122"/>
                <a:cs typeface="Calibri" panose="020F0502020204030204" pitchFamily="34" charset="0"/>
              </a:endParaRPr>
            </a:p>
          </p:txBody>
        </p:sp>
      </p:grpSp>
      <p:grpSp>
        <p:nvGrpSpPr>
          <p:cNvPr id="27" name="Group 26">
            <a:extLst>
              <a:ext uri="{FF2B5EF4-FFF2-40B4-BE49-F238E27FC236}">
                <a16:creationId xmlns:a16="http://schemas.microsoft.com/office/drawing/2014/main" id="{C0D35BD4-316D-0285-B42A-C0967F3B7478}"/>
              </a:ext>
            </a:extLst>
          </p:cNvPr>
          <p:cNvGrpSpPr/>
          <p:nvPr/>
        </p:nvGrpSpPr>
        <p:grpSpPr>
          <a:xfrm>
            <a:off x="8243709" y="2478878"/>
            <a:ext cx="2485901" cy="1397160"/>
            <a:chOff x="2689219" y="2345147"/>
            <a:chExt cx="4360623" cy="1811388"/>
          </a:xfrm>
        </p:grpSpPr>
        <p:pic>
          <p:nvPicPr>
            <p:cNvPr id="28" name="图片 24">
              <a:extLst>
                <a:ext uri="{FF2B5EF4-FFF2-40B4-BE49-F238E27FC236}">
                  <a16:creationId xmlns:a16="http://schemas.microsoft.com/office/drawing/2014/main" id="{4DACE01C-BCEB-9602-924B-089710F6DE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29" name="TextBox 28">
              <a:extLst>
                <a:ext uri="{FF2B5EF4-FFF2-40B4-BE49-F238E27FC236}">
                  <a16:creationId xmlns:a16="http://schemas.microsoft.com/office/drawing/2014/main" id="{753A7C85-95BD-457B-BECF-A0BD0A11E712}"/>
                </a:ext>
              </a:extLst>
            </p:cNvPr>
            <p:cNvSpPr txBox="1"/>
            <p:nvPr/>
          </p:nvSpPr>
          <p:spPr>
            <a:xfrm>
              <a:off x="2689219" y="2518769"/>
              <a:ext cx="4360623" cy="1236979"/>
            </a:xfrm>
            <a:prstGeom prst="rect">
              <a:avLst/>
            </a:prstGeom>
            <a:noFill/>
          </p:spPr>
          <p:txBody>
            <a:bodyPr wrap="square">
              <a:spAutoFit/>
            </a:bodyPr>
            <a:lstStyle/>
            <a:p>
              <a:pPr algn="ctr" defTabSz="685800">
                <a:buClrTx/>
                <a:defRPr/>
              </a:pPr>
              <a:r>
                <a:rPr lang="en-US" sz="2800" kern="100" dirty="0" err="1">
                  <a:solidFill>
                    <a:prstClr val="black"/>
                  </a:solidFill>
                  <a:ea typeface="宋体" panose="02010600030101010101" pitchFamily="2" charset="-122"/>
                  <a:cs typeface="Calibri" panose="020F0502020204030204" pitchFamily="34" charset="0"/>
                </a:rPr>
                <a:t>Tiêu</a:t>
              </a:r>
              <a:r>
                <a:rPr lang="en-US" sz="2800" kern="100" dirty="0">
                  <a:solidFill>
                    <a:prstClr val="black"/>
                  </a:solidFill>
                  <a:ea typeface="宋体" panose="02010600030101010101" pitchFamily="2" charset="-122"/>
                  <a:cs typeface="Calibri" panose="020F0502020204030204" pitchFamily="34" charset="0"/>
                </a:rPr>
                <a:t> </a:t>
              </a:r>
              <a:r>
                <a:rPr lang="en-US" sz="2800" kern="100" dirty="0" err="1">
                  <a:solidFill>
                    <a:prstClr val="black"/>
                  </a:solidFill>
                  <a:ea typeface="宋体" panose="02010600030101010101" pitchFamily="2" charset="-122"/>
                  <a:cs typeface="Calibri" panose="020F0502020204030204" pitchFamily="34" charset="0"/>
                </a:rPr>
                <a:t>chí</a:t>
              </a:r>
              <a:endParaRPr lang="en-US" sz="2800" kern="100" dirty="0">
                <a:solidFill>
                  <a:prstClr val="black"/>
                </a:solidFill>
                <a:ea typeface="宋体" panose="02010600030101010101" pitchFamily="2" charset="-122"/>
                <a:cs typeface="Calibri" panose="020F0502020204030204" pitchFamily="34" charset="0"/>
              </a:endParaRPr>
            </a:p>
            <a:p>
              <a:pPr algn="ctr" defTabSz="685800">
                <a:buClrTx/>
                <a:defRPr/>
              </a:pPr>
              <a:r>
                <a:rPr lang="en-US" sz="2800" kern="100" dirty="0" err="1">
                  <a:solidFill>
                    <a:prstClr val="black"/>
                  </a:solidFill>
                  <a:ea typeface="宋体" panose="02010600030101010101" pitchFamily="2" charset="-122"/>
                  <a:cs typeface="Calibri" panose="020F0502020204030204" pitchFamily="34" charset="0"/>
                </a:rPr>
                <a:t>đánh</a:t>
              </a:r>
              <a:r>
                <a:rPr lang="en-US" sz="2800" kern="100" dirty="0">
                  <a:solidFill>
                    <a:prstClr val="black"/>
                  </a:solidFill>
                  <a:ea typeface="宋体" panose="02010600030101010101" pitchFamily="2" charset="-122"/>
                  <a:cs typeface="Calibri" panose="020F0502020204030204" pitchFamily="34" charset="0"/>
                </a:rPr>
                <a:t> </a:t>
              </a:r>
              <a:r>
                <a:rPr lang="en-US" sz="2800" kern="100" dirty="0" err="1">
                  <a:solidFill>
                    <a:prstClr val="black"/>
                  </a:solidFill>
                  <a:ea typeface="宋体" panose="02010600030101010101" pitchFamily="2" charset="-122"/>
                  <a:cs typeface="Calibri" panose="020F0502020204030204" pitchFamily="34" charset="0"/>
                </a:rPr>
                <a:t>giá</a:t>
              </a:r>
              <a:endParaRPr lang="vi-VN" sz="2800" kern="100" dirty="0">
                <a:solidFill>
                  <a:prstClr val="black"/>
                </a:solidFill>
                <a:ea typeface="宋体" panose="02010600030101010101" pitchFamily="2" charset="-122"/>
                <a:cs typeface="Calibri" panose="020F0502020204030204" pitchFamily="34" charset="0"/>
              </a:endParaRPr>
            </a:p>
          </p:txBody>
        </p:sp>
      </p:grpSp>
      <p:pic>
        <p:nvPicPr>
          <p:cNvPr id="30" name="Picture 2" descr="Girl kid jumping and smiles cartoon art illustration">
            <a:extLst>
              <a:ext uri="{FF2B5EF4-FFF2-40B4-BE49-F238E27FC236}">
                <a16:creationId xmlns:a16="http://schemas.microsoft.com/office/drawing/2014/main" id="{8D831A80-DBFA-C46F-13FC-9BE8D16D666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4316394" y="1670011"/>
            <a:ext cx="4060498" cy="261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3205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9">
            <a:extLst>
              <a:ext uri="{FF2B5EF4-FFF2-40B4-BE49-F238E27FC236}">
                <a16:creationId xmlns:a16="http://schemas.microsoft.com/office/drawing/2014/main" id="{44B743EC-A1AA-26D7-41D0-4AA56D02D354}"/>
              </a:ext>
            </a:extLst>
          </p:cNvPr>
          <p:cNvSpPr/>
          <p:nvPr/>
        </p:nvSpPr>
        <p:spPr>
          <a:xfrm>
            <a:off x="3435732" y="1441780"/>
            <a:ext cx="5103208" cy="799636"/>
          </a:xfrm>
          <a:custGeom>
            <a:avLst/>
            <a:gdLst>
              <a:gd name="connsiteX0" fmla="*/ 0 w 5103208"/>
              <a:gd name="connsiteY0" fmla="*/ 180678 h 799636"/>
              <a:gd name="connsiteX1" fmla="*/ 180678 w 5103208"/>
              <a:gd name="connsiteY1" fmla="*/ 0 h 799636"/>
              <a:gd name="connsiteX2" fmla="*/ 952922 w 5103208"/>
              <a:gd name="connsiteY2" fmla="*/ 0 h 799636"/>
              <a:gd name="connsiteX3" fmla="*/ 1582911 w 5103208"/>
              <a:gd name="connsiteY3" fmla="*/ 0 h 799636"/>
              <a:gd name="connsiteX4" fmla="*/ 2212900 w 5103208"/>
              <a:gd name="connsiteY4" fmla="*/ 0 h 799636"/>
              <a:gd name="connsiteX5" fmla="*/ 2795471 w 5103208"/>
              <a:gd name="connsiteY5" fmla="*/ 0 h 799636"/>
              <a:gd name="connsiteX6" fmla="*/ 3330623 w 5103208"/>
              <a:gd name="connsiteY6" fmla="*/ 0 h 799636"/>
              <a:gd name="connsiteX7" fmla="*/ 3913193 w 5103208"/>
              <a:gd name="connsiteY7" fmla="*/ 0 h 799636"/>
              <a:gd name="connsiteX8" fmla="*/ 4922530 w 5103208"/>
              <a:gd name="connsiteY8" fmla="*/ 0 h 799636"/>
              <a:gd name="connsiteX9" fmla="*/ 5103208 w 5103208"/>
              <a:gd name="connsiteY9" fmla="*/ 180678 h 799636"/>
              <a:gd name="connsiteX10" fmla="*/ 5103208 w 5103208"/>
              <a:gd name="connsiteY10" fmla="*/ 618958 h 799636"/>
              <a:gd name="connsiteX11" fmla="*/ 4922530 w 5103208"/>
              <a:gd name="connsiteY11" fmla="*/ 799636 h 799636"/>
              <a:gd name="connsiteX12" fmla="*/ 4387378 w 5103208"/>
              <a:gd name="connsiteY12" fmla="*/ 799636 h 799636"/>
              <a:gd name="connsiteX13" fmla="*/ 3757389 w 5103208"/>
              <a:gd name="connsiteY13" fmla="*/ 799636 h 799636"/>
              <a:gd name="connsiteX14" fmla="*/ 3079982 w 5103208"/>
              <a:gd name="connsiteY14" fmla="*/ 799636 h 799636"/>
              <a:gd name="connsiteX15" fmla="*/ 2307737 w 5103208"/>
              <a:gd name="connsiteY15" fmla="*/ 799636 h 799636"/>
              <a:gd name="connsiteX16" fmla="*/ 1725167 w 5103208"/>
              <a:gd name="connsiteY16" fmla="*/ 799636 h 799636"/>
              <a:gd name="connsiteX17" fmla="*/ 952922 w 5103208"/>
              <a:gd name="connsiteY17" fmla="*/ 799636 h 799636"/>
              <a:gd name="connsiteX18" fmla="*/ 180678 w 5103208"/>
              <a:gd name="connsiteY18" fmla="*/ 799636 h 799636"/>
              <a:gd name="connsiteX19" fmla="*/ 0 w 5103208"/>
              <a:gd name="connsiteY19" fmla="*/ 618958 h 799636"/>
              <a:gd name="connsiteX20" fmla="*/ 0 w 5103208"/>
              <a:gd name="connsiteY20" fmla="*/ 180678 h 79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03208" h="799636" fill="none" extrusionOk="0">
                <a:moveTo>
                  <a:pt x="0" y="180678"/>
                </a:moveTo>
                <a:cubicBezTo>
                  <a:pt x="-8539" y="76871"/>
                  <a:pt x="104657" y="5253"/>
                  <a:pt x="180678" y="0"/>
                </a:cubicBezTo>
                <a:cubicBezTo>
                  <a:pt x="521698" y="-1884"/>
                  <a:pt x="569724" y="11627"/>
                  <a:pt x="952922" y="0"/>
                </a:cubicBezTo>
                <a:cubicBezTo>
                  <a:pt x="1336120" y="-11627"/>
                  <a:pt x="1334665" y="-3405"/>
                  <a:pt x="1582911" y="0"/>
                </a:cubicBezTo>
                <a:cubicBezTo>
                  <a:pt x="1831157" y="3405"/>
                  <a:pt x="2055136" y="14531"/>
                  <a:pt x="2212900" y="0"/>
                </a:cubicBezTo>
                <a:cubicBezTo>
                  <a:pt x="2370664" y="-14531"/>
                  <a:pt x="2649926" y="10510"/>
                  <a:pt x="2795471" y="0"/>
                </a:cubicBezTo>
                <a:cubicBezTo>
                  <a:pt x="2941016" y="-10510"/>
                  <a:pt x="3188879" y="18150"/>
                  <a:pt x="3330623" y="0"/>
                </a:cubicBezTo>
                <a:cubicBezTo>
                  <a:pt x="3472367" y="-18150"/>
                  <a:pt x="3713522" y="-13127"/>
                  <a:pt x="3913193" y="0"/>
                </a:cubicBezTo>
                <a:cubicBezTo>
                  <a:pt x="4112864" y="13127"/>
                  <a:pt x="4611650" y="-9128"/>
                  <a:pt x="4922530" y="0"/>
                </a:cubicBezTo>
                <a:cubicBezTo>
                  <a:pt x="5024152" y="19742"/>
                  <a:pt x="5111231" y="97529"/>
                  <a:pt x="5103208" y="180678"/>
                </a:cubicBezTo>
                <a:cubicBezTo>
                  <a:pt x="5098075" y="383119"/>
                  <a:pt x="5123949" y="526236"/>
                  <a:pt x="5103208" y="618958"/>
                </a:cubicBezTo>
                <a:cubicBezTo>
                  <a:pt x="5117616" y="718273"/>
                  <a:pt x="5012042" y="814092"/>
                  <a:pt x="4922530" y="799636"/>
                </a:cubicBezTo>
                <a:cubicBezTo>
                  <a:pt x="4798683" y="788461"/>
                  <a:pt x="4572286" y="817201"/>
                  <a:pt x="4387378" y="799636"/>
                </a:cubicBezTo>
                <a:cubicBezTo>
                  <a:pt x="4202470" y="782071"/>
                  <a:pt x="3956845" y="777097"/>
                  <a:pt x="3757389" y="799636"/>
                </a:cubicBezTo>
                <a:cubicBezTo>
                  <a:pt x="3557933" y="822175"/>
                  <a:pt x="3390122" y="830688"/>
                  <a:pt x="3079982" y="799636"/>
                </a:cubicBezTo>
                <a:cubicBezTo>
                  <a:pt x="2769842" y="768584"/>
                  <a:pt x="2580792" y="818915"/>
                  <a:pt x="2307737" y="799636"/>
                </a:cubicBezTo>
                <a:cubicBezTo>
                  <a:pt x="2034683" y="780357"/>
                  <a:pt x="1937661" y="794086"/>
                  <a:pt x="1725167" y="799636"/>
                </a:cubicBezTo>
                <a:cubicBezTo>
                  <a:pt x="1512673" y="805187"/>
                  <a:pt x="1271577" y="820876"/>
                  <a:pt x="952922" y="799636"/>
                </a:cubicBezTo>
                <a:cubicBezTo>
                  <a:pt x="634267" y="778396"/>
                  <a:pt x="364426" y="806140"/>
                  <a:pt x="180678" y="799636"/>
                </a:cubicBezTo>
                <a:cubicBezTo>
                  <a:pt x="69266" y="791898"/>
                  <a:pt x="5383" y="719564"/>
                  <a:pt x="0" y="618958"/>
                </a:cubicBezTo>
                <a:cubicBezTo>
                  <a:pt x="-5679" y="482238"/>
                  <a:pt x="-20634" y="339528"/>
                  <a:pt x="0" y="180678"/>
                </a:cubicBezTo>
                <a:close/>
              </a:path>
              <a:path w="5103208" h="799636" stroke="0" extrusionOk="0">
                <a:moveTo>
                  <a:pt x="0" y="180678"/>
                </a:moveTo>
                <a:cubicBezTo>
                  <a:pt x="-8072" y="89364"/>
                  <a:pt x="85495" y="19471"/>
                  <a:pt x="180678" y="0"/>
                </a:cubicBezTo>
                <a:cubicBezTo>
                  <a:pt x="302588" y="23141"/>
                  <a:pt x="571557" y="13828"/>
                  <a:pt x="763248" y="0"/>
                </a:cubicBezTo>
                <a:cubicBezTo>
                  <a:pt x="954939" y="-13828"/>
                  <a:pt x="1241241" y="3847"/>
                  <a:pt x="1393237" y="0"/>
                </a:cubicBezTo>
                <a:cubicBezTo>
                  <a:pt x="1545233" y="-3847"/>
                  <a:pt x="1734372" y="5974"/>
                  <a:pt x="1928389" y="0"/>
                </a:cubicBezTo>
                <a:cubicBezTo>
                  <a:pt x="2122406" y="-5974"/>
                  <a:pt x="2308837" y="2770"/>
                  <a:pt x="2653215" y="0"/>
                </a:cubicBezTo>
                <a:cubicBezTo>
                  <a:pt x="2997593" y="-2770"/>
                  <a:pt x="3066632" y="-2286"/>
                  <a:pt x="3188367" y="0"/>
                </a:cubicBezTo>
                <a:cubicBezTo>
                  <a:pt x="3310102" y="2286"/>
                  <a:pt x="3640176" y="-10039"/>
                  <a:pt x="3865774" y="0"/>
                </a:cubicBezTo>
                <a:cubicBezTo>
                  <a:pt x="4091372" y="10039"/>
                  <a:pt x="4545563" y="-3736"/>
                  <a:pt x="4922530" y="0"/>
                </a:cubicBezTo>
                <a:cubicBezTo>
                  <a:pt x="5013664" y="11776"/>
                  <a:pt x="5095989" y="100969"/>
                  <a:pt x="5103208" y="180678"/>
                </a:cubicBezTo>
                <a:cubicBezTo>
                  <a:pt x="5115288" y="326903"/>
                  <a:pt x="5106122" y="446237"/>
                  <a:pt x="5103208" y="618958"/>
                </a:cubicBezTo>
                <a:cubicBezTo>
                  <a:pt x="5123443" y="704193"/>
                  <a:pt x="5032708" y="812745"/>
                  <a:pt x="4922530" y="799636"/>
                </a:cubicBezTo>
                <a:cubicBezTo>
                  <a:pt x="4665335" y="777083"/>
                  <a:pt x="4563905" y="819796"/>
                  <a:pt x="4339960" y="799636"/>
                </a:cubicBezTo>
                <a:cubicBezTo>
                  <a:pt x="4116015" y="779477"/>
                  <a:pt x="3858311" y="800671"/>
                  <a:pt x="3662552" y="799636"/>
                </a:cubicBezTo>
                <a:cubicBezTo>
                  <a:pt x="3466793" y="798601"/>
                  <a:pt x="3223770" y="806534"/>
                  <a:pt x="3032563" y="799636"/>
                </a:cubicBezTo>
                <a:cubicBezTo>
                  <a:pt x="2841356" y="792738"/>
                  <a:pt x="2647204" y="780590"/>
                  <a:pt x="2402574" y="799636"/>
                </a:cubicBezTo>
                <a:cubicBezTo>
                  <a:pt x="2157944" y="818682"/>
                  <a:pt x="1954667" y="806740"/>
                  <a:pt x="1820004" y="799636"/>
                </a:cubicBezTo>
                <a:cubicBezTo>
                  <a:pt x="1685341" y="792533"/>
                  <a:pt x="1488176" y="797749"/>
                  <a:pt x="1190015" y="799636"/>
                </a:cubicBezTo>
                <a:cubicBezTo>
                  <a:pt x="891854" y="801523"/>
                  <a:pt x="683037" y="813488"/>
                  <a:pt x="180678" y="799636"/>
                </a:cubicBezTo>
                <a:cubicBezTo>
                  <a:pt x="94637" y="804990"/>
                  <a:pt x="-4939" y="741105"/>
                  <a:pt x="0" y="618958"/>
                </a:cubicBezTo>
                <a:cubicBezTo>
                  <a:pt x="-8415" y="453698"/>
                  <a:pt x="-4440" y="339771"/>
                  <a:pt x="0" y="180678"/>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Luyện</a:t>
            </a:r>
            <a:r>
              <a:rPr lang="en-US" sz="44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44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đọc</a:t>
            </a:r>
            <a:r>
              <a:rPr lang="en-US" sz="44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44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trước</a:t>
            </a:r>
            <a:r>
              <a:rPr lang="en-US" sz="44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44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lớp</a:t>
            </a:r>
            <a:endParaRPr lang="en-US" sz="44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endParaRPr>
          </a:p>
        </p:txBody>
      </p:sp>
      <p:grpSp>
        <p:nvGrpSpPr>
          <p:cNvPr id="8" name="Group 7">
            <a:extLst>
              <a:ext uri="{FF2B5EF4-FFF2-40B4-BE49-F238E27FC236}">
                <a16:creationId xmlns:a16="http://schemas.microsoft.com/office/drawing/2014/main" id="{AE1DB2EA-5836-F009-AAA3-D5B65DEF7B3D}"/>
              </a:ext>
            </a:extLst>
          </p:cNvPr>
          <p:cNvGrpSpPr/>
          <p:nvPr/>
        </p:nvGrpSpPr>
        <p:grpSpPr>
          <a:xfrm>
            <a:off x="1502039" y="2755775"/>
            <a:ext cx="2485901" cy="1397160"/>
            <a:chOff x="2074577" y="2348488"/>
            <a:chExt cx="4360623" cy="1811388"/>
          </a:xfrm>
        </p:grpSpPr>
        <p:pic>
          <p:nvPicPr>
            <p:cNvPr id="9" name="图片 24">
              <a:extLst>
                <a:ext uri="{FF2B5EF4-FFF2-40B4-BE49-F238E27FC236}">
                  <a16:creationId xmlns:a16="http://schemas.microsoft.com/office/drawing/2014/main" id="{4EA576E3-02CD-C5C6-D1A9-DBD611844C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10" name="TextBox 9">
              <a:extLst>
                <a:ext uri="{FF2B5EF4-FFF2-40B4-BE49-F238E27FC236}">
                  <a16:creationId xmlns:a16="http://schemas.microsoft.com/office/drawing/2014/main" id="{28394F8B-95D8-A7CF-6B52-7BD8CF5A9169}"/>
                </a:ext>
              </a:extLst>
            </p:cNvPr>
            <p:cNvSpPr txBox="1"/>
            <p:nvPr/>
          </p:nvSpPr>
          <p:spPr>
            <a:xfrm>
              <a:off x="2074577" y="2548406"/>
              <a:ext cx="4360623" cy="1316785"/>
            </a:xfrm>
            <a:prstGeom prst="rect">
              <a:avLst/>
            </a:prstGeom>
            <a:noFill/>
          </p:spPr>
          <p:txBody>
            <a:bodyPr wrap="square">
              <a:spAutoFit/>
            </a:bodyPr>
            <a:lstStyle/>
            <a:p>
              <a:pPr algn="ctr" defTabSz="685800">
                <a:buClrTx/>
                <a:defRPr/>
              </a:pPr>
              <a:r>
                <a:rPr lang="en-US" sz="3000" kern="100" dirty="0" err="1">
                  <a:solidFill>
                    <a:prstClr val="black"/>
                  </a:solidFill>
                  <a:ea typeface="宋体" panose="02010600030101010101" pitchFamily="2" charset="-122"/>
                  <a:cs typeface="Calibri" panose="020F0502020204030204" pitchFamily="34" charset="0"/>
                </a:rPr>
                <a:t>Tiêu</a:t>
              </a:r>
              <a:r>
                <a:rPr lang="en-US" sz="3000" kern="100" dirty="0">
                  <a:solidFill>
                    <a:prstClr val="black"/>
                  </a:solidFill>
                  <a:ea typeface="宋体" panose="02010600030101010101" pitchFamily="2" charset="-122"/>
                  <a:cs typeface="Calibri" panose="020F0502020204030204" pitchFamily="34" charset="0"/>
                </a:rPr>
                <a:t> </a:t>
              </a:r>
              <a:r>
                <a:rPr lang="en-US" sz="3000" kern="100" dirty="0" err="1">
                  <a:solidFill>
                    <a:prstClr val="black"/>
                  </a:solidFill>
                  <a:ea typeface="宋体" panose="02010600030101010101" pitchFamily="2" charset="-122"/>
                  <a:cs typeface="Calibri" panose="020F0502020204030204" pitchFamily="34" charset="0"/>
                </a:rPr>
                <a:t>chí</a:t>
              </a:r>
              <a:endParaRPr lang="en-US" sz="3000" kern="100" dirty="0">
                <a:solidFill>
                  <a:prstClr val="black"/>
                </a:solidFill>
                <a:ea typeface="宋体" panose="02010600030101010101" pitchFamily="2" charset="-122"/>
                <a:cs typeface="Calibri" panose="020F0502020204030204" pitchFamily="34" charset="0"/>
              </a:endParaRPr>
            </a:p>
            <a:p>
              <a:pPr algn="ctr" defTabSz="685800">
                <a:buClrTx/>
                <a:defRPr/>
              </a:pPr>
              <a:r>
                <a:rPr lang="en-US" sz="3000" kern="100" dirty="0" err="1">
                  <a:solidFill>
                    <a:prstClr val="black"/>
                  </a:solidFill>
                  <a:ea typeface="宋体" panose="02010600030101010101" pitchFamily="2" charset="-122"/>
                  <a:cs typeface="Calibri" panose="020F0502020204030204" pitchFamily="34" charset="0"/>
                </a:rPr>
                <a:t>đánh</a:t>
              </a:r>
              <a:r>
                <a:rPr lang="en-US" sz="3000" kern="100" dirty="0">
                  <a:solidFill>
                    <a:prstClr val="black"/>
                  </a:solidFill>
                  <a:ea typeface="宋体" panose="02010600030101010101" pitchFamily="2" charset="-122"/>
                  <a:cs typeface="Calibri" panose="020F0502020204030204" pitchFamily="34" charset="0"/>
                </a:rPr>
                <a:t> </a:t>
              </a:r>
              <a:r>
                <a:rPr lang="en-US" sz="3000" kern="100" dirty="0" err="1">
                  <a:solidFill>
                    <a:prstClr val="black"/>
                  </a:solidFill>
                  <a:ea typeface="宋体" panose="02010600030101010101" pitchFamily="2" charset="-122"/>
                  <a:cs typeface="Calibri" panose="020F0502020204030204" pitchFamily="34" charset="0"/>
                </a:rPr>
                <a:t>giá</a:t>
              </a:r>
              <a:endParaRPr lang="vi-VN" sz="3000" kern="100" dirty="0">
                <a:solidFill>
                  <a:prstClr val="black"/>
                </a:solidFill>
                <a:ea typeface="宋体" panose="02010600030101010101" pitchFamily="2" charset="-122"/>
                <a:cs typeface="Calibri" panose="020F0502020204030204" pitchFamily="34" charset="0"/>
              </a:endParaRPr>
            </a:p>
          </p:txBody>
        </p:sp>
      </p:grpSp>
      <p:pic>
        <p:nvPicPr>
          <p:cNvPr id="11" name="Picture 2" descr="Cute girl smiling welcoming posture character cartoon logo hand drawn art illustration">
            <a:extLst>
              <a:ext uri="{FF2B5EF4-FFF2-40B4-BE49-F238E27FC236}">
                <a16:creationId xmlns:a16="http://schemas.microsoft.com/office/drawing/2014/main" id="{C0886337-7E5A-5BBB-5902-7757D4D786D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2462034" y="2681342"/>
            <a:ext cx="4512171" cy="361117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5C5E269-F106-1AD2-E0BE-D8B9830C34D6}"/>
              </a:ext>
            </a:extLst>
          </p:cNvPr>
          <p:cNvGrpSpPr/>
          <p:nvPr/>
        </p:nvGrpSpPr>
        <p:grpSpPr>
          <a:xfrm>
            <a:off x="5966827" y="3625854"/>
            <a:ext cx="4334807" cy="1960580"/>
            <a:chOff x="6290338" y="3972555"/>
            <a:chExt cx="5779742" cy="2468885"/>
          </a:xfrm>
        </p:grpSpPr>
        <p:sp>
          <p:nvSpPr>
            <p:cNvPr id="13" name="Rectangle: Rounded Corners 44">
              <a:extLst>
                <a:ext uri="{FF2B5EF4-FFF2-40B4-BE49-F238E27FC236}">
                  <a16:creationId xmlns:a16="http://schemas.microsoft.com/office/drawing/2014/main" id="{F2397DDB-80E2-4533-0B51-143ABEB5904A}"/>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14" name="Picture 13">
              <a:extLst>
                <a:ext uri="{FF2B5EF4-FFF2-40B4-BE49-F238E27FC236}">
                  <a16:creationId xmlns:a16="http://schemas.microsoft.com/office/drawing/2014/main" id="{89BC6A66-7AAA-6376-1689-FCDB2F8E5830}"/>
                </a:ext>
              </a:extLst>
            </p:cNvPr>
            <p:cNvPicPr>
              <a:picLocks noChangeAspect="1"/>
            </p:cNvPicPr>
            <p:nvPr/>
          </p:nvPicPr>
          <p:blipFill rotWithShape="1">
            <a:blip r:embed="rId5"/>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10701297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8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5AC095-6032-139A-A712-2D12EE1B58FC}"/>
              </a:ext>
            </a:extLst>
          </p:cNvPr>
          <p:cNvPicPr>
            <a:picLocks noChangeAspect="1"/>
          </p:cNvPicPr>
          <p:nvPr/>
        </p:nvPicPr>
        <p:blipFill>
          <a:blip r:embed="rId3"/>
          <a:stretch>
            <a:fillRect/>
          </a:stretch>
        </p:blipFill>
        <p:spPr>
          <a:xfrm rot="20294266">
            <a:off x="1768233" y="1255559"/>
            <a:ext cx="8410629" cy="5848177"/>
          </a:xfrm>
          <a:prstGeom prst="rect">
            <a:avLst/>
          </a:prstGeom>
        </p:spPr>
      </p:pic>
    </p:spTree>
    <p:extLst>
      <p:ext uri="{BB962C8B-B14F-4D97-AF65-F5344CB8AC3E}">
        <p14:creationId xmlns:p14="http://schemas.microsoft.com/office/powerpoint/2010/main" val="23790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Google Shape;718;p39">
            <a:extLst>
              <a:ext uri="{FF2B5EF4-FFF2-40B4-BE49-F238E27FC236}">
                <a16:creationId xmlns:a16="http://schemas.microsoft.com/office/drawing/2014/main" id="{689B8DAE-B8BF-7E8C-8BCF-BD40F25F862D}"/>
              </a:ext>
            </a:extLst>
          </p:cNvPr>
          <p:cNvSpPr/>
          <p:nvPr/>
        </p:nvSpPr>
        <p:spPr>
          <a:xfrm>
            <a:off x="326245" y="217715"/>
            <a:ext cx="4336473" cy="3034294"/>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Hình ảnh 6" descr="Ảnh có chứa văn bản, mẫu họa, búp bê, đồ chơi&#10;&#10;Mô tả được tạo tự động">
            <a:hlinkClick r:id="rId3" action="ppaction://hlinksldjump"/>
            <a:extLst>
              <a:ext uri="{FF2B5EF4-FFF2-40B4-BE49-F238E27FC236}">
                <a16:creationId xmlns:a16="http://schemas.microsoft.com/office/drawing/2014/main" id="{72AED66C-A02D-B46D-090C-811AF2989F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0" y="2848131"/>
            <a:ext cx="3074504" cy="4317055"/>
          </a:xfrm>
          <a:prstGeom prst="rect">
            <a:avLst/>
          </a:prstGeom>
        </p:spPr>
      </p:pic>
      <p:sp>
        <p:nvSpPr>
          <p:cNvPr id="2" name="Hình chữ nhật: Góc Tròn 1">
            <a:extLst>
              <a:ext uri="{FF2B5EF4-FFF2-40B4-BE49-F238E27FC236}">
                <a16:creationId xmlns:a16="http://schemas.microsoft.com/office/drawing/2014/main" id="{0A597DB4-C044-B994-4F37-63AE6F146535}"/>
              </a:ext>
            </a:extLst>
          </p:cNvPr>
          <p:cNvSpPr/>
          <p:nvPr/>
        </p:nvSpPr>
        <p:spPr>
          <a:xfrm>
            <a:off x="4804227" y="852001"/>
            <a:ext cx="7130597" cy="5831944"/>
          </a:xfrm>
          <a:prstGeom prst="round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244564A3-49F7-7EB1-515E-F3BCFD24687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7100888" y="1588448"/>
            <a:ext cx="2877456" cy="2877456"/>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4759097" y="1664648"/>
            <a:ext cx="2877456" cy="2877456"/>
          </a:xfrm>
          <a:prstGeom prst="rect">
            <a:avLst/>
          </a:prstGeom>
        </p:spPr>
      </p:pic>
      <p:pic>
        <p:nvPicPr>
          <p:cNvPr id="8" name="Hình ảnh 7">
            <a:extLst>
              <a:ext uri="{FF2B5EF4-FFF2-40B4-BE49-F238E27FC236}">
                <a16:creationId xmlns:a16="http://schemas.microsoft.com/office/drawing/2014/main" id="{4B174AEE-1AB4-3798-1139-275A721C6EC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525002" y="1559592"/>
            <a:ext cx="2877456" cy="2877456"/>
          </a:xfrm>
          <a:prstGeom prst="rect">
            <a:avLst/>
          </a:prstGeom>
        </p:spPr>
      </p:pic>
      <p:pic>
        <p:nvPicPr>
          <p:cNvPr id="10" name="Hình ảnh 9">
            <a:extLst>
              <a:ext uri="{FF2B5EF4-FFF2-40B4-BE49-F238E27FC236}">
                <a16:creationId xmlns:a16="http://schemas.microsoft.com/office/drawing/2014/main" id="{34EE245D-DD82-C1F8-C149-DE410E3CA23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5077956" y="4068914"/>
            <a:ext cx="2877456" cy="2877456"/>
          </a:xfrm>
          <a:prstGeom prst="rect">
            <a:avLst/>
          </a:prstGeom>
        </p:spPr>
      </p:pic>
      <p:grpSp>
        <p:nvGrpSpPr>
          <p:cNvPr id="31" name="Nhóm 30">
            <a:extLst>
              <a:ext uri="{FF2B5EF4-FFF2-40B4-BE49-F238E27FC236}">
                <a16:creationId xmlns:a16="http://schemas.microsoft.com/office/drawing/2014/main" id="{960C72AB-0B43-4FFB-A89F-A5715AC67B11}"/>
              </a:ext>
            </a:extLst>
          </p:cNvPr>
          <p:cNvGrpSpPr/>
          <p:nvPr/>
        </p:nvGrpSpPr>
        <p:grpSpPr>
          <a:xfrm>
            <a:off x="5805939" y="2671862"/>
            <a:ext cx="783771" cy="1015663"/>
            <a:chOff x="5805939" y="2671862"/>
            <a:chExt cx="783771" cy="1015663"/>
          </a:xfrm>
        </p:grpSpPr>
        <p:sp>
          <p:nvSpPr>
            <p:cNvPr id="11" name="Hình Bầu dục 10">
              <a:hlinkClick r:id="rId8" action="ppaction://hlinksldjump"/>
              <a:extLst>
                <a:ext uri="{FF2B5EF4-FFF2-40B4-BE49-F238E27FC236}">
                  <a16:creationId xmlns:a16="http://schemas.microsoft.com/office/drawing/2014/main" id="{966F3B5B-2690-E5DB-F4EB-F5945F2F9A9E}"/>
                </a:ext>
              </a:extLst>
            </p:cNvPr>
            <p:cNvSpPr/>
            <p:nvPr/>
          </p:nvSpPr>
          <p:spPr>
            <a:xfrm>
              <a:off x="5805939" y="2853122"/>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hlinkClick r:id="rId8" action="ppaction://hlinksldjump"/>
              <a:extLst>
                <a:ext uri="{FF2B5EF4-FFF2-40B4-BE49-F238E27FC236}">
                  <a16:creationId xmlns:a16="http://schemas.microsoft.com/office/drawing/2014/main" id="{9C51B4AB-4457-7963-B9D2-C24202B31CAA}"/>
                </a:ext>
              </a:extLst>
            </p:cNvPr>
            <p:cNvSpPr txBox="1"/>
            <p:nvPr/>
          </p:nvSpPr>
          <p:spPr>
            <a:xfrm>
              <a:off x="5851968" y="2671862"/>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1</a:t>
              </a:r>
            </a:p>
          </p:txBody>
        </p:sp>
      </p:grpSp>
      <p:grpSp>
        <p:nvGrpSpPr>
          <p:cNvPr id="32" name="Nhóm 31">
            <a:extLst>
              <a:ext uri="{FF2B5EF4-FFF2-40B4-BE49-F238E27FC236}">
                <a16:creationId xmlns:a16="http://schemas.microsoft.com/office/drawing/2014/main" id="{053415AB-5697-996D-B24A-5E786BCC03D0}"/>
              </a:ext>
            </a:extLst>
          </p:cNvPr>
          <p:cNvGrpSpPr/>
          <p:nvPr/>
        </p:nvGrpSpPr>
        <p:grpSpPr>
          <a:xfrm>
            <a:off x="8170859" y="2643287"/>
            <a:ext cx="783771" cy="1015663"/>
            <a:chOff x="9294809" y="2671862"/>
            <a:chExt cx="783771" cy="1015663"/>
          </a:xfrm>
        </p:grpSpPr>
        <p:sp>
          <p:nvSpPr>
            <p:cNvPr id="13" name="Hình Bầu dục 12">
              <a:hlinkClick r:id="rId9" action="ppaction://hlinksldjump"/>
              <a:extLst>
                <a:ext uri="{FF2B5EF4-FFF2-40B4-BE49-F238E27FC236}">
                  <a16:creationId xmlns:a16="http://schemas.microsoft.com/office/drawing/2014/main" id="{00B2CD68-885B-9583-E245-6657337A6CCD}"/>
                </a:ext>
              </a:extLst>
            </p:cNvPr>
            <p:cNvSpPr/>
            <p:nvPr/>
          </p:nvSpPr>
          <p:spPr>
            <a:xfrm>
              <a:off x="9294809" y="2853122"/>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13">
              <a:hlinkClick r:id="rId9" action="ppaction://hlinksldjump"/>
              <a:extLst>
                <a:ext uri="{FF2B5EF4-FFF2-40B4-BE49-F238E27FC236}">
                  <a16:creationId xmlns:a16="http://schemas.microsoft.com/office/drawing/2014/main" id="{D77A8B2A-202A-3BCB-E0FE-4C82042049D4}"/>
                </a:ext>
              </a:extLst>
            </p:cNvPr>
            <p:cNvSpPr txBox="1"/>
            <p:nvPr/>
          </p:nvSpPr>
          <p:spPr>
            <a:xfrm>
              <a:off x="9355352" y="2671862"/>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ln>
                  <a:solidFill>
                    <a:srgbClr val="FFFF00"/>
                  </a:solidFill>
                  <a:effectLst/>
                  <a:uLnTx/>
                  <a:uFillTx/>
                  <a:latin typeface="UTM Cookies" panose="02040603050506020204" pitchFamily="18" charset="0"/>
                  <a:ea typeface="+mn-ea"/>
                  <a:cs typeface="+mn-cs"/>
                </a:rPr>
                <a:t>2</a:t>
              </a:r>
            </a:p>
          </p:txBody>
        </p:sp>
      </p:grpSp>
      <p:grpSp>
        <p:nvGrpSpPr>
          <p:cNvPr id="33" name="Nhóm 32">
            <a:extLst>
              <a:ext uri="{FF2B5EF4-FFF2-40B4-BE49-F238E27FC236}">
                <a16:creationId xmlns:a16="http://schemas.microsoft.com/office/drawing/2014/main" id="{B76A9B98-90D1-F298-8FFB-8DB38DCEC5EC}"/>
              </a:ext>
            </a:extLst>
          </p:cNvPr>
          <p:cNvGrpSpPr/>
          <p:nvPr/>
        </p:nvGrpSpPr>
        <p:grpSpPr>
          <a:xfrm>
            <a:off x="10577291" y="2309229"/>
            <a:ext cx="783771" cy="1015663"/>
            <a:chOff x="5890991" y="4738104"/>
            <a:chExt cx="783771" cy="1015663"/>
          </a:xfrm>
        </p:grpSpPr>
        <p:sp>
          <p:nvSpPr>
            <p:cNvPr id="15" name="Hình Bầu dục 14">
              <a:hlinkClick r:id="rId10" action="ppaction://hlinksldjump"/>
              <a:extLst>
                <a:ext uri="{FF2B5EF4-FFF2-40B4-BE49-F238E27FC236}">
                  <a16:creationId xmlns:a16="http://schemas.microsoft.com/office/drawing/2014/main" id="{F38D0373-E1A7-69B9-1546-71EB326E79EF}"/>
                </a:ext>
              </a:extLst>
            </p:cNvPr>
            <p:cNvSpPr/>
            <p:nvPr/>
          </p:nvSpPr>
          <p:spPr>
            <a:xfrm>
              <a:off x="5890991" y="4919364"/>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ộp Văn bản 15">
              <a:hlinkClick r:id="rId10" action="ppaction://hlinksldjump"/>
              <a:extLst>
                <a:ext uri="{FF2B5EF4-FFF2-40B4-BE49-F238E27FC236}">
                  <a16:creationId xmlns:a16="http://schemas.microsoft.com/office/drawing/2014/main" id="{393911CA-7E78-C0F4-91F4-B4F4B175679A}"/>
                </a:ext>
              </a:extLst>
            </p:cNvPr>
            <p:cNvSpPr txBox="1"/>
            <p:nvPr/>
          </p:nvSpPr>
          <p:spPr>
            <a:xfrm>
              <a:off x="5966048" y="4738104"/>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ln>
                  <a:solidFill>
                    <a:srgbClr val="FFFF00"/>
                  </a:solidFill>
                  <a:effectLst/>
                  <a:uLnTx/>
                  <a:uFillTx/>
                  <a:latin typeface="UTM Cookies" panose="02040603050506020204" pitchFamily="18" charset="0"/>
                  <a:ea typeface="+mn-ea"/>
                  <a:cs typeface="+mn-cs"/>
                </a:rPr>
                <a:t>3</a:t>
              </a:r>
            </a:p>
          </p:txBody>
        </p:sp>
      </p:grpSp>
      <p:grpSp>
        <p:nvGrpSpPr>
          <p:cNvPr id="34" name="Nhóm 33">
            <a:extLst>
              <a:ext uri="{FF2B5EF4-FFF2-40B4-BE49-F238E27FC236}">
                <a16:creationId xmlns:a16="http://schemas.microsoft.com/office/drawing/2014/main" id="{4CCCA7E6-CDD7-F8D8-FE12-63A1F6B4D45E}"/>
              </a:ext>
            </a:extLst>
          </p:cNvPr>
          <p:cNvGrpSpPr/>
          <p:nvPr/>
        </p:nvGrpSpPr>
        <p:grpSpPr>
          <a:xfrm>
            <a:off x="6114579" y="4800239"/>
            <a:ext cx="783771" cy="1015663"/>
            <a:chOff x="9343554" y="4714514"/>
            <a:chExt cx="783771" cy="1015663"/>
          </a:xfrm>
        </p:grpSpPr>
        <p:sp>
          <p:nvSpPr>
            <p:cNvPr id="17" name="Hình Bầu dục 16">
              <a:hlinkClick r:id="rId11" action="ppaction://hlinksldjump"/>
              <a:extLst>
                <a:ext uri="{FF2B5EF4-FFF2-40B4-BE49-F238E27FC236}">
                  <a16:creationId xmlns:a16="http://schemas.microsoft.com/office/drawing/2014/main" id="{60244D8B-C18C-AA5C-EAAE-4B8AFE284E1B}"/>
                </a:ext>
              </a:extLst>
            </p:cNvPr>
            <p:cNvSpPr/>
            <p:nvPr/>
          </p:nvSpPr>
          <p:spPr>
            <a:xfrm>
              <a:off x="9343554" y="4895774"/>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ộp Văn bản 17">
              <a:hlinkClick r:id="rId11" action="ppaction://hlinksldjump"/>
              <a:extLst>
                <a:ext uri="{FF2B5EF4-FFF2-40B4-BE49-F238E27FC236}">
                  <a16:creationId xmlns:a16="http://schemas.microsoft.com/office/drawing/2014/main" id="{444D219B-098C-AE33-9325-3D56067D7C35}"/>
                </a:ext>
              </a:extLst>
            </p:cNvPr>
            <p:cNvSpPr txBox="1"/>
            <p:nvPr/>
          </p:nvSpPr>
          <p:spPr>
            <a:xfrm>
              <a:off x="9389583" y="4714514"/>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4</a:t>
              </a:r>
            </a:p>
          </p:txBody>
        </p:sp>
      </p:grpSp>
      <p:sp>
        <p:nvSpPr>
          <p:cNvPr id="21" name="Hộp Văn bản 20">
            <a:extLst>
              <a:ext uri="{FF2B5EF4-FFF2-40B4-BE49-F238E27FC236}">
                <a16:creationId xmlns:a16="http://schemas.microsoft.com/office/drawing/2014/main" id="{E7FFE0E9-C738-FA92-4546-75A3507D2032}"/>
              </a:ext>
            </a:extLst>
          </p:cNvPr>
          <p:cNvSpPr txBox="1"/>
          <p:nvPr/>
        </p:nvSpPr>
        <p:spPr>
          <a:xfrm>
            <a:off x="414237" y="333640"/>
            <a:ext cx="4336473"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Mỗi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chiếc</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chuông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tương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ứng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với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câu</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hỏi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tìm</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hiểu</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Mời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chọn</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25" name="Group 8">
            <a:extLst>
              <a:ext uri="{FF2B5EF4-FFF2-40B4-BE49-F238E27FC236}">
                <a16:creationId xmlns:a16="http://schemas.microsoft.com/office/drawing/2014/main" id="{AB5EF42D-AC83-6FBC-3F02-168DEB460630}"/>
              </a:ext>
            </a:extLst>
          </p:cNvPr>
          <p:cNvGrpSpPr/>
          <p:nvPr/>
        </p:nvGrpSpPr>
        <p:grpSpPr>
          <a:xfrm>
            <a:off x="3641889" y="744405"/>
            <a:ext cx="8553471" cy="1114227"/>
            <a:chOff x="2927159" y="292595"/>
            <a:chExt cx="6323753" cy="1114227"/>
          </a:xfrm>
        </p:grpSpPr>
        <p:sp>
          <p:nvSpPr>
            <p:cNvPr id="26" name="TextBox 9">
              <a:extLst>
                <a:ext uri="{FF2B5EF4-FFF2-40B4-BE49-F238E27FC236}">
                  <a16:creationId xmlns:a16="http://schemas.microsoft.com/office/drawing/2014/main" id="{01927733-7F89-1FFD-8708-F1DFAA343553}"/>
                </a:ext>
              </a:extLst>
            </p:cNvPr>
            <p:cNvSpPr txBox="1"/>
            <p:nvPr/>
          </p:nvSpPr>
          <p:spPr>
            <a:xfrm>
              <a:off x="2941085" y="292595"/>
              <a:ext cx="63098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7 SVNBeachwood Sans" pitchFamily="2" charset="0"/>
                  <a:ea typeface="+mn-ea"/>
                  <a:cs typeface="+mn-cs"/>
                </a:rPr>
                <a:t>RUNG CHUÔNG VÀNG</a:t>
              </a:r>
              <a:endParaRPr kumimoji="0" lang="en-US" sz="66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7 SVNBeachwood Sans" pitchFamily="2" charset="0"/>
                <a:ea typeface="+mn-ea"/>
                <a:cs typeface="+mn-cs"/>
              </a:endParaRPr>
            </a:p>
          </p:txBody>
        </p:sp>
        <p:sp>
          <p:nvSpPr>
            <p:cNvPr id="27" name="TextBox 10">
              <a:extLst>
                <a:ext uri="{FF2B5EF4-FFF2-40B4-BE49-F238E27FC236}">
                  <a16:creationId xmlns:a16="http://schemas.microsoft.com/office/drawing/2014/main" id="{242FE627-F2F8-B50D-67AF-5082F823674E}"/>
                </a:ext>
              </a:extLst>
            </p:cNvPr>
            <p:cNvSpPr txBox="1"/>
            <p:nvPr/>
          </p:nvSpPr>
          <p:spPr>
            <a:xfrm>
              <a:off x="2927159" y="298826"/>
              <a:ext cx="63098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9525">
                    <a:solidFill>
                      <a:prstClr val="white"/>
                    </a:solidFill>
                    <a:prstDash val="solid"/>
                  </a:ln>
                  <a:solidFill>
                    <a:srgbClr val="FF0066"/>
                  </a:solidFill>
                  <a:effectLst>
                    <a:outerShdw blurRad="12700" dist="38100" dir="2700000" algn="tl" rotWithShape="0">
                      <a:srgbClr val="FF99CC"/>
                    </a:outerShdw>
                  </a:effectLst>
                  <a:uLnTx/>
                  <a:uFillTx/>
                  <a:latin typeface="#9Slide07 SVNBeachwood Sans" pitchFamily="2" charset="0"/>
                  <a:ea typeface="+mn-ea"/>
                  <a:cs typeface="+mn-cs"/>
                </a:rPr>
                <a:t>RUNG CHUÔNG VÀNG</a:t>
              </a:r>
              <a:endParaRPr kumimoji="0" lang="en-US" sz="66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FF99CC"/>
                  </a:outerShdw>
                </a:effectLst>
                <a:uLnTx/>
                <a:uFillTx/>
                <a:latin typeface="#9Slide07 SVNBeachwood Sans" pitchFamily="2" charset="0"/>
                <a:ea typeface="+mn-ea"/>
                <a:cs typeface="+mn-cs"/>
              </a:endParaRPr>
            </a:p>
          </p:txBody>
        </p:sp>
      </p:grpSp>
      <p:pic>
        <p:nvPicPr>
          <p:cNvPr id="3" name="Hình ảnh 9">
            <a:extLst>
              <a:ext uri="{FF2B5EF4-FFF2-40B4-BE49-F238E27FC236}">
                <a16:creationId xmlns:a16="http://schemas.microsoft.com/office/drawing/2014/main" id="{0AD58EC5-E6C6-5027-0455-8DAB397EBC0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8430756" y="3980544"/>
            <a:ext cx="2877456" cy="2877456"/>
          </a:xfrm>
          <a:prstGeom prst="rect">
            <a:avLst/>
          </a:prstGeom>
        </p:spPr>
      </p:pic>
      <p:grpSp>
        <p:nvGrpSpPr>
          <p:cNvPr id="4" name="Nhóm 33">
            <a:extLst>
              <a:ext uri="{FF2B5EF4-FFF2-40B4-BE49-F238E27FC236}">
                <a16:creationId xmlns:a16="http://schemas.microsoft.com/office/drawing/2014/main" id="{43E11CBB-95E7-BDA2-14B4-0088C066E357}"/>
              </a:ext>
            </a:extLst>
          </p:cNvPr>
          <p:cNvGrpSpPr/>
          <p:nvPr/>
        </p:nvGrpSpPr>
        <p:grpSpPr>
          <a:xfrm>
            <a:off x="9467379" y="4711869"/>
            <a:ext cx="783771" cy="1015663"/>
            <a:chOff x="9343554" y="4714514"/>
            <a:chExt cx="783771" cy="1015663"/>
          </a:xfrm>
        </p:grpSpPr>
        <p:sp>
          <p:nvSpPr>
            <p:cNvPr id="9" name="Hình Bầu dục 16">
              <a:hlinkClick r:id="rId11" action="ppaction://hlinksldjump"/>
              <a:extLst>
                <a:ext uri="{FF2B5EF4-FFF2-40B4-BE49-F238E27FC236}">
                  <a16:creationId xmlns:a16="http://schemas.microsoft.com/office/drawing/2014/main" id="{D0FD7959-C02B-7052-9FAD-24F2D01DF46B}"/>
                </a:ext>
              </a:extLst>
            </p:cNvPr>
            <p:cNvSpPr/>
            <p:nvPr/>
          </p:nvSpPr>
          <p:spPr>
            <a:xfrm>
              <a:off x="9343554" y="4895774"/>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ộp Văn bản 17">
              <a:hlinkClick r:id="rId12" action="ppaction://hlinksldjump"/>
              <a:extLst>
                <a:ext uri="{FF2B5EF4-FFF2-40B4-BE49-F238E27FC236}">
                  <a16:creationId xmlns:a16="http://schemas.microsoft.com/office/drawing/2014/main" id="{553B8C4F-47AE-BCCE-A67F-63A40B9BEBCC}"/>
                </a:ext>
              </a:extLst>
            </p:cNvPr>
            <p:cNvSpPr txBox="1"/>
            <p:nvPr/>
          </p:nvSpPr>
          <p:spPr>
            <a:xfrm>
              <a:off x="9389583" y="4714514"/>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5</a:t>
              </a:r>
            </a:p>
          </p:txBody>
        </p:sp>
      </p:grpSp>
    </p:spTree>
    <p:extLst>
      <p:ext uri="{BB962C8B-B14F-4D97-AF65-F5344CB8AC3E}">
        <p14:creationId xmlns:p14="http://schemas.microsoft.com/office/powerpoint/2010/main" val="227710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2" presetClass="entr" presetSubtype="4"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par>
                                <p:cTn id="46" presetID="22" presetClass="entr" presetSubtype="4"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par>
                                <p:cTn id="49" presetID="2" presetClass="entr" presetSubtype="4"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par>
                                <p:cTn id="53" presetID="22" presetClass="entr" presetSubtype="4"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6EC1B-EBC5-0731-81E5-85C5557EB6D5}"/>
              </a:ext>
            </a:extLst>
          </p:cNvPr>
          <p:cNvSpPr txBox="1"/>
          <p:nvPr/>
        </p:nvSpPr>
        <p:spPr>
          <a:xfrm>
            <a:off x="2424264" y="1513414"/>
            <a:ext cx="7551674" cy="1294297"/>
          </a:xfrm>
          <a:custGeom>
            <a:avLst/>
            <a:gdLst>
              <a:gd name="connsiteX0" fmla="*/ 0 w 7551674"/>
              <a:gd name="connsiteY0" fmla="*/ 647149 h 1294297"/>
              <a:gd name="connsiteX1" fmla="*/ 647149 w 7551674"/>
              <a:gd name="connsiteY1" fmla="*/ 0 h 1294297"/>
              <a:gd name="connsiteX2" fmla="*/ 6904526 w 7551674"/>
              <a:gd name="connsiteY2" fmla="*/ 0 h 1294297"/>
              <a:gd name="connsiteX3" fmla="*/ 7551675 w 7551674"/>
              <a:gd name="connsiteY3" fmla="*/ 647149 h 1294297"/>
              <a:gd name="connsiteX4" fmla="*/ 7551674 w 7551674"/>
              <a:gd name="connsiteY4" fmla="*/ 647149 h 1294297"/>
              <a:gd name="connsiteX5" fmla="*/ 6904525 w 7551674"/>
              <a:gd name="connsiteY5" fmla="*/ 1294298 h 1294297"/>
              <a:gd name="connsiteX6" fmla="*/ 647149 w 7551674"/>
              <a:gd name="connsiteY6" fmla="*/ 1294297 h 1294297"/>
              <a:gd name="connsiteX7" fmla="*/ 0 w 7551674"/>
              <a:gd name="connsiteY7" fmla="*/ 647148 h 1294297"/>
              <a:gd name="connsiteX8" fmla="*/ 0 w 7551674"/>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1674" h="1294297" fill="none" extrusionOk="0">
                <a:moveTo>
                  <a:pt x="0" y="647149"/>
                </a:moveTo>
                <a:cubicBezTo>
                  <a:pt x="-6359" y="229100"/>
                  <a:pt x="273054" y="23186"/>
                  <a:pt x="647149" y="0"/>
                </a:cubicBezTo>
                <a:cubicBezTo>
                  <a:pt x="3622909" y="-38581"/>
                  <a:pt x="4989386" y="63341"/>
                  <a:pt x="6904526" y="0"/>
                </a:cubicBezTo>
                <a:cubicBezTo>
                  <a:pt x="7200123" y="-9998"/>
                  <a:pt x="7598139" y="327737"/>
                  <a:pt x="7551675" y="647149"/>
                </a:cubicBezTo>
                <a:lnTo>
                  <a:pt x="7551674" y="647149"/>
                </a:lnTo>
                <a:cubicBezTo>
                  <a:pt x="7571755" y="1034452"/>
                  <a:pt x="7262412" y="1299223"/>
                  <a:pt x="6904525" y="1294298"/>
                </a:cubicBezTo>
                <a:cubicBezTo>
                  <a:pt x="5344833" y="1375280"/>
                  <a:pt x="1546878" y="1366552"/>
                  <a:pt x="647149" y="1294297"/>
                </a:cubicBezTo>
                <a:cubicBezTo>
                  <a:pt x="304394" y="1281465"/>
                  <a:pt x="6957" y="971835"/>
                  <a:pt x="0" y="647148"/>
                </a:cubicBezTo>
                <a:lnTo>
                  <a:pt x="0" y="647149"/>
                </a:lnTo>
                <a:close/>
              </a:path>
              <a:path w="7551674" h="1294297" stroke="0" extrusionOk="0">
                <a:moveTo>
                  <a:pt x="0" y="647149"/>
                </a:moveTo>
                <a:cubicBezTo>
                  <a:pt x="-6404" y="285788"/>
                  <a:pt x="230431" y="22259"/>
                  <a:pt x="647149" y="0"/>
                </a:cubicBezTo>
                <a:cubicBezTo>
                  <a:pt x="2502727" y="132882"/>
                  <a:pt x="5866980" y="-84951"/>
                  <a:pt x="6904526" y="0"/>
                </a:cubicBezTo>
                <a:cubicBezTo>
                  <a:pt x="7247996" y="13614"/>
                  <a:pt x="7543745" y="333571"/>
                  <a:pt x="7551675" y="647149"/>
                </a:cubicBezTo>
                <a:lnTo>
                  <a:pt x="7551674" y="647149"/>
                </a:lnTo>
                <a:cubicBezTo>
                  <a:pt x="7537776" y="996956"/>
                  <a:pt x="7306494" y="1315588"/>
                  <a:pt x="6904525" y="1294298"/>
                </a:cubicBezTo>
                <a:cubicBezTo>
                  <a:pt x="4184376" y="1343831"/>
                  <a:pt x="1837500" y="1309106"/>
                  <a:pt x="647149" y="1294297"/>
                </a:cubicBezTo>
                <a:cubicBezTo>
                  <a:pt x="228059" y="1284852"/>
                  <a:pt x="-40224" y="1042429"/>
                  <a:pt x="0" y="647148"/>
                </a:cubicBezTo>
                <a:lnTo>
                  <a:pt x="0" y="647149"/>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prstGeom prst="roundRect">
                    <a:avLst>
                      <a:gd name="adj" fmla="val 50000"/>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7" name="Hình ảnh 6" descr="Ảnh có chứa văn bản, mẫu họa, búp bê, đồ chơi&#10;&#10;Mô tả được tạo tự động">
            <a:extLst>
              <a:ext uri="{FF2B5EF4-FFF2-40B4-BE49-F238E27FC236}">
                <a16:creationId xmlns:a16="http://schemas.microsoft.com/office/drawing/2014/main" id="{72AED66C-A02D-B46D-090C-811AF2989F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40063" y="2838191"/>
            <a:ext cx="3074504" cy="4317055"/>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513695" y="467785"/>
            <a:ext cx="2877456" cy="2877456"/>
          </a:xfrm>
          <a:prstGeom prst="rect">
            <a:avLst/>
          </a:prstGeom>
        </p:spPr>
      </p:pic>
      <p:sp>
        <p:nvSpPr>
          <p:cNvPr id="11" name="Hình Bầu dục 10">
            <a:extLst>
              <a:ext uri="{FF2B5EF4-FFF2-40B4-BE49-F238E27FC236}">
                <a16:creationId xmlns:a16="http://schemas.microsoft.com/office/drawing/2014/main" id="{966F3B5B-2690-E5DB-F4EB-F5945F2F9A9E}"/>
              </a:ext>
            </a:extLst>
          </p:cNvPr>
          <p:cNvSpPr/>
          <p:nvPr/>
        </p:nvSpPr>
        <p:spPr>
          <a:xfrm>
            <a:off x="10560537" y="1656259"/>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9C51B4AB-4457-7963-B9D2-C24202B31CAA}"/>
              </a:ext>
            </a:extLst>
          </p:cNvPr>
          <p:cNvSpPr txBox="1"/>
          <p:nvPr/>
        </p:nvSpPr>
        <p:spPr>
          <a:xfrm>
            <a:off x="10648770" y="1474999"/>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ln>
                <a:solidFill>
                  <a:srgbClr val="FFFF00"/>
                </a:solidFill>
                <a:effectLst/>
                <a:uLnTx/>
                <a:uFillTx/>
                <a:latin typeface="UTM Cookies" panose="02040603050506020204" pitchFamily="18" charset="0"/>
                <a:ea typeface="+mn-ea"/>
                <a:cs typeface="+mn-cs"/>
              </a:rPr>
              <a:t>1</a:t>
            </a:r>
          </a:p>
        </p:txBody>
      </p:sp>
      <p:sp>
        <p:nvSpPr>
          <p:cNvPr id="4" name="Hộp Văn bản 3">
            <a:extLst>
              <a:ext uri="{FF2B5EF4-FFF2-40B4-BE49-F238E27FC236}">
                <a16:creationId xmlns:a16="http://schemas.microsoft.com/office/drawing/2014/main" id="{3DC29658-AE98-FBF9-5A91-F4F02DC35B79}"/>
              </a:ext>
            </a:extLst>
          </p:cNvPr>
          <p:cNvSpPr txBox="1"/>
          <p:nvPr/>
        </p:nvSpPr>
        <p:spPr>
          <a:xfrm>
            <a:off x="2574193" y="1564391"/>
            <a:ext cx="6919311" cy="1077218"/>
          </a:xfrm>
          <a:prstGeom prst="rect">
            <a:avLst/>
          </a:prstGeom>
          <a:noFill/>
        </p:spPr>
        <p:txBody>
          <a:bodyPr wrap="square" rtlCol="0">
            <a:spAutoFit/>
          </a:bodyPr>
          <a:lstStyle/>
          <a:p>
            <a:pPr lvl="0" algn="ctr"/>
            <a:r>
              <a:rPr lang="en-US" sz="3200" b="1" dirty="0" err="1"/>
              <a:t>Tìm</a:t>
            </a:r>
            <a:r>
              <a:rPr lang="en-US" sz="3200" b="1" dirty="0"/>
              <a:t> chi </a:t>
            </a:r>
            <a:r>
              <a:rPr lang="en-US" sz="3200" b="1" dirty="0" err="1"/>
              <a:t>tiết</a:t>
            </a:r>
            <a:r>
              <a:rPr lang="en-US" sz="3200" b="1" dirty="0"/>
              <a:t> </a:t>
            </a:r>
            <a:r>
              <a:rPr lang="en-US" sz="3200" b="1" dirty="0" err="1"/>
              <a:t>cho</a:t>
            </a:r>
            <a:r>
              <a:rPr lang="en-US" sz="3200" b="1" dirty="0"/>
              <a:t> </a:t>
            </a:r>
            <a:r>
              <a:rPr lang="en-US" sz="3200" b="1" dirty="0" err="1"/>
              <a:t>biết</a:t>
            </a:r>
            <a:r>
              <a:rPr lang="en-US" sz="3200" b="1" dirty="0"/>
              <a:t> </a:t>
            </a:r>
            <a:r>
              <a:rPr lang="en-US" sz="3200" b="1" dirty="0" err="1"/>
              <a:t>lí</a:t>
            </a:r>
            <a:r>
              <a:rPr lang="en-US" sz="3200" b="1" dirty="0"/>
              <a:t> do con </a:t>
            </a:r>
            <a:r>
              <a:rPr lang="en-US" sz="3200" b="1" dirty="0" err="1"/>
              <a:t>tàu</a:t>
            </a:r>
            <a:r>
              <a:rPr lang="en-US" sz="3200" b="1" dirty="0"/>
              <a:t> </a:t>
            </a:r>
            <a:r>
              <a:rPr lang="en-US" sz="3200" b="1" dirty="0" err="1"/>
              <a:t>phải</a:t>
            </a:r>
            <a:r>
              <a:rPr lang="en-US" sz="3200" b="1" dirty="0"/>
              <a:t> </a:t>
            </a:r>
            <a:r>
              <a:rPr lang="en-US" sz="3200" b="1" dirty="0" err="1"/>
              <a:t>hạ</a:t>
            </a:r>
            <a:r>
              <a:rPr lang="en-US" sz="3200" b="1" dirty="0"/>
              <a:t> </a:t>
            </a:r>
            <a:r>
              <a:rPr lang="en-US" sz="3200" b="1" dirty="0" err="1"/>
              <a:t>cánh</a:t>
            </a:r>
            <a:r>
              <a:rPr lang="en-US" sz="3200" b="1" dirty="0"/>
              <a:t> </a:t>
            </a:r>
            <a:r>
              <a:rPr lang="en-US" sz="3200" b="1" dirty="0" err="1"/>
              <a:t>xuống</a:t>
            </a:r>
            <a:r>
              <a:rPr lang="en-US" sz="3200" b="1" dirty="0"/>
              <a:t> </a:t>
            </a:r>
            <a:r>
              <a:rPr lang="en-US" sz="3200" b="1" dirty="0" err="1"/>
              <a:t>hành</a:t>
            </a:r>
            <a:r>
              <a:rPr lang="en-US" sz="3200" b="1" dirty="0"/>
              <a:t> </a:t>
            </a:r>
            <a:r>
              <a:rPr lang="en-US" sz="3200" b="1" dirty="0" err="1"/>
              <a:t>tinh</a:t>
            </a:r>
            <a:r>
              <a:rPr lang="en-US" sz="3200" b="1" dirty="0"/>
              <a:t> </a:t>
            </a:r>
            <a:r>
              <a:rPr lang="en-US" sz="3200" b="1" dirty="0" err="1"/>
              <a:t>gần</a:t>
            </a:r>
            <a:r>
              <a:rPr lang="en-US" sz="3200" b="1" dirty="0"/>
              <a:t> </a:t>
            </a:r>
            <a:r>
              <a:rPr lang="en-US" sz="3200" b="1" dirty="0" err="1"/>
              <a:t>nhất</a:t>
            </a:r>
            <a:r>
              <a:rPr lang="en-US" sz="3200" b="1" dirty="0"/>
              <a:t>.</a:t>
            </a:r>
            <a:endParaRPr kumimoji="0" lang="en-US" sz="5400" b="1" i="0" u="none" strike="noStrike" kern="1200" cap="none" spc="0" normalizeH="0" baseline="0" noProof="0" dirty="0">
              <a:ln>
                <a:noFill/>
              </a:ln>
              <a:solidFill>
                <a:prstClr val="black"/>
              </a:solidFill>
              <a:effectLst/>
              <a:uLnTx/>
              <a:uFillTx/>
              <a:latin typeface="Calibri" panose="020F0502020204030204"/>
            </a:endParaRPr>
          </a:p>
        </p:txBody>
      </p:sp>
      <p:sp>
        <p:nvSpPr>
          <p:cNvPr id="29" name="TextBox 2">
            <a:extLst>
              <a:ext uri="{FF2B5EF4-FFF2-40B4-BE49-F238E27FC236}">
                <a16:creationId xmlns:a16="http://schemas.microsoft.com/office/drawing/2014/main" id="{64C42CE1-142A-C2AA-14AD-CFFDF1546398}"/>
              </a:ext>
            </a:extLst>
          </p:cNvPr>
          <p:cNvSpPr txBox="1"/>
          <p:nvPr/>
        </p:nvSpPr>
        <p:spPr>
          <a:xfrm>
            <a:off x="3224432" y="3151418"/>
            <a:ext cx="8043008" cy="3371136"/>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vi-VN"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Chi tiết con tàu đang vượt qua hành lang lửa trên hành trình thám hiểm không gian, phía trước tàu bỗng xuất hiện những tia sáng nhấp nháy. Các kim đồng hồ ở buồng lái rối loạn, rồi không nhúc nhích nữa. Tàu buộc phải đáp xuống hành tinh gần nhất.</a:t>
            </a:r>
          </a:p>
        </p:txBody>
      </p:sp>
      <p:sp>
        <p:nvSpPr>
          <p:cNvPr id="13" name="Tim 12">
            <a:hlinkClick r:id="rId7" action="ppaction://hlinksldjump"/>
            <a:extLst>
              <a:ext uri="{FF2B5EF4-FFF2-40B4-BE49-F238E27FC236}">
                <a16:creationId xmlns:a16="http://schemas.microsoft.com/office/drawing/2014/main" id="{1F4E681A-8205-F0F6-0A33-DA660AA2586C}"/>
              </a:ext>
            </a:extLst>
          </p:cNvPr>
          <p:cNvSpPr/>
          <p:nvPr/>
        </p:nvSpPr>
        <p:spPr>
          <a:xfrm>
            <a:off x="11127072" y="5936566"/>
            <a:ext cx="928940" cy="787791"/>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05EF288-E922-FE5D-AB33-2B6B798F5624}"/>
              </a:ext>
            </a:extLst>
          </p:cNvPr>
          <p:cNvPicPr>
            <a:picLocks noChangeAspect="1"/>
          </p:cNvPicPr>
          <p:nvPr/>
        </p:nvPicPr>
        <p:blipFill>
          <a:blip r:embed="rId8"/>
          <a:stretch>
            <a:fillRect/>
          </a:stretch>
        </p:blipFill>
        <p:spPr>
          <a:xfrm>
            <a:off x="1635390" y="0"/>
            <a:ext cx="8535140" cy="1170533"/>
          </a:xfrm>
          <a:prstGeom prst="rect">
            <a:avLst/>
          </a:prstGeom>
        </p:spPr>
      </p:pic>
    </p:spTree>
    <p:extLst>
      <p:ext uri="{BB962C8B-B14F-4D97-AF65-F5344CB8AC3E}">
        <p14:creationId xmlns:p14="http://schemas.microsoft.com/office/powerpoint/2010/main" val="2042386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45F68D9-50FE-0C8E-8946-3783581B1C37}"/>
              </a:ext>
            </a:extLst>
          </p:cNvPr>
          <p:cNvSpPr txBox="1"/>
          <p:nvPr/>
        </p:nvSpPr>
        <p:spPr>
          <a:xfrm>
            <a:off x="2468880" y="1543894"/>
            <a:ext cx="8157298" cy="1294297"/>
          </a:xfrm>
          <a:custGeom>
            <a:avLst/>
            <a:gdLst>
              <a:gd name="connsiteX0" fmla="*/ 0 w 8157298"/>
              <a:gd name="connsiteY0" fmla="*/ 647149 h 1294297"/>
              <a:gd name="connsiteX1" fmla="*/ 647149 w 8157298"/>
              <a:gd name="connsiteY1" fmla="*/ 0 h 1294297"/>
              <a:gd name="connsiteX2" fmla="*/ 7510150 w 8157298"/>
              <a:gd name="connsiteY2" fmla="*/ 0 h 1294297"/>
              <a:gd name="connsiteX3" fmla="*/ 8157299 w 8157298"/>
              <a:gd name="connsiteY3" fmla="*/ 647149 h 1294297"/>
              <a:gd name="connsiteX4" fmla="*/ 8157298 w 8157298"/>
              <a:gd name="connsiteY4" fmla="*/ 647149 h 1294297"/>
              <a:gd name="connsiteX5" fmla="*/ 7510149 w 8157298"/>
              <a:gd name="connsiteY5" fmla="*/ 1294298 h 1294297"/>
              <a:gd name="connsiteX6" fmla="*/ 647149 w 8157298"/>
              <a:gd name="connsiteY6" fmla="*/ 1294297 h 1294297"/>
              <a:gd name="connsiteX7" fmla="*/ 0 w 8157298"/>
              <a:gd name="connsiteY7" fmla="*/ 647148 h 1294297"/>
              <a:gd name="connsiteX8" fmla="*/ 0 w 8157298"/>
              <a:gd name="connsiteY8" fmla="*/ 647149 h 1294297"/>
              <a:gd name="connsiteX0" fmla="*/ 0 w 8157298"/>
              <a:gd name="connsiteY0" fmla="*/ 647149 h 1294297"/>
              <a:gd name="connsiteX1" fmla="*/ 647149 w 8157298"/>
              <a:gd name="connsiteY1" fmla="*/ 0 h 1294297"/>
              <a:gd name="connsiteX2" fmla="*/ 7510150 w 8157298"/>
              <a:gd name="connsiteY2" fmla="*/ 0 h 1294297"/>
              <a:gd name="connsiteX3" fmla="*/ 8157299 w 8157298"/>
              <a:gd name="connsiteY3" fmla="*/ 647149 h 1294297"/>
              <a:gd name="connsiteX4" fmla="*/ 8157298 w 8157298"/>
              <a:gd name="connsiteY4" fmla="*/ 647149 h 1294297"/>
              <a:gd name="connsiteX5" fmla="*/ 7510149 w 8157298"/>
              <a:gd name="connsiteY5" fmla="*/ 1294298 h 1294297"/>
              <a:gd name="connsiteX6" fmla="*/ 647149 w 8157298"/>
              <a:gd name="connsiteY6" fmla="*/ 1294297 h 1294297"/>
              <a:gd name="connsiteX7" fmla="*/ 0 w 8157298"/>
              <a:gd name="connsiteY7" fmla="*/ 647148 h 1294297"/>
              <a:gd name="connsiteX8" fmla="*/ 0 w 8157298"/>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298" h="1294297" fill="none" extrusionOk="0">
                <a:moveTo>
                  <a:pt x="0" y="647149"/>
                </a:moveTo>
                <a:cubicBezTo>
                  <a:pt x="-6824" y="224662"/>
                  <a:pt x="236250" y="74333"/>
                  <a:pt x="647149" y="0"/>
                </a:cubicBezTo>
                <a:cubicBezTo>
                  <a:pt x="3843422" y="-34674"/>
                  <a:pt x="4421892" y="73877"/>
                  <a:pt x="7510150" y="0"/>
                </a:cubicBezTo>
                <a:cubicBezTo>
                  <a:pt x="7756916" y="-17896"/>
                  <a:pt x="8221133" y="341942"/>
                  <a:pt x="8157299" y="647149"/>
                </a:cubicBezTo>
                <a:lnTo>
                  <a:pt x="8157298" y="647149"/>
                </a:lnTo>
                <a:cubicBezTo>
                  <a:pt x="8212710" y="1087046"/>
                  <a:pt x="7873091" y="1351580"/>
                  <a:pt x="7510149" y="1294298"/>
                </a:cubicBezTo>
                <a:cubicBezTo>
                  <a:pt x="5629937" y="1570006"/>
                  <a:pt x="3257282" y="1388313"/>
                  <a:pt x="647149" y="1294297"/>
                </a:cubicBezTo>
                <a:cubicBezTo>
                  <a:pt x="316430" y="1270927"/>
                  <a:pt x="13490" y="941105"/>
                  <a:pt x="0" y="647148"/>
                </a:cubicBezTo>
                <a:lnTo>
                  <a:pt x="0" y="647149"/>
                </a:lnTo>
                <a:close/>
              </a:path>
              <a:path w="8157298" h="1294297" stroke="0" extrusionOk="0">
                <a:moveTo>
                  <a:pt x="0" y="647149"/>
                </a:moveTo>
                <a:cubicBezTo>
                  <a:pt x="-17668" y="287638"/>
                  <a:pt x="211614" y="9276"/>
                  <a:pt x="647149" y="0"/>
                </a:cubicBezTo>
                <a:cubicBezTo>
                  <a:pt x="2599297" y="131668"/>
                  <a:pt x="6732806" y="-186377"/>
                  <a:pt x="7510150" y="0"/>
                </a:cubicBezTo>
                <a:cubicBezTo>
                  <a:pt x="7856259" y="-22081"/>
                  <a:pt x="8104679" y="359666"/>
                  <a:pt x="8157299" y="647149"/>
                </a:cubicBezTo>
                <a:lnTo>
                  <a:pt x="8157298" y="647149"/>
                </a:lnTo>
                <a:cubicBezTo>
                  <a:pt x="8119063" y="1040471"/>
                  <a:pt x="7920112" y="1321528"/>
                  <a:pt x="7510149" y="1294298"/>
                </a:cubicBezTo>
                <a:cubicBezTo>
                  <a:pt x="5718379" y="1520739"/>
                  <a:pt x="4252252" y="1130392"/>
                  <a:pt x="647149" y="1294297"/>
                </a:cubicBezTo>
                <a:cubicBezTo>
                  <a:pt x="189571" y="1345954"/>
                  <a:pt x="-75556" y="1044313"/>
                  <a:pt x="0" y="647148"/>
                </a:cubicBezTo>
                <a:lnTo>
                  <a:pt x="0" y="647149"/>
                </a:lnTo>
                <a:close/>
              </a:path>
              <a:path w="8157298" h="1294297" fill="none" stroke="0" extrusionOk="0">
                <a:moveTo>
                  <a:pt x="0" y="647149"/>
                </a:moveTo>
                <a:cubicBezTo>
                  <a:pt x="-55087" y="199043"/>
                  <a:pt x="253739" y="30435"/>
                  <a:pt x="647149" y="0"/>
                </a:cubicBezTo>
                <a:cubicBezTo>
                  <a:pt x="3898128" y="-25595"/>
                  <a:pt x="4351559" y="64184"/>
                  <a:pt x="7510150" y="0"/>
                </a:cubicBezTo>
                <a:cubicBezTo>
                  <a:pt x="7781438" y="13741"/>
                  <a:pt x="8199154" y="353212"/>
                  <a:pt x="8157299" y="647149"/>
                </a:cubicBezTo>
                <a:lnTo>
                  <a:pt x="8157298" y="647149"/>
                </a:lnTo>
                <a:cubicBezTo>
                  <a:pt x="8130245" y="1008664"/>
                  <a:pt x="7926160" y="1326995"/>
                  <a:pt x="7510149" y="1294298"/>
                </a:cubicBezTo>
                <a:cubicBezTo>
                  <a:pt x="5733351" y="1402545"/>
                  <a:pt x="3356088" y="1126650"/>
                  <a:pt x="647149" y="1294297"/>
                </a:cubicBezTo>
                <a:cubicBezTo>
                  <a:pt x="294764" y="1279990"/>
                  <a:pt x="-16091" y="993534"/>
                  <a:pt x="0" y="647148"/>
                </a:cubicBezTo>
                <a:lnTo>
                  <a:pt x="0" y="647149"/>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custGeom>
                    <a:avLst/>
                    <a:gdLst>
                      <a:gd name="connsiteX0" fmla="*/ 0 w 8157298"/>
                      <a:gd name="connsiteY0" fmla="*/ 647149 h 1294297"/>
                      <a:gd name="connsiteX1" fmla="*/ 647149 w 8157298"/>
                      <a:gd name="connsiteY1" fmla="*/ 0 h 1294297"/>
                      <a:gd name="connsiteX2" fmla="*/ 7510150 w 8157298"/>
                      <a:gd name="connsiteY2" fmla="*/ 0 h 1294297"/>
                      <a:gd name="connsiteX3" fmla="*/ 8157299 w 8157298"/>
                      <a:gd name="connsiteY3" fmla="*/ 647149 h 1294297"/>
                      <a:gd name="connsiteX4" fmla="*/ 8157298 w 8157298"/>
                      <a:gd name="connsiteY4" fmla="*/ 647149 h 1294297"/>
                      <a:gd name="connsiteX5" fmla="*/ 7510149 w 8157298"/>
                      <a:gd name="connsiteY5" fmla="*/ 1294298 h 1294297"/>
                      <a:gd name="connsiteX6" fmla="*/ 647149 w 8157298"/>
                      <a:gd name="connsiteY6" fmla="*/ 1294297 h 1294297"/>
                      <a:gd name="connsiteX7" fmla="*/ 0 w 8157298"/>
                      <a:gd name="connsiteY7" fmla="*/ 647148 h 1294297"/>
                      <a:gd name="connsiteX8" fmla="*/ 0 w 8157298"/>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298" h="1294297" fill="none" extrusionOk="0">
                        <a:moveTo>
                          <a:pt x="0" y="647149"/>
                        </a:moveTo>
                        <a:cubicBezTo>
                          <a:pt x="-6359" y="229100"/>
                          <a:pt x="273054" y="23186"/>
                          <a:pt x="647149" y="0"/>
                        </a:cubicBezTo>
                        <a:cubicBezTo>
                          <a:pt x="3836444" y="-38581"/>
                          <a:pt x="4378071" y="63341"/>
                          <a:pt x="7510150" y="0"/>
                        </a:cubicBezTo>
                        <a:cubicBezTo>
                          <a:pt x="7805747" y="-9998"/>
                          <a:pt x="8203763" y="327737"/>
                          <a:pt x="8157299" y="647149"/>
                        </a:cubicBezTo>
                        <a:lnTo>
                          <a:pt x="8157298" y="647149"/>
                        </a:lnTo>
                        <a:cubicBezTo>
                          <a:pt x="8177379" y="1034452"/>
                          <a:pt x="7868036" y="1299223"/>
                          <a:pt x="7510149" y="1294298"/>
                        </a:cubicBezTo>
                        <a:cubicBezTo>
                          <a:pt x="5503519" y="1375280"/>
                          <a:pt x="3239517" y="1366552"/>
                          <a:pt x="647149" y="1294297"/>
                        </a:cubicBezTo>
                        <a:cubicBezTo>
                          <a:pt x="304394" y="1281465"/>
                          <a:pt x="6957" y="971835"/>
                          <a:pt x="0" y="647148"/>
                        </a:cubicBezTo>
                        <a:lnTo>
                          <a:pt x="0" y="647149"/>
                        </a:lnTo>
                        <a:close/>
                      </a:path>
                      <a:path w="8157298" h="1294297" stroke="0" extrusionOk="0">
                        <a:moveTo>
                          <a:pt x="0" y="647149"/>
                        </a:moveTo>
                        <a:cubicBezTo>
                          <a:pt x="-6404" y="285788"/>
                          <a:pt x="230431" y="22259"/>
                          <a:pt x="647149" y="0"/>
                        </a:cubicBezTo>
                        <a:cubicBezTo>
                          <a:pt x="2616397" y="132882"/>
                          <a:pt x="6782562" y="-84951"/>
                          <a:pt x="7510150" y="0"/>
                        </a:cubicBezTo>
                        <a:cubicBezTo>
                          <a:pt x="7853620" y="13614"/>
                          <a:pt x="8149369" y="333571"/>
                          <a:pt x="8157299" y="647149"/>
                        </a:cubicBezTo>
                        <a:lnTo>
                          <a:pt x="8157298" y="647149"/>
                        </a:lnTo>
                        <a:cubicBezTo>
                          <a:pt x="8143400" y="996956"/>
                          <a:pt x="7912118" y="1315588"/>
                          <a:pt x="7510149" y="1294298"/>
                        </a:cubicBezTo>
                        <a:cubicBezTo>
                          <a:pt x="5725821" y="1343831"/>
                          <a:pt x="3950967" y="1309106"/>
                          <a:pt x="647149" y="1294297"/>
                        </a:cubicBezTo>
                        <a:cubicBezTo>
                          <a:pt x="228059" y="1284852"/>
                          <a:pt x="-40224" y="1042429"/>
                          <a:pt x="0" y="647148"/>
                        </a:cubicBezTo>
                        <a:lnTo>
                          <a:pt x="0" y="647149"/>
                        </a:ln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13" name="Hình ảnh 6" descr="Ảnh có chứa văn bản, mẫu họa, búp bê, đồ chơi&#10;&#10;Mô tả được tạo tự động">
            <a:extLst>
              <a:ext uri="{FF2B5EF4-FFF2-40B4-BE49-F238E27FC236}">
                <a16:creationId xmlns:a16="http://schemas.microsoft.com/office/drawing/2014/main" id="{FADF13BE-C56A-C9D8-C41E-8F504330FF1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40063" y="2838191"/>
            <a:ext cx="3074504" cy="4317055"/>
          </a:xfrm>
          <a:prstGeom prst="rect">
            <a:avLst/>
          </a:prstGeom>
        </p:spPr>
      </p:pic>
      <p:pic>
        <p:nvPicPr>
          <p:cNvPr id="14" name="Hình ảnh 5">
            <a:extLst>
              <a:ext uri="{FF2B5EF4-FFF2-40B4-BE49-F238E27FC236}">
                <a16:creationId xmlns:a16="http://schemas.microsoft.com/office/drawing/2014/main" id="{3120CA96-607B-39D4-6124-2156274ADAF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513695" y="467785"/>
            <a:ext cx="2877456" cy="2877456"/>
          </a:xfrm>
          <a:prstGeom prst="rect">
            <a:avLst/>
          </a:prstGeom>
        </p:spPr>
      </p:pic>
      <p:sp>
        <p:nvSpPr>
          <p:cNvPr id="15" name="Hình Bầu dục 10">
            <a:extLst>
              <a:ext uri="{FF2B5EF4-FFF2-40B4-BE49-F238E27FC236}">
                <a16:creationId xmlns:a16="http://schemas.microsoft.com/office/drawing/2014/main" id="{E5B33FB3-FF52-2787-16B4-F5D9E2343946}"/>
              </a:ext>
            </a:extLst>
          </p:cNvPr>
          <p:cNvSpPr/>
          <p:nvPr/>
        </p:nvSpPr>
        <p:spPr>
          <a:xfrm>
            <a:off x="10560537" y="1656259"/>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ộp Văn bản 11">
            <a:extLst>
              <a:ext uri="{FF2B5EF4-FFF2-40B4-BE49-F238E27FC236}">
                <a16:creationId xmlns:a16="http://schemas.microsoft.com/office/drawing/2014/main" id="{D59223E5-AC9A-917C-AE3B-9D03133E4DF4}"/>
              </a:ext>
            </a:extLst>
          </p:cNvPr>
          <p:cNvSpPr txBox="1"/>
          <p:nvPr/>
        </p:nvSpPr>
        <p:spPr>
          <a:xfrm>
            <a:off x="10648770" y="1474999"/>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2</a:t>
            </a:r>
          </a:p>
        </p:txBody>
      </p:sp>
      <p:sp>
        <p:nvSpPr>
          <p:cNvPr id="17" name="Hộp Văn bản 3">
            <a:extLst>
              <a:ext uri="{FF2B5EF4-FFF2-40B4-BE49-F238E27FC236}">
                <a16:creationId xmlns:a16="http://schemas.microsoft.com/office/drawing/2014/main" id="{3A403E81-0A75-EF22-FBBB-42E5ADF27AE7}"/>
              </a:ext>
            </a:extLst>
          </p:cNvPr>
          <p:cNvSpPr txBox="1"/>
          <p:nvPr/>
        </p:nvSpPr>
        <p:spPr>
          <a:xfrm>
            <a:off x="2915920" y="1608939"/>
            <a:ext cx="6960532" cy="1077218"/>
          </a:xfrm>
          <a:prstGeom prst="rect">
            <a:avLst/>
          </a:prstGeom>
          <a:noFill/>
        </p:spPr>
        <p:txBody>
          <a:bodyPr wrap="square" rtlCol="0">
            <a:spAutoFit/>
          </a:bodyPr>
          <a:lstStyle/>
          <a:p>
            <a:pPr lvl="0" algn="ctr"/>
            <a:r>
              <a:rPr lang="en-US" sz="3200" b="1" dirty="0">
                <a:solidFill>
                  <a:prstClr val="black"/>
                </a:solidFill>
              </a:rPr>
              <a:t>Hai </a:t>
            </a:r>
            <a:r>
              <a:rPr lang="en-US" sz="3200" b="1" dirty="0" err="1">
                <a:solidFill>
                  <a:prstClr val="black"/>
                </a:solidFill>
              </a:rPr>
              <a:t>nhà</a:t>
            </a:r>
            <a:r>
              <a:rPr lang="en-US" sz="3200" b="1" dirty="0">
                <a:solidFill>
                  <a:prstClr val="black"/>
                </a:solidFill>
              </a:rPr>
              <a:t> du </a:t>
            </a:r>
            <a:r>
              <a:rPr lang="en-US" sz="3200" b="1" dirty="0" err="1">
                <a:solidFill>
                  <a:prstClr val="black"/>
                </a:solidFill>
              </a:rPr>
              <a:t>hành</a:t>
            </a:r>
            <a:r>
              <a:rPr lang="en-US" sz="3200" b="1" dirty="0">
                <a:solidFill>
                  <a:prstClr val="black"/>
                </a:solidFill>
              </a:rPr>
              <a:t> </a:t>
            </a:r>
            <a:r>
              <a:rPr lang="en-US" sz="3200" b="1" dirty="0" err="1">
                <a:solidFill>
                  <a:prstClr val="black"/>
                </a:solidFill>
              </a:rPr>
              <a:t>phát</a:t>
            </a:r>
            <a:r>
              <a:rPr lang="en-US" sz="3200" b="1" dirty="0">
                <a:solidFill>
                  <a:prstClr val="black"/>
                </a:solidFill>
              </a:rPr>
              <a:t> </a:t>
            </a:r>
            <a:r>
              <a:rPr lang="en-US" sz="3200" b="1" dirty="0" err="1">
                <a:solidFill>
                  <a:prstClr val="black"/>
                </a:solidFill>
              </a:rPr>
              <a:t>hiện</a:t>
            </a:r>
            <a:r>
              <a:rPr lang="en-US" sz="3200" b="1" dirty="0">
                <a:solidFill>
                  <a:prstClr val="black"/>
                </a:solidFill>
              </a:rPr>
              <a:t> </a:t>
            </a:r>
            <a:r>
              <a:rPr lang="en-US" sz="3200" b="1" dirty="0" err="1">
                <a:solidFill>
                  <a:prstClr val="black"/>
                </a:solidFill>
              </a:rPr>
              <a:t>ra</a:t>
            </a:r>
            <a:r>
              <a:rPr lang="en-US" sz="3200" b="1" dirty="0">
                <a:solidFill>
                  <a:prstClr val="black"/>
                </a:solidFill>
              </a:rPr>
              <a:t> </a:t>
            </a:r>
            <a:r>
              <a:rPr lang="en-US" sz="3200" b="1" dirty="0" err="1">
                <a:solidFill>
                  <a:prstClr val="black"/>
                </a:solidFill>
              </a:rPr>
              <a:t>những</a:t>
            </a:r>
            <a:r>
              <a:rPr lang="en-US" sz="3200" b="1" dirty="0">
                <a:solidFill>
                  <a:prstClr val="black"/>
                </a:solidFill>
              </a:rPr>
              <a:t> </a:t>
            </a:r>
            <a:r>
              <a:rPr lang="en-US" sz="3200" b="1" dirty="0" err="1">
                <a:solidFill>
                  <a:prstClr val="black"/>
                </a:solidFill>
              </a:rPr>
              <a:t>điều</a:t>
            </a:r>
            <a:r>
              <a:rPr lang="en-US" sz="3200" b="1" dirty="0">
                <a:solidFill>
                  <a:prstClr val="black"/>
                </a:solidFill>
              </a:rPr>
              <a:t> </a:t>
            </a:r>
            <a:r>
              <a:rPr lang="en-US" sz="3200" b="1" dirty="0" err="1">
                <a:solidFill>
                  <a:prstClr val="black"/>
                </a:solidFill>
              </a:rPr>
              <a:t>gì</a:t>
            </a:r>
            <a:r>
              <a:rPr lang="en-US" sz="3200" b="1" dirty="0">
                <a:solidFill>
                  <a:prstClr val="black"/>
                </a:solidFill>
              </a:rPr>
              <a:t> </a:t>
            </a:r>
            <a:r>
              <a:rPr lang="en-US" sz="3200" b="1" dirty="0" err="1">
                <a:solidFill>
                  <a:prstClr val="black"/>
                </a:solidFill>
              </a:rPr>
              <a:t>đặc</a:t>
            </a:r>
            <a:r>
              <a:rPr lang="en-US" sz="3200" b="1" dirty="0">
                <a:solidFill>
                  <a:prstClr val="black"/>
                </a:solidFill>
              </a:rPr>
              <a:t> </a:t>
            </a:r>
            <a:r>
              <a:rPr lang="en-US" sz="3200" b="1" dirty="0" err="1">
                <a:solidFill>
                  <a:prstClr val="black"/>
                </a:solidFill>
              </a:rPr>
              <a:t>biệt</a:t>
            </a:r>
            <a:r>
              <a:rPr lang="en-US" sz="3200" b="1" dirty="0">
                <a:solidFill>
                  <a:prstClr val="black"/>
                </a:solidFill>
              </a:rPr>
              <a:t> ở </a:t>
            </a:r>
            <a:r>
              <a:rPr lang="en-US" sz="3200" b="1" dirty="0" err="1">
                <a:solidFill>
                  <a:prstClr val="black"/>
                </a:solidFill>
              </a:rPr>
              <a:t>hành</a:t>
            </a:r>
            <a:r>
              <a:rPr lang="en-US" sz="3200" b="1" dirty="0">
                <a:solidFill>
                  <a:prstClr val="black"/>
                </a:solidFill>
              </a:rPr>
              <a:t> </a:t>
            </a:r>
            <a:r>
              <a:rPr lang="en-US" sz="3200" b="1" dirty="0" err="1">
                <a:solidFill>
                  <a:prstClr val="black"/>
                </a:solidFill>
              </a:rPr>
              <a:t>tinh</a:t>
            </a:r>
            <a:r>
              <a:rPr lang="en-US" sz="3200" b="1" dirty="0">
                <a:solidFill>
                  <a:prstClr val="black"/>
                </a:solidFill>
              </a:rPr>
              <a:t> </a:t>
            </a:r>
            <a:r>
              <a:rPr lang="en-US" sz="3200" b="1" dirty="0" err="1">
                <a:solidFill>
                  <a:prstClr val="black"/>
                </a:solidFill>
              </a:rPr>
              <a:t>đó</a:t>
            </a:r>
            <a:r>
              <a:rPr lang="en-US" sz="3200" b="1" dirty="0">
                <a:solidFill>
                  <a:prstClr val="black"/>
                </a:solidFill>
              </a:rPr>
              <a:t>?</a:t>
            </a:r>
            <a:endParaRPr kumimoji="0" lang="en-US" sz="3200" b="1" i="0" u="none" strike="noStrike" kern="1200" cap="none" spc="0" normalizeH="0" baseline="0" noProof="0" dirty="0">
              <a:ln>
                <a:noFill/>
              </a:ln>
              <a:solidFill>
                <a:prstClr val="black"/>
              </a:solidFill>
              <a:effectLst/>
              <a:uLnTx/>
              <a:uFillTx/>
              <a:latin typeface="Calibri" panose="020F0502020204030204"/>
            </a:endParaRPr>
          </a:p>
        </p:txBody>
      </p:sp>
      <p:sp>
        <p:nvSpPr>
          <p:cNvPr id="18" name="TextBox 2">
            <a:extLst>
              <a:ext uri="{FF2B5EF4-FFF2-40B4-BE49-F238E27FC236}">
                <a16:creationId xmlns:a16="http://schemas.microsoft.com/office/drawing/2014/main" id="{10458A80-0147-A7C6-C541-09F0144EC24D}"/>
              </a:ext>
            </a:extLst>
          </p:cNvPr>
          <p:cNvSpPr txBox="1"/>
          <p:nvPr/>
        </p:nvSpPr>
        <p:spPr>
          <a:xfrm>
            <a:off x="2387600" y="3059978"/>
            <a:ext cx="9337040" cy="3666252"/>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Con người: là người máy, có vẻ ngoài rất đặc biệt (da có nhiều màu, tay làm bằng thép).</a:t>
            </a:r>
          </a:p>
          <a:p>
            <a:pPr lvl="0" algn="just">
              <a:spcAft>
                <a:spcPts val="800"/>
              </a:spcAft>
            </a:pPr>
            <a:r>
              <a:rPr lang="vi-VN"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Cách tính thời gian</a:t>
            </a: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mỗi ngày mười giờ, mỗi tuần mười ngày, mỗi tháng mười tuần, một năm mười tháng.</a:t>
            </a:r>
            <a:endParaRPr lang="en-US" sz="2800"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lvl="0" algn="just">
              <a:spcAft>
                <a:spcPts val="800"/>
              </a:spcAft>
            </a:pPr>
            <a:r>
              <a:rPr lang="vi-VN"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Máy móc: </a:t>
            </a: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dọc đường toàn là máy móc làm việc; ô tô vừa chạy vừa bay và hoạt động theo yêu cầu bằng giọng nói của chủ nhân.</a:t>
            </a:r>
          </a:p>
        </p:txBody>
      </p:sp>
      <p:sp>
        <p:nvSpPr>
          <p:cNvPr id="19" name="Tim 30">
            <a:hlinkClick r:id="rId7" action="ppaction://hlinksldjump"/>
            <a:extLst>
              <a:ext uri="{FF2B5EF4-FFF2-40B4-BE49-F238E27FC236}">
                <a16:creationId xmlns:a16="http://schemas.microsoft.com/office/drawing/2014/main" id="{6506D31E-7B8F-7AA5-DED9-96020D5285BA}"/>
              </a:ext>
            </a:extLst>
          </p:cNvPr>
          <p:cNvSpPr/>
          <p:nvPr/>
        </p:nvSpPr>
        <p:spPr>
          <a:xfrm>
            <a:off x="11127072" y="5936566"/>
            <a:ext cx="928940" cy="787791"/>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B877765-9170-3591-9046-65E7D7E38533}"/>
              </a:ext>
            </a:extLst>
          </p:cNvPr>
          <p:cNvPicPr>
            <a:picLocks noChangeAspect="1"/>
          </p:cNvPicPr>
          <p:nvPr/>
        </p:nvPicPr>
        <p:blipFill>
          <a:blip r:embed="rId8"/>
          <a:stretch>
            <a:fillRect/>
          </a:stretch>
        </p:blipFill>
        <p:spPr>
          <a:xfrm>
            <a:off x="1635390" y="0"/>
            <a:ext cx="8535140" cy="1170533"/>
          </a:xfrm>
          <a:prstGeom prst="rect">
            <a:avLst/>
          </a:prstGeom>
        </p:spPr>
      </p:pic>
    </p:spTree>
    <p:extLst>
      <p:ext uri="{BB962C8B-B14F-4D97-AF65-F5344CB8AC3E}">
        <p14:creationId xmlns:p14="http://schemas.microsoft.com/office/powerpoint/2010/main" val="65107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6EC1B-EBC5-0731-81E5-85C5557EB6D5}"/>
              </a:ext>
            </a:extLst>
          </p:cNvPr>
          <p:cNvSpPr txBox="1"/>
          <p:nvPr/>
        </p:nvSpPr>
        <p:spPr>
          <a:xfrm>
            <a:off x="2468880" y="1543894"/>
            <a:ext cx="8157298" cy="1294297"/>
          </a:xfrm>
          <a:custGeom>
            <a:avLst/>
            <a:gdLst>
              <a:gd name="connsiteX0" fmla="*/ 0 w 8157298"/>
              <a:gd name="connsiteY0" fmla="*/ 647149 h 1294297"/>
              <a:gd name="connsiteX1" fmla="*/ 647149 w 8157298"/>
              <a:gd name="connsiteY1" fmla="*/ 0 h 1294297"/>
              <a:gd name="connsiteX2" fmla="*/ 7510150 w 8157298"/>
              <a:gd name="connsiteY2" fmla="*/ 0 h 1294297"/>
              <a:gd name="connsiteX3" fmla="*/ 8157299 w 8157298"/>
              <a:gd name="connsiteY3" fmla="*/ 647149 h 1294297"/>
              <a:gd name="connsiteX4" fmla="*/ 8157298 w 8157298"/>
              <a:gd name="connsiteY4" fmla="*/ 647149 h 1294297"/>
              <a:gd name="connsiteX5" fmla="*/ 7510149 w 8157298"/>
              <a:gd name="connsiteY5" fmla="*/ 1294298 h 1294297"/>
              <a:gd name="connsiteX6" fmla="*/ 647149 w 8157298"/>
              <a:gd name="connsiteY6" fmla="*/ 1294297 h 1294297"/>
              <a:gd name="connsiteX7" fmla="*/ 0 w 8157298"/>
              <a:gd name="connsiteY7" fmla="*/ 647148 h 1294297"/>
              <a:gd name="connsiteX8" fmla="*/ 0 w 8157298"/>
              <a:gd name="connsiteY8" fmla="*/ 647149 h 1294297"/>
              <a:gd name="connsiteX0" fmla="*/ 0 w 8157298"/>
              <a:gd name="connsiteY0" fmla="*/ 647149 h 1294297"/>
              <a:gd name="connsiteX1" fmla="*/ 647149 w 8157298"/>
              <a:gd name="connsiteY1" fmla="*/ 0 h 1294297"/>
              <a:gd name="connsiteX2" fmla="*/ 7510150 w 8157298"/>
              <a:gd name="connsiteY2" fmla="*/ 0 h 1294297"/>
              <a:gd name="connsiteX3" fmla="*/ 8157299 w 8157298"/>
              <a:gd name="connsiteY3" fmla="*/ 647149 h 1294297"/>
              <a:gd name="connsiteX4" fmla="*/ 8157298 w 8157298"/>
              <a:gd name="connsiteY4" fmla="*/ 647149 h 1294297"/>
              <a:gd name="connsiteX5" fmla="*/ 7510149 w 8157298"/>
              <a:gd name="connsiteY5" fmla="*/ 1294298 h 1294297"/>
              <a:gd name="connsiteX6" fmla="*/ 647149 w 8157298"/>
              <a:gd name="connsiteY6" fmla="*/ 1294297 h 1294297"/>
              <a:gd name="connsiteX7" fmla="*/ 0 w 8157298"/>
              <a:gd name="connsiteY7" fmla="*/ 647148 h 1294297"/>
              <a:gd name="connsiteX8" fmla="*/ 0 w 8157298"/>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298" h="1294297" fill="none" extrusionOk="0">
                <a:moveTo>
                  <a:pt x="0" y="647149"/>
                </a:moveTo>
                <a:cubicBezTo>
                  <a:pt x="-6824" y="224662"/>
                  <a:pt x="236250" y="74333"/>
                  <a:pt x="647149" y="0"/>
                </a:cubicBezTo>
                <a:cubicBezTo>
                  <a:pt x="3843422" y="-34674"/>
                  <a:pt x="4421892" y="73877"/>
                  <a:pt x="7510150" y="0"/>
                </a:cubicBezTo>
                <a:cubicBezTo>
                  <a:pt x="7756916" y="-17896"/>
                  <a:pt x="8221133" y="341942"/>
                  <a:pt x="8157299" y="647149"/>
                </a:cubicBezTo>
                <a:lnTo>
                  <a:pt x="8157298" y="647149"/>
                </a:lnTo>
                <a:cubicBezTo>
                  <a:pt x="8212710" y="1087046"/>
                  <a:pt x="7873091" y="1351580"/>
                  <a:pt x="7510149" y="1294298"/>
                </a:cubicBezTo>
                <a:cubicBezTo>
                  <a:pt x="5629937" y="1570006"/>
                  <a:pt x="3257282" y="1388313"/>
                  <a:pt x="647149" y="1294297"/>
                </a:cubicBezTo>
                <a:cubicBezTo>
                  <a:pt x="316430" y="1270927"/>
                  <a:pt x="13490" y="941105"/>
                  <a:pt x="0" y="647148"/>
                </a:cubicBezTo>
                <a:lnTo>
                  <a:pt x="0" y="647149"/>
                </a:lnTo>
                <a:close/>
              </a:path>
              <a:path w="8157298" h="1294297" stroke="0" extrusionOk="0">
                <a:moveTo>
                  <a:pt x="0" y="647149"/>
                </a:moveTo>
                <a:cubicBezTo>
                  <a:pt x="-17668" y="287638"/>
                  <a:pt x="211614" y="9276"/>
                  <a:pt x="647149" y="0"/>
                </a:cubicBezTo>
                <a:cubicBezTo>
                  <a:pt x="2599297" y="131668"/>
                  <a:pt x="6732806" y="-186377"/>
                  <a:pt x="7510150" y="0"/>
                </a:cubicBezTo>
                <a:cubicBezTo>
                  <a:pt x="7856259" y="-22081"/>
                  <a:pt x="8104679" y="359666"/>
                  <a:pt x="8157299" y="647149"/>
                </a:cubicBezTo>
                <a:lnTo>
                  <a:pt x="8157298" y="647149"/>
                </a:lnTo>
                <a:cubicBezTo>
                  <a:pt x="8119063" y="1040471"/>
                  <a:pt x="7920112" y="1321528"/>
                  <a:pt x="7510149" y="1294298"/>
                </a:cubicBezTo>
                <a:cubicBezTo>
                  <a:pt x="5718379" y="1520739"/>
                  <a:pt x="4252252" y="1130392"/>
                  <a:pt x="647149" y="1294297"/>
                </a:cubicBezTo>
                <a:cubicBezTo>
                  <a:pt x="189571" y="1345954"/>
                  <a:pt x="-75556" y="1044313"/>
                  <a:pt x="0" y="647148"/>
                </a:cubicBezTo>
                <a:lnTo>
                  <a:pt x="0" y="647149"/>
                </a:lnTo>
                <a:close/>
              </a:path>
              <a:path w="8157298" h="1294297" fill="none" stroke="0" extrusionOk="0">
                <a:moveTo>
                  <a:pt x="0" y="647149"/>
                </a:moveTo>
                <a:cubicBezTo>
                  <a:pt x="-55087" y="199043"/>
                  <a:pt x="253739" y="30435"/>
                  <a:pt x="647149" y="0"/>
                </a:cubicBezTo>
                <a:cubicBezTo>
                  <a:pt x="3898128" y="-25595"/>
                  <a:pt x="4351559" y="64184"/>
                  <a:pt x="7510150" y="0"/>
                </a:cubicBezTo>
                <a:cubicBezTo>
                  <a:pt x="7781438" y="13741"/>
                  <a:pt x="8199154" y="353212"/>
                  <a:pt x="8157299" y="647149"/>
                </a:cubicBezTo>
                <a:lnTo>
                  <a:pt x="8157298" y="647149"/>
                </a:lnTo>
                <a:cubicBezTo>
                  <a:pt x="8130245" y="1008664"/>
                  <a:pt x="7926160" y="1326995"/>
                  <a:pt x="7510149" y="1294298"/>
                </a:cubicBezTo>
                <a:cubicBezTo>
                  <a:pt x="5733351" y="1402545"/>
                  <a:pt x="3356088" y="1126650"/>
                  <a:pt x="647149" y="1294297"/>
                </a:cubicBezTo>
                <a:cubicBezTo>
                  <a:pt x="294764" y="1279990"/>
                  <a:pt x="-16091" y="993534"/>
                  <a:pt x="0" y="647148"/>
                </a:cubicBezTo>
                <a:lnTo>
                  <a:pt x="0" y="647149"/>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custGeom>
                    <a:avLst/>
                    <a:gdLst>
                      <a:gd name="connsiteX0" fmla="*/ 0 w 8157298"/>
                      <a:gd name="connsiteY0" fmla="*/ 647149 h 1294297"/>
                      <a:gd name="connsiteX1" fmla="*/ 647149 w 8157298"/>
                      <a:gd name="connsiteY1" fmla="*/ 0 h 1294297"/>
                      <a:gd name="connsiteX2" fmla="*/ 7510150 w 8157298"/>
                      <a:gd name="connsiteY2" fmla="*/ 0 h 1294297"/>
                      <a:gd name="connsiteX3" fmla="*/ 8157299 w 8157298"/>
                      <a:gd name="connsiteY3" fmla="*/ 647149 h 1294297"/>
                      <a:gd name="connsiteX4" fmla="*/ 8157298 w 8157298"/>
                      <a:gd name="connsiteY4" fmla="*/ 647149 h 1294297"/>
                      <a:gd name="connsiteX5" fmla="*/ 7510149 w 8157298"/>
                      <a:gd name="connsiteY5" fmla="*/ 1294298 h 1294297"/>
                      <a:gd name="connsiteX6" fmla="*/ 647149 w 8157298"/>
                      <a:gd name="connsiteY6" fmla="*/ 1294297 h 1294297"/>
                      <a:gd name="connsiteX7" fmla="*/ 0 w 8157298"/>
                      <a:gd name="connsiteY7" fmla="*/ 647148 h 1294297"/>
                      <a:gd name="connsiteX8" fmla="*/ 0 w 8157298"/>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298" h="1294297" fill="none" extrusionOk="0">
                        <a:moveTo>
                          <a:pt x="0" y="647149"/>
                        </a:moveTo>
                        <a:cubicBezTo>
                          <a:pt x="-6359" y="229100"/>
                          <a:pt x="273054" y="23186"/>
                          <a:pt x="647149" y="0"/>
                        </a:cubicBezTo>
                        <a:cubicBezTo>
                          <a:pt x="3836444" y="-38581"/>
                          <a:pt x="4378071" y="63341"/>
                          <a:pt x="7510150" y="0"/>
                        </a:cubicBezTo>
                        <a:cubicBezTo>
                          <a:pt x="7805747" y="-9998"/>
                          <a:pt x="8203763" y="327737"/>
                          <a:pt x="8157299" y="647149"/>
                        </a:cubicBezTo>
                        <a:lnTo>
                          <a:pt x="8157298" y="647149"/>
                        </a:lnTo>
                        <a:cubicBezTo>
                          <a:pt x="8177379" y="1034452"/>
                          <a:pt x="7868036" y="1299223"/>
                          <a:pt x="7510149" y="1294298"/>
                        </a:cubicBezTo>
                        <a:cubicBezTo>
                          <a:pt x="5503519" y="1375280"/>
                          <a:pt x="3239517" y="1366552"/>
                          <a:pt x="647149" y="1294297"/>
                        </a:cubicBezTo>
                        <a:cubicBezTo>
                          <a:pt x="304394" y="1281465"/>
                          <a:pt x="6957" y="971835"/>
                          <a:pt x="0" y="647148"/>
                        </a:cubicBezTo>
                        <a:lnTo>
                          <a:pt x="0" y="647149"/>
                        </a:lnTo>
                        <a:close/>
                      </a:path>
                      <a:path w="8157298" h="1294297" stroke="0" extrusionOk="0">
                        <a:moveTo>
                          <a:pt x="0" y="647149"/>
                        </a:moveTo>
                        <a:cubicBezTo>
                          <a:pt x="-6404" y="285788"/>
                          <a:pt x="230431" y="22259"/>
                          <a:pt x="647149" y="0"/>
                        </a:cubicBezTo>
                        <a:cubicBezTo>
                          <a:pt x="2616397" y="132882"/>
                          <a:pt x="6782562" y="-84951"/>
                          <a:pt x="7510150" y="0"/>
                        </a:cubicBezTo>
                        <a:cubicBezTo>
                          <a:pt x="7853620" y="13614"/>
                          <a:pt x="8149369" y="333571"/>
                          <a:pt x="8157299" y="647149"/>
                        </a:cubicBezTo>
                        <a:lnTo>
                          <a:pt x="8157298" y="647149"/>
                        </a:lnTo>
                        <a:cubicBezTo>
                          <a:pt x="8143400" y="996956"/>
                          <a:pt x="7912118" y="1315588"/>
                          <a:pt x="7510149" y="1294298"/>
                        </a:cubicBezTo>
                        <a:cubicBezTo>
                          <a:pt x="5725821" y="1343831"/>
                          <a:pt x="3950967" y="1309106"/>
                          <a:pt x="647149" y="1294297"/>
                        </a:cubicBezTo>
                        <a:cubicBezTo>
                          <a:pt x="228059" y="1284852"/>
                          <a:pt x="-40224" y="1042429"/>
                          <a:pt x="0" y="647148"/>
                        </a:cubicBezTo>
                        <a:lnTo>
                          <a:pt x="0" y="647149"/>
                        </a:ln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7" name="Hình ảnh 6" descr="Ảnh có chứa văn bản, mẫu họa, búp bê, đồ chơi&#10;&#10;Mô tả được tạo tự động">
            <a:extLst>
              <a:ext uri="{FF2B5EF4-FFF2-40B4-BE49-F238E27FC236}">
                <a16:creationId xmlns:a16="http://schemas.microsoft.com/office/drawing/2014/main" id="{72AED66C-A02D-B46D-090C-811AF2989F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40063" y="2838191"/>
            <a:ext cx="3074504" cy="4317055"/>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513695" y="467785"/>
            <a:ext cx="2877456" cy="2877456"/>
          </a:xfrm>
          <a:prstGeom prst="rect">
            <a:avLst/>
          </a:prstGeom>
        </p:spPr>
      </p:pic>
      <p:sp>
        <p:nvSpPr>
          <p:cNvPr id="11" name="Hình Bầu dục 10">
            <a:extLst>
              <a:ext uri="{FF2B5EF4-FFF2-40B4-BE49-F238E27FC236}">
                <a16:creationId xmlns:a16="http://schemas.microsoft.com/office/drawing/2014/main" id="{966F3B5B-2690-E5DB-F4EB-F5945F2F9A9E}"/>
              </a:ext>
            </a:extLst>
          </p:cNvPr>
          <p:cNvSpPr/>
          <p:nvPr/>
        </p:nvSpPr>
        <p:spPr>
          <a:xfrm>
            <a:off x="10560537" y="1656259"/>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9C51B4AB-4457-7963-B9D2-C24202B31CAA}"/>
              </a:ext>
            </a:extLst>
          </p:cNvPr>
          <p:cNvSpPr txBox="1"/>
          <p:nvPr/>
        </p:nvSpPr>
        <p:spPr>
          <a:xfrm>
            <a:off x="10648770" y="1474999"/>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3</a:t>
            </a:r>
          </a:p>
        </p:txBody>
      </p:sp>
      <p:sp>
        <p:nvSpPr>
          <p:cNvPr id="4" name="Hộp Văn bản 3">
            <a:extLst>
              <a:ext uri="{FF2B5EF4-FFF2-40B4-BE49-F238E27FC236}">
                <a16:creationId xmlns:a16="http://schemas.microsoft.com/office/drawing/2014/main" id="{3DC29658-AE98-FBF9-5A91-F4F02DC35B79}"/>
              </a:ext>
            </a:extLst>
          </p:cNvPr>
          <p:cNvSpPr txBox="1"/>
          <p:nvPr/>
        </p:nvSpPr>
        <p:spPr>
          <a:xfrm>
            <a:off x="2915920" y="1608939"/>
            <a:ext cx="6960532" cy="1200329"/>
          </a:xfrm>
          <a:prstGeom prst="rect">
            <a:avLst/>
          </a:prstGeom>
          <a:noFill/>
        </p:spPr>
        <p:txBody>
          <a:bodyPr wrap="square" rtlCol="0">
            <a:spAutoFit/>
          </a:bodyPr>
          <a:lstStyle/>
          <a:p>
            <a:pPr lvl="0" algn="ctr"/>
            <a:r>
              <a:rPr lang="en-US" sz="3600" b="1" dirty="0" err="1">
                <a:solidFill>
                  <a:prstClr val="black"/>
                </a:solidFill>
              </a:rPr>
              <a:t>Vì</a:t>
            </a:r>
            <a:r>
              <a:rPr lang="en-US" sz="3600" b="1" dirty="0">
                <a:solidFill>
                  <a:prstClr val="black"/>
                </a:solidFill>
              </a:rPr>
              <a:t> </a:t>
            </a:r>
            <a:r>
              <a:rPr lang="en-US" sz="3600" b="1" dirty="0" err="1">
                <a:solidFill>
                  <a:prstClr val="black"/>
                </a:solidFill>
              </a:rPr>
              <a:t>sao</a:t>
            </a:r>
            <a:r>
              <a:rPr lang="en-US" sz="3600" b="1" dirty="0">
                <a:solidFill>
                  <a:prstClr val="black"/>
                </a:solidFill>
              </a:rPr>
              <a:t> </a:t>
            </a:r>
            <a:r>
              <a:rPr lang="en-US" sz="3600" b="1" dirty="0" err="1">
                <a:solidFill>
                  <a:prstClr val="black"/>
                </a:solidFill>
              </a:rPr>
              <a:t>nhân</a:t>
            </a:r>
            <a:r>
              <a:rPr lang="en-US" sz="3600" b="1" dirty="0">
                <a:solidFill>
                  <a:prstClr val="black"/>
                </a:solidFill>
              </a:rPr>
              <a:t> </a:t>
            </a:r>
            <a:r>
              <a:rPr lang="en-US" sz="3600" b="1" dirty="0" err="1">
                <a:solidFill>
                  <a:prstClr val="black"/>
                </a:solidFill>
              </a:rPr>
              <a:t>vật</a:t>
            </a:r>
            <a:r>
              <a:rPr lang="en-US" sz="3600" b="1" dirty="0">
                <a:solidFill>
                  <a:prstClr val="black"/>
                </a:solidFill>
              </a:rPr>
              <a:t> "</a:t>
            </a:r>
            <a:r>
              <a:rPr lang="en-US" sz="3600" b="1" dirty="0" err="1">
                <a:solidFill>
                  <a:prstClr val="black"/>
                </a:solidFill>
              </a:rPr>
              <a:t>tôi</a:t>
            </a:r>
            <a:r>
              <a:rPr lang="en-US" sz="3600" b="1" dirty="0">
                <a:solidFill>
                  <a:prstClr val="black"/>
                </a:solidFill>
              </a:rPr>
              <a:t>" </a:t>
            </a:r>
            <a:r>
              <a:rPr lang="en-US" sz="3600" b="1" dirty="0" err="1">
                <a:solidFill>
                  <a:prstClr val="black"/>
                </a:solidFill>
              </a:rPr>
              <a:t>cảm</a:t>
            </a:r>
            <a:r>
              <a:rPr lang="en-US" sz="3600" b="1" dirty="0">
                <a:solidFill>
                  <a:prstClr val="black"/>
                </a:solidFill>
              </a:rPr>
              <a:t> </a:t>
            </a:r>
            <a:r>
              <a:rPr lang="en-US" sz="3600" b="1" dirty="0" err="1">
                <a:solidFill>
                  <a:prstClr val="black"/>
                </a:solidFill>
              </a:rPr>
              <a:t>thấy</a:t>
            </a:r>
            <a:r>
              <a:rPr lang="en-US" sz="3600" b="1" dirty="0">
                <a:solidFill>
                  <a:prstClr val="black"/>
                </a:solidFill>
              </a:rPr>
              <a:t> </a:t>
            </a:r>
            <a:r>
              <a:rPr lang="en-US" sz="3600" b="1" dirty="0" err="1">
                <a:solidFill>
                  <a:prstClr val="black"/>
                </a:solidFill>
              </a:rPr>
              <a:t>nhớ</a:t>
            </a:r>
            <a:r>
              <a:rPr lang="en-US" sz="3600" b="1" dirty="0">
                <a:solidFill>
                  <a:prstClr val="black"/>
                </a:solidFill>
              </a:rPr>
              <a:t> </a:t>
            </a:r>
            <a:r>
              <a:rPr lang="en-US" sz="3600" b="1" dirty="0" err="1">
                <a:solidFill>
                  <a:prstClr val="black"/>
                </a:solidFill>
              </a:rPr>
              <a:t>Trái</a:t>
            </a:r>
            <a:r>
              <a:rPr lang="en-US" sz="3600" b="1" dirty="0">
                <a:solidFill>
                  <a:prstClr val="black"/>
                </a:solidFill>
              </a:rPr>
              <a:t> </a:t>
            </a:r>
            <a:r>
              <a:rPr lang="en-US" sz="3600" b="1" dirty="0" err="1">
                <a:solidFill>
                  <a:prstClr val="black"/>
                </a:solidFill>
              </a:rPr>
              <a:t>Đất</a:t>
            </a:r>
            <a:r>
              <a:rPr lang="en-US" sz="3600" b="1" dirty="0">
                <a:solidFill>
                  <a:prstClr val="black"/>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
        <p:nvSpPr>
          <p:cNvPr id="29" name="TextBox 2">
            <a:extLst>
              <a:ext uri="{FF2B5EF4-FFF2-40B4-BE49-F238E27FC236}">
                <a16:creationId xmlns:a16="http://schemas.microsoft.com/office/drawing/2014/main" id="{64C42CE1-142A-C2AA-14AD-CFFDF1546398}"/>
              </a:ext>
            </a:extLst>
          </p:cNvPr>
          <p:cNvSpPr txBox="1"/>
          <p:nvPr/>
        </p:nvSpPr>
        <p:spPr>
          <a:xfrm>
            <a:off x="2346960" y="2958378"/>
            <a:ext cx="9337040" cy="4029472"/>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Nhân vật “tôi” nhận ra trên hành tinh lạ này không có sự sống bình thường, mà tất cả chỉ là những đồ mô phỏng</a:t>
            </a:r>
            <a:r>
              <a:rPr lang="en-US"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a:p>
            <a:pPr lvl="0" algn="just">
              <a:spcAft>
                <a:spcPts val="800"/>
              </a:spcAft>
            </a:pP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Trên hành tinh này không có con người thật, chỉ có người máy. Không có cây cối thật, sinh vật thật, mà chỉ có máy móc mô phỏng. Điều đó khác xa với Trái Đất, nơi có sự sống tự nhiên, nơi có con người, có động vật, có cây cối,... và bao nhiêu tình cảm, cảm xúc được tạo ra từ sự sống tự nhiên đó. </a:t>
            </a:r>
          </a:p>
        </p:txBody>
      </p:sp>
      <p:sp>
        <p:nvSpPr>
          <p:cNvPr id="31" name="Tim 30">
            <a:hlinkClick r:id="rId7" action="ppaction://hlinksldjump"/>
            <a:extLst>
              <a:ext uri="{FF2B5EF4-FFF2-40B4-BE49-F238E27FC236}">
                <a16:creationId xmlns:a16="http://schemas.microsoft.com/office/drawing/2014/main" id="{BF74B74D-C618-C257-09D4-518D89E250B0}"/>
              </a:ext>
            </a:extLst>
          </p:cNvPr>
          <p:cNvSpPr/>
          <p:nvPr/>
        </p:nvSpPr>
        <p:spPr>
          <a:xfrm>
            <a:off x="11257280" y="6116320"/>
            <a:ext cx="934720" cy="841717"/>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0A30D79-6F6D-1BDD-A08B-1F7475E2D860}"/>
              </a:ext>
            </a:extLst>
          </p:cNvPr>
          <p:cNvPicPr>
            <a:picLocks noChangeAspect="1"/>
          </p:cNvPicPr>
          <p:nvPr/>
        </p:nvPicPr>
        <p:blipFill>
          <a:blip r:embed="rId8"/>
          <a:stretch>
            <a:fillRect/>
          </a:stretch>
        </p:blipFill>
        <p:spPr>
          <a:xfrm>
            <a:off x="1635390" y="0"/>
            <a:ext cx="8535140" cy="1170533"/>
          </a:xfrm>
          <a:prstGeom prst="rect">
            <a:avLst/>
          </a:prstGeom>
        </p:spPr>
      </p:pic>
    </p:spTree>
    <p:extLst>
      <p:ext uri="{BB962C8B-B14F-4D97-AF65-F5344CB8AC3E}">
        <p14:creationId xmlns:p14="http://schemas.microsoft.com/office/powerpoint/2010/main" val="407626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6EC1B-EBC5-0731-81E5-85C5557EB6D5}"/>
              </a:ext>
            </a:extLst>
          </p:cNvPr>
          <p:cNvSpPr txBox="1"/>
          <p:nvPr/>
        </p:nvSpPr>
        <p:spPr>
          <a:xfrm>
            <a:off x="2357120" y="1371894"/>
            <a:ext cx="8303835" cy="1819371"/>
          </a:xfrm>
          <a:custGeom>
            <a:avLst/>
            <a:gdLst>
              <a:gd name="connsiteX0" fmla="*/ 0 w 8303835"/>
              <a:gd name="connsiteY0" fmla="*/ 909686 h 1819371"/>
              <a:gd name="connsiteX1" fmla="*/ 909686 w 8303835"/>
              <a:gd name="connsiteY1" fmla="*/ 0 h 1819371"/>
              <a:gd name="connsiteX2" fmla="*/ 7394150 w 8303835"/>
              <a:gd name="connsiteY2" fmla="*/ 0 h 1819371"/>
              <a:gd name="connsiteX3" fmla="*/ 8303836 w 8303835"/>
              <a:gd name="connsiteY3" fmla="*/ 909686 h 1819371"/>
              <a:gd name="connsiteX4" fmla="*/ 8303835 w 8303835"/>
              <a:gd name="connsiteY4" fmla="*/ 909686 h 1819371"/>
              <a:gd name="connsiteX5" fmla="*/ 7394149 w 8303835"/>
              <a:gd name="connsiteY5" fmla="*/ 1819372 h 1819371"/>
              <a:gd name="connsiteX6" fmla="*/ 909686 w 8303835"/>
              <a:gd name="connsiteY6" fmla="*/ 1819371 h 1819371"/>
              <a:gd name="connsiteX7" fmla="*/ 0 w 8303835"/>
              <a:gd name="connsiteY7" fmla="*/ 909685 h 1819371"/>
              <a:gd name="connsiteX8" fmla="*/ 0 w 8303835"/>
              <a:gd name="connsiteY8" fmla="*/ 909686 h 1819371"/>
              <a:gd name="connsiteX0" fmla="*/ 0 w 8303835"/>
              <a:gd name="connsiteY0" fmla="*/ 909686 h 1819371"/>
              <a:gd name="connsiteX1" fmla="*/ 909686 w 8303835"/>
              <a:gd name="connsiteY1" fmla="*/ 0 h 1819371"/>
              <a:gd name="connsiteX2" fmla="*/ 7394150 w 8303835"/>
              <a:gd name="connsiteY2" fmla="*/ 0 h 1819371"/>
              <a:gd name="connsiteX3" fmla="*/ 8303836 w 8303835"/>
              <a:gd name="connsiteY3" fmla="*/ 909686 h 1819371"/>
              <a:gd name="connsiteX4" fmla="*/ 8303835 w 8303835"/>
              <a:gd name="connsiteY4" fmla="*/ 909686 h 1819371"/>
              <a:gd name="connsiteX5" fmla="*/ 7394149 w 8303835"/>
              <a:gd name="connsiteY5" fmla="*/ 1819372 h 1819371"/>
              <a:gd name="connsiteX6" fmla="*/ 909686 w 8303835"/>
              <a:gd name="connsiteY6" fmla="*/ 1819371 h 1819371"/>
              <a:gd name="connsiteX7" fmla="*/ 0 w 8303835"/>
              <a:gd name="connsiteY7" fmla="*/ 909685 h 1819371"/>
              <a:gd name="connsiteX8" fmla="*/ 0 w 8303835"/>
              <a:gd name="connsiteY8" fmla="*/ 909686 h 181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3835" h="1819371" fill="none" extrusionOk="0">
                <a:moveTo>
                  <a:pt x="0" y="909686"/>
                </a:moveTo>
                <a:cubicBezTo>
                  <a:pt x="-8055" y="330468"/>
                  <a:pt x="370617" y="50951"/>
                  <a:pt x="909686" y="0"/>
                </a:cubicBezTo>
                <a:cubicBezTo>
                  <a:pt x="2886670" y="96160"/>
                  <a:pt x="5531708" y="137719"/>
                  <a:pt x="7394150" y="0"/>
                </a:cubicBezTo>
                <a:cubicBezTo>
                  <a:pt x="7778417" y="-19108"/>
                  <a:pt x="8399080" y="485173"/>
                  <a:pt x="8303836" y="909686"/>
                </a:cubicBezTo>
                <a:lnTo>
                  <a:pt x="8303835" y="909686"/>
                </a:lnTo>
                <a:cubicBezTo>
                  <a:pt x="8364040" y="1501713"/>
                  <a:pt x="7914637" y="2006651"/>
                  <a:pt x="7394149" y="1819372"/>
                </a:cubicBezTo>
                <a:cubicBezTo>
                  <a:pt x="6882002" y="2116810"/>
                  <a:pt x="2592188" y="2017597"/>
                  <a:pt x="909686" y="1819371"/>
                </a:cubicBezTo>
                <a:cubicBezTo>
                  <a:pt x="468391" y="1765866"/>
                  <a:pt x="28678" y="1277194"/>
                  <a:pt x="0" y="909685"/>
                </a:cubicBezTo>
                <a:lnTo>
                  <a:pt x="0" y="909686"/>
                </a:lnTo>
                <a:close/>
              </a:path>
              <a:path w="8303835" h="1819371" stroke="0" extrusionOk="0">
                <a:moveTo>
                  <a:pt x="0" y="909686"/>
                </a:moveTo>
                <a:cubicBezTo>
                  <a:pt x="-131706" y="373147"/>
                  <a:pt x="332260" y="-31417"/>
                  <a:pt x="909686" y="0"/>
                </a:cubicBezTo>
                <a:cubicBezTo>
                  <a:pt x="1780098" y="115923"/>
                  <a:pt x="4213425" y="-226362"/>
                  <a:pt x="7394150" y="0"/>
                </a:cubicBezTo>
                <a:cubicBezTo>
                  <a:pt x="7876492" y="-47313"/>
                  <a:pt x="8225950" y="481482"/>
                  <a:pt x="8303836" y="909686"/>
                </a:cubicBezTo>
                <a:lnTo>
                  <a:pt x="8303835" y="909686"/>
                </a:lnTo>
                <a:cubicBezTo>
                  <a:pt x="8205008" y="1396621"/>
                  <a:pt x="7959740" y="1859156"/>
                  <a:pt x="7394149" y="1819372"/>
                </a:cubicBezTo>
                <a:cubicBezTo>
                  <a:pt x="4771778" y="2169422"/>
                  <a:pt x="3208688" y="1700320"/>
                  <a:pt x="909686" y="1819371"/>
                </a:cubicBezTo>
                <a:cubicBezTo>
                  <a:pt x="288919" y="1836624"/>
                  <a:pt x="-67664" y="1466690"/>
                  <a:pt x="0" y="909685"/>
                </a:cubicBezTo>
                <a:lnTo>
                  <a:pt x="0" y="909686"/>
                </a:lnTo>
                <a:close/>
              </a:path>
              <a:path w="8303835" h="1819371" fill="none" stroke="0" extrusionOk="0">
                <a:moveTo>
                  <a:pt x="0" y="909686"/>
                </a:moveTo>
                <a:cubicBezTo>
                  <a:pt x="-54199" y="347867"/>
                  <a:pt x="373182" y="31716"/>
                  <a:pt x="909686" y="0"/>
                </a:cubicBezTo>
                <a:cubicBezTo>
                  <a:pt x="3040207" y="44410"/>
                  <a:pt x="5109203" y="66939"/>
                  <a:pt x="7394150" y="0"/>
                </a:cubicBezTo>
                <a:cubicBezTo>
                  <a:pt x="7830320" y="37189"/>
                  <a:pt x="8331270" y="462123"/>
                  <a:pt x="8303836" y="909686"/>
                </a:cubicBezTo>
                <a:lnTo>
                  <a:pt x="8303835" y="909686"/>
                </a:lnTo>
                <a:cubicBezTo>
                  <a:pt x="8308964" y="1427249"/>
                  <a:pt x="7985223" y="1945197"/>
                  <a:pt x="7394149" y="1819372"/>
                </a:cubicBezTo>
                <a:cubicBezTo>
                  <a:pt x="6951598" y="1925281"/>
                  <a:pt x="2603403" y="1656902"/>
                  <a:pt x="909686" y="1819371"/>
                </a:cubicBezTo>
                <a:cubicBezTo>
                  <a:pt x="358882" y="1806824"/>
                  <a:pt x="6563" y="1350729"/>
                  <a:pt x="0" y="909685"/>
                </a:cubicBezTo>
                <a:lnTo>
                  <a:pt x="0" y="909686"/>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custGeom>
                    <a:avLst/>
                    <a:gdLst>
                      <a:gd name="connsiteX0" fmla="*/ 0 w 8303835"/>
                      <a:gd name="connsiteY0" fmla="*/ 909686 h 1819371"/>
                      <a:gd name="connsiteX1" fmla="*/ 909686 w 8303835"/>
                      <a:gd name="connsiteY1" fmla="*/ 0 h 1819371"/>
                      <a:gd name="connsiteX2" fmla="*/ 7394150 w 8303835"/>
                      <a:gd name="connsiteY2" fmla="*/ 0 h 1819371"/>
                      <a:gd name="connsiteX3" fmla="*/ 8303836 w 8303835"/>
                      <a:gd name="connsiteY3" fmla="*/ 909686 h 1819371"/>
                      <a:gd name="connsiteX4" fmla="*/ 8303835 w 8303835"/>
                      <a:gd name="connsiteY4" fmla="*/ 909686 h 1819371"/>
                      <a:gd name="connsiteX5" fmla="*/ 7394149 w 8303835"/>
                      <a:gd name="connsiteY5" fmla="*/ 1819372 h 1819371"/>
                      <a:gd name="connsiteX6" fmla="*/ 909686 w 8303835"/>
                      <a:gd name="connsiteY6" fmla="*/ 1819371 h 1819371"/>
                      <a:gd name="connsiteX7" fmla="*/ 0 w 8303835"/>
                      <a:gd name="connsiteY7" fmla="*/ 909685 h 1819371"/>
                      <a:gd name="connsiteX8" fmla="*/ 0 w 8303835"/>
                      <a:gd name="connsiteY8" fmla="*/ 909686 h 181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3835" h="1819371" fill="none" extrusionOk="0">
                        <a:moveTo>
                          <a:pt x="0" y="909686"/>
                        </a:moveTo>
                        <a:cubicBezTo>
                          <a:pt x="-2913" y="379501"/>
                          <a:pt x="388630" y="25918"/>
                          <a:pt x="909686" y="0"/>
                        </a:cubicBezTo>
                        <a:cubicBezTo>
                          <a:pt x="2645993" y="-38581"/>
                          <a:pt x="5222362" y="63341"/>
                          <a:pt x="7394150" y="0"/>
                        </a:cubicBezTo>
                        <a:cubicBezTo>
                          <a:pt x="7872402" y="-3907"/>
                          <a:pt x="8336377" y="433893"/>
                          <a:pt x="8303836" y="909686"/>
                        </a:cubicBezTo>
                        <a:lnTo>
                          <a:pt x="8303835" y="909686"/>
                        </a:lnTo>
                        <a:cubicBezTo>
                          <a:pt x="8316954" y="1431621"/>
                          <a:pt x="7905003" y="1906867"/>
                          <a:pt x="7394149" y="1819372"/>
                        </a:cubicBezTo>
                        <a:cubicBezTo>
                          <a:pt x="6741477" y="1900354"/>
                          <a:pt x="2489348" y="1891626"/>
                          <a:pt x="909686" y="1819371"/>
                        </a:cubicBezTo>
                        <a:cubicBezTo>
                          <a:pt x="412273" y="1815000"/>
                          <a:pt x="14667" y="1343100"/>
                          <a:pt x="0" y="909685"/>
                        </a:cubicBezTo>
                        <a:lnTo>
                          <a:pt x="0" y="909686"/>
                        </a:lnTo>
                        <a:close/>
                      </a:path>
                      <a:path w="8303835" h="1819371" stroke="0" extrusionOk="0">
                        <a:moveTo>
                          <a:pt x="0" y="909686"/>
                        </a:moveTo>
                        <a:cubicBezTo>
                          <a:pt x="-71394" y="363243"/>
                          <a:pt x="388182" y="7168"/>
                          <a:pt x="909686" y="0"/>
                        </a:cubicBezTo>
                        <a:cubicBezTo>
                          <a:pt x="2019015" y="132882"/>
                          <a:pt x="4282797" y="-84951"/>
                          <a:pt x="7394150" y="0"/>
                        </a:cubicBezTo>
                        <a:cubicBezTo>
                          <a:pt x="7871161" y="24800"/>
                          <a:pt x="8298025" y="439397"/>
                          <a:pt x="8303836" y="909686"/>
                        </a:cubicBezTo>
                        <a:lnTo>
                          <a:pt x="8303835" y="909686"/>
                        </a:lnTo>
                        <a:cubicBezTo>
                          <a:pt x="8221538" y="1367065"/>
                          <a:pt x="7923573" y="1832281"/>
                          <a:pt x="7394149" y="1819372"/>
                        </a:cubicBezTo>
                        <a:cubicBezTo>
                          <a:pt x="4784420" y="1868905"/>
                          <a:pt x="2983021" y="1834180"/>
                          <a:pt x="909686" y="1819371"/>
                        </a:cubicBezTo>
                        <a:cubicBezTo>
                          <a:pt x="309243" y="1804358"/>
                          <a:pt x="-57411" y="1466143"/>
                          <a:pt x="0" y="909685"/>
                        </a:cubicBezTo>
                        <a:lnTo>
                          <a:pt x="0" y="909686"/>
                        </a:ln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7" name="Hình ảnh 6" descr="Ảnh có chứa văn bản, mẫu họa, búp bê, đồ chơi&#10;&#10;Mô tả được tạo tự động">
            <a:extLst>
              <a:ext uri="{FF2B5EF4-FFF2-40B4-BE49-F238E27FC236}">
                <a16:creationId xmlns:a16="http://schemas.microsoft.com/office/drawing/2014/main" id="{72AED66C-A02D-B46D-090C-811AF2989F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19743" y="2767071"/>
            <a:ext cx="3074504" cy="4317055"/>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292230" y="703748"/>
            <a:ext cx="2877456" cy="2877456"/>
          </a:xfrm>
          <a:prstGeom prst="rect">
            <a:avLst/>
          </a:prstGeom>
        </p:spPr>
      </p:pic>
      <p:sp>
        <p:nvSpPr>
          <p:cNvPr id="11" name="Hình Bầu dục 10">
            <a:extLst>
              <a:ext uri="{FF2B5EF4-FFF2-40B4-BE49-F238E27FC236}">
                <a16:creationId xmlns:a16="http://schemas.microsoft.com/office/drawing/2014/main" id="{966F3B5B-2690-E5DB-F4EB-F5945F2F9A9E}"/>
              </a:ext>
            </a:extLst>
          </p:cNvPr>
          <p:cNvSpPr/>
          <p:nvPr/>
        </p:nvSpPr>
        <p:spPr>
          <a:xfrm>
            <a:off x="10339072" y="1892222"/>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9C51B4AB-4457-7963-B9D2-C24202B31CAA}"/>
              </a:ext>
            </a:extLst>
          </p:cNvPr>
          <p:cNvSpPr txBox="1"/>
          <p:nvPr/>
        </p:nvSpPr>
        <p:spPr>
          <a:xfrm>
            <a:off x="10427305" y="1710962"/>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ln>
                <a:solidFill>
                  <a:srgbClr val="FFFF00"/>
                </a:solidFill>
                <a:effectLst/>
                <a:uLnTx/>
                <a:uFillTx/>
                <a:latin typeface="UTM Cookies" panose="02040603050506020204" pitchFamily="18" charset="0"/>
                <a:ea typeface="+mn-ea"/>
                <a:cs typeface="+mn-cs"/>
              </a:rPr>
              <a:t>4</a:t>
            </a:r>
          </a:p>
        </p:txBody>
      </p:sp>
      <p:sp>
        <p:nvSpPr>
          <p:cNvPr id="4" name="Hộp Văn bản 3">
            <a:extLst>
              <a:ext uri="{FF2B5EF4-FFF2-40B4-BE49-F238E27FC236}">
                <a16:creationId xmlns:a16="http://schemas.microsoft.com/office/drawing/2014/main" id="{3DC29658-AE98-FBF9-5A91-F4F02DC35B79}"/>
              </a:ext>
            </a:extLst>
          </p:cNvPr>
          <p:cNvSpPr txBox="1"/>
          <p:nvPr/>
        </p:nvSpPr>
        <p:spPr>
          <a:xfrm>
            <a:off x="2682241" y="1619819"/>
            <a:ext cx="7332002" cy="1200329"/>
          </a:xfrm>
          <a:prstGeom prst="rect">
            <a:avLst/>
          </a:prstGeom>
          <a:noFill/>
        </p:spPr>
        <p:txBody>
          <a:bodyPr wrap="square" rtlCol="0">
            <a:spAutoFit/>
          </a:bodyPr>
          <a:lstStyle/>
          <a:p>
            <a:pPr lvl="0" algn="ctr"/>
            <a:r>
              <a:rPr lang="vi-VN" sz="3600" b="1" dirty="0">
                <a:solidFill>
                  <a:prstClr val="black"/>
                </a:solidFill>
                <a:latin typeface="Calibri" panose="020F0502020204030204"/>
              </a:rPr>
              <a:t>Đóng vai một người máy trên hành tinh lạ, giới thiệu về hành tinh đó</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
        <p:nvSpPr>
          <p:cNvPr id="9" name="Tim 8">
            <a:hlinkClick r:id="rId7" action="ppaction://hlinksldjump"/>
            <a:extLst>
              <a:ext uri="{FF2B5EF4-FFF2-40B4-BE49-F238E27FC236}">
                <a16:creationId xmlns:a16="http://schemas.microsoft.com/office/drawing/2014/main" id="{4040FD43-0498-A96E-4C06-5B02EDFB7E37}"/>
              </a:ext>
            </a:extLst>
          </p:cNvPr>
          <p:cNvSpPr/>
          <p:nvPr/>
        </p:nvSpPr>
        <p:spPr>
          <a:xfrm>
            <a:off x="11127072" y="5936566"/>
            <a:ext cx="928940" cy="787791"/>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029B528-2EAD-3D95-24F3-2814A1FBD92C}"/>
              </a:ext>
            </a:extLst>
          </p:cNvPr>
          <p:cNvPicPr>
            <a:picLocks noChangeAspect="1"/>
          </p:cNvPicPr>
          <p:nvPr/>
        </p:nvPicPr>
        <p:blipFill>
          <a:blip r:embed="rId8"/>
          <a:stretch>
            <a:fillRect/>
          </a:stretch>
        </p:blipFill>
        <p:spPr>
          <a:xfrm>
            <a:off x="1909710" y="0"/>
            <a:ext cx="8535140" cy="1170533"/>
          </a:xfrm>
          <a:prstGeom prst="rect">
            <a:avLst/>
          </a:prstGeom>
        </p:spPr>
      </p:pic>
      <p:pic>
        <p:nvPicPr>
          <p:cNvPr id="10" name="Picture 9">
            <a:extLst>
              <a:ext uri="{FF2B5EF4-FFF2-40B4-BE49-F238E27FC236}">
                <a16:creationId xmlns:a16="http://schemas.microsoft.com/office/drawing/2014/main" id="{5CE558B6-1B98-C3A5-2E14-D0EFB0FA4CE0}"/>
              </a:ext>
            </a:extLst>
          </p:cNvPr>
          <p:cNvPicPr>
            <a:picLocks noChangeAspect="1"/>
          </p:cNvPicPr>
          <p:nvPr/>
        </p:nvPicPr>
        <p:blipFill>
          <a:blip r:embed="rId9"/>
          <a:stretch>
            <a:fillRect/>
          </a:stretch>
        </p:blipFill>
        <p:spPr>
          <a:xfrm>
            <a:off x="3937952" y="3339464"/>
            <a:ext cx="4970425" cy="1049655"/>
          </a:xfrm>
          <a:prstGeom prst="rect">
            <a:avLst/>
          </a:prstGeom>
        </p:spPr>
      </p:pic>
      <p:sp>
        <p:nvSpPr>
          <p:cNvPr id="13" name="TextBox 2">
            <a:extLst>
              <a:ext uri="{FF2B5EF4-FFF2-40B4-BE49-F238E27FC236}">
                <a16:creationId xmlns:a16="http://schemas.microsoft.com/office/drawing/2014/main" id="{945FF9FB-9040-BF59-A346-1D2D148415A4}"/>
              </a:ext>
            </a:extLst>
          </p:cNvPr>
          <p:cNvSpPr txBox="1"/>
          <p:nvPr/>
        </p:nvSpPr>
        <p:spPr>
          <a:xfrm>
            <a:off x="2336800" y="3078242"/>
            <a:ext cx="9337040" cy="3779758"/>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vi-VN"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Xin chào các bạn! Chào mừng các bạn đến với hành tinh người máy. Nơi đây của chúng tôi chỉ toàn là những cỗ máy hoạt động không kể đêm ngày, chúng tự sửa chữa và tự nâng cấp để có thể không bao giờ hỏng hóc. Tôi cũng là một người máy! Bản thân tôi cũng có suy nghĩ, có cảm xúc, có tình cảm như con người. Tuy nhiên, khi Trái Đất không còn đủ chỗ sinh tồn, chúng tôi phải tự nghiên cứu ra một thế giới để tồn tại mà không có oxi, không khí và nước sạch. Các bạn hãy trân trọng cuộc sống hiện tại của mình, với những vật sống quanh bạn hàng ngày nhé.</a:t>
            </a:r>
          </a:p>
        </p:txBody>
      </p:sp>
    </p:spTree>
    <p:extLst>
      <p:ext uri="{BB962C8B-B14F-4D97-AF65-F5344CB8AC3E}">
        <p14:creationId xmlns:p14="http://schemas.microsoft.com/office/powerpoint/2010/main" val="2115531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2mate.com - Những Sự Thật Thú Vị Về Hệ Mặt Trời_v720P">
            <a:hlinkClick r:id="" action="ppaction://media"/>
            <a:extLst>
              <a:ext uri="{FF2B5EF4-FFF2-40B4-BE49-F238E27FC236}">
                <a16:creationId xmlns:a16="http://schemas.microsoft.com/office/drawing/2014/main" id="{5437A883-A85D-6B21-8816-1768C3C81F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1804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6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6EC1B-EBC5-0731-81E5-85C5557EB6D5}"/>
              </a:ext>
            </a:extLst>
          </p:cNvPr>
          <p:cNvSpPr txBox="1"/>
          <p:nvPr/>
        </p:nvSpPr>
        <p:spPr>
          <a:xfrm>
            <a:off x="2969324" y="1371894"/>
            <a:ext cx="7691631" cy="1819371"/>
          </a:xfrm>
          <a:custGeom>
            <a:avLst/>
            <a:gdLst>
              <a:gd name="connsiteX0" fmla="*/ 0 w 7691631"/>
              <a:gd name="connsiteY0" fmla="*/ 909686 h 1819371"/>
              <a:gd name="connsiteX1" fmla="*/ 909686 w 7691631"/>
              <a:gd name="connsiteY1" fmla="*/ 0 h 1819371"/>
              <a:gd name="connsiteX2" fmla="*/ 6781946 w 7691631"/>
              <a:gd name="connsiteY2" fmla="*/ 0 h 1819371"/>
              <a:gd name="connsiteX3" fmla="*/ 7691632 w 7691631"/>
              <a:gd name="connsiteY3" fmla="*/ 909686 h 1819371"/>
              <a:gd name="connsiteX4" fmla="*/ 7691631 w 7691631"/>
              <a:gd name="connsiteY4" fmla="*/ 909686 h 1819371"/>
              <a:gd name="connsiteX5" fmla="*/ 6781945 w 7691631"/>
              <a:gd name="connsiteY5" fmla="*/ 1819372 h 1819371"/>
              <a:gd name="connsiteX6" fmla="*/ 909686 w 7691631"/>
              <a:gd name="connsiteY6" fmla="*/ 1819371 h 1819371"/>
              <a:gd name="connsiteX7" fmla="*/ 0 w 7691631"/>
              <a:gd name="connsiteY7" fmla="*/ 909685 h 1819371"/>
              <a:gd name="connsiteX8" fmla="*/ 0 w 7691631"/>
              <a:gd name="connsiteY8" fmla="*/ 909686 h 181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631" h="1819371" fill="none" extrusionOk="0">
                <a:moveTo>
                  <a:pt x="0" y="909686"/>
                </a:moveTo>
                <a:cubicBezTo>
                  <a:pt x="-2913" y="379501"/>
                  <a:pt x="388630" y="25918"/>
                  <a:pt x="909686" y="0"/>
                </a:cubicBezTo>
                <a:cubicBezTo>
                  <a:pt x="2698375" y="-38581"/>
                  <a:pt x="4232481" y="63341"/>
                  <a:pt x="6781946" y="0"/>
                </a:cubicBezTo>
                <a:cubicBezTo>
                  <a:pt x="7260198" y="-3907"/>
                  <a:pt x="7724173" y="433893"/>
                  <a:pt x="7691632" y="909686"/>
                </a:cubicBezTo>
                <a:lnTo>
                  <a:pt x="7691631" y="909686"/>
                </a:lnTo>
                <a:cubicBezTo>
                  <a:pt x="7704750" y="1431621"/>
                  <a:pt x="7292799" y="1906867"/>
                  <a:pt x="6781945" y="1819372"/>
                </a:cubicBezTo>
                <a:cubicBezTo>
                  <a:pt x="5863352" y="1900354"/>
                  <a:pt x="2835631" y="1891626"/>
                  <a:pt x="909686" y="1819371"/>
                </a:cubicBezTo>
                <a:cubicBezTo>
                  <a:pt x="412273" y="1815000"/>
                  <a:pt x="14667" y="1343100"/>
                  <a:pt x="0" y="909685"/>
                </a:cubicBezTo>
                <a:lnTo>
                  <a:pt x="0" y="909686"/>
                </a:lnTo>
                <a:close/>
              </a:path>
              <a:path w="7691631" h="1819371" stroke="0" extrusionOk="0">
                <a:moveTo>
                  <a:pt x="0" y="909686"/>
                </a:moveTo>
                <a:cubicBezTo>
                  <a:pt x="-71394" y="363243"/>
                  <a:pt x="388182" y="7168"/>
                  <a:pt x="909686" y="0"/>
                </a:cubicBezTo>
                <a:cubicBezTo>
                  <a:pt x="2363244" y="132882"/>
                  <a:pt x="5500749" y="-84951"/>
                  <a:pt x="6781946" y="0"/>
                </a:cubicBezTo>
                <a:cubicBezTo>
                  <a:pt x="7258957" y="24800"/>
                  <a:pt x="7685821" y="439397"/>
                  <a:pt x="7691632" y="909686"/>
                </a:cubicBezTo>
                <a:lnTo>
                  <a:pt x="7691631" y="909686"/>
                </a:lnTo>
                <a:cubicBezTo>
                  <a:pt x="7609334" y="1367065"/>
                  <a:pt x="7311369" y="1832281"/>
                  <a:pt x="6781945" y="1819372"/>
                </a:cubicBezTo>
                <a:cubicBezTo>
                  <a:pt x="5542115" y="1868905"/>
                  <a:pt x="2612309" y="1834180"/>
                  <a:pt x="909686" y="1819371"/>
                </a:cubicBezTo>
                <a:cubicBezTo>
                  <a:pt x="309243" y="1804358"/>
                  <a:pt x="-57411" y="1466143"/>
                  <a:pt x="0" y="909685"/>
                </a:cubicBezTo>
                <a:lnTo>
                  <a:pt x="0" y="909686"/>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sd="1219033472">
                  <a:prstGeom prst="roundRect">
                    <a:avLst>
                      <a:gd name="adj" fmla="val 50000"/>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7" name="Hình ảnh 6" descr="Ảnh có chứa văn bản, mẫu họa, búp bê, đồ chơi&#10;&#10;Mô tả được tạo tự động">
            <a:extLst>
              <a:ext uri="{FF2B5EF4-FFF2-40B4-BE49-F238E27FC236}">
                <a16:creationId xmlns:a16="http://schemas.microsoft.com/office/drawing/2014/main" id="{72AED66C-A02D-B46D-090C-811AF2989F8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40063" y="2838191"/>
            <a:ext cx="3074504" cy="4317055"/>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292230" y="703748"/>
            <a:ext cx="2877456" cy="2877456"/>
          </a:xfrm>
          <a:prstGeom prst="rect">
            <a:avLst/>
          </a:prstGeom>
        </p:spPr>
      </p:pic>
      <p:sp>
        <p:nvSpPr>
          <p:cNvPr id="11" name="Hình Bầu dục 10">
            <a:extLst>
              <a:ext uri="{FF2B5EF4-FFF2-40B4-BE49-F238E27FC236}">
                <a16:creationId xmlns:a16="http://schemas.microsoft.com/office/drawing/2014/main" id="{966F3B5B-2690-E5DB-F4EB-F5945F2F9A9E}"/>
              </a:ext>
            </a:extLst>
          </p:cNvPr>
          <p:cNvSpPr/>
          <p:nvPr/>
        </p:nvSpPr>
        <p:spPr>
          <a:xfrm>
            <a:off x="10339072" y="1892222"/>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9C51B4AB-4457-7963-B9D2-C24202B31CAA}"/>
              </a:ext>
            </a:extLst>
          </p:cNvPr>
          <p:cNvSpPr txBox="1"/>
          <p:nvPr/>
        </p:nvSpPr>
        <p:spPr>
          <a:xfrm>
            <a:off x="10427305" y="1710962"/>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5</a:t>
            </a:r>
          </a:p>
        </p:txBody>
      </p:sp>
      <p:sp>
        <p:nvSpPr>
          <p:cNvPr id="4" name="Hộp Văn bản 3">
            <a:extLst>
              <a:ext uri="{FF2B5EF4-FFF2-40B4-BE49-F238E27FC236}">
                <a16:creationId xmlns:a16="http://schemas.microsoft.com/office/drawing/2014/main" id="{3DC29658-AE98-FBF9-5A91-F4F02DC35B79}"/>
              </a:ext>
            </a:extLst>
          </p:cNvPr>
          <p:cNvSpPr txBox="1"/>
          <p:nvPr/>
        </p:nvSpPr>
        <p:spPr>
          <a:xfrm>
            <a:off x="3373121" y="1447099"/>
            <a:ext cx="6461759" cy="1323439"/>
          </a:xfrm>
          <a:prstGeom prst="rect">
            <a:avLst/>
          </a:prstGeom>
          <a:noFill/>
        </p:spPr>
        <p:txBody>
          <a:bodyPr wrap="square" rtlCol="0">
            <a:spAutoFit/>
          </a:bodyPr>
          <a:lstStyle/>
          <a:p>
            <a:pPr lvl="0" algn="ctr"/>
            <a:r>
              <a:rPr lang="en-US" sz="4000" b="1" dirty="0">
                <a:solidFill>
                  <a:prstClr val="black"/>
                </a:solidFill>
              </a:rPr>
              <a:t> </a:t>
            </a:r>
            <a:r>
              <a:rPr lang="en-US" sz="4000" b="1" dirty="0" err="1">
                <a:solidFill>
                  <a:prstClr val="black"/>
                </a:solidFill>
              </a:rPr>
              <a:t>Kể</a:t>
            </a:r>
            <a:r>
              <a:rPr lang="en-US" sz="4000" b="1" dirty="0">
                <a:solidFill>
                  <a:prstClr val="black"/>
                </a:solidFill>
              </a:rPr>
              <a:t> </a:t>
            </a:r>
            <a:r>
              <a:rPr lang="en-US" sz="4000" b="1" dirty="0" err="1">
                <a:solidFill>
                  <a:prstClr val="black"/>
                </a:solidFill>
              </a:rPr>
              <a:t>tiếp</a:t>
            </a:r>
            <a:r>
              <a:rPr lang="en-US" sz="4000" b="1" dirty="0">
                <a:solidFill>
                  <a:prstClr val="black"/>
                </a:solidFill>
              </a:rPr>
              <a:t> </a:t>
            </a:r>
            <a:r>
              <a:rPr lang="en-US" sz="4000" b="1" dirty="0" err="1">
                <a:solidFill>
                  <a:prstClr val="black"/>
                </a:solidFill>
              </a:rPr>
              <a:t>phần</a:t>
            </a:r>
            <a:r>
              <a:rPr lang="en-US" sz="4000" b="1" dirty="0">
                <a:solidFill>
                  <a:prstClr val="black"/>
                </a:solidFill>
              </a:rPr>
              <a:t> </a:t>
            </a:r>
            <a:r>
              <a:rPr lang="en-US" sz="4000" b="1" dirty="0" err="1">
                <a:solidFill>
                  <a:prstClr val="black"/>
                </a:solidFill>
              </a:rPr>
              <a:t>kết</a:t>
            </a:r>
            <a:r>
              <a:rPr lang="en-US" sz="4000" b="1" dirty="0">
                <a:solidFill>
                  <a:prstClr val="black"/>
                </a:solidFill>
              </a:rPr>
              <a:t> </a:t>
            </a:r>
            <a:r>
              <a:rPr lang="en-US" sz="4000" b="1" dirty="0" err="1">
                <a:solidFill>
                  <a:prstClr val="black"/>
                </a:solidFill>
              </a:rPr>
              <a:t>thúc</a:t>
            </a:r>
            <a:r>
              <a:rPr lang="en-US" sz="4000" b="1" dirty="0">
                <a:solidFill>
                  <a:prstClr val="black"/>
                </a:solidFill>
              </a:rPr>
              <a:t> </a:t>
            </a:r>
            <a:r>
              <a:rPr lang="en-US" sz="4000" b="1" dirty="0" err="1">
                <a:solidFill>
                  <a:prstClr val="black"/>
                </a:solidFill>
              </a:rPr>
              <a:t>cho</a:t>
            </a:r>
            <a:r>
              <a:rPr lang="en-US" sz="4000" b="1" dirty="0">
                <a:solidFill>
                  <a:prstClr val="black"/>
                </a:solidFill>
              </a:rPr>
              <a:t> </a:t>
            </a:r>
            <a:r>
              <a:rPr lang="en-US" sz="4000" b="1" dirty="0" err="1">
                <a:solidFill>
                  <a:prstClr val="black"/>
                </a:solidFill>
              </a:rPr>
              <a:t>câu</a:t>
            </a:r>
            <a:r>
              <a:rPr lang="en-US" sz="4000" b="1" dirty="0">
                <a:solidFill>
                  <a:prstClr val="black"/>
                </a:solidFill>
              </a:rPr>
              <a:t> </a:t>
            </a:r>
            <a:r>
              <a:rPr lang="en-US" sz="4000" b="1" dirty="0" err="1">
                <a:solidFill>
                  <a:prstClr val="black"/>
                </a:solidFill>
              </a:rPr>
              <a:t>chuyện</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
        <p:nvSpPr>
          <p:cNvPr id="2" name="TextBox 2">
            <a:extLst>
              <a:ext uri="{FF2B5EF4-FFF2-40B4-BE49-F238E27FC236}">
                <a16:creationId xmlns:a16="http://schemas.microsoft.com/office/drawing/2014/main" id="{FF6C8DA8-3987-8643-71D2-0170C9FCDDBB}"/>
              </a:ext>
            </a:extLst>
          </p:cNvPr>
          <p:cNvSpPr txBox="1"/>
          <p:nvPr/>
        </p:nvSpPr>
        <p:spPr>
          <a:xfrm>
            <a:off x="2695004" y="4178062"/>
            <a:ext cx="8636522" cy="2485787"/>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en-US" sz="2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2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Bỗng nhiên, loè sáng trước mặt tôi là một vị thần, ngài ta hỏi: “Hỡi con người, người đã hiểu vai trò của môi trường, thiên nhiên xanh chưa? Liệu có còn dám phá hoại cây rừng, thải ra không khí thật nhiều CO2 nữa không?”. Tôi choáng ngợp và bừng tỉnh: “Đúng rồi! Đây là tương lai của loài người khi không còn không khí sạch, mọi thứ ô nhiễm, cây xanh không còn, buộc con người phải tiến hoá lên một hình hài mới”. Tôi tự nhủ lòng mình và những người thân yêu sẽ bảo vệ Trái Đất, làm địa cầu ngày một thêm xanh.</a:t>
            </a:r>
            <a:endParaRPr kumimoji="0" lang="en-US" sz="20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9" name="Tim 8">
            <a:hlinkClick r:id="rId6" action="ppaction://hlinksldjump"/>
            <a:extLst>
              <a:ext uri="{FF2B5EF4-FFF2-40B4-BE49-F238E27FC236}">
                <a16:creationId xmlns:a16="http://schemas.microsoft.com/office/drawing/2014/main" id="{4040FD43-0498-A96E-4C06-5B02EDFB7E37}"/>
              </a:ext>
            </a:extLst>
          </p:cNvPr>
          <p:cNvSpPr/>
          <p:nvPr/>
        </p:nvSpPr>
        <p:spPr>
          <a:xfrm>
            <a:off x="11127072" y="5936566"/>
            <a:ext cx="928940" cy="787791"/>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029B528-2EAD-3D95-24F3-2814A1FBD92C}"/>
              </a:ext>
            </a:extLst>
          </p:cNvPr>
          <p:cNvPicPr>
            <a:picLocks noChangeAspect="1"/>
          </p:cNvPicPr>
          <p:nvPr/>
        </p:nvPicPr>
        <p:blipFill>
          <a:blip r:embed="rId7"/>
          <a:stretch>
            <a:fillRect/>
          </a:stretch>
        </p:blipFill>
        <p:spPr>
          <a:xfrm>
            <a:off x="1909710" y="0"/>
            <a:ext cx="8535140" cy="1170533"/>
          </a:xfrm>
          <a:prstGeom prst="rect">
            <a:avLst/>
          </a:prstGeom>
        </p:spPr>
      </p:pic>
      <p:pic>
        <p:nvPicPr>
          <p:cNvPr id="10" name="Picture 9">
            <a:extLst>
              <a:ext uri="{FF2B5EF4-FFF2-40B4-BE49-F238E27FC236}">
                <a16:creationId xmlns:a16="http://schemas.microsoft.com/office/drawing/2014/main" id="{26F92BF1-DA85-2E48-F970-D6F1A83FAD69}"/>
              </a:ext>
            </a:extLst>
          </p:cNvPr>
          <p:cNvPicPr>
            <a:picLocks noChangeAspect="1"/>
          </p:cNvPicPr>
          <p:nvPr/>
        </p:nvPicPr>
        <p:blipFill>
          <a:blip r:embed="rId8"/>
          <a:stretch>
            <a:fillRect/>
          </a:stretch>
        </p:blipFill>
        <p:spPr>
          <a:xfrm>
            <a:off x="2931795" y="2719705"/>
            <a:ext cx="6877050" cy="1276350"/>
          </a:xfrm>
          <a:prstGeom prst="rect">
            <a:avLst/>
          </a:prstGeom>
        </p:spPr>
      </p:pic>
    </p:spTree>
    <p:extLst>
      <p:ext uri="{BB962C8B-B14F-4D97-AF65-F5344CB8AC3E}">
        <p14:creationId xmlns:p14="http://schemas.microsoft.com/office/powerpoint/2010/main" val="192561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568961" y="2623991"/>
            <a:ext cx="11054080" cy="3980009"/>
          </a:xfrm>
          <a:custGeom>
            <a:avLst/>
            <a:gdLst>
              <a:gd name="connsiteX0" fmla="*/ 0 w 11054080"/>
              <a:gd name="connsiteY0" fmla="*/ 971957 h 3980009"/>
              <a:gd name="connsiteX1" fmla="*/ 768380 w 11054080"/>
              <a:gd name="connsiteY1" fmla="*/ 0 h 3980009"/>
              <a:gd name="connsiteX2" fmla="*/ 10285699 w 11054080"/>
              <a:gd name="connsiteY2" fmla="*/ 0 h 3980009"/>
              <a:gd name="connsiteX3" fmla="*/ 11054080 w 11054080"/>
              <a:gd name="connsiteY3" fmla="*/ 971957 h 3980009"/>
              <a:gd name="connsiteX4" fmla="*/ 11054080 w 11054080"/>
              <a:gd name="connsiteY4" fmla="*/ 3008051 h 3980009"/>
              <a:gd name="connsiteX5" fmla="*/ 10285699 w 11054080"/>
              <a:gd name="connsiteY5" fmla="*/ 3980009 h 3980009"/>
              <a:gd name="connsiteX6" fmla="*/ 768380 w 11054080"/>
              <a:gd name="connsiteY6" fmla="*/ 3980009 h 3980009"/>
              <a:gd name="connsiteX7" fmla="*/ 0 w 11054080"/>
              <a:gd name="connsiteY7" fmla="*/ 3008051 h 3980009"/>
              <a:gd name="connsiteX8" fmla="*/ 0 w 11054080"/>
              <a:gd name="connsiteY8" fmla="*/ 971957 h 3980009"/>
              <a:gd name="connsiteX0" fmla="*/ 0 w 11054080"/>
              <a:gd name="connsiteY0" fmla="*/ 971957 h 3980009"/>
              <a:gd name="connsiteX1" fmla="*/ 768380 w 11054080"/>
              <a:gd name="connsiteY1" fmla="*/ 0 h 3980009"/>
              <a:gd name="connsiteX2" fmla="*/ 10285699 w 11054080"/>
              <a:gd name="connsiteY2" fmla="*/ 0 h 3980009"/>
              <a:gd name="connsiteX3" fmla="*/ 11054080 w 11054080"/>
              <a:gd name="connsiteY3" fmla="*/ 971957 h 3980009"/>
              <a:gd name="connsiteX4" fmla="*/ 11054080 w 11054080"/>
              <a:gd name="connsiteY4" fmla="*/ 3008051 h 3980009"/>
              <a:gd name="connsiteX5" fmla="*/ 10285699 w 11054080"/>
              <a:gd name="connsiteY5" fmla="*/ 3980009 h 3980009"/>
              <a:gd name="connsiteX6" fmla="*/ 768380 w 11054080"/>
              <a:gd name="connsiteY6" fmla="*/ 3980009 h 3980009"/>
              <a:gd name="connsiteX7" fmla="*/ 0 w 11054080"/>
              <a:gd name="connsiteY7" fmla="*/ 3008051 h 3980009"/>
              <a:gd name="connsiteX8" fmla="*/ 0 w 11054080"/>
              <a:gd name="connsiteY8" fmla="*/ 971957 h 3980009"/>
              <a:gd name="connsiteX0" fmla="*/ 0 w 11054080"/>
              <a:gd name="connsiteY0" fmla="*/ 971957 h 3980009"/>
              <a:gd name="connsiteX1" fmla="*/ 768380 w 11054080"/>
              <a:gd name="connsiteY1" fmla="*/ 0 h 3980009"/>
              <a:gd name="connsiteX2" fmla="*/ 10285699 w 11054080"/>
              <a:gd name="connsiteY2" fmla="*/ 0 h 3980009"/>
              <a:gd name="connsiteX3" fmla="*/ 11054080 w 11054080"/>
              <a:gd name="connsiteY3" fmla="*/ 971957 h 3980009"/>
              <a:gd name="connsiteX4" fmla="*/ 11054080 w 11054080"/>
              <a:gd name="connsiteY4" fmla="*/ 3008051 h 3980009"/>
              <a:gd name="connsiteX5" fmla="*/ 10285699 w 11054080"/>
              <a:gd name="connsiteY5" fmla="*/ 3980009 h 3980009"/>
              <a:gd name="connsiteX6" fmla="*/ 768380 w 11054080"/>
              <a:gd name="connsiteY6" fmla="*/ 3980009 h 3980009"/>
              <a:gd name="connsiteX7" fmla="*/ 0 w 11054080"/>
              <a:gd name="connsiteY7" fmla="*/ 3008051 h 3980009"/>
              <a:gd name="connsiteX8" fmla="*/ 0 w 11054080"/>
              <a:gd name="connsiteY8" fmla="*/ 971957 h 39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4080" h="3980009" fill="none" extrusionOk="0">
                <a:moveTo>
                  <a:pt x="0" y="971957"/>
                </a:moveTo>
                <a:cubicBezTo>
                  <a:pt x="-22684" y="522703"/>
                  <a:pt x="215043" y="-92400"/>
                  <a:pt x="768380" y="0"/>
                </a:cubicBezTo>
                <a:cubicBezTo>
                  <a:pt x="3426222" y="105840"/>
                  <a:pt x="7851977" y="-372508"/>
                  <a:pt x="10285699" y="0"/>
                </a:cubicBezTo>
                <a:cubicBezTo>
                  <a:pt x="10829952" y="38845"/>
                  <a:pt x="10961706" y="345712"/>
                  <a:pt x="11054080" y="971957"/>
                </a:cubicBezTo>
                <a:cubicBezTo>
                  <a:pt x="11203910" y="1968191"/>
                  <a:pt x="11112177" y="2410508"/>
                  <a:pt x="11054080" y="3008051"/>
                </a:cubicBezTo>
                <a:cubicBezTo>
                  <a:pt x="11167179" y="3458308"/>
                  <a:pt x="10825149" y="3852279"/>
                  <a:pt x="10285699" y="3980009"/>
                </a:cubicBezTo>
                <a:cubicBezTo>
                  <a:pt x="8779953" y="4100219"/>
                  <a:pt x="2373421" y="3801610"/>
                  <a:pt x="768380" y="3980009"/>
                </a:cubicBezTo>
                <a:cubicBezTo>
                  <a:pt x="183225" y="3932264"/>
                  <a:pt x="-257583" y="3541022"/>
                  <a:pt x="0" y="3008051"/>
                </a:cubicBezTo>
                <a:cubicBezTo>
                  <a:pt x="-1324" y="2479719"/>
                  <a:pt x="46061" y="1797648"/>
                  <a:pt x="0" y="971957"/>
                </a:cubicBezTo>
                <a:close/>
              </a:path>
              <a:path w="11054080" h="3980009" stroke="0" extrusionOk="0">
                <a:moveTo>
                  <a:pt x="0" y="971957"/>
                </a:moveTo>
                <a:cubicBezTo>
                  <a:pt x="-65724" y="355517"/>
                  <a:pt x="292005" y="38250"/>
                  <a:pt x="768380" y="0"/>
                </a:cubicBezTo>
                <a:cubicBezTo>
                  <a:pt x="4739658" y="-247631"/>
                  <a:pt x="5614677" y="319635"/>
                  <a:pt x="10285699" y="0"/>
                </a:cubicBezTo>
                <a:cubicBezTo>
                  <a:pt x="10697369" y="-134259"/>
                  <a:pt x="10828302" y="439713"/>
                  <a:pt x="11054080" y="971957"/>
                </a:cubicBezTo>
                <a:cubicBezTo>
                  <a:pt x="10961682" y="1503360"/>
                  <a:pt x="11220567" y="2576731"/>
                  <a:pt x="11054080" y="3008051"/>
                </a:cubicBezTo>
                <a:cubicBezTo>
                  <a:pt x="11093670" y="3472694"/>
                  <a:pt x="10737324" y="3912791"/>
                  <a:pt x="10285699" y="3980009"/>
                </a:cubicBezTo>
                <a:cubicBezTo>
                  <a:pt x="6973300" y="3902372"/>
                  <a:pt x="4782773" y="4062708"/>
                  <a:pt x="768380" y="3980009"/>
                </a:cubicBezTo>
                <a:cubicBezTo>
                  <a:pt x="462100" y="4095337"/>
                  <a:pt x="-60076" y="3661899"/>
                  <a:pt x="0" y="3008051"/>
                </a:cubicBezTo>
                <a:cubicBezTo>
                  <a:pt x="-45981" y="2060886"/>
                  <a:pt x="96795" y="1953605"/>
                  <a:pt x="0" y="971957"/>
                </a:cubicBezTo>
                <a:close/>
              </a:path>
              <a:path w="11054080" h="3980009" fill="none" stroke="0" extrusionOk="0">
                <a:moveTo>
                  <a:pt x="0" y="971957"/>
                </a:moveTo>
                <a:cubicBezTo>
                  <a:pt x="-29271" y="406079"/>
                  <a:pt x="283009" y="-13198"/>
                  <a:pt x="768380" y="0"/>
                </a:cubicBezTo>
                <a:cubicBezTo>
                  <a:pt x="4340064" y="-330269"/>
                  <a:pt x="7830838" y="-77547"/>
                  <a:pt x="10285699" y="0"/>
                </a:cubicBezTo>
                <a:cubicBezTo>
                  <a:pt x="10757971" y="-5219"/>
                  <a:pt x="10935837" y="371507"/>
                  <a:pt x="11054080" y="971957"/>
                </a:cubicBezTo>
                <a:cubicBezTo>
                  <a:pt x="11127631" y="1986307"/>
                  <a:pt x="11081674" y="2347229"/>
                  <a:pt x="11054080" y="3008051"/>
                </a:cubicBezTo>
                <a:cubicBezTo>
                  <a:pt x="11020653" y="3519392"/>
                  <a:pt x="10678163" y="3847614"/>
                  <a:pt x="10285699" y="3980009"/>
                </a:cubicBezTo>
                <a:cubicBezTo>
                  <a:pt x="9258684" y="4536736"/>
                  <a:pt x="2307129" y="3966546"/>
                  <a:pt x="768380" y="3980009"/>
                </a:cubicBezTo>
                <a:cubicBezTo>
                  <a:pt x="229946" y="4025788"/>
                  <a:pt x="-146631" y="3647589"/>
                  <a:pt x="0" y="3008051"/>
                </a:cubicBezTo>
                <a:cubicBezTo>
                  <a:pt x="-4622" y="2707298"/>
                  <a:pt x="103824" y="1836714"/>
                  <a:pt x="0" y="971957"/>
                </a:cubicBezTo>
                <a:close/>
              </a:path>
              <a:path w="11054080" h="3980009" fill="none" stroke="0" extrusionOk="0">
                <a:moveTo>
                  <a:pt x="0" y="971957"/>
                </a:moveTo>
                <a:cubicBezTo>
                  <a:pt x="-22942" y="444806"/>
                  <a:pt x="197728" y="-42105"/>
                  <a:pt x="768380" y="0"/>
                </a:cubicBezTo>
                <a:cubicBezTo>
                  <a:pt x="3781367" y="106847"/>
                  <a:pt x="8121078" y="-281523"/>
                  <a:pt x="10285699" y="0"/>
                </a:cubicBezTo>
                <a:cubicBezTo>
                  <a:pt x="10761613" y="13638"/>
                  <a:pt x="10951077" y="342587"/>
                  <a:pt x="11054080" y="971957"/>
                </a:cubicBezTo>
                <a:cubicBezTo>
                  <a:pt x="11173700" y="1975741"/>
                  <a:pt x="11124396" y="2332990"/>
                  <a:pt x="11054080" y="3008051"/>
                </a:cubicBezTo>
                <a:cubicBezTo>
                  <a:pt x="11114773" y="3495661"/>
                  <a:pt x="10733384" y="3862299"/>
                  <a:pt x="10285699" y="3980009"/>
                </a:cubicBezTo>
                <a:cubicBezTo>
                  <a:pt x="8890267" y="4210041"/>
                  <a:pt x="2301657" y="3809981"/>
                  <a:pt x="768380" y="3980009"/>
                </a:cubicBezTo>
                <a:cubicBezTo>
                  <a:pt x="186563" y="3947470"/>
                  <a:pt x="-222397" y="3587143"/>
                  <a:pt x="0" y="3008051"/>
                </a:cubicBezTo>
                <a:cubicBezTo>
                  <a:pt x="-30391" y="2659906"/>
                  <a:pt x="10697" y="1808603"/>
                  <a:pt x="0" y="971957"/>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1054080"/>
                      <a:gd name="connsiteY0" fmla="*/ 971957 h 3980009"/>
                      <a:gd name="connsiteX1" fmla="*/ 768380 w 11054080"/>
                      <a:gd name="connsiteY1" fmla="*/ 0 h 3980009"/>
                      <a:gd name="connsiteX2" fmla="*/ 10285699 w 11054080"/>
                      <a:gd name="connsiteY2" fmla="*/ 0 h 3980009"/>
                      <a:gd name="connsiteX3" fmla="*/ 11054080 w 11054080"/>
                      <a:gd name="connsiteY3" fmla="*/ 971957 h 3980009"/>
                      <a:gd name="connsiteX4" fmla="*/ 11054080 w 11054080"/>
                      <a:gd name="connsiteY4" fmla="*/ 3008051 h 3980009"/>
                      <a:gd name="connsiteX5" fmla="*/ 10285699 w 11054080"/>
                      <a:gd name="connsiteY5" fmla="*/ 3980009 h 3980009"/>
                      <a:gd name="connsiteX6" fmla="*/ 768380 w 11054080"/>
                      <a:gd name="connsiteY6" fmla="*/ 3980009 h 3980009"/>
                      <a:gd name="connsiteX7" fmla="*/ 0 w 11054080"/>
                      <a:gd name="connsiteY7" fmla="*/ 3008051 h 3980009"/>
                      <a:gd name="connsiteX8" fmla="*/ 0 w 11054080"/>
                      <a:gd name="connsiteY8" fmla="*/ 971957 h 3980009"/>
                      <a:gd name="connsiteX0" fmla="*/ 0 w 11054080"/>
                      <a:gd name="connsiteY0" fmla="*/ 971957 h 3980009"/>
                      <a:gd name="connsiteX1" fmla="*/ 768380 w 11054080"/>
                      <a:gd name="connsiteY1" fmla="*/ 0 h 3980009"/>
                      <a:gd name="connsiteX2" fmla="*/ 10285699 w 11054080"/>
                      <a:gd name="connsiteY2" fmla="*/ 0 h 3980009"/>
                      <a:gd name="connsiteX3" fmla="*/ 11054080 w 11054080"/>
                      <a:gd name="connsiteY3" fmla="*/ 971957 h 3980009"/>
                      <a:gd name="connsiteX4" fmla="*/ 11054080 w 11054080"/>
                      <a:gd name="connsiteY4" fmla="*/ 3008051 h 3980009"/>
                      <a:gd name="connsiteX5" fmla="*/ 10285699 w 11054080"/>
                      <a:gd name="connsiteY5" fmla="*/ 3980009 h 3980009"/>
                      <a:gd name="connsiteX6" fmla="*/ 768380 w 11054080"/>
                      <a:gd name="connsiteY6" fmla="*/ 3980009 h 3980009"/>
                      <a:gd name="connsiteX7" fmla="*/ 0 w 11054080"/>
                      <a:gd name="connsiteY7" fmla="*/ 3008051 h 3980009"/>
                      <a:gd name="connsiteX8" fmla="*/ 0 w 11054080"/>
                      <a:gd name="connsiteY8" fmla="*/ 971957 h 39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4080" h="3980009" fill="none" extrusionOk="0">
                        <a:moveTo>
                          <a:pt x="0" y="971957"/>
                        </a:moveTo>
                        <a:cubicBezTo>
                          <a:pt x="-11619" y="483929"/>
                          <a:pt x="239519" y="-75952"/>
                          <a:pt x="768380" y="0"/>
                        </a:cubicBezTo>
                        <a:cubicBezTo>
                          <a:pt x="3664390" y="35591"/>
                          <a:pt x="7853125" y="-336086"/>
                          <a:pt x="10285699" y="0"/>
                        </a:cubicBezTo>
                        <a:cubicBezTo>
                          <a:pt x="10772641" y="21401"/>
                          <a:pt x="10997977" y="376294"/>
                          <a:pt x="11054080" y="971957"/>
                        </a:cubicBezTo>
                        <a:cubicBezTo>
                          <a:pt x="11169107" y="1971921"/>
                          <a:pt x="11097407" y="2355708"/>
                          <a:pt x="11054080" y="3008051"/>
                        </a:cubicBezTo>
                        <a:cubicBezTo>
                          <a:pt x="11109509" y="3501918"/>
                          <a:pt x="10776390" y="3905139"/>
                          <a:pt x="10285699" y="3980009"/>
                        </a:cubicBezTo>
                        <a:cubicBezTo>
                          <a:pt x="8867609" y="4104601"/>
                          <a:pt x="2439759" y="3830424"/>
                          <a:pt x="768380" y="3980009"/>
                        </a:cubicBezTo>
                        <a:cubicBezTo>
                          <a:pt x="213803" y="3940736"/>
                          <a:pt x="-178026" y="3542109"/>
                          <a:pt x="0" y="3008051"/>
                        </a:cubicBezTo>
                        <a:cubicBezTo>
                          <a:pt x="-6501" y="2558849"/>
                          <a:pt x="43531" y="1817909"/>
                          <a:pt x="0" y="971957"/>
                        </a:cubicBezTo>
                        <a:close/>
                      </a:path>
                      <a:path w="11054080" h="3980009" stroke="0" extrusionOk="0">
                        <a:moveTo>
                          <a:pt x="0" y="971957"/>
                        </a:moveTo>
                        <a:cubicBezTo>
                          <a:pt x="-53389" y="359272"/>
                          <a:pt x="298120" y="38628"/>
                          <a:pt x="768380" y="0"/>
                        </a:cubicBezTo>
                        <a:cubicBezTo>
                          <a:pt x="4685027" y="-199940"/>
                          <a:pt x="5662486" y="202957"/>
                          <a:pt x="10285699" y="0"/>
                        </a:cubicBezTo>
                        <a:cubicBezTo>
                          <a:pt x="10684744" y="-36958"/>
                          <a:pt x="10910639" y="406596"/>
                          <a:pt x="11054080" y="971957"/>
                        </a:cubicBezTo>
                        <a:cubicBezTo>
                          <a:pt x="10992193" y="1513736"/>
                          <a:pt x="11172289" y="2617427"/>
                          <a:pt x="11054080" y="3008051"/>
                        </a:cubicBezTo>
                        <a:cubicBezTo>
                          <a:pt x="11091241" y="3484990"/>
                          <a:pt x="10726123" y="3916086"/>
                          <a:pt x="10285699" y="3980009"/>
                        </a:cubicBezTo>
                        <a:cubicBezTo>
                          <a:pt x="7126328" y="3892559"/>
                          <a:pt x="5018192" y="4111869"/>
                          <a:pt x="768380" y="3980009"/>
                        </a:cubicBezTo>
                        <a:cubicBezTo>
                          <a:pt x="365536" y="4039025"/>
                          <a:pt x="-41043" y="3620143"/>
                          <a:pt x="0" y="3008051"/>
                        </a:cubicBezTo>
                        <a:cubicBezTo>
                          <a:pt x="-32501" y="2051319"/>
                          <a:pt x="79585" y="1939505"/>
                          <a:pt x="0" y="971957"/>
                        </a:cubicBezTo>
                        <a:close/>
                      </a:path>
                      <a:path w="11054080" h="3980009" fill="none" stroke="0" extrusionOk="0">
                        <a:moveTo>
                          <a:pt x="0" y="971957"/>
                        </a:moveTo>
                        <a:cubicBezTo>
                          <a:pt x="-21021" y="430968"/>
                          <a:pt x="259643" y="14925"/>
                          <a:pt x="768380" y="0"/>
                        </a:cubicBezTo>
                        <a:cubicBezTo>
                          <a:pt x="4229785" y="83848"/>
                          <a:pt x="7978059" y="-224755"/>
                          <a:pt x="10285699" y="0"/>
                        </a:cubicBezTo>
                        <a:cubicBezTo>
                          <a:pt x="10705576" y="-12471"/>
                          <a:pt x="10971898" y="358092"/>
                          <a:pt x="11054080" y="971957"/>
                        </a:cubicBezTo>
                        <a:cubicBezTo>
                          <a:pt x="11177599" y="1991370"/>
                          <a:pt x="11098420" y="2329898"/>
                          <a:pt x="11054080" y="3008051"/>
                        </a:cubicBezTo>
                        <a:cubicBezTo>
                          <a:pt x="11086694" y="3507256"/>
                          <a:pt x="10661026" y="3906722"/>
                          <a:pt x="10285699" y="3980009"/>
                        </a:cubicBezTo>
                        <a:cubicBezTo>
                          <a:pt x="9120199" y="4402133"/>
                          <a:pt x="2440236" y="3879259"/>
                          <a:pt x="768380" y="3980009"/>
                        </a:cubicBezTo>
                        <a:cubicBezTo>
                          <a:pt x="219545" y="3984759"/>
                          <a:pt x="-147393" y="3607061"/>
                          <a:pt x="0" y="3008051"/>
                        </a:cubicBezTo>
                        <a:cubicBezTo>
                          <a:pt x="-18761" y="2664121"/>
                          <a:pt x="16527" y="1945837"/>
                          <a:pt x="0" y="9719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kể lại một trải nghiệm đáng nhớ của hai nhà du hành. Họ lạc vào một hành tinh kì lạ: con người toàn là người máy, máy móc làm việc thay con người, cách tính thời gian khác biệt,... Ở một nơi xa lạ, họ càng thấm thía nỗi nhớ quê nhà - Trái Đất.</a:t>
            </a:r>
            <a:endParaRPr kumimoji="0" lang="vi-VN" sz="4267" b="1" i="1"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logo with a black background&#10;&#10;Description automatically generated">
            <a:extLst>
              <a:ext uri="{FF2B5EF4-FFF2-40B4-BE49-F238E27FC236}">
                <a16:creationId xmlns:a16="http://schemas.microsoft.com/office/drawing/2014/main" id="{5CD0F905-6E6A-47D4-C9C4-497A88BA7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4320" y="1281084"/>
            <a:ext cx="6687672" cy="5167746"/>
          </a:xfrm>
          <a:prstGeom prst="rect">
            <a:avLst/>
          </a:prstGeom>
        </p:spPr>
      </p:pic>
    </p:spTree>
    <p:extLst>
      <p:ext uri="{BB962C8B-B14F-4D97-AF65-F5344CB8AC3E}">
        <p14:creationId xmlns:p14="http://schemas.microsoft.com/office/powerpoint/2010/main" val="412140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73CA04-0534-8962-1C6B-46CBA5B7F086}"/>
              </a:ext>
            </a:extLst>
          </p:cNvPr>
          <p:cNvGrpSpPr/>
          <p:nvPr/>
        </p:nvGrpSpPr>
        <p:grpSpPr>
          <a:xfrm>
            <a:off x="217630" y="0"/>
            <a:ext cx="2144688" cy="1712422"/>
            <a:chOff x="217630" y="0"/>
            <a:chExt cx="2144688" cy="1712422"/>
          </a:xfrm>
        </p:grpSpPr>
        <p:sp>
          <p:nvSpPr>
            <p:cNvPr id="3" name="Oval 2">
              <a:extLst>
                <a:ext uri="{FF2B5EF4-FFF2-40B4-BE49-F238E27FC236}">
                  <a16:creationId xmlns:a16="http://schemas.microsoft.com/office/drawing/2014/main" id="{0EB7021E-1399-63D2-511D-6574FA26718E}"/>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1</a:t>
              </a:r>
            </a:p>
          </p:txBody>
        </p:sp>
        <p:pic>
          <p:nvPicPr>
            <p:cNvPr id="4" name="图片 43">
              <a:extLst>
                <a:ext uri="{FF2B5EF4-FFF2-40B4-BE49-F238E27FC236}">
                  <a16:creationId xmlns:a16="http://schemas.microsoft.com/office/drawing/2014/main" id="{5804E7D3-EFE5-B373-E5DD-229A7DBE16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5" name="TextBox 4">
            <a:extLst>
              <a:ext uri="{FF2B5EF4-FFF2-40B4-BE49-F238E27FC236}">
                <a16:creationId xmlns:a16="http://schemas.microsoft.com/office/drawing/2014/main" id="{D2051647-C5C6-0385-C67E-7C3FCEA6DADB}"/>
              </a:ext>
            </a:extLst>
          </p:cNvPr>
          <p:cNvSpPr txBox="1"/>
          <p:nvPr/>
        </p:nvSpPr>
        <p:spPr>
          <a:xfrm>
            <a:off x="2324218" y="460530"/>
            <a:ext cx="9237862" cy="1200329"/>
          </a:xfrm>
          <a:prstGeom prst="rect">
            <a:avLst/>
          </a:prstGeom>
          <a:noFill/>
        </p:spPr>
        <p:txBody>
          <a:bodyPr wrap="square">
            <a:spAutoFit/>
          </a:bodyPr>
          <a:lstStyle/>
          <a:p>
            <a:pPr lvl="0" algn="ctr"/>
            <a:r>
              <a:rPr lang="vi-VN" sz="3600" b="1" dirty="0">
                <a:solidFill>
                  <a:prstClr val="black"/>
                </a:solidFill>
                <a:latin typeface="Cambria" panose="02040503050406030204" pitchFamily="18" charset="0"/>
              </a:rPr>
              <a:t>Tìm trong và ngoài bài đọc những từ ngữ chỉ sự vật trong vũ trụ.</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7" name="TextBox 6">
            <a:extLst>
              <a:ext uri="{FF2B5EF4-FFF2-40B4-BE49-F238E27FC236}">
                <a16:creationId xmlns:a16="http://schemas.microsoft.com/office/drawing/2014/main" id="{EA78AE61-272A-A8B0-0FCF-3BF902163EEF}"/>
              </a:ext>
            </a:extLst>
          </p:cNvPr>
          <p:cNvSpPr txBox="1"/>
          <p:nvPr/>
        </p:nvSpPr>
        <p:spPr>
          <a:xfrm>
            <a:off x="1026160" y="1920240"/>
            <a:ext cx="4785360" cy="707886"/>
          </a:xfrm>
          <a:prstGeom prst="rect">
            <a:avLst/>
          </a:prstGeom>
          <a:noFill/>
        </p:spPr>
        <p:txBody>
          <a:bodyPr wrap="square" rtlCol="0">
            <a:spAutoFit/>
          </a:bodyPr>
          <a:lstStyle/>
          <a:p>
            <a:r>
              <a:rPr lang="en-US" sz="4000" b="1" i="0" dirty="0">
                <a:solidFill>
                  <a:srgbClr val="000000"/>
                </a:solidFill>
                <a:effectLst/>
                <a:latin typeface="Cambria" panose="02040503050406030204" pitchFamily="18" charset="0"/>
                <a:ea typeface="Cambria" panose="02040503050406030204" pitchFamily="18" charset="0"/>
              </a:rPr>
              <a:t>M</a:t>
            </a:r>
            <a:r>
              <a:rPr lang="en-US" sz="4000" b="0" i="0" dirty="0">
                <a:solidFill>
                  <a:srgbClr val="000000"/>
                </a:solidFill>
                <a:effectLst/>
                <a:latin typeface="Cambria" panose="02040503050406030204" pitchFamily="18" charset="0"/>
                <a:ea typeface="Cambria" panose="02040503050406030204" pitchFamily="18" charset="0"/>
              </a:rPr>
              <a:t>:</a:t>
            </a:r>
            <a:r>
              <a:rPr lang="en-US" sz="4000" b="0" i="1" dirty="0">
                <a:solidFill>
                  <a:srgbClr val="000000"/>
                </a:solidFill>
                <a:effectLst/>
                <a:latin typeface="Cambria" panose="02040503050406030204" pitchFamily="18" charset="0"/>
                <a:ea typeface="Cambria" panose="02040503050406030204" pitchFamily="18" charset="0"/>
              </a:rPr>
              <a:t> </a:t>
            </a:r>
            <a:r>
              <a:rPr lang="en-US" sz="4000" b="0" i="1" dirty="0" err="1">
                <a:solidFill>
                  <a:srgbClr val="000000"/>
                </a:solidFill>
                <a:effectLst/>
                <a:latin typeface="Cambria" panose="02040503050406030204" pitchFamily="18" charset="0"/>
                <a:ea typeface="Cambria" panose="02040503050406030204" pitchFamily="18" charset="0"/>
              </a:rPr>
              <a:t>sao</a:t>
            </a:r>
            <a:r>
              <a:rPr lang="en-US" sz="4000" b="0" i="1" dirty="0">
                <a:solidFill>
                  <a:srgbClr val="000000"/>
                </a:solidFill>
                <a:effectLst/>
                <a:latin typeface="Cambria" panose="02040503050406030204" pitchFamily="18" charset="0"/>
                <a:ea typeface="Cambria" panose="02040503050406030204" pitchFamily="18" charset="0"/>
              </a:rPr>
              <a:t> Kim</a:t>
            </a:r>
            <a:r>
              <a:rPr lang="en-US" sz="4000" b="0" i="0" dirty="0">
                <a:solidFill>
                  <a:srgbClr val="000000"/>
                </a:solidFill>
                <a:effectLst/>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FDCA0CFF-8860-F273-EED8-41AC5888B00B}"/>
              </a:ext>
            </a:extLst>
          </p:cNvPr>
          <p:cNvGrpSpPr/>
          <p:nvPr/>
        </p:nvGrpSpPr>
        <p:grpSpPr>
          <a:xfrm>
            <a:off x="655340" y="3025675"/>
            <a:ext cx="10215858" cy="3060166"/>
            <a:chOff x="759253" y="1551820"/>
            <a:chExt cx="6779683" cy="1970098"/>
          </a:xfrm>
        </p:grpSpPr>
        <p:sp>
          <p:nvSpPr>
            <p:cNvPr id="32" name="圆角矩形 7">
              <a:extLst>
                <a:ext uri="{FF2B5EF4-FFF2-40B4-BE49-F238E27FC236}">
                  <a16:creationId xmlns:a16="http://schemas.microsoft.com/office/drawing/2014/main" id="{248C3A0D-3961-A908-6645-DE11E9826D75}"/>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33" name="圆角矩形 5">
              <a:extLst>
                <a:ext uri="{FF2B5EF4-FFF2-40B4-BE49-F238E27FC236}">
                  <a16:creationId xmlns:a16="http://schemas.microsoft.com/office/drawing/2014/main" id="{DA25BB5E-EFFE-5F68-5CBB-CE03BF7CC6C6}"/>
                </a:ext>
              </a:extLst>
            </p:cNvPr>
            <p:cNvSpPr/>
            <p:nvPr/>
          </p:nvSpPr>
          <p:spPr>
            <a:xfrm>
              <a:off x="1346094" y="2009012"/>
              <a:ext cx="6078106" cy="1396725"/>
            </a:xfrm>
            <a:prstGeom prst="roundRect">
              <a:avLst>
                <a:gd name="adj" fmla="val 50000"/>
              </a:avLst>
            </a:prstGeom>
            <a:solidFill>
              <a:schemeClr val="accent4">
                <a:lumMod val="20000"/>
                <a:lumOff val="8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34" name="图片 25" descr="卡通人物&#10;&#10;中度可信度描述已自动生成">
              <a:extLst>
                <a:ext uri="{FF2B5EF4-FFF2-40B4-BE49-F238E27FC236}">
                  <a16:creationId xmlns:a16="http://schemas.microsoft.com/office/drawing/2014/main" id="{D7024A44-9052-3E00-C945-1A85954FB70F}"/>
                </a:ext>
              </a:extLst>
            </p:cNvPr>
            <p:cNvPicPr>
              <a:picLocks noChangeAspect="1"/>
            </p:cNvPicPr>
            <p:nvPr>
              <p:custDataLst>
                <p:tags r:id="rId1"/>
              </p:custDataLst>
            </p:nvPr>
          </p:nvPicPr>
          <p:blipFill>
            <a:blip r:embed="rId4" cstate="email"/>
            <a:stretch>
              <a:fillRect/>
            </a:stretch>
          </p:blipFill>
          <p:spPr>
            <a:xfrm rot="612051">
              <a:off x="759253" y="1551820"/>
              <a:ext cx="1356735" cy="1373831"/>
            </a:xfrm>
            <a:prstGeom prst="rect">
              <a:avLst/>
            </a:prstGeom>
          </p:spPr>
        </p:pic>
        <p:sp>
          <p:nvSpPr>
            <p:cNvPr id="35" name="TextBox 34">
              <a:extLst>
                <a:ext uri="{FF2B5EF4-FFF2-40B4-BE49-F238E27FC236}">
                  <a16:creationId xmlns:a16="http://schemas.microsoft.com/office/drawing/2014/main" id="{C8721059-F191-5B58-1208-B04D7E653C40}"/>
                </a:ext>
              </a:extLst>
            </p:cNvPr>
            <p:cNvSpPr txBox="1"/>
            <p:nvPr/>
          </p:nvSpPr>
          <p:spPr>
            <a:xfrm>
              <a:off x="1976281" y="2261246"/>
              <a:ext cx="5142496" cy="891643"/>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FF0000"/>
                  </a:solidFill>
                  <a:effectLst/>
                  <a:latin typeface="Cambria" panose="02040503050406030204" pitchFamily="18" charset="0"/>
                  <a:ea typeface="Cambria" panose="02040503050406030204" pitchFamily="18" charset="0"/>
                </a:rPr>
                <a:t>hành tinh, sao, thiên hà, Mặt Trời, Sao Thuỷ, Sao Kim, Sao Hoả, Trái Đất, Sao Mộc, Sao Thổ, Sao Thiên Vương, Sao Hải Vương, Mặt Trăng,...</a:t>
              </a:r>
              <a:endParaRPr lang="vi-VN" sz="44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7065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73CA04-0534-8962-1C6B-46CBA5B7F086}"/>
              </a:ext>
            </a:extLst>
          </p:cNvPr>
          <p:cNvGrpSpPr/>
          <p:nvPr/>
        </p:nvGrpSpPr>
        <p:grpSpPr>
          <a:xfrm>
            <a:off x="217630" y="0"/>
            <a:ext cx="2144688" cy="1712422"/>
            <a:chOff x="217630" y="0"/>
            <a:chExt cx="2144688" cy="1712422"/>
          </a:xfrm>
        </p:grpSpPr>
        <p:sp>
          <p:nvSpPr>
            <p:cNvPr id="3" name="Oval 2">
              <a:extLst>
                <a:ext uri="{FF2B5EF4-FFF2-40B4-BE49-F238E27FC236}">
                  <a16:creationId xmlns:a16="http://schemas.microsoft.com/office/drawing/2014/main" id="{0EB7021E-1399-63D2-511D-6574FA26718E}"/>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4" name="图片 43">
              <a:extLst>
                <a:ext uri="{FF2B5EF4-FFF2-40B4-BE49-F238E27FC236}">
                  <a16:creationId xmlns:a16="http://schemas.microsoft.com/office/drawing/2014/main" id="{5804E7D3-EFE5-B373-E5DD-229A7DBE16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5" name="TextBox 4">
            <a:extLst>
              <a:ext uri="{FF2B5EF4-FFF2-40B4-BE49-F238E27FC236}">
                <a16:creationId xmlns:a16="http://schemas.microsoft.com/office/drawing/2014/main" id="{D2051647-C5C6-0385-C67E-7C3FCEA6DADB}"/>
              </a:ext>
            </a:extLst>
          </p:cNvPr>
          <p:cNvSpPr txBox="1"/>
          <p:nvPr/>
        </p:nvSpPr>
        <p:spPr>
          <a:xfrm>
            <a:off x="2324218" y="460530"/>
            <a:ext cx="9237862" cy="1077218"/>
          </a:xfrm>
          <a:prstGeom prst="rect">
            <a:avLst/>
          </a:prstGeom>
          <a:noFill/>
        </p:spPr>
        <p:txBody>
          <a:bodyPr wrap="square">
            <a:spAutoFit/>
          </a:bodyPr>
          <a:lstStyle/>
          <a:p>
            <a:pPr lvl="0" algn="ctr"/>
            <a:r>
              <a:rPr lang="vi-VN" sz="3200" b="1" dirty="0">
                <a:solidFill>
                  <a:prstClr val="black"/>
                </a:solidFill>
                <a:latin typeface="Cambria" panose="02040503050406030204" pitchFamily="18" charset="0"/>
              </a:rPr>
              <a:t>Tìm các đại từ trong đoạn dưới đây và cho biết mỗi đại từ đó dùng để xưng hô hay để thay thế.</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31" name="Group 30">
            <a:extLst>
              <a:ext uri="{FF2B5EF4-FFF2-40B4-BE49-F238E27FC236}">
                <a16:creationId xmlns:a16="http://schemas.microsoft.com/office/drawing/2014/main" id="{FDCA0CFF-8860-F273-EED8-41AC5888B00B}"/>
              </a:ext>
            </a:extLst>
          </p:cNvPr>
          <p:cNvGrpSpPr/>
          <p:nvPr/>
        </p:nvGrpSpPr>
        <p:grpSpPr>
          <a:xfrm>
            <a:off x="1509826" y="1713353"/>
            <a:ext cx="9686494" cy="1507367"/>
            <a:chOff x="1346094" y="2009012"/>
            <a:chExt cx="6192842" cy="1512906"/>
          </a:xfrm>
        </p:grpSpPr>
        <p:sp>
          <p:nvSpPr>
            <p:cNvPr id="32" name="圆角矩形 7">
              <a:extLst>
                <a:ext uri="{FF2B5EF4-FFF2-40B4-BE49-F238E27FC236}">
                  <a16:creationId xmlns:a16="http://schemas.microsoft.com/office/drawing/2014/main" id="{248C3A0D-3961-A908-6645-DE11E9826D75}"/>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300" normalizeH="0" baseline="0" noProof="0">
                  <a:ln>
                    <a:noFill/>
                  </a:ln>
                  <a:solidFill>
                    <a:srgbClr val="5F7700"/>
                  </a:solidFill>
                  <a:effectLst/>
                  <a:uLnTx/>
                  <a:uFillTx/>
                  <a:latin typeface="Cambria" panose="02040503050406030204" pitchFamily="18" charset="0"/>
                  <a:ea typeface="字魂189号-星岩乐黑体" panose="00000500000000000000" charset="-122"/>
                  <a:cs typeface="Open Sans Light" pitchFamily="34" charset="0"/>
                  <a:sym typeface="+mn-lt"/>
                </a:rPr>
                <a:t>开头</a:t>
              </a:r>
            </a:p>
          </p:txBody>
        </p:sp>
        <p:sp>
          <p:nvSpPr>
            <p:cNvPr id="33" name="圆角矩形 5">
              <a:extLst>
                <a:ext uri="{FF2B5EF4-FFF2-40B4-BE49-F238E27FC236}">
                  <a16:creationId xmlns:a16="http://schemas.microsoft.com/office/drawing/2014/main" id="{DA25BB5E-EFFE-5F68-5CBB-CE03BF7CC6C6}"/>
                </a:ext>
              </a:extLst>
            </p:cNvPr>
            <p:cNvSpPr/>
            <p:nvPr/>
          </p:nvSpPr>
          <p:spPr>
            <a:xfrm>
              <a:off x="1346094" y="2009012"/>
              <a:ext cx="6078106" cy="1396725"/>
            </a:xfrm>
            <a:prstGeom prst="roundRect">
              <a:avLst>
                <a:gd name="adj" fmla="val 50000"/>
              </a:avLst>
            </a:prstGeom>
            <a:solidFill>
              <a:schemeClr val="accent4">
                <a:lumMod val="20000"/>
                <a:lumOff val="8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300" normalizeH="0" baseline="0" noProof="0">
                <a:ln>
                  <a:noFill/>
                </a:ln>
                <a:solidFill>
                  <a:srgbClr val="7030A0"/>
                </a:solidFill>
                <a:effectLst/>
                <a:uLnTx/>
                <a:uFillTx/>
                <a:latin typeface="Cambria" panose="02040503050406030204" pitchFamily="18" charset="0"/>
                <a:ea typeface="字魂189号-星岩乐黑体" panose="00000500000000000000" charset="-122"/>
                <a:cs typeface="Open Sans Light" pitchFamily="34" charset="0"/>
                <a:sym typeface="+mn-lt"/>
              </a:endParaRPr>
            </a:p>
          </p:txBody>
        </p:sp>
        <p:sp>
          <p:nvSpPr>
            <p:cNvPr id="35" name="TextBox 34">
              <a:extLst>
                <a:ext uri="{FF2B5EF4-FFF2-40B4-BE49-F238E27FC236}">
                  <a16:creationId xmlns:a16="http://schemas.microsoft.com/office/drawing/2014/main" id="{C8721059-F191-5B58-1208-B04D7E653C40}"/>
                </a:ext>
              </a:extLst>
            </p:cNvPr>
            <p:cNvSpPr txBox="1"/>
            <p:nvPr/>
          </p:nvSpPr>
          <p:spPr>
            <a:xfrm>
              <a:off x="1812428" y="2261245"/>
              <a:ext cx="5533262" cy="8958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Tôi thích nhất những chiếc ô tô vừa chạy vừa bay. Chúng hoạt động theo yêu cầu bằng giọng nói của chủ nhân.</a:t>
              </a:r>
            </a:p>
          </p:txBody>
        </p:sp>
      </p:grpSp>
      <p:cxnSp>
        <p:nvCxnSpPr>
          <p:cNvPr id="8" name="Straight Connector 7">
            <a:extLst>
              <a:ext uri="{FF2B5EF4-FFF2-40B4-BE49-F238E27FC236}">
                <a16:creationId xmlns:a16="http://schemas.microsoft.com/office/drawing/2014/main" id="{0E3CD56C-259C-3133-C34F-47E6B0CF3486}"/>
              </a:ext>
            </a:extLst>
          </p:cNvPr>
          <p:cNvCxnSpPr/>
          <p:nvPr/>
        </p:nvCxnSpPr>
        <p:spPr>
          <a:xfrm>
            <a:off x="2336800" y="2387600"/>
            <a:ext cx="5486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F521DA0-1B9E-4EDE-0847-0D5896F40182}"/>
              </a:ext>
            </a:extLst>
          </p:cNvPr>
          <p:cNvCxnSpPr>
            <a:cxnSpLocks/>
            <a:endCxn id="35" idx="3"/>
          </p:cNvCxnSpPr>
          <p:nvPr/>
        </p:nvCxnSpPr>
        <p:spPr>
          <a:xfrm>
            <a:off x="9845040" y="2397760"/>
            <a:ext cx="1049015" cy="1317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Google Shape;828;p6">
            <a:extLst>
              <a:ext uri="{FF2B5EF4-FFF2-40B4-BE49-F238E27FC236}">
                <a16:creationId xmlns:a16="http://schemas.microsoft.com/office/drawing/2014/main" id="{EA4D1C0D-FBDC-3928-C8F7-1DA7BADE6A18}"/>
              </a:ext>
            </a:extLst>
          </p:cNvPr>
          <p:cNvCxnSpPr>
            <a:cxnSpLocks/>
          </p:cNvCxnSpPr>
          <p:nvPr/>
        </p:nvCxnSpPr>
        <p:spPr>
          <a:xfrm>
            <a:off x="6278880" y="3302000"/>
            <a:ext cx="0" cy="1249680"/>
          </a:xfrm>
          <a:prstGeom prst="straightConnector1">
            <a:avLst/>
          </a:prstGeom>
          <a:noFill/>
          <a:ln w="76200" cap="flat" cmpd="sng">
            <a:solidFill>
              <a:srgbClr val="205867"/>
            </a:solidFill>
            <a:prstDash val="solid"/>
            <a:round/>
            <a:headEnd type="none" w="sm" len="sm"/>
            <a:tailEnd type="stealth" w="med" len="med"/>
          </a:ln>
        </p:spPr>
      </p:cxnSp>
      <p:grpSp>
        <p:nvGrpSpPr>
          <p:cNvPr id="12" name="Google Shape;831;p6">
            <a:extLst>
              <a:ext uri="{FF2B5EF4-FFF2-40B4-BE49-F238E27FC236}">
                <a16:creationId xmlns:a16="http://schemas.microsoft.com/office/drawing/2014/main" id="{A821896C-6D7A-ED7B-3525-2F03B4562A98}"/>
              </a:ext>
            </a:extLst>
          </p:cNvPr>
          <p:cNvGrpSpPr/>
          <p:nvPr/>
        </p:nvGrpSpPr>
        <p:grpSpPr>
          <a:xfrm>
            <a:off x="2255521" y="4548784"/>
            <a:ext cx="7802881" cy="1242416"/>
            <a:chOff x="6019800" y="2256123"/>
            <a:chExt cx="2768925" cy="1024895"/>
          </a:xfrm>
        </p:grpSpPr>
        <p:sp>
          <p:nvSpPr>
            <p:cNvPr id="13" name="Google Shape;832;p6">
              <a:extLst>
                <a:ext uri="{FF2B5EF4-FFF2-40B4-BE49-F238E27FC236}">
                  <a16:creationId xmlns:a16="http://schemas.microsoft.com/office/drawing/2014/main" id="{E5D7D348-3A7A-28B7-9666-4F7BB04912AE}"/>
                </a:ext>
              </a:extLst>
            </p:cNvPr>
            <p:cNvSpPr/>
            <p:nvPr/>
          </p:nvSpPr>
          <p:spPr>
            <a:xfrm>
              <a:off x="6019800" y="2256123"/>
              <a:ext cx="2768925" cy="1024895"/>
            </a:xfrm>
            <a:prstGeom prst="roundRect">
              <a:avLst>
                <a:gd name="adj" fmla="val 16667"/>
              </a:avLst>
            </a:prstGeom>
            <a:solidFill>
              <a:schemeClr val="accent6"/>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4" name="Google Shape;833;p6">
              <a:extLst>
                <a:ext uri="{FF2B5EF4-FFF2-40B4-BE49-F238E27FC236}">
                  <a16:creationId xmlns:a16="http://schemas.microsoft.com/office/drawing/2014/main" id="{00B1AB33-E6AD-80DA-33F6-6DDF08A79ED2}"/>
                </a:ext>
              </a:extLst>
            </p:cNvPr>
            <p:cNvSpPr/>
            <p:nvPr/>
          </p:nvSpPr>
          <p:spPr>
            <a:xfrm>
              <a:off x="6107303" y="2349855"/>
              <a:ext cx="2667000" cy="914400"/>
            </a:xfrm>
            <a:prstGeom prst="roundRect">
              <a:avLst>
                <a:gd name="adj" fmla="val 16667"/>
              </a:avLst>
            </a:prstGeom>
            <a:solidFill>
              <a:schemeClr val="accent6">
                <a:lumMod val="20000"/>
                <a:lumOff val="80000"/>
              </a:schemeClr>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Đại từ tôi, chúng. Tôi dùng để xưng hô, chúng dùng để thay thế.</a:t>
              </a:r>
              <a:endParaRPr lang="vi-VN" sz="3600"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4288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73CA04-0534-8962-1C6B-46CBA5B7F086}"/>
              </a:ext>
            </a:extLst>
          </p:cNvPr>
          <p:cNvGrpSpPr/>
          <p:nvPr/>
        </p:nvGrpSpPr>
        <p:grpSpPr>
          <a:xfrm>
            <a:off x="217630" y="0"/>
            <a:ext cx="2144688" cy="1712422"/>
            <a:chOff x="217630" y="0"/>
            <a:chExt cx="2144688" cy="1712422"/>
          </a:xfrm>
        </p:grpSpPr>
        <p:sp>
          <p:nvSpPr>
            <p:cNvPr id="3" name="Oval 2">
              <a:extLst>
                <a:ext uri="{FF2B5EF4-FFF2-40B4-BE49-F238E27FC236}">
                  <a16:creationId xmlns:a16="http://schemas.microsoft.com/office/drawing/2014/main" id="{0EB7021E-1399-63D2-511D-6574FA26718E}"/>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3</a:t>
              </a:r>
            </a:p>
          </p:txBody>
        </p:sp>
        <p:pic>
          <p:nvPicPr>
            <p:cNvPr id="4" name="图片 43">
              <a:extLst>
                <a:ext uri="{FF2B5EF4-FFF2-40B4-BE49-F238E27FC236}">
                  <a16:creationId xmlns:a16="http://schemas.microsoft.com/office/drawing/2014/main" id="{5804E7D3-EFE5-B373-E5DD-229A7DBE16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5" name="TextBox 4">
            <a:extLst>
              <a:ext uri="{FF2B5EF4-FFF2-40B4-BE49-F238E27FC236}">
                <a16:creationId xmlns:a16="http://schemas.microsoft.com/office/drawing/2014/main" id="{D2051647-C5C6-0385-C67E-7C3FCEA6DADB}"/>
              </a:ext>
            </a:extLst>
          </p:cNvPr>
          <p:cNvSpPr txBox="1"/>
          <p:nvPr/>
        </p:nvSpPr>
        <p:spPr>
          <a:xfrm>
            <a:off x="2324218" y="460530"/>
            <a:ext cx="9237862" cy="1200329"/>
          </a:xfrm>
          <a:prstGeom prst="rect">
            <a:avLst/>
          </a:prstGeom>
          <a:noFill/>
        </p:spPr>
        <p:txBody>
          <a:bodyPr wrap="square">
            <a:spAutoFit/>
          </a:bodyPr>
          <a:lstStyle/>
          <a:p>
            <a:pPr lvl="0" algn="ctr"/>
            <a:r>
              <a:rPr lang="vi-VN" sz="3600" b="1" dirty="0">
                <a:solidFill>
                  <a:prstClr val="black"/>
                </a:solidFill>
                <a:latin typeface="Cambria" panose="02040503050406030204" pitchFamily="18" charset="0"/>
              </a:rPr>
              <a:t>Viết tiếp câu dưới đây, trong đó có sử dụng đại từ thay thế.</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31" name="Group 30">
            <a:extLst>
              <a:ext uri="{FF2B5EF4-FFF2-40B4-BE49-F238E27FC236}">
                <a16:creationId xmlns:a16="http://schemas.microsoft.com/office/drawing/2014/main" id="{FDCA0CFF-8860-F273-EED8-41AC5888B00B}"/>
              </a:ext>
            </a:extLst>
          </p:cNvPr>
          <p:cNvGrpSpPr/>
          <p:nvPr/>
        </p:nvGrpSpPr>
        <p:grpSpPr>
          <a:xfrm>
            <a:off x="3561452" y="1846075"/>
            <a:ext cx="5531748" cy="897125"/>
            <a:chOff x="1346094" y="2009012"/>
            <a:chExt cx="6192842" cy="1512906"/>
          </a:xfrm>
        </p:grpSpPr>
        <p:sp>
          <p:nvSpPr>
            <p:cNvPr id="32" name="圆角矩形 7">
              <a:extLst>
                <a:ext uri="{FF2B5EF4-FFF2-40B4-BE49-F238E27FC236}">
                  <a16:creationId xmlns:a16="http://schemas.microsoft.com/office/drawing/2014/main" id="{248C3A0D-3961-A908-6645-DE11E9826D75}"/>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300" normalizeH="0" baseline="0" noProof="0">
                  <a:ln>
                    <a:noFill/>
                  </a:ln>
                  <a:solidFill>
                    <a:srgbClr val="5F7700"/>
                  </a:solidFill>
                  <a:effectLst/>
                  <a:uLnTx/>
                  <a:uFillTx/>
                  <a:latin typeface="Cambria" panose="02040503050406030204" pitchFamily="18" charset="0"/>
                  <a:ea typeface="字魂189号-星岩乐黑体" panose="00000500000000000000" charset="-122"/>
                  <a:cs typeface="Open Sans Light" pitchFamily="34" charset="0"/>
                  <a:sym typeface="+mn-lt"/>
                </a:rPr>
                <a:t>开头</a:t>
              </a:r>
            </a:p>
          </p:txBody>
        </p:sp>
        <p:sp>
          <p:nvSpPr>
            <p:cNvPr id="33" name="圆角矩形 5">
              <a:extLst>
                <a:ext uri="{FF2B5EF4-FFF2-40B4-BE49-F238E27FC236}">
                  <a16:creationId xmlns:a16="http://schemas.microsoft.com/office/drawing/2014/main" id="{DA25BB5E-EFFE-5F68-5CBB-CE03BF7CC6C6}"/>
                </a:ext>
              </a:extLst>
            </p:cNvPr>
            <p:cNvSpPr/>
            <p:nvPr/>
          </p:nvSpPr>
          <p:spPr>
            <a:xfrm>
              <a:off x="1346094" y="2009012"/>
              <a:ext cx="6078106" cy="1396725"/>
            </a:xfrm>
            <a:prstGeom prst="roundRect">
              <a:avLst>
                <a:gd name="adj" fmla="val 50000"/>
              </a:avLst>
            </a:prstGeom>
            <a:solidFill>
              <a:schemeClr val="accent4">
                <a:lumMod val="20000"/>
                <a:lumOff val="8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300" normalizeH="0" baseline="0" noProof="0">
                <a:ln>
                  <a:noFill/>
                </a:ln>
                <a:solidFill>
                  <a:srgbClr val="7030A0"/>
                </a:solidFill>
                <a:effectLst/>
                <a:uLnTx/>
                <a:uFillTx/>
                <a:latin typeface="Cambria" panose="02040503050406030204" pitchFamily="18" charset="0"/>
                <a:ea typeface="字魂189号-星岩乐黑体" panose="00000500000000000000" charset="-122"/>
                <a:cs typeface="Open Sans Light" pitchFamily="34" charset="0"/>
                <a:sym typeface="+mn-lt"/>
              </a:endParaRPr>
            </a:p>
          </p:txBody>
        </p:sp>
        <p:sp>
          <p:nvSpPr>
            <p:cNvPr id="35" name="TextBox 34">
              <a:extLst>
                <a:ext uri="{FF2B5EF4-FFF2-40B4-BE49-F238E27FC236}">
                  <a16:creationId xmlns:a16="http://schemas.microsoft.com/office/drawing/2014/main" id="{C8721059-F191-5B58-1208-B04D7E653C40}"/>
                </a:ext>
              </a:extLst>
            </p:cNvPr>
            <p:cNvSpPr txBox="1"/>
            <p:nvPr/>
          </p:nvSpPr>
          <p:spPr>
            <a:xfrm>
              <a:off x="1976281" y="2261246"/>
              <a:ext cx="5142496" cy="336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Tôi lại gần một cây đại thụ. </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E6DEF574-F47F-D1B1-EE81-C09A5F2120EB}"/>
              </a:ext>
            </a:extLst>
          </p:cNvPr>
          <p:cNvSpPr txBox="1"/>
          <p:nvPr/>
        </p:nvSpPr>
        <p:spPr>
          <a:xfrm>
            <a:off x="944880" y="2936240"/>
            <a:ext cx="10414000" cy="317522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3200" b="0" i="0" u="none" strike="noStrike" dirty="0">
                <a:solidFill>
                  <a:srgbClr val="002060"/>
                </a:solidFill>
                <a:effectLst/>
                <a:latin typeface="Cambria" panose="02040503050406030204" pitchFamily="18" charset="0"/>
                <a:ea typeface="Cambria" panose="02040503050406030204" pitchFamily="18" charset="0"/>
              </a:rPr>
              <a:t>Tôi lại gần một cây đại thụ. Tuổi của nó còn lớn hơn tôi chắc tới sáu, bảy lần.</a:t>
            </a:r>
            <a:endParaRPr lang="vi-VN" sz="3200" b="0"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Arial" panose="020B0604020202020204" pitchFamily="34" charset="0"/>
              <a:buChar char="•"/>
            </a:pPr>
            <a:r>
              <a:rPr lang="vi-VN" sz="3200" b="0" i="0" u="none" strike="noStrike" dirty="0">
                <a:solidFill>
                  <a:srgbClr val="002060"/>
                </a:solidFill>
                <a:effectLst/>
                <a:latin typeface="Cambria" panose="02040503050406030204" pitchFamily="18" charset="0"/>
                <a:ea typeface="Cambria" panose="02040503050406030204" pitchFamily="18" charset="0"/>
              </a:rPr>
              <a:t>Tôi lại gần một cây đại thụ. Thân của nó to tới mức phải tầm 5 người lớn nối tay nhau mới</a:t>
            </a:r>
            <a:r>
              <a:rPr lang="en-US" sz="3200" dirty="0">
                <a:solidFill>
                  <a:srgbClr val="002060"/>
                </a:solidFill>
                <a:latin typeface="Cambria" panose="02040503050406030204" pitchFamily="18" charset="0"/>
                <a:ea typeface="Cambria" panose="02040503050406030204" pitchFamily="18" charset="0"/>
              </a:rPr>
              <a:t> </a:t>
            </a:r>
            <a:r>
              <a:rPr lang="vi-VN" sz="3200" b="0" i="0" u="none" strike="noStrike" dirty="0">
                <a:solidFill>
                  <a:srgbClr val="002060"/>
                </a:solidFill>
                <a:effectLst/>
                <a:latin typeface="Cambria" panose="02040503050406030204" pitchFamily="18" charset="0"/>
                <a:ea typeface="Cambria" panose="02040503050406030204" pitchFamily="18" charset="0"/>
              </a:rPr>
              <a:t>ôm xuể.</a:t>
            </a:r>
            <a:endParaRPr lang="vi-VN" sz="3200" b="0"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Arial" panose="020B0604020202020204" pitchFamily="34" charset="0"/>
              <a:buChar char="•"/>
            </a:pPr>
            <a:r>
              <a:rPr lang="vi-VN" sz="3200" b="0" i="0" u="none" strike="noStrike" dirty="0">
                <a:solidFill>
                  <a:srgbClr val="002060"/>
                </a:solidFill>
                <a:effectLst/>
                <a:latin typeface="Cambria" panose="02040503050406030204" pitchFamily="18" charset="0"/>
                <a:ea typeface="Cambria" panose="02040503050406030204" pitchFamily="18" charset="0"/>
              </a:rPr>
              <a:t>Tôi lại gần một cây đại thụ. Tán của nó như một chiếc ô khổng lồ sừng sững một góc sân trường.</a:t>
            </a:r>
            <a:endParaRPr lang="vi-VN" sz="32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575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barn(inVertical)">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55">
            <a:extLst>
              <a:ext uri="{FF2B5EF4-FFF2-40B4-BE49-F238E27FC236}">
                <a16:creationId xmlns:a16="http://schemas.microsoft.com/office/drawing/2014/main" id="{9A5CC940-81AA-49DF-B1C1-61D001565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74033" y="297408"/>
            <a:ext cx="4417967" cy="6379551"/>
          </a:xfrm>
          <a:prstGeom prst="rect">
            <a:avLst/>
          </a:prstGeom>
        </p:spPr>
      </p:pic>
      <p:sp>
        <p:nvSpPr>
          <p:cNvPr id="3" name="Rounded Rectangle 2"/>
          <p:cNvSpPr/>
          <p:nvPr/>
        </p:nvSpPr>
        <p:spPr>
          <a:xfrm>
            <a:off x="1217839" y="1439435"/>
            <a:ext cx="9321824" cy="3934670"/>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3"/>
          <a:stretch>
            <a:fillRect/>
          </a:stretch>
        </p:blipFill>
        <p:spPr>
          <a:xfrm>
            <a:off x="1736668" y="1439435"/>
            <a:ext cx="8284166" cy="4597799"/>
          </a:xfrm>
          <a:prstGeom prst="rect">
            <a:avLst/>
          </a:prstGeom>
        </p:spPr>
      </p:pic>
      <p:pic>
        <p:nvPicPr>
          <p:cNvPr id="5"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250" r="83036" b="16883"/>
          <a:stretch/>
        </p:blipFill>
        <p:spPr>
          <a:xfrm>
            <a:off x="-92087" y="4034322"/>
            <a:ext cx="1535875" cy="2890914"/>
          </a:xfrm>
          <a:prstGeom prst="rect">
            <a:avLst/>
          </a:prstGeom>
        </p:spPr>
      </p:pic>
    </p:spTree>
    <p:extLst>
      <p:ext uri="{BB962C8B-B14F-4D97-AF65-F5344CB8AC3E}">
        <p14:creationId xmlns:p14="http://schemas.microsoft.com/office/powerpoint/2010/main" val="391922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02" name="Hình ảnh 1801">
            <a:extLst>
              <a:ext uri="{FF2B5EF4-FFF2-40B4-BE49-F238E27FC236}">
                <a16:creationId xmlns:a16="http://schemas.microsoft.com/office/drawing/2014/main" id="{A5B87486-3A81-C575-3F40-478138088B2D}"/>
              </a:ext>
            </a:extLst>
          </p:cNvPr>
          <p:cNvPicPr>
            <a:picLocks noChangeAspect="1"/>
          </p:cNvPicPr>
          <p:nvPr/>
        </p:nvPicPr>
        <p:blipFill rotWithShape="1">
          <a:blip r:embed="rId2"/>
          <a:srcRect l="7880" r="18861"/>
          <a:stretch/>
        </p:blipFill>
        <p:spPr>
          <a:xfrm>
            <a:off x="-190084" y="-162559"/>
            <a:ext cx="12496262" cy="7431460"/>
          </a:xfrm>
          <a:prstGeom prst="rect">
            <a:avLst/>
          </a:prstGeom>
        </p:spPr>
      </p:pic>
      <p:grpSp>
        <p:nvGrpSpPr>
          <p:cNvPr id="1808" name="Nhóm 1807">
            <a:extLst>
              <a:ext uri="{FF2B5EF4-FFF2-40B4-BE49-F238E27FC236}">
                <a16:creationId xmlns:a16="http://schemas.microsoft.com/office/drawing/2014/main" id="{A520A12C-2323-A28B-D8A9-44828F86F71F}"/>
              </a:ext>
            </a:extLst>
          </p:cNvPr>
          <p:cNvGrpSpPr/>
          <p:nvPr/>
        </p:nvGrpSpPr>
        <p:grpSpPr>
          <a:xfrm>
            <a:off x="3864116" y="142241"/>
            <a:ext cx="8124684" cy="5790242"/>
            <a:chOff x="3864116" y="142241"/>
            <a:chExt cx="8124684" cy="5790242"/>
          </a:xfrm>
        </p:grpSpPr>
        <p:sp>
          <p:nvSpPr>
            <p:cNvPr id="1807"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806" name="图片 3">
              <a:extLst>
                <a:ext uri="{FF2B5EF4-FFF2-40B4-BE49-F238E27FC236}">
                  <a16:creationId xmlns:a16="http://schemas.microsoft.com/office/drawing/2014/main" id="{22942A20-345F-9E61-B424-0B44FA961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pic>
        <p:nvPicPr>
          <p:cNvPr id="1809" name="Đồ họa 1808">
            <a:extLst>
              <a:ext uri="{FF2B5EF4-FFF2-40B4-BE49-F238E27FC236}">
                <a16:creationId xmlns:a16="http://schemas.microsoft.com/office/drawing/2014/main" id="{130ACE2B-A0FD-19C0-5F17-A0F66F3479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39389" y="1173801"/>
            <a:ext cx="1363034" cy="1096353"/>
          </a:xfrm>
          <a:prstGeom prst="rect">
            <a:avLst/>
          </a:prstGeom>
        </p:spPr>
      </p:pic>
      <p:sp>
        <p:nvSpPr>
          <p:cNvPr id="2" name="TextBox 1">
            <a:extLst>
              <a:ext uri="{FF2B5EF4-FFF2-40B4-BE49-F238E27FC236}">
                <a16:creationId xmlns:a16="http://schemas.microsoft.com/office/drawing/2014/main" id="{AECBF8DA-FA04-F880-5F40-F172466632C3}"/>
              </a:ext>
            </a:extLst>
          </p:cNvPr>
          <p:cNvSpPr txBox="1"/>
          <p:nvPr/>
        </p:nvSpPr>
        <p:spPr>
          <a:xfrm>
            <a:off x="5338917" y="2231923"/>
            <a:ext cx="5624052" cy="2554545"/>
          </a:xfrm>
          <a:prstGeom prst="rect">
            <a:avLst/>
          </a:prstGeom>
          <a:noFill/>
        </p:spPr>
        <p:txBody>
          <a:bodyPr wrap="square" rtlCol="0">
            <a:spAutoFit/>
          </a:bodyPr>
          <a:lstStyle/>
          <a:p>
            <a:pPr algn="ctr"/>
            <a:r>
              <a:rPr lang="vi-VN" sz="4000" b="1" i="0" u="none" strike="noStrike" dirty="0">
                <a:solidFill>
                  <a:srgbClr val="002060"/>
                </a:solidFill>
                <a:effectLst/>
                <a:latin typeface="Cambria" panose="02040503050406030204" pitchFamily="18" charset="0"/>
                <a:ea typeface="Cambria" panose="02040503050406030204" pitchFamily="18" charset="0"/>
              </a:rPr>
              <a:t>Tưởng tượng em đến một hành tinh ngoài Trái Đất, em sẽ thấy những gì?</a:t>
            </a:r>
            <a:endParaRPr lang="en-US" sz="4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6873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08"/>
                                        </p:tgtEl>
                                        <p:attrNameLst>
                                          <p:attrName>style.visibility</p:attrName>
                                        </p:attrNameLst>
                                      </p:cBhvr>
                                      <p:to>
                                        <p:strVal val="visible"/>
                                      </p:to>
                                    </p:set>
                                    <p:animEffect transition="in" filter="fade">
                                      <p:cBhvr>
                                        <p:cTn id="7" dur="1000"/>
                                        <p:tgtEl>
                                          <p:spTgt spid="1808"/>
                                        </p:tgtEl>
                                      </p:cBhvr>
                                    </p:animEffect>
                                    <p:anim calcmode="lin" valueType="num">
                                      <p:cBhvr>
                                        <p:cTn id="8" dur="1000" fill="hold"/>
                                        <p:tgtEl>
                                          <p:spTgt spid="1808"/>
                                        </p:tgtEl>
                                        <p:attrNameLst>
                                          <p:attrName>ppt_x</p:attrName>
                                        </p:attrNameLst>
                                      </p:cBhvr>
                                      <p:tavLst>
                                        <p:tav tm="0">
                                          <p:val>
                                            <p:strVal val="#ppt_x"/>
                                          </p:val>
                                        </p:tav>
                                        <p:tav tm="100000">
                                          <p:val>
                                            <p:strVal val="#ppt_x"/>
                                          </p:val>
                                        </p:tav>
                                      </p:tavLst>
                                    </p:anim>
                                    <p:anim calcmode="lin" valueType="num">
                                      <p:cBhvr>
                                        <p:cTn id="9" dur="1000" fill="hold"/>
                                        <p:tgtEl>
                                          <p:spTgt spid="18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CA4A3863-E9EF-462B-95FD-C44310AC5A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495304" y="1131194"/>
            <a:ext cx="1027038" cy="1033683"/>
          </a:xfrm>
          <a:prstGeom prst="rect">
            <a:avLst/>
          </a:prstGeom>
        </p:spPr>
      </p:pic>
      <p:sp>
        <p:nvSpPr>
          <p:cNvPr id="23" name="Rectangle 2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组合 24"/>
          <p:cNvGrpSpPr/>
          <p:nvPr/>
        </p:nvGrpSpPr>
        <p:grpSpPr>
          <a:xfrm>
            <a:off x="1" y="-4867"/>
            <a:ext cx="12192000" cy="6857365"/>
            <a:chOff x="0" y="0"/>
            <a:chExt cx="19200" cy="10799"/>
          </a:xfrm>
        </p:grpSpPr>
        <p:pic>
          <p:nvPicPr>
            <p:cNvPr id="25" name="图片 9" descr="图片4"/>
            <p:cNvPicPr>
              <a:picLocks noChangeAspect="1"/>
            </p:cNvPicPr>
            <p:nvPr/>
          </p:nvPicPr>
          <p:blipFill>
            <a:blip r:embed="rId3"/>
            <a:stretch>
              <a:fillRect/>
            </a:stretch>
          </p:blipFill>
          <p:spPr>
            <a:xfrm>
              <a:off x="0" y="1"/>
              <a:ext cx="14232" cy="10799"/>
            </a:xfrm>
            <a:prstGeom prst="rect">
              <a:avLst/>
            </a:prstGeom>
          </p:spPr>
        </p:pic>
        <p:pic>
          <p:nvPicPr>
            <p:cNvPr id="26"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7"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pic>
        <p:nvPicPr>
          <p:cNvPr id="32" name="Picture 23" descr="未标题-2"/>
          <p:cNvPicPr>
            <a:picLocks noChangeAspect="1" noChangeArrowheads="1"/>
          </p:cNvPicPr>
          <p:nvPr/>
        </p:nvPicPr>
        <p:blipFill>
          <a:blip r:embed="rId7" cstate="screen"/>
          <a:srcRect/>
          <a:stretch>
            <a:fillRect/>
          </a:stretch>
        </p:blipFill>
        <p:spPr bwMode="auto">
          <a:xfrm rot="15899930">
            <a:off x="4331047" y="-177393"/>
            <a:ext cx="1819340" cy="20245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ên lửa Hoạt hình không gian bên Ngoài tàu vũ Trụ Clip nghệ thuật - Một tên  lửa png tải về - Miễn phí trong suốt Trái Cam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9556" y1="66000" x2="39556" y2="79500"/>
                        <a14:foregroundMark x1="38889" y1="79875" x2="26000" y2="89250"/>
                        <a14:foregroundMark x1="48111" y1="69125" x2="47778" y2="87875"/>
                        <a14:foregroundMark x1="47333" y1="4125" x2="51000" y2="4125"/>
                      </a14:backgroundRemoval>
                    </a14:imgEffect>
                  </a14:imgLayer>
                </a14:imgProps>
              </a:ext>
              <a:ext uri="{28A0092B-C50C-407E-A947-70E740481C1C}">
                <a14:useLocalDpi xmlns:a14="http://schemas.microsoft.com/office/drawing/2010/main" val="0"/>
              </a:ext>
            </a:extLst>
          </a:blip>
          <a:srcRect/>
          <a:stretch>
            <a:fillRect/>
          </a:stretch>
        </p:blipFill>
        <p:spPr bwMode="auto">
          <a:xfrm>
            <a:off x="5381755" y="4168550"/>
            <a:ext cx="3194840" cy="28398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FC62D32-07B8-2E09-2992-139272E9316B}"/>
              </a:ext>
            </a:extLst>
          </p:cNvPr>
          <p:cNvPicPr>
            <a:picLocks noChangeAspect="1"/>
          </p:cNvPicPr>
          <p:nvPr/>
        </p:nvPicPr>
        <p:blipFill>
          <a:blip r:embed="rId10"/>
          <a:stretch>
            <a:fillRect/>
          </a:stretch>
        </p:blipFill>
        <p:spPr>
          <a:xfrm>
            <a:off x="6976757" y="436930"/>
            <a:ext cx="2658086" cy="1774090"/>
          </a:xfrm>
          <a:prstGeom prst="rect">
            <a:avLst/>
          </a:prstGeom>
        </p:spPr>
      </p:pic>
      <p:pic>
        <p:nvPicPr>
          <p:cNvPr id="14" name="Picture 13">
            <a:extLst>
              <a:ext uri="{FF2B5EF4-FFF2-40B4-BE49-F238E27FC236}">
                <a16:creationId xmlns:a16="http://schemas.microsoft.com/office/drawing/2014/main" id="{E4FA4BC1-3F48-3864-EC01-B9E7B3963AB4}"/>
              </a:ext>
            </a:extLst>
          </p:cNvPr>
          <p:cNvPicPr>
            <a:picLocks noChangeAspect="1"/>
          </p:cNvPicPr>
          <p:nvPr/>
        </p:nvPicPr>
        <p:blipFill>
          <a:blip r:embed="rId11"/>
          <a:stretch>
            <a:fillRect/>
          </a:stretch>
        </p:blipFill>
        <p:spPr>
          <a:xfrm>
            <a:off x="4984686" y="1891908"/>
            <a:ext cx="7328027" cy="3188484"/>
          </a:xfrm>
          <a:prstGeom prst="rect">
            <a:avLst/>
          </a:prstGeom>
        </p:spPr>
      </p:pic>
      <p:pic>
        <p:nvPicPr>
          <p:cNvPr id="16" name="Picture 15">
            <a:extLst>
              <a:ext uri="{FF2B5EF4-FFF2-40B4-BE49-F238E27FC236}">
                <a16:creationId xmlns:a16="http://schemas.microsoft.com/office/drawing/2014/main" id="{0EBEB0E3-B5CD-2158-FD1E-ACF1012DA5FC}"/>
              </a:ext>
            </a:extLst>
          </p:cNvPr>
          <p:cNvPicPr>
            <a:picLocks noChangeAspect="1"/>
          </p:cNvPicPr>
          <p:nvPr/>
        </p:nvPicPr>
        <p:blipFill>
          <a:blip r:embed="rId12"/>
          <a:stretch>
            <a:fillRect/>
          </a:stretch>
        </p:blipFill>
        <p:spPr>
          <a:xfrm>
            <a:off x="8752576" y="5972909"/>
            <a:ext cx="3164098" cy="646232"/>
          </a:xfrm>
          <a:prstGeom prst="rect">
            <a:avLst/>
          </a:prstGeom>
        </p:spPr>
      </p:pic>
    </p:spTree>
    <p:extLst>
      <p:ext uri="{BB962C8B-B14F-4D97-AF65-F5344CB8AC3E}">
        <p14:creationId xmlns:p14="http://schemas.microsoft.com/office/powerpoint/2010/main" val="308361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500"/>
                            </p:stCondLst>
                            <p:childTnLst>
                              <p:par>
                                <p:cTn id="13" presetID="47"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 presetClass="entr" presetSubtype="6"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1+#ppt_w/2"/>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3"/>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59677B0-8A3B-0FB6-4E78-40C37B17C387}"/>
              </a:ext>
            </a:extLst>
          </p:cNvPr>
          <p:cNvPicPr>
            <a:picLocks noChangeAspect="1"/>
          </p:cNvPicPr>
          <p:nvPr/>
        </p:nvPicPr>
        <p:blipFill>
          <a:blip r:embed="rId3"/>
          <a:stretch>
            <a:fillRect/>
          </a:stretch>
        </p:blipFill>
        <p:spPr>
          <a:xfrm>
            <a:off x="2318355" y="2030179"/>
            <a:ext cx="7340191" cy="2453102"/>
          </a:xfrm>
          <a:prstGeom prst="rect">
            <a:avLst/>
          </a:prstGeom>
        </p:spPr>
      </p:pic>
    </p:spTree>
    <p:extLst>
      <p:ext uri="{BB962C8B-B14F-4D97-AF65-F5344CB8AC3E}">
        <p14:creationId xmlns:p14="http://schemas.microsoft.com/office/powerpoint/2010/main" val="53764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BDB156BD-B175-8D3B-D202-59E2DA7CD7DD}"/>
              </a:ext>
            </a:extLst>
          </p:cNvPr>
          <p:cNvPicPr>
            <a:picLocks noChangeAspect="1"/>
          </p:cNvPicPr>
          <p:nvPr/>
        </p:nvPicPr>
        <p:blipFill>
          <a:blip r:embed="rId2"/>
          <a:stretch>
            <a:fillRect/>
          </a:stretch>
        </p:blipFill>
        <p:spPr>
          <a:xfrm>
            <a:off x="4145805" y="305901"/>
            <a:ext cx="5462489" cy="969348"/>
          </a:xfrm>
          <a:prstGeom prst="rect">
            <a:avLst/>
          </a:prstGeom>
        </p:spPr>
      </p:pic>
      <p:sp>
        <p:nvSpPr>
          <p:cNvPr id="31" name="TextBox 30">
            <a:extLst>
              <a:ext uri="{FF2B5EF4-FFF2-40B4-BE49-F238E27FC236}">
                <a16:creationId xmlns:a16="http://schemas.microsoft.com/office/drawing/2014/main" id="{AA1BD740-7452-768F-350B-FDE652D77FDB}"/>
              </a:ext>
            </a:extLst>
          </p:cNvPr>
          <p:cNvSpPr txBox="1"/>
          <p:nvPr/>
        </p:nvSpPr>
        <p:spPr>
          <a:xfrm>
            <a:off x="590550" y="1190625"/>
            <a:ext cx="11049000" cy="5324535"/>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Khi tàu vượt qua hành lang lửa trên hành trình thám hiểm không gian, phía trước tàu bỗng xuất hiện những tia sáng nhấp nháy. Các kim đồng hồ ở buồng lái rối loạn, rồi không nhúc nhích nữa. Tàu buộc phải đáp xuống hành tinh gần nhất.</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Cửa tàu hé mở, hai người ăn mặc như sĩ quan bước vào. Họ kiểm tra chúng tôi và vật dụng mang theo. Chăn-bai huých tôi, nói nhỏ:</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Người máy.</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Tôi giật mình nhưng chưa nhận ra họ có gì khác thường. Khi họ đưa chúng tôi vào thành phố, tôi quan sát những người xung quanh mới nhận ra sự khác biệt. Da của họ có nhiều màu: hồng, ánh xanh, vàng nghệ hoặc tím,... Vài người kéo cao tay áo, để lộ những cánh tay bằng thép.</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Chắc họ chỉ quen “dời non, lấp biển” – Chăn-bai cười.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Cậu chăm chú nghe máy dịch tự động, lẩm bẩm:</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Mỗi ngày mười giờ, một tuần mười ngày, mỗi tháng mười tuần, một năm mười tháng. Thế là dài hơn hay ngắn hơn ở Trái Đất nhỉ?</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Tôi thì mải mê với máy móc dọc đường đi. Tất cả các việc đều do máy làm, từ xây dựng đến cắt tóc, tẩm quất,... Tôi thích nhất những chiếc ô tô vừa chạy vừa bay. Chúng hoạt động theo yêu cầu bằng giọng nói của chủ nhân. Tất nhiên, tôi chẳng ra lệnh được cho xe nào vì không cái nào thuộc sở hữu của tôi.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Cái gì cũng hấp dẫn cho tới khi chúng tôi thấy quá nóng bức. Ở Trái Đất, 30 độ chưa nóng lắm, nhưng ở đây oi bức lạ thường mặc dù có rất nhiều cây. Tôi lại gần một cây đại thụ. Thân to đồ sộ, gốc rễ xù xì, cành lá xanh tươi, nhưng càng lại gần càng nóng ran. Tôi sờ vào thân cây và chợt phát hiện ra đây cũng chỉ là cái máy mang hình cây. Chao ôi, tôi bỗng nhớ Trái Đất của tôi làm sao! Tôi thèm bóng cây râm mát với tiếng chim hót ríu ran làm sao! Bao giờ tôi mới được trở về?</a:t>
            </a:r>
          </a:p>
          <a:p>
            <a:pPr algn="r"/>
            <a:r>
              <a:rPr lang="vi-VN" sz="1600" b="0" i="1" dirty="0">
                <a:solidFill>
                  <a:srgbClr val="000000"/>
                </a:solidFill>
                <a:effectLst/>
                <a:latin typeface="Cambria" panose="02040503050406030204" pitchFamily="18" charset="0"/>
                <a:ea typeface="Cambria" panose="02040503050406030204" pitchFamily="18" charset="0"/>
              </a:rPr>
              <a:t>(Theo </a:t>
            </a:r>
            <a:r>
              <a:rPr lang="vi-VN" sz="1600" b="0" i="0" dirty="0">
                <a:solidFill>
                  <a:srgbClr val="000000"/>
                </a:solidFill>
                <a:effectLst/>
                <a:latin typeface="Cambria" panose="02040503050406030204" pitchFamily="18" charset="0"/>
                <a:ea typeface="Cambria" panose="02040503050406030204" pitchFamily="18" charset="0"/>
              </a:rPr>
              <a:t>Viết Linh)</a:t>
            </a: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3040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984E2F1-4819-CD2D-C1C0-0C60C3EE076F}"/>
              </a:ext>
            </a:extLst>
          </p:cNvPr>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1" name="Picture 30">
            <a:extLst>
              <a:ext uri="{FF2B5EF4-FFF2-40B4-BE49-F238E27FC236}">
                <a16:creationId xmlns:a16="http://schemas.microsoft.com/office/drawing/2014/main" id="{E4CF116C-0066-627A-5FCE-DFF2A7321F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8107" y="1806561"/>
            <a:ext cx="4064352" cy="4777118"/>
          </a:xfrm>
          <a:prstGeom prst="rect">
            <a:avLst/>
          </a:prstGeom>
        </p:spPr>
      </p:pic>
      <p:pic>
        <p:nvPicPr>
          <p:cNvPr id="32" name="Picture 31">
            <a:extLst>
              <a:ext uri="{FF2B5EF4-FFF2-40B4-BE49-F238E27FC236}">
                <a16:creationId xmlns:a16="http://schemas.microsoft.com/office/drawing/2014/main" id="{B079F096-4AD5-687F-4266-CA3BEBE03479}"/>
              </a:ext>
            </a:extLst>
          </p:cNvPr>
          <p:cNvPicPr>
            <a:picLocks noChangeAspect="1"/>
          </p:cNvPicPr>
          <p:nvPr/>
        </p:nvPicPr>
        <p:blipFill>
          <a:blip r:embed="rId3"/>
          <a:stretch>
            <a:fillRect/>
          </a:stretch>
        </p:blipFill>
        <p:spPr>
          <a:xfrm>
            <a:off x="1368142" y="-104982"/>
            <a:ext cx="9455716" cy="2139881"/>
          </a:xfrm>
          <a:prstGeom prst="rect">
            <a:avLst/>
          </a:prstGeom>
        </p:spPr>
      </p:pic>
      <p:sp>
        <p:nvSpPr>
          <p:cNvPr id="33" name="TextBox 32">
            <a:extLst>
              <a:ext uri="{FF2B5EF4-FFF2-40B4-BE49-F238E27FC236}">
                <a16:creationId xmlns:a16="http://schemas.microsoft.com/office/drawing/2014/main" id="{0CB19E7C-21C8-DCCE-4144-681C2263F73E}"/>
              </a:ext>
            </a:extLst>
          </p:cNvPr>
          <p:cNvSpPr txBox="1"/>
          <p:nvPr/>
        </p:nvSpPr>
        <p:spPr>
          <a:xfrm>
            <a:off x="470610" y="2453859"/>
            <a:ext cx="7207497" cy="523220"/>
          </a:xfrm>
          <a:prstGeom prst="rect">
            <a:avLst/>
          </a:prstGeom>
          <a:solidFill>
            <a:schemeClr val="accent2">
              <a:lumMod val="60000"/>
              <a:lumOff val="40000"/>
            </a:schemeClr>
          </a:solidFill>
          <a:ln w="28575">
            <a:solidFill>
              <a:schemeClr val="accent4">
                <a:lumMod val="50000"/>
              </a:schemeClr>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đầu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đến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US" sz="2800" i="1" dirty="0">
                <a:solidFill>
                  <a:prstClr val="black"/>
                </a:solidFill>
                <a:latin typeface="Cambria" panose="02040503050406030204" pitchFamily="18" charset="0"/>
                <a:ea typeface="Cambria" panose="02040503050406030204" pitchFamily="18" charset="0"/>
              </a:rPr>
              <a:t>“</a:t>
            </a:r>
            <a:r>
              <a:rPr lang="en-US" sz="2800" i="1" dirty="0" err="1">
                <a:solidFill>
                  <a:prstClr val="black"/>
                </a:solidFill>
                <a:latin typeface="Cambria" panose="02040503050406030204" pitchFamily="18" charset="0"/>
                <a:ea typeface="Cambria" panose="02040503050406030204" pitchFamily="18" charset="0"/>
              </a:rPr>
              <a:t>hành</a:t>
            </a:r>
            <a:r>
              <a:rPr lang="en-US" sz="2800" i="1" dirty="0">
                <a:solidFill>
                  <a:prstClr val="black"/>
                </a:solidFill>
                <a:latin typeface="Cambria" panose="02040503050406030204" pitchFamily="18" charset="0"/>
                <a:ea typeface="Cambria" panose="02040503050406030204" pitchFamily="18" charset="0"/>
              </a:rPr>
              <a:t> </a:t>
            </a:r>
            <a:r>
              <a:rPr lang="en-US" sz="2800" i="1" dirty="0" err="1">
                <a:solidFill>
                  <a:prstClr val="black"/>
                </a:solidFill>
                <a:latin typeface="Cambria" panose="02040503050406030204" pitchFamily="18" charset="0"/>
                <a:ea typeface="Cambria" panose="02040503050406030204" pitchFamily="18" charset="0"/>
              </a:rPr>
              <a:t>tinh</a:t>
            </a:r>
            <a:r>
              <a:rPr lang="en-US" sz="2800" i="1" dirty="0">
                <a:solidFill>
                  <a:prstClr val="black"/>
                </a:solidFill>
                <a:latin typeface="Cambria" panose="02040503050406030204" pitchFamily="18" charset="0"/>
                <a:ea typeface="Cambria" panose="02040503050406030204" pitchFamily="18" charset="0"/>
              </a:rPr>
              <a:t> </a:t>
            </a:r>
            <a:r>
              <a:rPr lang="en-US" sz="2800" i="1" dirty="0" err="1">
                <a:solidFill>
                  <a:prstClr val="black"/>
                </a:solidFill>
                <a:latin typeface="Cambria" panose="02040503050406030204" pitchFamily="18" charset="0"/>
                <a:ea typeface="Cambria" panose="02040503050406030204" pitchFamily="18" charset="0"/>
              </a:rPr>
              <a:t>gần</a:t>
            </a:r>
            <a:r>
              <a:rPr lang="en-US" sz="2800" i="1" dirty="0">
                <a:solidFill>
                  <a:prstClr val="black"/>
                </a:solidFill>
                <a:latin typeface="Cambria" panose="02040503050406030204" pitchFamily="18" charset="0"/>
                <a:ea typeface="Cambria" panose="02040503050406030204" pitchFamily="18" charset="0"/>
              </a:rPr>
              <a:t> </a:t>
            </a:r>
            <a:r>
              <a:rPr lang="en-US" sz="2800" i="1" dirty="0" err="1">
                <a:solidFill>
                  <a:prstClr val="black"/>
                </a:solidFill>
                <a:latin typeface="Cambria" panose="02040503050406030204" pitchFamily="18" charset="0"/>
                <a:ea typeface="Cambria" panose="02040503050406030204" pitchFamily="18" charset="0"/>
              </a:rPr>
              <a:t>nhất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34" name="TextBox 33">
            <a:extLst>
              <a:ext uri="{FF2B5EF4-FFF2-40B4-BE49-F238E27FC236}">
                <a16:creationId xmlns:a16="http://schemas.microsoft.com/office/drawing/2014/main" id="{06809DD6-484F-5031-87E9-14FFDA55ED51}"/>
              </a:ext>
            </a:extLst>
          </p:cNvPr>
          <p:cNvSpPr txBox="1"/>
          <p:nvPr/>
        </p:nvSpPr>
        <p:spPr>
          <a:xfrm>
            <a:off x="403935" y="3259176"/>
            <a:ext cx="7207496" cy="584775"/>
          </a:xfrm>
          <a:prstGeom prst="rect">
            <a:avLst/>
          </a:prstGeom>
          <a:solidFill>
            <a:schemeClr val="accent2">
              <a:lumMod val="60000"/>
              <a:lumOff val="40000"/>
            </a:schemeClr>
          </a:solidFill>
          <a:ln w="28575">
            <a:solidFill>
              <a:schemeClr val="accent4">
                <a:lumMod val="50000"/>
              </a:schemeClr>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32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32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nhỉ</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35" name="TextBox 34">
            <a:extLst>
              <a:ext uri="{FF2B5EF4-FFF2-40B4-BE49-F238E27FC236}">
                <a16:creationId xmlns:a16="http://schemas.microsoft.com/office/drawing/2014/main" id="{B1BFF58B-4F39-E546-5483-12BD9D1967C1}"/>
              </a:ext>
            </a:extLst>
          </p:cNvPr>
          <p:cNvSpPr txBox="1"/>
          <p:nvPr/>
        </p:nvSpPr>
        <p:spPr>
          <a:xfrm>
            <a:off x="422985" y="4143418"/>
            <a:ext cx="7778040" cy="584775"/>
          </a:xfrm>
          <a:prstGeom prst="rect">
            <a:avLst/>
          </a:prstGeom>
          <a:solidFill>
            <a:schemeClr val="accent2">
              <a:lumMod val="60000"/>
              <a:lumOff val="40000"/>
            </a:schemeClr>
          </a:solidFill>
          <a:ln w="28575">
            <a:solidFill>
              <a:schemeClr val="accent4">
                <a:lumMod val="50000"/>
              </a:schemeClr>
            </a:solidFill>
            <a:prstDash val="lgDash"/>
          </a:ln>
        </p:spPr>
        <p:txBody>
          <a:bodyPr wrap="square" rtlCol="0">
            <a:spAutoFit/>
          </a:bodyPr>
          <a:lstStyle/>
          <a:p>
            <a:pPr lvl="0" algn="just">
              <a:defRPr/>
            </a:pPr>
            <a:r>
              <a:rPr lang="en-US" sz="3200" b="1" dirty="0" err="1">
                <a:solidFill>
                  <a:prstClr val="black"/>
                </a:solidFill>
                <a:latin typeface="Cambria" panose="02040503050406030204" pitchFamily="18" charset="0"/>
                <a:ea typeface="Cambria" panose="02040503050406030204" pitchFamily="18" charset="0"/>
              </a:rPr>
              <a:t>Đoạn</a:t>
            </a:r>
            <a:r>
              <a:rPr lang="en-US" sz="3200" b="1" dirty="0">
                <a:solidFill>
                  <a:prstClr val="black"/>
                </a:solidFill>
                <a:latin typeface="Cambria" panose="02040503050406030204" pitchFamily="18" charset="0"/>
                <a:ea typeface="Cambria" panose="02040503050406030204" pitchFamily="18" charset="0"/>
              </a:rPr>
              <a:t> 3: </a:t>
            </a:r>
            <a:r>
              <a:rPr lang="en-US" sz="3200" dirty="0" err="1">
                <a:solidFill>
                  <a:prstClr val="black"/>
                </a:solidFill>
                <a:latin typeface="Cambria" panose="02040503050406030204" pitchFamily="18" charset="0"/>
                <a:ea typeface="Cambria" panose="02040503050406030204" pitchFamily="18" charset="0"/>
              </a:rPr>
              <a:t>Tiếp</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theo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cho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đến</a:t>
            </a:r>
            <a:r>
              <a:rPr lang="en-US" sz="3200" dirty="0">
                <a:solidFill>
                  <a:prstClr val="black"/>
                </a:solidFill>
                <a:latin typeface="Cambria" panose="02040503050406030204" pitchFamily="18" charset="0"/>
                <a:ea typeface="Cambria" panose="02040503050406030204" pitchFamily="18" charset="0"/>
              </a:rPr>
              <a:t> </a:t>
            </a:r>
            <a:r>
              <a:rPr lang="en-US" sz="3200" i="1" dirty="0">
                <a:solidFill>
                  <a:prstClr val="black"/>
                </a:solidFill>
                <a:latin typeface="Cambria" panose="02040503050406030204" pitchFamily="18" charset="0"/>
                <a:ea typeface="Cambria" panose="02040503050406030204" pitchFamily="18" charset="0"/>
              </a:rPr>
              <a:t>“</a:t>
            </a:r>
            <a:r>
              <a:rPr lang="en-US" sz="3200" i="1" dirty="0" err="1">
                <a:solidFill>
                  <a:prstClr val="black"/>
                </a:solidFill>
                <a:latin typeface="Cambria" panose="02040503050406030204" pitchFamily="18" charset="0"/>
                <a:ea typeface="Cambria" panose="02040503050406030204" pitchFamily="18" charset="0"/>
              </a:rPr>
              <a:t>sở</a:t>
            </a:r>
            <a:r>
              <a:rPr lang="en-US" sz="3200" i="1" dirty="0">
                <a:solidFill>
                  <a:prstClr val="black"/>
                </a:solidFill>
                <a:latin typeface="Cambria" panose="02040503050406030204" pitchFamily="18" charset="0"/>
                <a:ea typeface="Cambria" panose="02040503050406030204" pitchFamily="18" charset="0"/>
              </a:rPr>
              <a:t> </a:t>
            </a:r>
            <a:r>
              <a:rPr lang="en-US" sz="3200" i="1" dirty="0" err="1">
                <a:solidFill>
                  <a:prstClr val="black"/>
                </a:solidFill>
                <a:latin typeface="Cambria" panose="02040503050406030204" pitchFamily="18" charset="0"/>
                <a:ea typeface="Cambria" panose="02040503050406030204" pitchFamily="18" charset="0"/>
              </a:rPr>
              <a:t>hữu</a:t>
            </a:r>
            <a:r>
              <a:rPr lang="en-US" sz="3200" i="1" dirty="0">
                <a:solidFill>
                  <a:prstClr val="black"/>
                </a:solidFill>
                <a:latin typeface="Cambria" panose="02040503050406030204" pitchFamily="18" charset="0"/>
                <a:ea typeface="Cambria" panose="02040503050406030204" pitchFamily="18" charset="0"/>
              </a:rPr>
              <a:t> </a:t>
            </a:r>
            <a:r>
              <a:rPr lang="en-US" sz="3200" i="1" dirty="0" err="1">
                <a:solidFill>
                  <a:prstClr val="black"/>
                </a:solidFill>
                <a:latin typeface="Cambria" panose="02040503050406030204" pitchFamily="18" charset="0"/>
                <a:ea typeface="Cambria" panose="02040503050406030204" pitchFamily="18" charset="0"/>
              </a:rPr>
              <a:t>của</a:t>
            </a:r>
            <a:r>
              <a:rPr lang="en-US" sz="3200" i="1" dirty="0">
                <a:solidFill>
                  <a:prstClr val="black"/>
                </a:solidFill>
                <a:latin typeface="Cambria" panose="02040503050406030204" pitchFamily="18" charset="0"/>
                <a:ea typeface="Cambria" panose="02040503050406030204" pitchFamily="18" charset="0"/>
              </a:rPr>
              <a:t> </a:t>
            </a:r>
            <a:r>
              <a:rPr lang="en-US" sz="3200" i="1" dirty="0" err="1">
                <a:solidFill>
                  <a:prstClr val="black"/>
                </a:solidFill>
                <a:latin typeface="Cambria" panose="02040503050406030204" pitchFamily="18" charset="0"/>
                <a:ea typeface="Cambria" panose="02040503050406030204" pitchFamily="18" charset="0"/>
              </a:rPr>
              <a:t>tôi</a:t>
            </a:r>
            <a:r>
              <a:rPr lang="en-US" sz="3200" i="1" dirty="0">
                <a:solidFill>
                  <a:prstClr val="black"/>
                </a:solidFill>
                <a:latin typeface="Cambria" panose="02040503050406030204" pitchFamily="18" charset="0"/>
                <a:ea typeface="Cambria" panose="02040503050406030204" pitchFamily="18" charset="0"/>
              </a:rPr>
              <a:t>”</a:t>
            </a:r>
            <a:r>
              <a:rPr lang="en-US" sz="3200" dirty="0">
                <a:solidFill>
                  <a:prstClr val="black"/>
                </a:solidFill>
                <a:latin typeface="Cambria" panose="02040503050406030204" pitchFamily="18" charset="0"/>
                <a:ea typeface="Cambria" panose="02040503050406030204" pitchFamily="18" charset="0"/>
              </a:rPr>
              <a:t>.</a:t>
            </a:r>
          </a:p>
        </p:txBody>
      </p:sp>
      <p:sp>
        <p:nvSpPr>
          <p:cNvPr id="36" name="TextBox 35">
            <a:extLst>
              <a:ext uri="{FF2B5EF4-FFF2-40B4-BE49-F238E27FC236}">
                <a16:creationId xmlns:a16="http://schemas.microsoft.com/office/drawing/2014/main" id="{760A90FB-4A89-E9AC-2AD9-9E81B2F4258C}"/>
              </a:ext>
            </a:extLst>
          </p:cNvPr>
          <p:cNvSpPr txBox="1"/>
          <p:nvPr/>
        </p:nvSpPr>
        <p:spPr>
          <a:xfrm>
            <a:off x="470610" y="5097501"/>
            <a:ext cx="7207496" cy="584775"/>
          </a:xfrm>
          <a:prstGeom prst="rect">
            <a:avLst/>
          </a:prstGeom>
          <a:solidFill>
            <a:schemeClr val="accent2">
              <a:lumMod val="60000"/>
              <a:lumOff val="40000"/>
            </a:schemeClr>
          </a:solidFill>
          <a:ln w="28575">
            <a:solidFill>
              <a:schemeClr val="accent4">
                <a:lumMod val="50000"/>
              </a:schemeClr>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a:t>
            </a:r>
            <a:r>
              <a:rPr lang="en-US" sz="3200" dirty="0" err="1">
                <a:solidFill>
                  <a:prstClr val="black"/>
                </a:solidFill>
                <a:latin typeface="Cambria" panose="02040503050406030204" pitchFamily="18" charset="0"/>
                <a:ea typeface="Cambria" panose="02040503050406030204" pitchFamily="18" charset="0"/>
              </a:rPr>
              <a:t>Đoạn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còn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lại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711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247B2B8-0D55-28A3-DF81-8FCB7C9821B5}"/>
              </a:ext>
            </a:extLst>
          </p:cNvPr>
          <p:cNvGrpSpPr/>
          <p:nvPr/>
        </p:nvGrpSpPr>
        <p:grpSpPr>
          <a:xfrm>
            <a:off x="2021306" y="248537"/>
            <a:ext cx="8149389" cy="1421883"/>
            <a:chOff x="3231305" y="325027"/>
            <a:chExt cx="8149389" cy="1421883"/>
          </a:xfrm>
        </p:grpSpPr>
        <p:pic>
          <p:nvPicPr>
            <p:cNvPr id="30" name="图片 38">
              <a:extLst>
                <a:ext uri="{FF2B5EF4-FFF2-40B4-BE49-F238E27FC236}">
                  <a16:creationId xmlns:a16="http://schemas.microsoft.com/office/drawing/2014/main" id="{09A3DF2D-F7A0-D659-F036-5464626BEF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31" name="Picture 30">
              <a:extLst>
                <a:ext uri="{FF2B5EF4-FFF2-40B4-BE49-F238E27FC236}">
                  <a16:creationId xmlns:a16="http://schemas.microsoft.com/office/drawing/2014/main" id="{EFC4F73A-5673-46B1-2016-E1979D273387}"/>
                </a:ext>
              </a:extLst>
            </p:cNvPr>
            <p:cNvPicPr>
              <a:picLocks noChangeAspect="1"/>
            </p:cNvPicPr>
            <p:nvPr/>
          </p:nvPicPr>
          <p:blipFill>
            <a:blip r:embed="rId3"/>
            <a:stretch>
              <a:fillRect/>
            </a:stretch>
          </p:blipFill>
          <p:spPr>
            <a:xfrm>
              <a:off x="3776109" y="325027"/>
              <a:ext cx="7059780" cy="1347333"/>
            </a:xfrm>
            <a:prstGeom prst="rect">
              <a:avLst/>
            </a:prstGeom>
          </p:spPr>
        </p:pic>
      </p:grpSp>
      <p:sp>
        <p:nvSpPr>
          <p:cNvPr id="32" name="Google Shape;276;p7">
            <a:extLst>
              <a:ext uri="{FF2B5EF4-FFF2-40B4-BE49-F238E27FC236}">
                <a16:creationId xmlns:a16="http://schemas.microsoft.com/office/drawing/2014/main" id="{40037FB7-D99B-2FE1-7651-50FF26152B34}"/>
              </a:ext>
            </a:extLst>
          </p:cNvPr>
          <p:cNvSpPr/>
          <p:nvPr/>
        </p:nvSpPr>
        <p:spPr>
          <a:xfrm>
            <a:off x="639049" y="2334407"/>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009999"/>
                </a:solidFill>
                <a:latin typeface="Cambria" panose="02040503050406030204" pitchFamily="18" charset="0"/>
                <a:ea typeface="Cambria" panose="02040503050406030204" pitchFamily="18" charset="0"/>
              </a:rPr>
              <a:t>Hành</a:t>
            </a:r>
            <a:r>
              <a:rPr lang="en-US" sz="3200" b="1" dirty="0">
                <a:solidFill>
                  <a:srgbClr val="009999"/>
                </a:solidFill>
                <a:latin typeface="Cambria" panose="02040503050406030204" pitchFamily="18" charset="0"/>
                <a:ea typeface="Cambria" panose="02040503050406030204" pitchFamily="18" charset="0"/>
              </a:rPr>
              <a:t> lang </a:t>
            </a:r>
            <a:r>
              <a:rPr lang="en-US" sz="3200" b="1" dirty="0" err="1">
                <a:solidFill>
                  <a:srgbClr val="009999"/>
                </a:solidFill>
                <a:latin typeface="Cambria" panose="02040503050406030204" pitchFamily="18" charset="0"/>
                <a:ea typeface="Cambria" panose="02040503050406030204" pitchFamily="18" charset="0"/>
              </a:rPr>
              <a:t>lửa</a:t>
            </a:r>
            <a:endParaRPr sz="3200" b="1" dirty="0">
              <a:solidFill>
                <a:srgbClr val="FFC000"/>
              </a:solidFill>
              <a:latin typeface="Cambria" panose="02040503050406030204" pitchFamily="18" charset="0"/>
              <a:ea typeface="Cambria" panose="02040503050406030204" pitchFamily="18" charset="0"/>
            </a:endParaRPr>
          </a:p>
        </p:txBody>
      </p:sp>
      <p:sp>
        <p:nvSpPr>
          <p:cNvPr id="33" name="Google Shape;276;p7">
            <a:extLst>
              <a:ext uri="{FF2B5EF4-FFF2-40B4-BE49-F238E27FC236}">
                <a16:creationId xmlns:a16="http://schemas.microsoft.com/office/drawing/2014/main" id="{F9D709DC-AEBF-F1F0-1216-FE97A53067F8}"/>
              </a:ext>
            </a:extLst>
          </p:cNvPr>
          <p:cNvSpPr/>
          <p:nvPr/>
        </p:nvSpPr>
        <p:spPr>
          <a:xfrm>
            <a:off x="507328" y="3700107"/>
            <a:ext cx="2807372"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accent2">
                    <a:lumMod val="75000"/>
                  </a:schemeClr>
                </a:solidFill>
                <a:latin typeface="Cambria" panose="02040503050406030204" pitchFamily="18" charset="0"/>
                <a:ea typeface="Cambria" panose="02040503050406030204" pitchFamily="18" charset="0"/>
              </a:rPr>
              <a:t>rối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loạn</a:t>
            </a:r>
            <a:endParaRPr sz="3200" b="1" dirty="0">
              <a:solidFill>
                <a:schemeClr val="accent2">
                  <a:lumMod val="75000"/>
                </a:schemeClr>
              </a:solidFill>
              <a:latin typeface="Cambria" panose="02040503050406030204" pitchFamily="18" charset="0"/>
              <a:ea typeface="Cambria" panose="02040503050406030204" pitchFamily="18" charset="0"/>
            </a:endParaRPr>
          </a:p>
        </p:txBody>
      </p:sp>
      <p:sp>
        <p:nvSpPr>
          <p:cNvPr id="34" name="Google Shape;276;p7">
            <a:extLst>
              <a:ext uri="{FF2B5EF4-FFF2-40B4-BE49-F238E27FC236}">
                <a16:creationId xmlns:a16="http://schemas.microsoft.com/office/drawing/2014/main" id="{821BDED7-6FFD-D26E-9286-3A1E8AD07997}"/>
              </a:ext>
            </a:extLst>
          </p:cNvPr>
          <p:cNvSpPr/>
          <p:nvPr/>
        </p:nvSpPr>
        <p:spPr>
          <a:xfrm>
            <a:off x="4488778" y="23058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009999"/>
                </a:solidFill>
                <a:latin typeface="Cambria" panose="02040503050406030204" pitchFamily="18" charset="0"/>
                <a:ea typeface="Cambria" panose="02040503050406030204" pitchFamily="18" charset="0"/>
              </a:rPr>
              <a:t>thám</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hiểm</a:t>
            </a:r>
            <a:endParaRPr sz="3200" b="1" dirty="0">
              <a:solidFill>
                <a:srgbClr val="FF0066"/>
              </a:solidFill>
              <a:latin typeface="Cambria" panose="02040503050406030204" pitchFamily="18" charset="0"/>
              <a:ea typeface="Cambria" panose="02040503050406030204" pitchFamily="18" charset="0"/>
            </a:endParaRPr>
          </a:p>
        </p:txBody>
      </p:sp>
      <p:sp>
        <p:nvSpPr>
          <p:cNvPr id="35" name="Google Shape;276;p7">
            <a:extLst>
              <a:ext uri="{FF2B5EF4-FFF2-40B4-BE49-F238E27FC236}">
                <a16:creationId xmlns:a16="http://schemas.microsoft.com/office/drawing/2014/main" id="{6BBAD968-7226-CD86-789A-CCF3F4BA6E23}"/>
              </a:ext>
            </a:extLst>
          </p:cNvPr>
          <p:cNvSpPr/>
          <p:nvPr/>
        </p:nvSpPr>
        <p:spPr>
          <a:xfrm>
            <a:off x="8468599" y="2280882"/>
            <a:ext cx="311380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009999"/>
                </a:solidFill>
                <a:latin typeface="Cambria" panose="02040503050406030204" pitchFamily="18" charset="0"/>
                <a:ea typeface="Cambria" panose="02040503050406030204" pitchFamily="18" charset="0"/>
              </a:rPr>
              <a:t>buồng</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lái</a:t>
            </a:r>
            <a:endParaRPr sz="3200" b="1" dirty="0">
              <a:solidFill>
                <a:srgbClr val="002060"/>
              </a:solidFill>
              <a:latin typeface="Cambria" panose="02040503050406030204" pitchFamily="18" charset="0"/>
              <a:ea typeface="Cambria" panose="02040503050406030204" pitchFamily="18" charset="0"/>
            </a:endParaRPr>
          </a:p>
        </p:txBody>
      </p:sp>
      <p:sp>
        <p:nvSpPr>
          <p:cNvPr id="36" name="Google Shape;276;p7">
            <a:extLst>
              <a:ext uri="{FF2B5EF4-FFF2-40B4-BE49-F238E27FC236}">
                <a16:creationId xmlns:a16="http://schemas.microsoft.com/office/drawing/2014/main" id="{4F28269A-EBEC-78B7-BB9F-027CD51E0C23}"/>
              </a:ext>
            </a:extLst>
          </p:cNvPr>
          <p:cNvSpPr/>
          <p:nvPr/>
        </p:nvSpPr>
        <p:spPr>
          <a:xfrm>
            <a:off x="3822028" y="3690582"/>
            <a:ext cx="20548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accent2">
                    <a:lumMod val="75000"/>
                  </a:schemeClr>
                </a:solidFill>
                <a:latin typeface="Cambria" panose="02040503050406030204" pitchFamily="18" charset="0"/>
                <a:ea typeface="Cambria" panose="02040503050406030204" pitchFamily="18" charset="0"/>
              </a:rPr>
              <a:t>huých</a:t>
            </a:r>
            <a:endParaRPr sz="3200" b="1" dirty="0">
              <a:solidFill>
                <a:schemeClr val="accent2">
                  <a:lumMod val="75000"/>
                </a:schemeClr>
              </a:solidFill>
              <a:latin typeface="Cambria" panose="02040503050406030204" pitchFamily="18" charset="0"/>
              <a:ea typeface="Cambria" panose="02040503050406030204" pitchFamily="18" charset="0"/>
            </a:endParaRPr>
          </a:p>
        </p:txBody>
      </p:sp>
      <p:sp>
        <p:nvSpPr>
          <p:cNvPr id="37" name="Google Shape;276;p7">
            <a:extLst>
              <a:ext uri="{FF2B5EF4-FFF2-40B4-BE49-F238E27FC236}">
                <a16:creationId xmlns:a16="http://schemas.microsoft.com/office/drawing/2014/main" id="{D0603218-D43C-5EE2-9C39-FE7DBE010A69}"/>
              </a:ext>
            </a:extLst>
          </p:cNvPr>
          <p:cNvSpPr/>
          <p:nvPr/>
        </p:nvSpPr>
        <p:spPr>
          <a:xfrm>
            <a:off x="6374728" y="3700107"/>
            <a:ext cx="2426372"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accent2">
                    <a:lumMod val="75000"/>
                  </a:schemeClr>
                </a:solidFill>
                <a:latin typeface="Cambria" panose="02040503050406030204" pitchFamily="18" charset="0"/>
                <a:ea typeface="Cambria" panose="02040503050406030204" pitchFamily="18" charset="0"/>
              </a:rPr>
              <a:t>Dời</a:t>
            </a:r>
            <a:r>
              <a:rPr lang="en-US" sz="3200" b="1" dirty="0">
                <a:solidFill>
                  <a:schemeClr val="accent2">
                    <a:lumMod val="75000"/>
                  </a:schemeClr>
                </a:solidFill>
                <a:latin typeface="Cambria" panose="02040503050406030204" pitchFamily="18" charset="0"/>
                <a:ea typeface="Cambria" panose="02040503050406030204" pitchFamily="18" charset="0"/>
              </a:rPr>
              <a:t> non</a:t>
            </a:r>
            <a:endParaRPr sz="3200" b="1" dirty="0">
              <a:solidFill>
                <a:schemeClr val="accent2">
                  <a:lumMod val="75000"/>
                </a:schemeClr>
              </a:solidFill>
              <a:latin typeface="Cambria" panose="02040503050406030204" pitchFamily="18" charset="0"/>
              <a:ea typeface="Cambria" panose="02040503050406030204" pitchFamily="18" charset="0"/>
            </a:endParaRPr>
          </a:p>
        </p:txBody>
      </p:sp>
      <p:sp>
        <p:nvSpPr>
          <p:cNvPr id="38" name="Google Shape;276;p7">
            <a:extLst>
              <a:ext uri="{FF2B5EF4-FFF2-40B4-BE49-F238E27FC236}">
                <a16:creationId xmlns:a16="http://schemas.microsoft.com/office/drawing/2014/main" id="{3CE97627-A428-FE84-832F-DA531B8C31AB}"/>
              </a:ext>
            </a:extLst>
          </p:cNvPr>
          <p:cNvSpPr/>
          <p:nvPr/>
        </p:nvSpPr>
        <p:spPr>
          <a:xfrm>
            <a:off x="9194128" y="3662007"/>
            <a:ext cx="2426372"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accent2">
                    <a:lumMod val="75000"/>
                  </a:schemeClr>
                </a:solidFill>
                <a:latin typeface="Cambria" panose="02040503050406030204" pitchFamily="18" charset="0"/>
                <a:ea typeface="Cambria" panose="02040503050406030204" pitchFamily="18" charset="0"/>
              </a:rPr>
              <a:t>lấp</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bể</a:t>
            </a:r>
            <a:endParaRPr sz="3200" b="1" dirty="0">
              <a:solidFill>
                <a:schemeClr val="accent2">
                  <a:lumMod val="75000"/>
                </a:schemeClr>
              </a:solidFill>
              <a:latin typeface="Cambria" panose="02040503050406030204" pitchFamily="18" charset="0"/>
              <a:ea typeface="Cambria" panose="02040503050406030204" pitchFamily="18" charset="0"/>
            </a:endParaRPr>
          </a:p>
        </p:txBody>
      </p:sp>
      <p:sp>
        <p:nvSpPr>
          <p:cNvPr id="39" name="Google Shape;276;p7">
            <a:extLst>
              <a:ext uri="{FF2B5EF4-FFF2-40B4-BE49-F238E27FC236}">
                <a16:creationId xmlns:a16="http://schemas.microsoft.com/office/drawing/2014/main" id="{38ACEEA8-32C6-6B58-1A99-ADD1A607A781}"/>
              </a:ext>
            </a:extLst>
          </p:cNvPr>
          <p:cNvSpPr/>
          <p:nvPr/>
        </p:nvSpPr>
        <p:spPr>
          <a:xfrm>
            <a:off x="4298278" y="5062182"/>
            <a:ext cx="3626522"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FF0000"/>
                </a:solidFill>
                <a:latin typeface="Cambria" panose="02040503050406030204" pitchFamily="18" charset="0"/>
                <a:ea typeface="Cambria" panose="02040503050406030204" pitchFamily="18" charset="0"/>
              </a:rPr>
              <a:t>gốc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rễ</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xù</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xì</a:t>
            </a:r>
            <a:endParaRPr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46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righ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righ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right)">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righ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right)">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right)">
                                      <p:cBhvr>
                                        <p:cTn id="4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34041-D797-14E6-A9EA-175DEC22C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8107" y="1806561"/>
            <a:ext cx="4064352" cy="4777118"/>
          </a:xfrm>
          <a:prstGeom prst="rect">
            <a:avLst/>
          </a:prstGeom>
        </p:spPr>
      </p:pic>
      <p:pic>
        <p:nvPicPr>
          <p:cNvPr id="3" name="Picture 2">
            <a:extLst>
              <a:ext uri="{FF2B5EF4-FFF2-40B4-BE49-F238E27FC236}">
                <a16:creationId xmlns:a16="http://schemas.microsoft.com/office/drawing/2014/main" id="{5803E2EF-9B43-C172-E7D7-265D10386D6C}"/>
              </a:ext>
            </a:extLst>
          </p:cNvPr>
          <p:cNvPicPr>
            <a:picLocks noChangeAspect="1"/>
          </p:cNvPicPr>
          <p:nvPr/>
        </p:nvPicPr>
        <p:blipFill>
          <a:blip r:embed="rId3"/>
          <a:stretch>
            <a:fillRect/>
          </a:stretch>
        </p:blipFill>
        <p:spPr>
          <a:xfrm>
            <a:off x="1365094" y="233642"/>
            <a:ext cx="9461812" cy="1609483"/>
          </a:xfrm>
          <a:prstGeom prst="rect">
            <a:avLst/>
          </a:prstGeom>
        </p:spPr>
      </p:pic>
      <p:sp>
        <p:nvSpPr>
          <p:cNvPr id="4" name="Rectangle 3">
            <a:extLst>
              <a:ext uri="{FF2B5EF4-FFF2-40B4-BE49-F238E27FC236}">
                <a16:creationId xmlns:a16="http://schemas.microsoft.com/office/drawing/2014/main" id="{27AE62F6-79B6-62E9-4B3C-D9FFF57496BB}"/>
              </a:ext>
            </a:extLst>
          </p:cNvPr>
          <p:cNvSpPr/>
          <p:nvPr/>
        </p:nvSpPr>
        <p:spPr>
          <a:xfrm>
            <a:off x="547007" y="2033892"/>
            <a:ext cx="7920718" cy="937885"/>
          </a:xfrm>
          <a:prstGeom prst="rect">
            <a:avLst/>
          </a:prstGeom>
          <a:solidFill>
            <a:schemeClr val="accent2">
              <a:lumMod val="60000"/>
              <a:lumOff val="40000"/>
            </a:schemeClr>
          </a:solidFill>
          <a:ln w="28575">
            <a:solidFill>
              <a:schemeClr val="accent4">
                <a:lumMod val="50000"/>
              </a:schemeClr>
            </a:solidFill>
            <a:prstDash val="sysDash"/>
          </a:ln>
        </p:spPr>
        <p:txBody>
          <a:bodyPr wrap="square">
            <a:spAutoFit/>
          </a:bodyPr>
          <a:lstStyle/>
          <a:p>
            <a:pPr lvl="0" algn="just">
              <a:lnSpc>
                <a:spcPct val="120000"/>
              </a:lnSpc>
              <a:defRPr/>
            </a:pPr>
            <a:r>
              <a:rPr lang="vi-VN" sz="2400" b="1" dirty="0">
                <a:solidFill>
                  <a:prstClr val="black"/>
                </a:solidFill>
                <a:latin typeface="Cambria" panose="02040503050406030204" pitchFamily="18" charset="0"/>
                <a:ea typeface="Cambria" panose="02040503050406030204" pitchFamily="18" charset="0"/>
              </a:rPr>
              <a:t>Khi họ đưa chúng tôi vào thành phố,</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tôi quan sát những người xung quanh</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mới nhận ra sự khác biệt.</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13341DF7-971B-C5C1-C536-CCCA521A924F}"/>
              </a:ext>
            </a:extLst>
          </p:cNvPr>
          <p:cNvSpPr/>
          <p:nvPr/>
        </p:nvSpPr>
        <p:spPr>
          <a:xfrm>
            <a:off x="480332" y="3300717"/>
            <a:ext cx="7112049" cy="937885"/>
          </a:xfrm>
          <a:prstGeom prst="rect">
            <a:avLst/>
          </a:prstGeom>
          <a:solidFill>
            <a:schemeClr val="accent2">
              <a:lumMod val="60000"/>
              <a:lumOff val="40000"/>
            </a:schemeClr>
          </a:solidFill>
          <a:ln w="28575">
            <a:solidFill>
              <a:schemeClr val="accent4">
                <a:lumMod val="50000"/>
              </a:schemeClr>
            </a:solidFill>
            <a:prstDash val="sysDash"/>
          </a:ln>
        </p:spPr>
        <p:txBody>
          <a:bodyPr wrap="square">
            <a:spAutoFit/>
          </a:bodyPr>
          <a:lstStyle/>
          <a:p>
            <a:pPr lvl="0" algn="just">
              <a:lnSpc>
                <a:spcPct val="120000"/>
              </a:lnSpc>
              <a:defRPr/>
            </a:pPr>
            <a:r>
              <a:rPr lang="vi-VN" sz="2400" b="1" dirty="0">
                <a:solidFill>
                  <a:prstClr val="black"/>
                </a:solidFill>
                <a:latin typeface="Cambria" panose="02040503050406030204" pitchFamily="18" charset="0"/>
                <a:ea typeface="Cambria" panose="02040503050406030204" pitchFamily="18" charset="0"/>
              </a:rPr>
              <a:t>Mỗi ngày mười giờ,</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một tuần mười ngày,</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mỗi tháng mười tuần,</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một năm mười tháng.</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DD038A7A-2681-69E6-519E-AFCBFD001675}"/>
              </a:ext>
            </a:extLst>
          </p:cNvPr>
          <p:cNvSpPr/>
          <p:nvPr/>
        </p:nvSpPr>
        <p:spPr>
          <a:xfrm>
            <a:off x="518432" y="4596117"/>
            <a:ext cx="7112049" cy="937885"/>
          </a:xfrm>
          <a:prstGeom prst="rect">
            <a:avLst/>
          </a:prstGeom>
          <a:solidFill>
            <a:schemeClr val="accent2">
              <a:lumMod val="60000"/>
              <a:lumOff val="40000"/>
            </a:schemeClr>
          </a:solidFill>
          <a:ln w="28575">
            <a:solidFill>
              <a:schemeClr val="accent4">
                <a:lumMod val="50000"/>
              </a:schemeClr>
            </a:solidFill>
            <a:prstDash val="sysDash"/>
          </a:ln>
        </p:spPr>
        <p:txBody>
          <a:bodyPr wrap="square">
            <a:spAutoFit/>
          </a:bodyPr>
          <a:lstStyle/>
          <a:p>
            <a:pPr lvl="0" algn="just">
              <a:lnSpc>
                <a:spcPct val="120000"/>
              </a:lnSpc>
              <a:defRPr/>
            </a:pPr>
            <a:r>
              <a:rPr lang="vi-VN" sz="2400" b="1" dirty="0">
                <a:solidFill>
                  <a:prstClr val="black"/>
                </a:solidFill>
                <a:latin typeface="Cambria" panose="02040503050406030204" pitchFamily="18" charset="0"/>
                <a:ea typeface="Cambria" panose="02040503050406030204" pitchFamily="18" charset="0"/>
              </a:rPr>
              <a:t>Ở Trái Đất,</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30 độ chưa nóng lắm,</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nhưng ở đây oi bức lạ thường</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mặc dù có rất nhiều cây.</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107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1631</Words>
  <Application>Microsoft Office PowerPoint</Application>
  <PresentationFormat>Widescreen</PresentationFormat>
  <Paragraphs>95</Paragraphs>
  <Slides>26</Slides>
  <Notes>7</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26</vt:i4>
      </vt:variant>
    </vt:vector>
  </HeadingPairs>
  <TitlesOfParts>
    <vt:vector size="40" baseType="lpstr">
      <vt:lpstr>等线</vt:lpstr>
      <vt:lpstr>宋体</vt:lpstr>
      <vt:lpstr>#9Slide07 HoneyCream</vt:lpstr>
      <vt:lpstr>#9Slide07 SVNBeachwood Sans</vt:lpstr>
      <vt:lpstr>Arial</vt:lpstr>
      <vt:lpstr>Calibri</vt:lpstr>
      <vt:lpstr>Calibri Light</vt:lpstr>
      <vt:lpstr>Cambria</vt:lpstr>
      <vt:lpstr>Times New Roman</vt:lpstr>
      <vt:lpstr>UTM Cookies</vt:lpstr>
      <vt:lpstr>1_Office Theme</vt:lpstr>
      <vt:lpstr>Chủ đề Office</vt:lpstr>
      <vt:lpstr>1_Chủ đề Office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Kim Lộc Trần Ngô</cp:lastModifiedBy>
  <cp:revision>27</cp:revision>
  <dcterms:created xsi:type="dcterms:W3CDTF">2024-07-02T12:55:42Z</dcterms:created>
  <dcterms:modified xsi:type="dcterms:W3CDTF">2024-10-08T11:49:21Z</dcterms:modified>
</cp:coreProperties>
</file>