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5" r:id="rId5"/>
    <p:sldId id="266" r:id="rId6"/>
    <p:sldId id="260" r:id="rId7"/>
    <p:sldId id="261" r:id="rId8"/>
    <p:sldId id="288" r:id="rId9"/>
    <p:sldId id="262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89" r:id="rId19"/>
    <p:sldId id="278" r:id="rId20"/>
    <p:sldId id="285" r:id="rId21"/>
    <p:sldId id="279" r:id="rId22"/>
    <p:sldId id="282" r:id="rId23"/>
    <p:sldId id="281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 Chi Thanh" userId="d69abfdf-d611-4b7a-af6a-1faa29f23d14" providerId="ADAL" clId="{EC6F3283-5D0A-46B7-B8D1-A9581337F7D4}"/>
    <pc:docChg chg="undo custSel addSld delSld modSld sldOrd">
      <pc:chgData name="Ngo Chi Thanh" userId="d69abfdf-d611-4b7a-af6a-1faa29f23d14" providerId="ADAL" clId="{EC6F3283-5D0A-46B7-B8D1-A9581337F7D4}" dt="2023-02-01T06:40:32.208" v="167"/>
      <pc:docMkLst>
        <pc:docMk/>
      </pc:docMkLst>
      <pc:sldChg chg="delSp modSp mod">
        <pc:chgData name="Ngo Chi Thanh" userId="d69abfdf-d611-4b7a-af6a-1faa29f23d14" providerId="ADAL" clId="{EC6F3283-5D0A-46B7-B8D1-A9581337F7D4}" dt="2023-02-01T05:25:51.963" v="3" actId="1076"/>
        <pc:sldMkLst>
          <pc:docMk/>
          <pc:sldMk cId="0" sldId="256"/>
        </pc:sldMkLst>
        <pc:spChg chg="del">
          <ac:chgData name="Ngo Chi Thanh" userId="d69abfdf-d611-4b7a-af6a-1faa29f23d14" providerId="ADAL" clId="{EC6F3283-5D0A-46B7-B8D1-A9581337F7D4}" dt="2023-02-01T05:25:36.628" v="0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Ngo Chi Thanh" userId="d69abfdf-d611-4b7a-af6a-1faa29f23d14" providerId="ADAL" clId="{EC6F3283-5D0A-46B7-B8D1-A9581337F7D4}" dt="2023-02-01T05:25:42.374" v="1" actId="478"/>
          <ac:spMkLst>
            <pc:docMk/>
            <pc:sldMk cId="0" sldId="256"/>
            <ac:spMk id="7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25:51.963" v="3" actId="1076"/>
          <ac:spMkLst>
            <pc:docMk/>
            <pc:sldMk cId="0" sldId="256"/>
            <ac:spMk id="8" creationId="{00000000-0000-0000-0000-000000000000}"/>
          </ac:spMkLst>
        </pc:spChg>
        <pc:spChg chg="del">
          <ac:chgData name="Ngo Chi Thanh" userId="d69abfdf-d611-4b7a-af6a-1faa29f23d14" providerId="ADAL" clId="{EC6F3283-5D0A-46B7-B8D1-A9581337F7D4}" dt="2023-02-01T05:25:46.487" v="2" actId="478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Ngo Chi Thanh" userId="d69abfdf-d611-4b7a-af6a-1faa29f23d14" providerId="ADAL" clId="{EC6F3283-5D0A-46B7-B8D1-A9581337F7D4}" dt="2023-02-01T05:26:31.882" v="20" actId="1076"/>
        <pc:sldMkLst>
          <pc:docMk/>
          <pc:sldMk cId="0" sldId="259"/>
        </pc:sldMkLst>
        <pc:spChg chg="mod">
          <ac:chgData name="Ngo Chi Thanh" userId="d69abfdf-d611-4b7a-af6a-1faa29f23d14" providerId="ADAL" clId="{EC6F3283-5D0A-46B7-B8D1-A9581337F7D4}" dt="2023-02-01T05:26:31.882" v="20" actId="1076"/>
          <ac:spMkLst>
            <pc:docMk/>
            <pc:sldMk cId="0" sldId="259"/>
            <ac:spMk id="6" creationId="{00000000-0000-0000-0000-000000000000}"/>
          </ac:spMkLst>
        </pc:spChg>
      </pc:sldChg>
      <pc:sldChg chg="addSp delSp modSp mod">
        <pc:chgData name="Ngo Chi Thanh" userId="d69abfdf-d611-4b7a-af6a-1faa29f23d14" providerId="ADAL" clId="{EC6F3283-5D0A-46B7-B8D1-A9581337F7D4}" dt="2023-02-01T06:06:15.405" v="161" actId="20577"/>
        <pc:sldMkLst>
          <pc:docMk/>
          <pc:sldMk cId="0" sldId="260"/>
        </pc:sldMkLst>
        <pc:spChg chg="add del mod">
          <ac:chgData name="Ngo Chi Thanh" userId="d69abfdf-d611-4b7a-af6a-1faa29f23d14" providerId="ADAL" clId="{EC6F3283-5D0A-46B7-B8D1-A9581337F7D4}" dt="2023-02-01T05:28:34.870" v="29" actId="478"/>
          <ac:spMkLst>
            <pc:docMk/>
            <pc:sldMk cId="0" sldId="260"/>
            <ac:spMk id="4" creationId="{9299BB9B-1800-3FE8-8110-B0EE0A21F353}"/>
          </ac:spMkLst>
        </pc:spChg>
        <pc:spChg chg="mod">
          <ac:chgData name="Ngo Chi Thanh" userId="d69abfdf-d611-4b7a-af6a-1faa29f23d14" providerId="ADAL" clId="{EC6F3283-5D0A-46B7-B8D1-A9581337F7D4}" dt="2023-02-01T05:58:23.135" v="147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6:06:15.405" v="161" actId="20577"/>
          <ac:spMkLst>
            <pc:docMk/>
            <pc:sldMk cId="0" sldId="260"/>
            <ac:spMk id="11" creationId="{00000000-0000-0000-0000-000000000000}"/>
          </ac:spMkLst>
        </pc:spChg>
        <pc:picChg chg="del">
          <ac:chgData name="Ngo Chi Thanh" userId="d69abfdf-d611-4b7a-af6a-1faa29f23d14" providerId="ADAL" clId="{EC6F3283-5D0A-46B7-B8D1-A9581337F7D4}" dt="2023-02-01T05:28:29.677" v="28" actId="478"/>
          <ac:picMkLst>
            <pc:docMk/>
            <pc:sldMk cId="0" sldId="260"/>
            <ac:picMk id="2" creationId="{00000000-0000-0000-0000-000000000000}"/>
          </ac:picMkLst>
        </pc:picChg>
      </pc:sldChg>
      <pc:sldChg chg="modSp">
        <pc:chgData name="Ngo Chi Thanh" userId="d69abfdf-d611-4b7a-af6a-1faa29f23d14" providerId="ADAL" clId="{EC6F3283-5D0A-46B7-B8D1-A9581337F7D4}" dt="2023-02-01T05:58:13.409" v="145" actId="20577"/>
        <pc:sldMkLst>
          <pc:docMk/>
          <pc:sldMk cId="0" sldId="261"/>
        </pc:sldMkLst>
        <pc:spChg chg="mod">
          <ac:chgData name="Ngo Chi Thanh" userId="d69abfdf-d611-4b7a-af6a-1faa29f23d14" providerId="ADAL" clId="{EC6F3283-5D0A-46B7-B8D1-A9581337F7D4}" dt="2023-02-01T05:58:13.409" v="145" actId="20577"/>
          <ac:spMkLst>
            <pc:docMk/>
            <pc:sldMk cId="0" sldId="261"/>
            <ac:spMk id="19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33:44.173" v="66" actId="20577"/>
          <ac:spMkLst>
            <pc:docMk/>
            <pc:sldMk cId="0" sldId="261"/>
            <ac:spMk id="100" creationId="{00000000-0000-0000-0000-000000000000}"/>
          </ac:spMkLst>
        </pc:spChg>
      </pc:sldChg>
      <pc:sldChg chg="modSp mod">
        <pc:chgData name="Ngo Chi Thanh" userId="d69abfdf-d611-4b7a-af6a-1faa29f23d14" providerId="ADAL" clId="{EC6F3283-5D0A-46B7-B8D1-A9581337F7D4}" dt="2023-02-01T05:35:19.029" v="105" actId="1076"/>
        <pc:sldMkLst>
          <pc:docMk/>
          <pc:sldMk cId="0" sldId="262"/>
        </pc:sldMkLst>
        <pc:spChg chg="mod">
          <ac:chgData name="Ngo Chi Thanh" userId="d69abfdf-d611-4b7a-af6a-1faa29f23d14" providerId="ADAL" clId="{EC6F3283-5D0A-46B7-B8D1-A9581337F7D4}" dt="2023-02-01T05:35:10.512" v="104" actId="20577"/>
          <ac:spMkLst>
            <pc:docMk/>
            <pc:sldMk cId="0" sldId="262"/>
            <ac:spMk id="17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35:19.029" v="105" actId="1076"/>
          <ac:spMkLst>
            <pc:docMk/>
            <pc:sldMk cId="0" sldId="262"/>
            <ac:spMk id="18" creationId="{00000000-0000-0000-0000-000000000000}"/>
          </ac:spMkLst>
        </pc:spChg>
      </pc:sldChg>
      <pc:sldChg chg="addSp delSp modSp del mod">
        <pc:chgData name="Ngo Chi Thanh" userId="d69abfdf-d611-4b7a-af6a-1faa29f23d14" providerId="ADAL" clId="{EC6F3283-5D0A-46B7-B8D1-A9581337F7D4}" dt="2023-02-01T06:01:08.921" v="152" actId="47"/>
        <pc:sldMkLst>
          <pc:docMk/>
          <pc:sldMk cId="0" sldId="269"/>
        </pc:sldMkLst>
        <pc:spChg chg="mod">
          <ac:chgData name="Ngo Chi Thanh" userId="d69abfdf-d611-4b7a-af6a-1faa29f23d14" providerId="ADAL" clId="{EC6F3283-5D0A-46B7-B8D1-A9581337F7D4}" dt="2023-02-01T05:33:29.837" v="64" actId="20577"/>
          <ac:spMkLst>
            <pc:docMk/>
            <pc:sldMk cId="0" sldId="269"/>
            <ac:spMk id="10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58:31.618" v="149" actId="20577"/>
          <ac:spMkLst>
            <pc:docMk/>
            <pc:sldMk cId="0" sldId="269"/>
            <ac:spMk id="11" creationId="{00000000-0000-0000-0000-000000000000}"/>
          </ac:spMkLst>
        </pc:spChg>
        <pc:spChg chg="add del mod">
          <ac:chgData name="Ngo Chi Thanh" userId="d69abfdf-d611-4b7a-af6a-1faa29f23d14" providerId="ADAL" clId="{EC6F3283-5D0A-46B7-B8D1-A9581337F7D4}" dt="2023-02-01T05:34:49.351" v="98" actId="478"/>
          <ac:spMkLst>
            <pc:docMk/>
            <pc:sldMk cId="0" sldId="269"/>
            <ac:spMk id="16" creationId="{FF6F19E1-BD56-79DF-B562-EE1F0096715B}"/>
          </ac:spMkLst>
        </pc:spChg>
        <pc:picChg chg="del">
          <ac:chgData name="Ngo Chi Thanh" userId="d69abfdf-d611-4b7a-af6a-1faa29f23d14" providerId="ADAL" clId="{EC6F3283-5D0A-46B7-B8D1-A9581337F7D4}" dt="2023-02-01T05:34:46.283" v="97" actId="478"/>
          <ac:picMkLst>
            <pc:docMk/>
            <pc:sldMk cId="0" sldId="269"/>
            <ac:picMk id="2" creationId="{00000000-0000-0000-0000-000000000000}"/>
          </ac:picMkLst>
        </pc:picChg>
      </pc:sldChg>
      <pc:sldChg chg="modSp mod">
        <pc:chgData name="Ngo Chi Thanh" userId="d69abfdf-d611-4b7a-af6a-1faa29f23d14" providerId="ADAL" clId="{EC6F3283-5D0A-46B7-B8D1-A9581337F7D4}" dt="2023-02-01T05:35:40.273" v="109" actId="20577"/>
        <pc:sldMkLst>
          <pc:docMk/>
          <pc:sldMk cId="0" sldId="270"/>
        </pc:sldMkLst>
        <pc:spChg chg="mod">
          <ac:chgData name="Ngo Chi Thanh" userId="d69abfdf-d611-4b7a-af6a-1faa29f23d14" providerId="ADAL" clId="{EC6F3283-5D0A-46B7-B8D1-A9581337F7D4}" dt="2023-02-01T05:35:40.273" v="109" actId="20577"/>
          <ac:spMkLst>
            <pc:docMk/>
            <pc:sldMk cId="0" sldId="270"/>
            <ac:spMk id="10" creationId="{00000000-0000-0000-0000-000000000000}"/>
          </ac:spMkLst>
        </pc:spChg>
      </pc:sldChg>
      <pc:sldChg chg="modSp">
        <pc:chgData name="Ngo Chi Thanh" userId="d69abfdf-d611-4b7a-af6a-1faa29f23d14" providerId="ADAL" clId="{EC6F3283-5D0A-46B7-B8D1-A9581337F7D4}" dt="2023-02-01T05:36:38.512" v="111" actId="123"/>
        <pc:sldMkLst>
          <pc:docMk/>
          <pc:sldMk cId="0" sldId="272"/>
        </pc:sldMkLst>
        <pc:spChg chg="mod">
          <ac:chgData name="Ngo Chi Thanh" userId="d69abfdf-d611-4b7a-af6a-1faa29f23d14" providerId="ADAL" clId="{EC6F3283-5D0A-46B7-B8D1-A9581337F7D4}" dt="2023-02-01T05:36:38.512" v="111" actId="123"/>
          <ac:spMkLst>
            <pc:docMk/>
            <pc:sldMk cId="0" sldId="272"/>
            <ac:spMk id="8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36:23.097" v="110" actId="123"/>
          <ac:spMkLst>
            <pc:docMk/>
            <pc:sldMk cId="0" sldId="272"/>
            <ac:spMk id="100" creationId="{00000000-0000-0000-0000-000000000000}"/>
          </ac:spMkLst>
        </pc:spChg>
      </pc:sldChg>
      <pc:sldChg chg="modSp mod">
        <pc:chgData name="Ngo Chi Thanh" userId="d69abfdf-d611-4b7a-af6a-1faa29f23d14" providerId="ADAL" clId="{EC6F3283-5D0A-46B7-B8D1-A9581337F7D4}" dt="2023-02-01T05:36:44.789" v="112" actId="14100"/>
        <pc:sldMkLst>
          <pc:docMk/>
          <pc:sldMk cId="0" sldId="273"/>
        </pc:sldMkLst>
        <pc:spChg chg="mod">
          <ac:chgData name="Ngo Chi Thanh" userId="d69abfdf-d611-4b7a-af6a-1faa29f23d14" providerId="ADAL" clId="{EC6F3283-5D0A-46B7-B8D1-A9581337F7D4}" dt="2023-02-01T05:36:44.789" v="112" actId="14100"/>
          <ac:spMkLst>
            <pc:docMk/>
            <pc:sldMk cId="0" sldId="273"/>
            <ac:spMk id="13" creationId="{00000000-0000-0000-0000-000000000000}"/>
          </ac:spMkLst>
        </pc:spChg>
      </pc:sldChg>
      <pc:sldChg chg="modSp mod">
        <pc:chgData name="Ngo Chi Thanh" userId="d69abfdf-d611-4b7a-af6a-1faa29f23d14" providerId="ADAL" clId="{EC6F3283-5D0A-46B7-B8D1-A9581337F7D4}" dt="2023-02-01T05:37:28.187" v="115" actId="1076"/>
        <pc:sldMkLst>
          <pc:docMk/>
          <pc:sldMk cId="0" sldId="274"/>
        </pc:sldMkLst>
        <pc:spChg chg="mod">
          <ac:chgData name="Ngo Chi Thanh" userId="d69abfdf-d611-4b7a-af6a-1faa29f23d14" providerId="ADAL" clId="{EC6F3283-5D0A-46B7-B8D1-A9581337F7D4}" dt="2023-02-01T05:37:23.045" v="113" actId="2711"/>
          <ac:spMkLst>
            <pc:docMk/>
            <pc:sldMk cId="0" sldId="274"/>
            <ac:spMk id="100" creationId="{00000000-0000-0000-0000-000000000000}"/>
          </ac:spMkLst>
        </pc:spChg>
        <pc:picChg chg="mod">
          <ac:chgData name="Ngo Chi Thanh" userId="d69abfdf-d611-4b7a-af6a-1faa29f23d14" providerId="ADAL" clId="{EC6F3283-5D0A-46B7-B8D1-A9581337F7D4}" dt="2023-02-01T05:37:28.187" v="115" actId="1076"/>
          <ac:picMkLst>
            <pc:docMk/>
            <pc:sldMk cId="0" sldId="274"/>
            <ac:picMk id="5" creationId="{00000000-0000-0000-0000-000000000000}"/>
          </ac:picMkLst>
        </pc:picChg>
      </pc:sldChg>
      <pc:sldChg chg="del">
        <pc:chgData name="Ngo Chi Thanh" userId="d69abfdf-d611-4b7a-af6a-1faa29f23d14" providerId="ADAL" clId="{EC6F3283-5D0A-46B7-B8D1-A9581337F7D4}" dt="2023-02-01T05:37:34.758" v="116" actId="47"/>
        <pc:sldMkLst>
          <pc:docMk/>
          <pc:sldMk cId="0" sldId="277"/>
        </pc:sldMkLst>
      </pc:sldChg>
      <pc:sldChg chg="addSp delSp modSp mod delAnim">
        <pc:chgData name="Ngo Chi Thanh" userId="d69abfdf-d611-4b7a-af6a-1faa29f23d14" providerId="ADAL" clId="{EC6F3283-5D0A-46B7-B8D1-A9581337F7D4}" dt="2023-02-01T05:38:48.403" v="124" actId="478"/>
        <pc:sldMkLst>
          <pc:docMk/>
          <pc:sldMk cId="0" sldId="279"/>
        </pc:sldMkLst>
        <pc:spChg chg="add del mod">
          <ac:chgData name="Ngo Chi Thanh" userId="d69abfdf-d611-4b7a-af6a-1faa29f23d14" providerId="ADAL" clId="{EC6F3283-5D0A-46B7-B8D1-A9581337F7D4}" dt="2023-02-01T05:38:48.403" v="124" actId="478"/>
          <ac:spMkLst>
            <pc:docMk/>
            <pc:sldMk cId="0" sldId="279"/>
            <ac:spMk id="3" creationId="{40D906F0-12EB-703C-41D3-F678D21C35B9}"/>
          </ac:spMkLst>
        </pc:spChg>
        <pc:spChg chg="add del mod">
          <ac:chgData name="Ngo Chi Thanh" userId="d69abfdf-d611-4b7a-af6a-1faa29f23d14" providerId="ADAL" clId="{EC6F3283-5D0A-46B7-B8D1-A9581337F7D4}" dt="2023-02-01T05:38:47.247" v="123" actId="478"/>
          <ac:spMkLst>
            <pc:docMk/>
            <pc:sldMk cId="0" sldId="279"/>
            <ac:spMk id="8" creationId="{B0B26AC9-B79A-0988-FA0D-23945BCA3471}"/>
          </ac:spMkLst>
        </pc:spChg>
        <pc:picChg chg="del">
          <ac:chgData name="Ngo Chi Thanh" userId="d69abfdf-d611-4b7a-af6a-1faa29f23d14" providerId="ADAL" clId="{EC6F3283-5D0A-46B7-B8D1-A9581337F7D4}" dt="2023-02-01T05:38:44.624" v="121" actId="478"/>
          <ac:picMkLst>
            <pc:docMk/>
            <pc:sldMk cId="0" sldId="279"/>
            <ac:picMk id="5" creationId="{00000000-0000-0000-0000-000000000000}"/>
          </ac:picMkLst>
        </pc:picChg>
        <pc:picChg chg="del">
          <ac:chgData name="Ngo Chi Thanh" userId="d69abfdf-d611-4b7a-af6a-1faa29f23d14" providerId="ADAL" clId="{EC6F3283-5D0A-46B7-B8D1-A9581337F7D4}" dt="2023-02-01T05:38:45.176" v="122" actId="478"/>
          <ac:picMkLst>
            <pc:docMk/>
            <pc:sldMk cId="0" sldId="279"/>
            <ac:picMk id="6" creationId="{00000000-0000-0000-0000-000000000000}"/>
          </ac:picMkLst>
        </pc:picChg>
      </pc:sldChg>
      <pc:sldChg chg="modSp add del mod">
        <pc:chgData name="Ngo Chi Thanh" userId="d69abfdf-d611-4b7a-af6a-1faa29f23d14" providerId="ADAL" clId="{EC6F3283-5D0A-46B7-B8D1-A9581337F7D4}" dt="2023-02-01T06:01:20.743" v="154" actId="47"/>
        <pc:sldMkLst>
          <pc:docMk/>
          <pc:sldMk cId="2023875514" sldId="284"/>
        </pc:sldMkLst>
        <pc:spChg chg="mod">
          <ac:chgData name="Ngo Chi Thanh" userId="d69abfdf-d611-4b7a-af6a-1faa29f23d14" providerId="ADAL" clId="{EC6F3283-5D0A-46B7-B8D1-A9581337F7D4}" dt="2023-02-01T05:58:39.657" v="151" actId="20577"/>
          <ac:spMkLst>
            <pc:docMk/>
            <pc:sldMk cId="2023875514" sldId="284"/>
            <ac:spMk id="10" creationId="{00000000-0000-0000-0000-000000000000}"/>
          </ac:spMkLst>
        </pc:spChg>
        <pc:spChg chg="mod">
          <ac:chgData name="Ngo Chi Thanh" userId="d69abfdf-d611-4b7a-af6a-1faa29f23d14" providerId="ADAL" clId="{EC6F3283-5D0A-46B7-B8D1-A9581337F7D4}" dt="2023-02-01T05:53:09.490" v="136" actId="20577"/>
          <ac:spMkLst>
            <pc:docMk/>
            <pc:sldMk cId="2023875514" sldId="284"/>
            <ac:spMk id="11" creationId="{00000000-0000-0000-0000-000000000000}"/>
          </ac:spMkLst>
        </pc:spChg>
      </pc:sldChg>
      <pc:sldChg chg="addSp delSp new mod">
        <pc:chgData name="Ngo Chi Thanh" userId="d69abfdf-d611-4b7a-af6a-1faa29f23d14" providerId="ADAL" clId="{EC6F3283-5D0A-46B7-B8D1-A9581337F7D4}" dt="2023-02-01T05:38:40.435" v="120" actId="22"/>
        <pc:sldMkLst>
          <pc:docMk/>
          <pc:sldMk cId="2026101527" sldId="285"/>
        </pc:sldMkLst>
        <pc:spChg chg="del">
          <ac:chgData name="Ngo Chi Thanh" userId="d69abfdf-d611-4b7a-af6a-1faa29f23d14" providerId="ADAL" clId="{EC6F3283-5D0A-46B7-B8D1-A9581337F7D4}" dt="2023-02-01T05:38:39.925" v="119" actId="478"/>
          <ac:spMkLst>
            <pc:docMk/>
            <pc:sldMk cId="2026101527" sldId="285"/>
            <ac:spMk id="2" creationId="{981339B1-8F68-50AA-BBD3-B1FE57FAE202}"/>
          </ac:spMkLst>
        </pc:spChg>
        <pc:spChg chg="del">
          <ac:chgData name="Ngo Chi Thanh" userId="d69abfdf-d611-4b7a-af6a-1faa29f23d14" providerId="ADAL" clId="{EC6F3283-5D0A-46B7-B8D1-A9581337F7D4}" dt="2023-02-01T05:38:39.925" v="119" actId="478"/>
          <ac:spMkLst>
            <pc:docMk/>
            <pc:sldMk cId="2026101527" sldId="285"/>
            <ac:spMk id="3" creationId="{A4D1BFA0-D4A2-D931-913C-DD991B4DA9BA}"/>
          </ac:spMkLst>
        </pc:spChg>
        <pc:spChg chg="del">
          <ac:chgData name="Ngo Chi Thanh" userId="d69abfdf-d611-4b7a-af6a-1faa29f23d14" providerId="ADAL" clId="{EC6F3283-5D0A-46B7-B8D1-A9581337F7D4}" dt="2023-02-01T05:38:39.925" v="119" actId="478"/>
          <ac:spMkLst>
            <pc:docMk/>
            <pc:sldMk cId="2026101527" sldId="285"/>
            <ac:spMk id="4" creationId="{56A52B5B-2648-D2AC-A83C-32C6DC3BAF6B}"/>
          </ac:spMkLst>
        </pc:spChg>
        <pc:picChg chg="add">
          <ac:chgData name="Ngo Chi Thanh" userId="d69abfdf-d611-4b7a-af6a-1faa29f23d14" providerId="ADAL" clId="{EC6F3283-5D0A-46B7-B8D1-A9581337F7D4}" dt="2023-02-01T05:38:40.435" v="120" actId="22"/>
          <ac:picMkLst>
            <pc:docMk/>
            <pc:sldMk cId="2026101527" sldId="285"/>
            <ac:picMk id="6" creationId="{A833A9C4-41A4-07DD-85EB-E4B579D7AA90}"/>
          </ac:picMkLst>
        </pc:picChg>
      </pc:sldChg>
      <pc:sldChg chg="add del">
        <pc:chgData name="Ngo Chi Thanh" userId="d69abfdf-d611-4b7a-af6a-1faa29f23d14" providerId="ADAL" clId="{EC6F3283-5D0A-46B7-B8D1-A9581337F7D4}" dt="2023-02-01T06:06:27.317" v="162" actId="47"/>
        <pc:sldMkLst>
          <pc:docMk/>
          <pc:sldMk cId="3442986930" sldId="286"/>
        </pc:sldMkLst>
      </pc:sldChg>
      <pc:sldChg chg="new del">
        <pc:chgData name="Ngo Chi Thanh" userId="d69abfdf-d611-4b7a-af6a-1faa29f23d14" providerId="ADAL" clId="{EC6F3283-5D0A-46B7-B8D1-A9581337F7D4}" dt="2023-02-01T06:01:23.898" v="156" actId="47"/>
        <pc:sldMkLst>
          <pc:docMk/>
          <pc:sldMk cId="1797421960" sldId="287"/>
        </pc:sldMkLst>
      </pc:sldChg>
      <pc:sldChg chg="add del">
        <pc:chgData name="Ngo Chi Thanh" userId="d69abfdf-d611-4b7a-af6a-1faa29f23d14" providerId="ADAL" clId="{EC6F3283-5D0A-46B7-B8D1-A9581337F7D4}" dt="2023-02-01T06:06:34.382" v="164" actId="47"/>
        <pc:sldMkLst>
          <pc:docMk/>
          <pc:sldMk cId="3040908286" sldId="287"/>
        </pc:sldMkLst>
      </pc:sldChg>
      <pc:sldChg chg="add">
        <pc:chgData name="Ngo Chi Thanh" userId="d69abfdf-d611-4b7a-af6a-1faa29f23d14" providerId="ADAL" clId="{EC6F3283-5D0A-46B7-B8D1-A9581337F7D4}" dt="2023-02-01T06:06:29.791" v="163"/>
        <pc:sldMkLst>
          <pc:docMk/>
          <pc:sldMk cId="686881484" sldId="288"/>
        </pc:sldMkLst>
      </pc:sldChg>
      <pc:sldChg chg="add ord">
        <pc:chgData name="Ngo Chi Thanh" userId="d69abfdf-d611-4b7a-af6a-1faa29f23d14" providerId="ADAL" clId="{EC6F3283-5D0A-46B7-B8D1-A9581337F7D4}" dt="2023-02-01T06:40:32.208" v="167"/>
        <pc:sldMkLst>
          <pc:docMk/>
          <pc:sldMk cId="3656345483" sldId="2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GIF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2139e67080abdef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7945"/>
            <a:ext cx="12049125" cy="672211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854449" y="2623930"/>
            <a:ext cx="4482465" cy="675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MÔN: TIẾNG VIỆT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5931" y="5460274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7185" y="1209040"/>
            <a:ext cx="6633210" cy="12325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315" y="516255"/>
            <a:ext cx="5518785" cy="5164455"/>
            <a:chOff x="390828" y="1555691"/>
            <a:chExt cx="5852829" cy="3725540"/>
          </a:xfrm>
        </p:grpSpPr>
        <p:sp>
          <p:nvSpPr>
            <p:cNvPr id="6" name="Rectangle: Rounded Corners 4"/>
            <p:cNvSpPr/>
            <p:nvPr/>
          </p:nvSpPr>
          <p:spPr>
            <a:xfrm>
              <a:off x="431199" y="2212312"/>
              <a:ext cx="5812457" cy="3068919"/>
            </a:xfrm>
            <a:custGeom>
              <a:avLst/>
              <a:gdLst>
                <a:gd name="connsiteX0" fmla="*/ 0 w 5812457"/>
                <a:gd name="connsiteY0" fmla="*/ 619062 h 3068919"/>
                <a:gd name="connsiteX1" fmla="*/ 619062 w 5812457"/>
                <a:gd name="connsiteY1" fmla="*/ 0 h 3068919"/>
                <a:gd name="connsiteX2" fmla="*/ 1272538 w 5812457"/>
                <a:gd name="connsiteY2" fmla="*/ 0 h 3068919"/>
                <a:gd name="connsiteX3" fmla="*/ 1834528 w 5812457"/>
                <a:gd name="connsiteY3" fmla="*/ 0 h 3068919"/>
                <a:gd name="connsiteX4" fmla="*/ 2396517 w 5812457"/>
                <a:gd name="connsiteY4" fmla="*/ 0 h 3068919"/>
                <a:gd name="connsiteX5" fmla="*/ 3095737 w 5812457"/>
                <a:gd name="connsiteY5" fmla="*/ 0 h 3068919"/>
                <a:gd name="connsiteX6" fmla="*/ 3611983 w 5812457"/>
                <a:gd name="connsiteY6" fmla="*/ 0 h 3068919"/>
                <a:gd name="connsiteX7" fmla="*/ 4173972 w 5812457"/>
                <a:gd name="connsiteY7" fmla="*/ 0 h 3068919"/>
                <a:gd name="connsiteX8" fmla="*/ 5193395 w 5812457"/>
                <a:gd name="connsiteY8" fmla="*/ 0 h 3068919"/>
                <a:gd name="connsiteX9" fmla="*/ 5812457 w 5812457"/>
                <a:gd name="connsiteY9" fmla="*/ 619062 h 3068919"/>
                <a:gd name="connsiteX10" fmla="*/ 5812457 w 5812457"/>
                <a:gd name="connsiteY10" fmla="*/ 1247635 h 3068919"/>
                <a:gd name="connsiteX11" fmla="*/ 5812457 w 5812457"/>
                <a:gd name="connsiteY11" fmla="*/ 1857900 h 3068919"/>
                <a:gd name="connsiteX12" fmla="*/ 5812457 w 5812457"/>
                <a:gd name="connsiteY12" fmla="*/ 2449857 h 3068919"/>
                <a:gd name="connsiteX13" fmla="*/ 5193395 w 5812457"/>
                <a:gd name="connsiteY13" fmla="*/ 3068919 h 3068919"/>
                <a:gd name="connsiteX14" fmla="*/ 4539919 w 5812457"/>
                <a:gd name="connsiteY14" fmla="*/ 3068919 h 3068919"/>
                <a:gd name="connsiteX15" fmla="*/ 3886443 w 5812457"/>
                <a:gd name="connsiteY15" fmla="*/ 3068919 h 3068919"/>
                <a:gd name="connsiteX16" fmla="*/ 3187223 w 5812457"/>
                <a:gd name="connsiteY16" fmla="*/ 3068919 h 3068919"/>
                <a:gd name="connsiteX17" fmla="*/ 2533747 w 5812457"/>
                <a:gd name="connsiteY17" fmla="*/ 3068919 h 3068919"/>
                <a:gd name="connsiteX18" fmla="*/ 1926014 w 5812457"/>
                <a:gd name="connsiteY18" fmla="*/ 3068919 h 3068919"/>
                <a:gd name="connsiteX19" fmla="*/ 1318281 w 5812457"/>
                <a:gd name="connsiteY19" fmla="*/ 3068919 h 3068919"/>
                <a:gd name="connsiteX20" fmla="*/ 619062 w 5812457"/>
                <a:gd name="connsiteY20" fmla="*/ 3068919 h 3068919"/>
                <a:gd name="connsiteX21" fmla="*/ 0 w 5812457"/>
                <a:gd name="connsiteY21" fmla="*/ 2449857 h 3068919"/>
                <a:gd name="connsiteX22" fmla="*/ 0 w 5812457"/>
                <a:gd name="connsiteY22" fmla="*/ 1839592 h 3068919"/>
                <a:gd name="connsiteX23" fmla="*/ 0 w 5812457"/>
                <a:gd name="connsiteY23" fmla="*/ 1192711 h 3068919"/>
                <a:gd name="connsiteX24" fmla="*/ 0 w 5812457"/>
                <a:gd name="connsiteY24" fmla="*/ 619062 h 30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12457" h="3068919" fill="none" extrusionOk="0">
                  <a:moveTo>
                    <a:pt x="0" y="619062"/>
                  </a:moveTo>
                  <a:cubicBezTo>
                    <a:pt x="-23167" y="208070"/>
                    <a:pt x="316453" y="57519"/>
                    <a:pt x="619062" y="0"/>
                  </a:cubicBezTo>
                  <a:cubicBezTo>
                    <a:pt x="888166" y="16777"/>
                    <a:pt x="1122768" y="2345"/>
                    <a:pt x="1272538" y="0"/>
                  </a:cubicBezTo>
                  <a:cubicBezTo>
                    <a:pt x="1422308" y="-2345"/>
                    <a:pt x="1708689" y="25317"/>
                    <a:pt x="1834528" y="0"/>
                  </a:cubicBezTo>
                  <a:cubicBezTo>
                    <a:pt x="1960367" y="-25317"/>
                    <a:pt x="2180081" y="-26793"/>
                    <a:pt x="2396517" y="0"/>
                  </a:cubicBezTo>
                  <a:cubicBezTo>
                    <a:pt x="2612953" y="26793"/>
                    <a:pt x="2806489" y="-5886"/>
                    <a:pt x="3095737" y="0"/>
                  </a:cubicBezTo>
                  <a:cubicBezTo>
                    <a:pt x="3384985" y="5886"/>
                    <a:pt x="3489105" y="4386"/>
                    <a:pt x="3611983" y="0"/>
                  </a:cubicBezTo>
                  <a:cubicBezTo>
                    <a:pt x="3734861" y="-4386"/>
                    <a:pt x="3927563" y="24622"/>
                    <a:pt x="4173972" y="0"/>
                  </a:cubicBezTo>
                  <a:cubicBezTo>
                    <a:pt x="4420381" y="-24622"/>
                    <a:pt x="4858728" y="-16901"/>
                    <a:pt x="5193395" y="0"/>
                  </a:cubicBezTo>
                  <a:cubicBezTo>
                    <a:pt x="5538814" y="-55006"/>
                    <a:pt x="5799190" y="227188"/>
                    <a:pt x="5812457" y="619062"/>
                  </a:cubicBezTo>
                  <a:cubicBezTo>
                    <a:pt x="5812247" y="792093"/>
                    <a:pt x="5792784" y="1067001"/>
                    <a:pt x="5812457" y="1247635"/>
                  </a:cubicBezTo>
                  <a:cubicBezTo>
                    <a:pt x="5832130" y="1428269"/>
                    <a:pt x="5799238" y="1626853"/>
                    <a:pt x="5812457" y="1857900"/>
                  </a:cubicBezTo>
                  <a:cubicBezTo>
                    <a:pt x="5825676" y="2088947"/>
                    <a:pt x="5835505" y="2224292"/>
                    <a:pt x="5812457" y="2449857"/>
                  </a:cubicBezTo>
                  <a:cubicBezTo>
                    <a:pt x="5821801" y="2790099"/>
                    <a:pt x="5508520" y="3040815"/>
                    <a:pt x="5193395" y="3068919"/>
                  </a:cubicBezTo>
                  <a:cubicBezTo>
                    <a:pt x="4936399" y="3070385"/>
                    <a:pt x="4752747" y="3071382"/>
                    <a:pt x="4539919" y="3068919"/>
                  </a:cubicBezTo>
                  <a:cubicBezTo>
                    <a:pt x="4327091" y="3066456"/>
                    <a:pt x="4118283" y="3091083"/>
                    <a:pt x="3886443" y="3068919"/>
                  </a:cubicBezTo>
                  <a:cubicBezTo>
                    <a:pt x="3654603" y="3046755"/>
                    <a:pt x="3388978" y="3081796"/>
                    <a:pt x="3187223" y="3068919"/>
                  </a:cubicBezTo>
                  <a:cubicBezTo>
                    <a:pt x="2985468" y="3056042"/>
                    <a:pt x="2729569" y="3057936"/>
                    <a:pt x="2533747" y="3068919"/>
                  </a:cubicBezTo>
                  <a:cubicBezTo>
                    <a:pt x="2337925" y="3079902"/>
                    <a:pt x="2223117" y="3068248"/>
                    <a:pt x="1926014" y="3068919"/>
                  </a:cubicBezTo>
                  <a:cubicBezTo>
                    <a:pt x="1628911" y="3069590"/>
                    <a:pt x="1591108" y="3080207"/>
                    <a:pt x="1318281" y="3068919"/>
                  </a:cubicBezTo>
                  <a:cubicBezTo>
                    <a:pt x="1045454" y="3057631"/>
                    <a:pt x="898312" y="3079300"/>
                    <a:pt x="619062" y="3068919"/>
                  </a:cubicBezTo>
                  <a:cubicBezTo>
                    <a:pt x="322049" y="3117835"/>
                    <a:pt x="61824" y="2805534"/>
                    <a:pt x="0" y="2449857"/>
                  </a:cubicBezTo>
                  <a:cubicBezTo>
                    <a:pt x="-25770" y="2283335"/>
                    <a:pt x="8788" y="2056809"/>
                    <a:pt x="0" y="1839592"/>
                  </a:cubicBezTo>
                  <a:cubicBezTo>
                    <a:pt x="-8788" y="1622375"/>
                    <a:pt x="18613" y="1380482"/>
                    <a:pt x="0" y="1192711"/>
                  </a:cubicBezTo>
                  <a:cubicBezTo>
                    <a:pt x="-18613" y="1004940"/>
                    <a:pt x="-6720" y="904371"/>
                    <a:pt x="0" y="619062"/>
                  </a:cubicBezTo>
                  <a:close/>
                </a:path>
                <a:path w="5812457" h="3068919" stroke="0" extrusionOk="0">
                  <a:moveTo>
                    <a:pt x="0" y="619062"/>
                  </a:moveTo>
                  <a:cubicBezTo>
                    <a:pt x="1869" y="334327"/>
                    <a:pt x="288241" y="19796"/>
                    <a:pt x="619062" y="0"/>
                  </a:cubicBezTo>
                  <a:cubicBezTo>
                    <a:pt x="759897" y="-29354"/>
                    <a:pt x="1007912" y="-23397"/>
                    <a:pt x="1318281" y="0"/>
                  </a:cubicBezTo>
                  <a:cubicBezTo>
                    <a:pt x="1628650" y="23397"/>
                    <a:pt x="1726579" y="-12972"/>
                    <a:pt x="1880271" y="0"/>
                  </a:cubicBezTo>
                  <a:cubicBezTo>
                    <a:pt x="2033963" y="12972"/>
                    <a:pt x="2191510" y="-20758"/>
                    <a:pt x="2442260" y="0"/>
                  </a:cubicBezTo>
                  <a:cubicBezTo>
                    <a:pt x="2693010" y="20758"/>
                    <a:pt x="2818271" y="31955"/>
                    <a:pt x="3141480" y="0"/>
                  </a:cubicBezTo>
                  <a:cubicBezTo>
                    <a:pt x="3464689" y="-31955"/>
                    <a:pt x="3482512" y="-8084"/>
                    <a:pt x="3749213" y="0"/>
                  </a:cubicBezTo>
                  <a:cubicBezTo>
                    <a:pt x="4015914" y="8084"/>
                    <a:pt x="4239483" y="-7554"/>
                    <a:pt x="4494176" y="0"/>
                  </a:cubicBezTo>
                  <a:cubicBezTo>
                    <a:pt x="4748869" y="7554"/>
                    <a:pt x="4938241" y="-32912"/>
                    <a:pt x="5193395" y="0"/>
                  </a:cubicBezTo>
                  <a:cubicBezTo>
                    <a:pt x="5469438" y="34664"/>
                    <a:pt x="5854738" y="230359"/>
                    <a:pt x="5812457" y="619062"/>
                  </a:cubicBezTo>
                  <a:cubicBezTo>
                    <a:pt x="5824298" y="786427"/>
                    <a:pt x="5813132" y="1066608"/>
                    <a:pt x="5812457" y="1192711"/>
                  </a:cubicBezTo>
                  <a:cubicBezTo>
                    <a:pt x="5811782" y="1318814"/>
                    <a:pt x="5803941" y="1695143"/>
                    <a:pt x="5812457" y="1839592"/>
                  </a:cubicBezTo>
                  <a:cubicBezTo>
                    <a:pt x="5820973" y="1984041"/>
                    <a:pt x="5833884" y="2270847"/>
                    <a:pt x="5812457" y="2449857"/>
                  </a:cubicBezTo>
                  <a:cubicBezTo>
                    <a:pt x="5817979" y="2720144"/>
                    <a:pt x="5523743" y="3046995"/>
                    <a:pt x="5193395" y="3068919"/>
                  </a:cubicBezTo>
                  <a:cubicBezTo>
                    <a:pt x="5070122" y="3044999"/>
                    <a:pt x="4829071" y="3045816"/>
                    <a:pt x="4677149" y="3068919"/>
                  </a:cubicBezTo>
                  <a:cubicBezTo>
                    <a:pt x="4525227" y="3092022"/>
                    <a:pt x="4121949" y="3101198"/>
                    <a:pt x="3932186" y="3068919"/>
                  </a:cubicBezTo>
                  <a:cubicBezTo>
                    <a:pt x="3742423" y="3036640"/>
                    <a:pt x="3520486" y="3061998"/>
                    <a:pt x="3324453" y="3068919"/>
                  </a:cubicBezTo>
                  <a:cubicBezTo>
                    <a:pt x="3128420" y="3075840"/>
                    <a:pt x="2987030" y="3067111"/>
                    <a:pt x="2716720" y="3068919"/>
                  </a:cubicBezTo>
                  <a:cubicBezTo>
                    <a:pt x="2446410" y="3070727"/>
                    <a:pt x="2194269" y="3092039"/>
                    <a:pt x="1971758" y="3068919"/>
                  </a:cubicBezTo>
                  <a:cubicBezTo>
                    <a:pt x="1749247" y="3045799"/>
                    <a:pt x="1461309" y="3082536"/>
                    <a:pt x="1272538" y="3068919"/>
                  </a:cubicBezTo>
                  <a:cubicBezTo>
                    <a:pt x="1083767" y="3055302"/>
                    <a:pt x="882763" y="3058116"/>
                    <a:pt x="619062" y="3068919"/>
                  </a:cubicBezTo>
                  <a:cubicBezTo>
                    <a:pt x="246616" y="3011312"/>
                    <a:pt x="2920" y="2799890"/>
                    <a:pt x="0" y="2449857"/>
                  </a:cubicBezTo>
                  <a:cubicBezTo>
                    <a:pt x="13171" y="2281576"/>
                    <a:pt x="-13808" y="2014731"/>
                    <a:pt x="0" y="1839592"/>
                  </a:cubicBezTo>
                  <a:cubicBezTo>
                    <a:pt x="13808" y="1664454"/>
                    <a:pt x="14332" y="1393019"/>
                    <a:pt x="0" y="1247635"/>
                  </a:cubicBezTo>
                  <a:cubicBezTo>
                    <a:pt x="-14332" y="1102251"/>
                    <a:pt x="857" y="746243"/>
                    <a:pt x="0" y="61906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92839" y="1555691"/>
              <a:ext cx="3502125" cy="1279830"/>
              <a:chOff x="596188" y="1115933"/>
              <a:chExt cx="3502125" cy="12798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96188" y="1115933"/>
                <a:ext cx="3502025" cy="1279830"/>
                <a:chOff x="596188" y="1115933"/>
                <a:chExt cx="3502025" cy="1279830"/>
              </a:xfrm>
            </p:grpSpPr>
            <p:pic>
              <p:nvPicPr>
                <p:cNvPr id="8" name="Picture 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2978130" cy="784830"/>
                </a:xfrm>
                <a:prstGeom prst="rect">
                  <a:avLst/>
                </a:prstGeom>
              </p:spPr>
            </p:pic>
            <p:pic>
              <p:nvPicPr>
                <p:cNvPr id="9" name="Picture 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05128" y="1546463"/>
                  <a:ext cx="3093085" cy="5098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Yêu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Cầu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3244" y="1351954"/>
                <a:ext cx="555069" cy="904397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90828" y="2447967"/>
              <a:ext cx="5852829" cy="2580903"/>
              <a:chOff x="390828" y="2447967"/>
              <a:chExt cx="5852829" cy="258090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90202" y="2447967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17" name="Rectangle: Rounded Corners 16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16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390828" y="3135667"/>
                <a:ext cx="1194847" cy="1194847"/>
                <a:chOff x="1104774" y="2410136"/>
                <a:chExt cx="1194847" cy="119484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1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774" y="2410136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431200" y="3834023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23" name="Rectangle: Rounded Corners 22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4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964825" y="2818656"/>
                <a:ext cx="5278832" cy="166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107430" y="2898140"/>
            <a:ext cx="5779770" cy="3665220"/>
            <a:chOff x="6290338" y="2863492"/>
            <a:chExt cx="5779742" cy="357794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6290338" y="3766043"/>
              <a:ext cx="5779742" cy="2675397"/>
            </a:xfrm>
            <a:custGeom>
              <a:avLst/>
              <a:gdLst>
                <a:gd name="connsiteX0" fmla="*/ 0 w 5779742"/>
                <a:gd name="connsiteY0" fmla="*/ 539681 h 2675397"/>
                <a:gd name="connsiteX1" fmla="*/ 539681 w 5779742"/>
                <a:gd name="connsiteY1" fmla="*/ 0 h 2675397"/>
                <a:gd name="connsiteX2" fmla="*/ 1211164 w 5779742"/>
                <a:gd name="connsiteY2" fmla="*/ 0 h 2675397"/>
                <a:gd name="connsiteX3" fmla="*/ 1788639 w 5779742"/>
                <a:gd name="connsiteY3" fmla="*/ 0 h 2675397"/>
                <a:gd name="connsiteX4" fmla="*/ 2366114 w 5779742"/>
                <a:gd name="connsiteY4" fmla="*/ 0 h 2675397"/>
                <a:gd name="connsiteX5" fmla="*/ 3084601 w 5779742"/>
                <a:gd name="connsiteY5" fmla="*/ 0 h 2675397"/>
                <a:gd name="connsiteX6" fmla="*/ 3615072 w 5779742"/>
                <a:gd name="connsiteY6" fmla="*/ 0 h 2675397"/>
                <a:gd name="connsiteX7" fmla="*/ 4192548 w 5779742"/>
                <a:gd name="connsiteY7" fmla="*/ 0 h 2675397"/>
                <a:gd name="connsiteX8" fmla="*/ 5240061 w 5779742"/>
                <a:gd name="connsiteY8" fmla="*/ 0 h 2675397"/>
                <a:gd name="connsiteX9" fmla="*/ 5779742 w 5779742"/>
                <a:gd name="connsiteY9" fmla="*/ 539681 h 2675397"/>
                <a:gd name="connsiteX10" fmla="*/ 5779742 w 5779742"/>
                <a:gd name="connsiteY10" fmla="*/ 1087653 h 2675397"/>
                <a:gd name="connsiteX11" fmla="*/ 5779742 w 5779742"/>
                <a:gd name="connsiteY11" fmla="*/ 1619665 h 2675397"/>
                <a:gd name="connsiteX12" fmla="*/ 5779742 w 5779742"/>
                <a:gd name="connsiteY12" fmla="*/ 2135716 h 2675397"/>
                <a:gd name="connsiteX13" fmla="*/ 5240061 w 5779742"/>
                <a:gd name="connsiteY13" fmla="*/ 2675397 h 2675397"/>
                <a:gd name="connsiteX14" fmla="*/ 4568578 w 5779742"/>
                <a:gd name="connsiteY14" fmla="*/ 2675397 h 2675397"/>
                <a:gd name="connsiteX15" fmla="*/ 3897095 w 5779742"/>
                <a:gd name="connsiteY15" fmla="*/ 2675397 h 2675397"/>
                <a:gd name="connsiteX16" fmla="*/ 3178609 w 5779742"/>
                <a:gd name="connsiteY16" fmla="*/ 2675397 h 2675397"/>
                <a:gd name="connsiteX17" fmla="*/ 2507126 w 5779742"/>
                <a:gd name="connsiteY17" fmla="*/ 2675397 h 2675397"/>
                <a:gd name="connsiteX18" fmla="*/ 1882647 w 5779742"/>
                <a:gd name="connsiteY18" fmla="*/ 2675397 h 2675397"/>
                <a:gd name="connsiteX19" fmla="*/ 1258168 w 5779742"/>
                <a:gd name="connsiteY19" fmla="*/ 2675397 h 2675397"/>
                <a:gd name="connsiteX20" fmla="*/ 539681 w 5779742"/>
                <a:gd name="connsiteY20" fmla="*/ 2675397 h 2675397"/>
                <a:gd name="connsiteX21" fmla="*/ 0 w 5779742"/>
                <a:gd name="connsiteY21" fmla="*/ 2135716 h 2675397"/>
                <a:gd name="connsiteX22" fmla="*/ 0 w 5779742"/>
                <a:gd name="connsiteY22" fmla="*/ 1603704 h 2675397"/>
                <a:gd name="connsiteX23" fmla="*/ 0 w 5779742"/>
                <a:gd name="connsiteY23" fmla="*/ 1039772 h 2675397"/>
                <a:gd name="connsiteX24" fmla="*/ 0 w 5779742"/>
                <a:gd name="connsiteY24" fmla="*/ 539681 h 267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79742" h="2675397" fill="none" extrusionOk="0">
                  <a:moveTo>
                    <a:pt x="0" y="539681"/>
                  </a:moveTo>
                  <a:cubicBezTo>
                    <a:pt x="-21706" y="176889"/>
                    <a:pt x="260563" y="27727"/>
                    <a:pt x="539681" y="0"/>
                  </a:cubicBezTo>
                  <a:cubicBezTo>
                    <a:pt x="752879" y="-16999"/>
                    <a:pt x="1071826" y="11627"/>
                    <a:pt x="1211164" y="0"/>
                  </a:cubicBezTo>
                  <a:cubicBezTo>
                    <a:pt x="1350502" y="-11627"/>
                    <a:pt x="1558797" y="-10591"/>
                    <a:pt x="1788639" y="0"/>
                  </a:cubicBezTo>
                  <a:cubicBezTo>
                    <a:pt x="2018482" y="10591"/>
                    <a:pt x="2174813" y="-9355"/>
                    <a:pt x="2366114" y="0"/>
                  </a:cubicBezTo>
                  <a:cubicBezTo>
                    <a:pt x="2557416" y="9355"/>
                    <a:pt x="2917590" y="-31513"/>
                    <a:pt x="3084601" y="0"/>
                  </a:cubicBezTo>
                  <a:cubicBezTo>
                    <a:pt x="3251612" y="31513"/>
                    <a:pt x="3416101" y="-14130"/>
                    <a:pt x="3615072" y="0"/>
                  </a:cubicBezTo>
                  <a:cubicBezTo>
                    <a:pt x="3814043" y="14130"/>
                    <a:pt x="3961080" y="-14460"/>
                    <a:pt x="4192548" y="0"/>
                  </a:cubicBezTo>
                  <a:cubicBezTo>
                    <a:pt x="4424016" y="14460"/>
                    <a:pt x="4742799" y="-48824"/>
                    <a:pt x="5240061" y="0"/>
                  </a:cubicBezTo>
                  <a:cubicBezTo>
                    <a:pt x="5540046" y="-30117"/>
                    <a:pt x="5765058" y="186313"/>
                    <a:pt x="5779742" y="539681"/>
                  </a:cubicBezTo>
                  <a:cubicBezTo>
                    <a:pt x="5794568" y="754695"/>
                    <a:pt x="5801448" y="831895"/>
                    <a:pt x="5779742" y="1087653"/>
                  </a:cubicBezTo>
                  <a:cubicBezTo>
                    <a:pt x="5758036" y="1343411"/>
                    <a:pt x="5770353" y="1486373"/>
                    <a:pt x="5779742" y="1619665"/>
                  </a:cubicBezTo>
                  <a:cubicBezTo>
                    <a:pt x="5789131" y="1752957"/>
                    <a:pt x="5767750" y="1965932"/>
                    <a:pt x="5779742" y="2135716"/>
                  </a:cubicBezTo>
                  <a:cubicBezTo>
                    <a:pt x="5845170" y="2422172"/>
                    <a:pt x="5506767" y="2642488"/>
                    <a:pt x="5240061" y="2675397"/>
                  </a:cubicBezTo>
                  <a:cubicBezTo>
                    <a:pt x="4921117" y="2690108"/>
                    <a:pt x="4822648" y="2688307"/>
                    <a:pt x="4568578" y="2675397"/>
                  </a:cubicBezTo>
                  <a:cubicBezTo>
                    <a:pt x="4314508" y="2662487"/>
                    <a:pt x="4174897" y="2654261"/>
                    <a:pt x="3897095" y="2675397"/>
                  </a:cubicBezTo>
                  <a:cubicBezTo>
                    <a:pt x="3619293" y="2696533"/>
                    <a:pt x="3453442" y="2675017"/>
                    <a:pt x="3178609" y="2675397"/>
                  </a:cubicBezTo>
                  <a:cubicBezTo>
                    <a:pt x="2903776" y="2675777"/>
                    <a:pt x="2725929" y="2686045"/>
                    <a:pt x="2507126" y="2675397"/>
                  </a:cubicBezTo>
                  <a:cubicBezTo>
                    <a:pt x="2288323" y="2664749"/>
                    <a:pt x="2165321" y="2703371"/>
                    <a:pt x="1882647" y="2675397"/>
                  </a:cubicBezTo>
                  <a:cubicBezTo>
                    <a:pt x="1599973" y="2647423"/>
                    <a:pt x="1500000" y="2647859"/>
                    <a:pt x="1258168" y="2675397"/>
                  </a:cubicBezTo>
                  <a:cubicBezTo>
                    <a:pt x="1016336" y="2702935"/>
                    <a:pt x="811446" y="2696514"/>
                    <a:pt x="539681" y="2675397"/>
                  </a:cubicBezTo>
                  <a:cubicBezTo>
                    <a:pt x="261176" y="2696705"/>
                    <a:pt x="28536" y="2440134"/>
                    <a:pt x="0" y="2135716"/>
                  </a:cubicBezTo>
                  <a:cubicBezTo>
                    <a:pt x="17648" y="1926070"/>
                    <a:pt x="26290" y="1758143"/>
                    <a:pt x="0" y="1603704"/>
                  </a:cubicBezTo>
                  <a:cubicBezTo>
                    <a:pt x="-26290" y="1449265"/>
                    <a:pt x="13086" y="1302590"/>
                    <a:pt x="0" y="1039772"/>
                  </a:cubicBezTo>
                  <a:cubicBezTo>
                    <a:pt x="-13086" y="776954"/>
                    <a:pt x="14724" y="680589"/>
                    <a:pt x="0" y="539681"/>
                  </a:cubicBezTo>
                  <a:close/>
                </a:path>
                <a:path w="5779742" h="2675397" stroke="0" extrusionOk="0">
                  <a:moveTo>
                    <a:pt x="0" y="539681"/>
                  </a:moveTo>
                  <a:cubicBezTo>
                    <a:pt x="452" y="255450"/>
                    <a:pt x="248748" y="12731"/>
                    <a:pt x="539681" y="0"/>
                  </a:cubicBezTo>
                  <a:cubicBezTo>
                    <a:pt x="690583" y="-24234"/>
                    <a:pt x="1103247" y="-1098"/>
                    <a:pt x="1258168" y="0"/>
                  </a:cubicBezTo>
                  <a:cubicBezTo>
                    <a:pt x="1413089" y="1098"/>
                    <a:pt x="1575457" y="14197"/>
                    <a:pt x="1835643" y="0"/>
                  </a:cubicBezTo>
                  <a:cubicBezTo>
                    <a:pt x="2095830" y="-14197"/>
                    <a:pt x="2159727" y="4466"/>
                    <a:pt x="2413118" y="0"/>
                  </a:cubicBezTo>
                  <a:cubicBezTo>
                    <a:pt x="2666510" y="-4466"/>
                    <a:pt x="2940400" y="18752"/>
                    <a:pt x="3131605" y="0"/>
                  </a:cubicBezTo>
                  <a:cubicBezTo>
                    <a:pt x="3322810" y="-18752"/>
                    <a:pt x="3619535" y="-12889"/>
                    <a:pt x="3756084" y="0"/>
                  </a:cubicBezTo>
                  <a:cubicBezTo>
                    <a:pt x="3892633" y="12889"/>
                    <a:pt x="4203079" y="-14246"/>
                    <a:pt x="4521574" y="0"/>
                  </a:cubicBezTo>
                  <a:cubicBezTo>
                    <a:pt x="4840069" y="14246"/>
                    <a:pt x="4942112" y="-8166"/>
                    <a:pt x="5240061" y="0"/>
                  </a:cubicBezTo>
                  <a:cubicBezTo>
                    <a:pt x="5495643" y="22358"/>
                    <a:pt x="5809376" y="208819"/>
                    <a:pt x="5779742" y="539681"/>
                  </a:cubicBezTo>
                  <a:cubicBezTo>
                    <a:pt x="5756177" y="686226"/>
                    <a:pt x="5767387" y="881148"/>
                    <a:pt x="5779742" y="1039772"/>
                  </a:cubicBezTo>
                  <a:cubicBezTo>
                    <a:pt x="5792097" y="1198396"/>
                    <a:pt x="5763834" y="1435676"/>
                    <a:pt x="5779742" y="1603704"/>
                  </a:cubicBezTo>
                  <a:cubicBezTo>
                    <a:pt x="5795650" y="1771732"/>
                    <a:pt x="5754299" y="1916429"/>
                    <a:pt x="5779742" y="2135716"/>
                  </a:cubicBezTo>
                  <a:cubicBezTo>
                    <a:pt x="5782002" y="2404464"/>
                    <a:pt x="5515844" y="2633117"/>
                    <a:pt x="5240061" y="2675397"/>
                  </a:cubicBezTo>
                  <a:cubicBezTo>
                    <a:pt x="5031058" y="2658467"/>
                    <a:pt x="4912826" y="2699028"/>
                    <a:pt x="4709590" y="2675397"/>
                  </a:cubicBezTo>
                  <a:cubicBezTo>
                    <a:pt x="4506354" y="2651766"/>
                    <a:pt x="4189662" y="2638031"/>
                    <a:pt x="3944099" y="2675397"/>
                  </a:cubicBezTo>
                  <a:cubicBezTo>
                    <a:pt x="3698536" y="2712763"/>
                    <a:pt x="3470655" y="2646348"/>
                    <a:pt x="3319620" y="2675397"/>
                  </a:cubicBezTo>
                  <a:cubicBezTo>
                    <a:pt x="3168585" y="2704446"/>
                    <a:pt x="2905011" y="2696967"/>
                    <a:pt x="2695141" y="2675397"/>
                  </a:cubicBezTo>
                  <a:cubicBezTo>
                    <a:pt x="2485271" y="2653827"/>
                    <a:pt x="2276413" y="2642404"/>
                    <a:pt x="1929651" y="2675397"/>
                  </a:cubicBezTo>
                  <a:cubicBezTo>
                    <a:pt x="1582889" y="2708391"/>
                    <a:pt x="1376137" y="2655378"/>
                    <a:pt x="1211164" y="2675397"/>
                  </a:cubicBezTo>
                  <a:cubicBezTo>
                    <a:pt x="1046191" y="2695416"/>
                    <a:pt x="842785" y="2677831"/>
                    <a:pt x="539681" y="2675397"/>
                  </a:cubicBezTo>
                  <a:cubicBezTo>
                    <a:pt x="217459" y="2629828"/>
                    <a:pt x="18626" y="2485652"/>
                    <a:pt x="0" y="2135716"/>
                  </a:cubicBezTo>
                  <a:cubicBezTo>
                    <a:pt x="21622" y="1948575"/>
                    <a:pt x="6448" y="1720478"/>
                    <a:pt x="0" y="1603704"/>
                  </a:cubicBezTo>
                  <a:cubicBezTo>
                    <a:pt x="-6448" y="1486930"/>
                    <a:pt x="17629" y="1270140"/>
                    <a:pt x="0" y="1087653"/>
                  </a:cubicBezTo>
                  <a:cubicBezTo>
                    <a:pt x="-17629" y="905166"/>
                    <a:pt x="6717" y="730450"/>
                    <a:pt x="0" y="539681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19779"/>
            <a:stretch>
              <a:fillRect/>
            </a:stretch>
          </p:blipFill>
          <p:spPr>
            <a:xfrm>
              <a:off x="6763133" y="4101083"/>
              <a:ext cx="5065398" cy="2044342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394440" y="2863492"/>
              <a:ext cx="5545739" cy="1279830"/>
              <a:chOff x="596188" y="1115933"/>
              <a:chExt cx="5545739" cy="127983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6188" y="1115933"/>
                <a:ext cx="5397284" cy="1279830"/>
                <a:chOff x="596188" y="1115933"/>
                <a:chExt cx="5397284" cy="1279830"/>
              </a:xfrm>
            </p:grpSpPr>
            <p:pic>
              <p:nvPicPr>
                <p:cNvPr id="38" name="Picture 3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5029522" cy="784830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1435658" y="1595993"/>
                  <a:ext cx="4331335" cy="6899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Tiêu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chí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đánh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giá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6858" y="1356060"/>
                <a:ext cx="555069" cy="904397"/>
              </a:xfrm>
              <a:prstGeom prst="rect">
                <a:avLst/>
              </a:prstGeom>
            </p:spPr>
          </p:pic>
        </p:grpSp>
      </p:grpSp>
      <p:sp>
        <p:nvSpPr>
          <p:cNvPr id="15" name="Rounded Rectangle 14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NHẨM TOÀN BÀI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NỐI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585" y="92710"/>
            <a:ext cx="11966575" cy="6639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0945" y="2167255"/>
            <a:ext cx="7847330" cy="118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2770" y="116205"/>
            <a:ext cx="9184005" cy="788035"/>
          </a:xfrm>
          <a:prstGeom prst="rect">
            <a:avLst/>
          </a:prstGeom>
        </p:spPr>
      </p:pic>
      <p:sp>
        <p:nvSpPr>
          <p:cNvPr id="10" name="Rectangle: Rounded Corners 2"/>
          <p:cNvSpPr/>
          <p:nvPr/>
        </p:nvSpPr>
        <p:spPr>
          <a:xfrm>
            <a:off x="1471295" y="1019810"/>
            <a:ext cx="9556115" cy="81470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1. </a:t>
            </a:r>
            <a:r>
              <a:rPr kumimoji="0" lang="en-NZ" alt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Các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NZ" alt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sự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vật dưới đây tham gia ngày hội như thế nào?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13" descr="392246181df7c6a99fe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4000" y="1950085"/>
            <a:ext cx="5496560" cy="2336800"/>
          </a:xfrm>
          <a:prstGeom prst="rect">
            <a:avLst/>
          </a:prstGeom>
        </p:spPr>
      </p:pic>
      <p:pic>
        <p:nvPicPr>
          <p:cNvPr id="17" name="Picture 16" descr="92916aac3143ea1db3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510" y="1950085"/>
            <a:ext cx="5774690" cy="2253615"/>
          </a:xfrm>
          <a:prstGeom prst="rect">
            <a:avLst/>
          </a:prstGeom>
        </p:spPr>
      </p:pic>
      <p:pic>
        <p:nvPicPr>
          <p:cNvPr id="18" name="Picture 17" descr="cce3a722fccd27937ed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4434840"/>
            <a:ext cx="5496560" cy="2423160"/>
          </a:xfrm>
          <a:prstGeom prst="rect">
            <a:avLst/>
          </a:prstGeom>
        </p:spPr>
      </p:pic>
      <p:pic>
        <p:nvPicPr>
          <p:cNvPr id="19" name="Picture 18" descr="388e574d0ca2d7fc8eb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610" y="4493895"/>
            <a:ext cx="5482590" cy="230505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713105" y="3496945"/>
            <a:ext cx="457835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trúc nổi nhạc sáo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111875" y="3430905"/>
            <a:ext cx="5775325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 nước chơi trò đu quay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80745" y="6092190"/>
            <a:ext cx="410464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 mang ô đi hội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741160" y="6026785"/>
            <a:ext cx="480949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 suối gảy nhạc đàn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5046" y="108758"/>
            <a:ext cx="1620837" cy="9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7810" y="-24130"/>
            <a:ext cx="6854190" cy="77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473835"/>
            <a:ext cx="4023360" cy="5384165"/>
          </a:xfrm>
          <a:prstGeom prst="rect">
            <a:avLst/>
          </a:prstGeom>
        </p:spPr>
      </p:pic>
      <p:sp>
        <p:nvSpPr>
          <p:cNvPr id="13" name="Rectangle: Rounded Corners 2"/>
          <p:cNvSpPr/>
          <p:nvPr/>
        </p:nvSpPr>
        <p:spPr>
          <a:xfrm>
            <a:off x="1471295" y="902970"/>
            <a:ext cx="9556115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Cùng bạn hỏi - đáp về hoạt động của các con vật trong ngày hội rừng xanh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135755" y="2099310"/>
            <a:ext cx="4311015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Chim gõ kiến làm gì?</a:t>
            </a:r>
          </a:p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      - Chim gõ kiến nổi mõ.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135755" y="3263265"/>
            <a:ext cx="343281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Gà rừng làm gì?</a:t>
            </a:r>
          </a:p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     - Gà rừng gọi dậy.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135755" y="4427220"/>
            <a:ext cx="452120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Công làm gì?</a:t>
            </a:r>
          </a:p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      - Công dẫn đầu đội múa.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35755" y="5591175"/>
            <a:ext cx="4976495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Khướu làm gì?</a:t>
            </a:r>
          </a:p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      - Khướu lĩnh xướng dàn ca.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680960" y="3263265"/>
            <a:ext cx="4468495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Kì nhông làm gì?</a:t>
            </a:r>
          </a:p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     - Kì nhông diễn ảo thuật.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8850" y="4873625"/>
            <a:ext cx="1934845" cy="15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5410" y="201930"/>
            <a:ext cx="1254125" cy="11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658235" y="97155"/>
            <a:ext cx="5181600" cy="584835"/>
          </a:xfrm>
          <a:prstGeom prst="rect">
            <a:avLst/>
          </a:prstGeom>
        </p:spPr>
      </p:pic>
      <p:sp>
        <p:nvSpPr>
          <p:cNvPr id="13" name="Rectangle: Rounded Corners 2"/>
          <p:cNvSpPr/>
          <p:nvPr/>
        </p:nvSpPr>
        <p:spPr>
          <a:xfrm>
            <a:off x="1471295" y="902970"/>
            <a:ext cx="9556115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3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 thơ nói đến những âm thanh nào? Những âm thanh ấy có tác dụng gì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40995" y="2171065"/>
            <a:ext cx="11510645" cy="1938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Những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âm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thanh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: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Tiếng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mõ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tiếng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gà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rừng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gọi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tiếng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nhạc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sáo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của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tre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trúc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tiếng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nhạc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đàn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của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khe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suối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tiếng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lĩnh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xướng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của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khướu</a:t>
            </a:r>
            <a:r>
              <a:rPr lang="en-US" sz="4000" b="0" dirty="0">
                <a:latin typeface="Times New Roman" panose="02020603050405020304" charset="0"/>
              </a:rPr>
              <a:t>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0995" y="4330065"/>
            <a:ext cx="6966585" cy="1938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Tác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dụng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: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Những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âm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thanh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dạng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đó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làm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cho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ngày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hội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vui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tươi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rộn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rã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hơn</a:t>
            </a:r>
            <a:r>
              <a:rPr lang="en-US" sz="4000" b="0" dirty="0"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"/>
          <p:cNvSpPr/>
          <p:nvPr/>
        </p:nvSpPr>
        <p:spPr>
          <a:xfrm>
            <a:off x="2339340" y="837565"/>
            <a:ext cx="7954010" cy="95059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4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 thích nhất  hình ảnh nào trong bài thơ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05200" y="76835"/>
            <a:ext cx="5181600" cy="584835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770" y="2049780"/>
            <a:ext cx="7501890" cy="3970655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2400935" y="2231390"/>
            <a:ext cx="327533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suy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nghĩ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ab102744b12904cc90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1673766" y="1102223"/>
            <a:ext cx="851934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NỘI DUNG CHÍNH CỦA BÀI ĐỌC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57655" y="2487295"/>
            <a:ext cx="907669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22139e67080abdef29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030" y="70485"/>
            <a:ext cx="11965940" cy="671639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46250" y="830580"/>
            <a:ext cx="8700135" cy="212217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110105"/>
            <a:ext cx="449961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308350" y="991870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305935" y="242570"/>
            <a:ext cx="357886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90600" y="1007745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6690" y="1960903"/>
            <a:ext cx="4266565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bao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028264" y="1411628"/>
            <a:ext cx="4094521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Khướu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Kì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say: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Ơ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3255" y="1545590"/>
            <a:ext cx="3324860" cy="50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4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858895" y="1732915"/>
            <a:ext cx="44748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NÓI VÀ NGHE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165475" y="2849245"/>
            <a:ext cx="58610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4000" b="1">
                <a:latin typeface="Times New Roman" panose="02020603050405020304" charset="0"/>
              </a:rPr>
              <a:t>Nói điều em biết về rừng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ca92be14d3a13635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768465" y="207645"/>
            <a:ext cx="376237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799580" y="1257300"/>
            <a:ext cx="454914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 tranh, kể tên những con vật đi dự ngày hội rừng xanh.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9580" y="3257550"/>
            <a:ext cx="247967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gõ kiến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020300" y="3257550"/>
            <a:ext cx="165862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Gà rừng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799580" y="4020185"/>
            <a:ext cx="123063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- Công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799580" y="4782820"/>
            <a:ext cx="232664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khướu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799580" y="5545455"/>
            <a:ext cx="183388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Kì nhông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Picture 18" descr="Ảnh-động-đặt-câu-hỏi-thắc-mắ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840" y="642620"/>
            <a:ext cx="1598295" cy="1296670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64884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33A9C4-41A4-07DD-85EB-E4B579D7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27" y="0"/>
            <a:ext cx="9697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0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"/>
          <p:cNvSpPr/>
          <p:nvPr/>
        </p:nvSpPr>
        <p:spPr>
          <a:xfrm>
            <a:off x="1467485" y="628015"/>
            <a:ext cx="9257030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Nói điều em biết về rừng (qua phim ảnh, sách báo)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1467485" y="628015"/>
            <a:ext cx="9257030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Trao đổi với bạn: Làm thế nào để bảo vệ rừng</a:t>
            </a:r>
            <a:r>
              <a:rPr kumimoji="0" lang="en-NZ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tác hại của việc phá rừng_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2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lassroom with desks and chai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750820" y="2806700"/>
            <a:ext cx="6502400" cy="3151505"/>
            <a:chOff x="277034" y="1489257"/>
            <a:chExt cx="3726918" cy="170080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419090" y="1969192"/>
              <a:ext cx="3584862" cy="1220872"/>
            </a:xfrm>
            <a:custGeom>
              <a:avLst/>
              <a:gdLst>
                <a:gd name="connsiteX0" fmla="*/ 0 w 3584862"/>
                <a:gd name="connsiteY0" fmla="*/ 203483 h 1220872"/>
                <a:gd name="connsiteX1" fmla="*/ 203483 w 3584862"/>
                <a:gd name="connsiteY1" fmla="*/ 0 h 1220872"/>
                <a:gd name="connsiteX2" fmla="*/ 764911 w 3584862"/>
                <a:gd name="connsiteY2" fmla="*/ 0 h 1220872"/>
                <a:gd name="connsiteX3" fmla="*/ 1231003 w 3584862"/>
                <a:gd name="connsiteY3" fmla="*/ 0 h 1220872"/>
                <a:gd name="connsiteX4" fmla="*/ 1792431 w 3584862"/>
                <a:gd name="connsiteY4" fmla="*/ 0 h 1220872"/>
                <a:gd name="connsiteX5" fmla="*/ 2290301 w 3584862"/>
                <a:gd name="connsiteY5" fmla="*/ 0 h 1220872"/>
                <a:gd name="connsiteX6" fmla="*/ 2883509 w 3584862"/>
                <a:gd name="connsiteY6" fmla="*/ 0 h 1220872"/>
                <a:gd name="connsiteX7" fmla="*/ 3381379 w 3584862"/>
                <a:gd name="connsiteY7" fmla="*/ 0 h 1220872"/>
                <a:gd name="connsiteX8" fmla="*/ 3584862 w 3584862"/>
                <a:gd name="connsiteY8" fmla="*/ 203483 h 1220872"/>
                <a:gd name="connsiteX9" fmla="*/ 3584862 w 3584862"/>
                <a:gd name="connsiteY9" fmla="*/ 618575 h 1220872"/>
                <a:gd name="connsiteX10" fmla="*/ 3584862 w 3584862"/>
                <a:gd name="connsiteY10" fmla="*/ 1017389 h 1220872"/>
                <a:gd name="connsiteX11" fmla="*/ 3381379 w 3584862"/>
                <a:gd name="connsiteY11" fmla="*/ 1220872 h 1220872"/>
                <a:gd name="connsiteX12" fmla="*/ 2819951 w 3584862"/>
                <a:gd name="connsiteY12" fmla="*/ 1220872 h 1220872"/>
                <a:gd name="connsiteX13" fmla="*/ 2353859 w 3584862"/>
                <a:gd name="connsiteY13" fmla="*/ 1220872 h 1220872"/>
                <a:gd name="connsiteX14" fmla="*/ 1792431 w 3584862"/>
                <a:gd name="connsiteY14" fmla="*/ 1220872 h 1220872"/>
                <a:gd name="connsiteX15" fmla="*/ 1326340 w 3584862"/>
                <a:gd name="connsiteY15" fmla="*/ 1220872 h 1220872"/>
                <a:gd name="connsiteX16" fmla="*/ 828469 w 3584862"/>
                <a:gd name="connsiteY16" fmla="*/ 1220872 h 1220872"/>
                <a:gd name="connsiteX17" fmla="*/ 203483 w 3584862"/>
                <a:gd name="connsiteY17" fmla="*/ 1220872 h 1220872"/>
                <a:gd name="connsiteX18" fmla="*/ 0 w 3584862"/>
                <a:gd name="connsiteY18" fmla="*/ 1017389 h 1220872"/>
                <a:gd name="connsiteX19" fmla="*/ 0 w 3584862"/>
                <a:gd name="connsiteY19" fmla="*/ 602297 h 1220872"/>
                <a:gd name="connsiteX20" fmla="*/ 0 w 3584862"/>
                <a:gd name="connsiteY20" fmla="*/ 203483 h 12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862" h="1220872" fill="none" extrusionOk="0">
                  <a:moveTo>
                    <a:pt x="0" y="203483"/>
                  </a:moveTo>
                  <a:cubicBezTo>
                    <a:pt x="26333" y="76473"/>
                    <a:pt x="105754" y="-4579"/>
                    <a:pt x="203483" y="0"/>
                  </a:cubicBezTo>
                  <a:cubicBezTo>
                    <a:pt x="409810" y="-24765"/>
                    <a:pt x="603646" y="26782"/>
                    <a:pt x="764911" y="0"/>
                  </a:cubicBezTo>
                  <a:cubicBezTo>
                    <a:pt x="926176" y="-26782"/>
                    <a:pt x="1108776" y="11201"/>
                    <a:pt x="1231003" y="0"/>
                  </a:cubicBezTo>
                  <a:cubicBezTo>
                    <a:pt x="1353230" y="-11201"/>
                    <a:pt x="1661501" y="57179"/>
                    <a:pt x="1792431" y="0"/>
                  </a:cubicBezTo>
                  <a:cubicBezTo>
                    <a:pt x="1923361" y="-57179"/>
                    <a:pt x="2101008" y="19989"/>
                    <a:pt x="2290301" y="0"/>
                  </a:cubicBezTo>
                  <a:cubicBezTo>
                    <a:pt x="2479594" y="-19989"/>
                    <a:pt x="2756789" y="48596"/>
                    <a:pt x="2883509" y="0"/>
                  </a:cubicBezTo>
                  <a:cubicBezTo>
                    <a:pt x="3010229" y="-48596"/>
                    <a:pt x="3154738" y="53127"/>
                    <a:pt x="3381379" y="0"/>
                  </a:cubicBezTo>
                  <a:cubicBezTo>
                    <a:pt x="3488600" y="-27187"/>
                    <a:pt x="3569700" y="75874"/>
                    <a:pt x="3584862" y="203483"/>
                  </a:cubicBezTo>
                  <a:cubicBezTo>
                    <a:pt x="3595920" y="360450"/>
                    <a:pt x="3557493" y="450001"/>
                    <a:pt x="3584862" y="618575"/>
                  </a:cubicBezTo>
                  <a:cubicBezTo>
                    <a:pt x="3612231" y="787149"/>
                    <a:pt x="3562369" y="891879"/>
                    <a:pt x="3584862" y="1017389"/>
                  </a:cubicBezTo>
                  <a:cubicBezTo>
                    <a:pt x="3582534" y="1130284"/>
                    <a:pt x="3514240" y="1234030"/>
                    <a:pt x="3381379" y="1220872"/>
                  </a:cubicBezTo>
                  <a:cubicBezTo>
                    <a:pt x="3123814" y="1243961"/>
                    <a:pt x="2957217" y="1154763"/>
                    <a:pt x="2819951" y="1220872"/>
                  </a:cubicBezTo>
                  <a:cubicBezTo>
                    <a:pt x="2682685" y="1286981"/>
                    <a:pt x="2537822" y="1174902"/>
                    <a:pt x="2353859" y="1220872"/>
                  </a:cubicBezTo>
                  <a:cubicBezTo>
                    <a:pt x="2169896" y="1266842"/>
                    <a:pt x="1920757" y="1212486"/>
                    <a:pt x="1792431" y="1220872"/>
                  </a:cubicBezTo>
                  <a:cubicBezTo>
                    <a:pt x="1664105" y="1229258"/>
                    <a:pt x="1421304" y="1173635"/>
                    <a:pt x="1326340" y="1220872"/>
                  </a:cubicBezTo>
                  <a:cubicBezTo>
                    <a:pt x="1231376" y="1268109"/>
                    <a:pt x="970399" y="1215279"/>
                    <a:pt x="828469" y="1220872"/>
                  </a:cubicBezTo>
                  <a:cubicBezTo>
                    <a:pt x="686539" y="1226465"/>
                    <a:pt x="465243" y="1160860"/>
                    <a:pt x="203483" y="1220872"/>
                  </a:cubicBezTo>
                  <a:cubicBezTo>
                    <a:pt x="87470" y="1234401"/>
                    <a:pt x="27850" y="1137001"/>
                    <a:pt x="0" y="1017389"/>
                  </a:cubicBezTo>
                  <a:cubicBezTo>
                    <a:pt x="-1351" y="925069"/>
                    <a:pt x="48587" y="783856"/>
                    <a:pt x="0" y="602297"/>
                  </a:cubicBezTo>
                  <a:cubicBezTo>
                    <a:pt x="-48587" y="420738"/>
                    <a:pt x="16368" y="377581"/>
                    <a:pt x="0" y="203483"/>
                  </a:cubicBezTo>
                  <a:close/>
                </a:path>
                <a:path w="3584862" h="1220872" stroke="0" extrusionOk="0">
                  <a:moveTo>
                    <a:pt x="0" y="203483"/>
                  </a:moveTo>
                  <a:cubicBezTo>
                    <a:pt x="11429" y="68293"/>
                    <a:pt x="95472" y="11844"/>
                    <a:pt x="203483" y="0"/>
                  </a:cubicBezTo>
                  <a:cubicBezTo>
                    <a:pt x="373832" y="-24415"/>
                    <a:pt x="670020" y="17911"/>
                    <a:pt x="796690" y="0"/>
                  </a:cubicBezTo>
                  <a:cubicBezTo>
                    <a:pt x="923360" y="-17911"/>
                    <a:pt x="1113276" y="23803"/>
                    <a:pt x="1294561" y="0"/>
                  </a:cubicBezTo>
                  <a:cubicBezTo>
                    <a:pt x="1475846" y="-23803"/>
                    <a:pt x="1674631" y="39185"/>
                    <a:pt x="1855989" y="0"/>
                  </a:cubicBezTo>
                  <a:cubicBezTo>
                    <a:pt x="2037347" y="-39185"/>
                    <a:pt x="2165874" y="45006"/>
                    <a:pt x="2417417" y="0"/>
                  </a:cubicBezTo>
                  <a:cubicBezTo>
                    <a:pt x="2668960" y="-45006"/>
                    <a:pt x="3007654" y="70823"/>
                    <a:pt x="3381379" y="0"/>
                  </a:cubicBezTo>
                  <a:cubicBezTo>
                    <a:pt x="3491822" y="1690"/>
                    <a:pt x="3613706" y="78395"/>
                    <a:pt x="3584862" y="203483"/>
                  </a:cubicBezTo>
                  <a:cubicBezTo>
                    <a:pt x="3588212" y="293807"/>
                    <a:pt x="3547759" y="506698"/>
                    <a:pt x="3584862" y="586019"/>
                  </a:cubicBezTo>
                  <a:cubicBezTo>
                    <a:pt x="3621965" y="665340"/>
                    <a:pt x="3546592" y="830753"/>
                    <a:pt x="3584862" y="1017389"/>
                  </a:cubicBezTo>
                  <a:cubicBezTo>
                    <a:pt x="3572195" y="1123384"/>
                    <a:pt x="3495691" y="1244410"/>
                    <a:pt x="3381379" y="1220872"/>
                  </a:cubicBezTo>
                  <a:cubicBezTo>
                    <a:pt x="3276284" y="1242701"/>
                    <a:pt x="3125487" y="1200098"/>
                    <a:pt x="2915288" y="1220872"/>
                  </a:cubicBezTo>
                  <a:cubicBezTo>
                    <a:pt x="2705089" y="1241646"/>
                    <a:pt x="2544793" y="1172405"/>
                    <a:pt x="2417417" y="1220872"/>
                  </a:cubicBezTo>
                  <a:cubicBezTo>
                    <a:pt x="2290041" y="1269339"/>
                    <a:pt x="2130944" y="1186807"/>
                    <a:pt x="1919547" y="1220872"/>
                  </a:cubicBezTo>
                  <a:cubicBezTo>
                    <a:pt x="1708150" y="1254937"/>
                    <a:pt x="1629908" y="1182623"/>
                    <a:pt x="1358119" y="1220872"/>
                  </a:cubicBezTo>
                  <a:cubicBezTo>
                    <a:pt x="1086330" y="1259121"/>
                    <a:pt x="1029985" y="1196730"/>
                    <a:pt x="923806" y="1220872"/>
                  </a:cubicBezTo>
                  <a:cubicBezTo>
                    <a:pt x="817627" y="1245014"/>
                    <a:pt x="474197" y="1149132"/>
                    <a:pt x="203483" y="1220872"/>
                  </a:cubicBezTo>
                  <a:cubicBezTo>
                    <a:pt x="94781" y="1209838"/>
                    <a:pt x="2010" y="1160372"/>
                    <a:pt x="0" y="1017389"/>
                  </a:cubicBezTo>
                  <a:cubicBezTo>
                    <a:pt x="-13515" y="861893"/>
                    <a:pt x="30803" y="734701"/>
                    <a:pt x="0" y="610436"/>
                  </a:cubicBezTo>
                  <a:cubicBezTo>
                    <a:pt x="-30803" y="486171"/>
                    <a:pt x="46896" y="341330"/>
                    <a:pt x="0" y="203483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19050" cmpd="thinThick">
              <a:solidFill>
                <a:srgbClr val="FF3F6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37208" flipH="1">
              <a:off x="277034" y="1489257"/>
              <a:ext cx="919996" cy="91999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568" y="574494"/>
            <a:ext cx="3974937" cy="2688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anh-dong-cam-on-dep-cho-slide-powerpo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powerpoint-don-gian-ma-dep-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05378" y="701110"/>
            <a:ext cx="7627409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06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02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2023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094230" y="4190365"/>
            <a:ext cx="763841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63390" y="5111115"/>
            <a:ext cx="308800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 1 - Tiết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42410" y="2037715"/>
            <a:ext cx="39287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450" y="3150235"/>
            <a:ext cx="1578610" cy="67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ced1f2556438d1dd45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06575" y="1014095"/>
            <a:ext cx="8578850" cy="1701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06975" y="2805430"/>
            <a:ext cx="2176780" cy="2232025"/>
            <a:chOff x="4696770" y="781585"/>
            <a:chExt cx="3318433" cy="40289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324" y="781585"/>
              <a:ext cx="2359327" cy="32321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6041"/>
            <a:stretch>
              <a:fillRect/>
            </a:stretch>
          </p:blipFill>
          <p:spPr>
            <a:xfrm>
              <a:off x="4696770" y="1692613"/>
              <a:ext cx="3318433" cy="311796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519d1db98bd43e31aa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45" y="132080"/>
            <a:ext cx="12007215" cy="660336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85870" y="1015365"/>
            <a:ext cx="4620895" cy="1487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69676" y="2502835"/>
            <a:ext cx="3172408" cy="1636095"/>
            <a:chOff x="139959" y="1387023"/>
            <a:chExt cx="3172408" cy="1636095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290449" y="2743406"/>
            <a:ext cx="3329164" cy="1371679"/>
            <a:chOff x="8110962" y="1828720"/>
            <a:chExt cx="3329164" cy="1371679"/>
          </a:xfrm>
        </p:grpSpPr>
        <p:sp>
          <p:nvSpPr>
            <p:cNvPr id="12" name="Rectangle: Rounded Corners 8"/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382678" y="4275147"/>
            <a:ext cx="3377114" cy="1589938"/>
            <a:chOff x="4424729" y="3902060"/>
            <a:chExt cx="3377114" cy="1589938"/>
          </a:xfrm>
        </p:grpSpPr>
        <p:sp>
          <p:nvSpPr>
            <p:cNvPr id="16" name="Rectangle: Rounded Corners 5"/>
            <p:cNvSpPr/>
            <p:nvPr/>
          </p:nvSpPr>
          <p:spPr>
            <a:xfrm>
              <a:off x="4946208" y="432943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308350" y="991870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305935" y="242570"/>
            <a:ext cx="357886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90600" y="1007745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6690" y="1960903"/>
            <a:ext cx="4266565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bao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028264" y="1411628"/>
            <a:ext cx="4094521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Khướu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Kì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say: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Ơ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3255" y="1545590"/>
            <a:ext cx="3324860" cy="50888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p-trang-45b04e9e2c61b3_8865957f9b0e057b7a56c7f0122ab29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05" y="71120"/>
            <a:ext cx="12026900" cy="670242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571365" y="71120"/>
            <a:ext cx="250444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307715" y="624205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073525" y="1305560"/>
            <a:ext cx="4041775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đọc</a:t>
            </a:r>
            <a:r>
              <a:rPr lang="en-NZ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từ khó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358900" y="2352040"/>
            <a:ext cx="669925" cy="553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õ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307715" y="2352040"/>
            <a:ext cx="1850390" cy="553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ĩ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nh </a:t>
            </a:r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335395" y="2352040"/>
            <a:ext cx="1162050" cy="553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</a:t>
            </a:r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ướu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781415" y="2352040"/>
            <a:ext cx="1595120" cy="553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ọn</a:t>
            </a:r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nước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97025" y="4416425"/>
            <a:ext cx="3815715" cy="1630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2500" dirty="0">
              <a:latin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618605" y="4416425"/>
            <a:ext cx="3660775" cy="1630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Tre,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trúc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dirty="0" err="1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ổi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nhạc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sáo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Khe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suối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gảy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nhạc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đàn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rủ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25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bao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500" b="0" dirty="0" err="1">
                <a:latin typeface="Times New Roman" panose="02020603050405020304" charset="0"/>
                <a:cs typeface="Times New Roman" panose="02020603050405020304" charset="0"/>
              </a:rPr>
              <a:t>tươi</a:t>
            </a:r>
            <a:r>
              <a:rPr lang="en-US" sz="2500" b="0" dirty="0">
                <a:latin typeface="Times New Roman" panose="02020603050405020304" charset="0"/>
                <a:cs typeface="Times New Roman" panose="02020603050405020304" charset="0"/>
              </a:rPr>
              <a:t> non.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2500" dirty="0">
              <a:latin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28825" y="3097530"/>
            <a:ext cx="7672705" cy="112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00" grpId="0" animBg="1"/>
      <p:bldP spid="100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308350" y="991870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305935" y="242570"/>
            <a:ext cx="357886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90600" y="1007745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6690" y="1960903"/>
            <a:ext cx="4266565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bao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028264" y="1411628"/>
            <a:ext cx="4094521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Khướu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Kì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say: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Ơ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3255" y="1545590"/>
            <a:ext cx="3324860" cy="50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502285" y="2389505"/>
            <a:ext cx="817880" cy="553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Mõ: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320165" y="2192020"/>
            <a:ext cx="106616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 cụ dân gian làm bằng tre hoặc gỗ, lòng rỗng, dùng để điểm nhịp hoặc báo hiệu, phát hiệu lệnh.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6075" y="3405505"/>
            <a:ext cx="2083435" cy="553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Lĩnh xướng: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429510" y="3415665"/>
            <a:ext cx="9552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 đơn ca một câu, một đoạn trước hoặc sau phần hát của tập thể.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02285" y="4421505"/>
            <a:ext cx="1611630" cy="553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Ảo thuật: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150745" y="4382135"/>
            <a:ext cx="983107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biến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hoá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nhanh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khéo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léo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27037" y="5367020"/>
            <a:ext cx="1786255" cy="553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97735" y="5327650"/>
            <a:ext cx="97377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bánh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xe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gắn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thống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ống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nứa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nhờ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sức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đưa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sông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lên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ruộng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9510" y="509270"/>
            <a:ext cx="8862060" cy="118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 bldLvl="0" animBg="1"/>
      <p:bldP spid="18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881</Words>
  <Application>Microsoft Office PowerPoint</Application>
  <PresentationFormat>Widescreen</PresentationFormat>
  <Paragraphs>142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Arial-Rounded</vt:lpstr>
      <vt:lpstr>Ca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2023-01-27T14:03:00Z</dcterms:created>
  <dcterms:modified xsi:type="dcterms:W3CDTF">2023-02-06T03:18:09Z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311DBFA7EE15440F938DE55C2981FCFB</vt:lpwstr>
  </property>
  <property fmtid="{D5CDD505-2E9C-101B-9397-08002B2CF9AE}" pid="3" name="KSOProductBuildVer">
    <vt:lpwstr>1033-11.2.0.11440</vt:lpwstr>
  </property>
</Properties>
</file>