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83" r:id="rId2"/>
    <p:sldId id="352" r:id="rId3"/>
    <p:sldId id="318" r:id="rId4"/>
    <p:sldId id="344" r:id="rId5"/>
    <p:sldId id="349" r:id="rId6"/>
    <p:sldId id="350" r:id="rId7"/>
    <p:sldId id="351" r:id="rId8"/>
    <p:sldId id="272" r:id="rId9"/>
    <p:sldId id="525" r:id="rId10"/>
    <p:sldId id="385" r:id="rId11"/>
    <p:sldId id="387" r:id="rId12"/>
    <p:sldId id="294" r:id="rId13"/>
    <p:sldId id="402" r:id="rId14"/>
    <p:sldId id="403" r:id="rId15"/>
    <p:sldId id="389" r:id="rId16"/>
    <p:sldId id="388" r:id="rId17"/>
    <p:sldId id="404" r:id="rId18"/>
    <p:sldId id="394" r:id="rId19"/>
    <p:sldId id="405" r:id="rId20"/>
    <p:sldId id="406" r:id="rId21"/>
    <p:sldId id="392" r:id="rId22"/>
    <p:sldId id="407" r:id="rId23"/>
    <p:sldId id="526" r:id="rId24"/>
    <p:sldId id="408" r:id="rId25"/>
    <p:sldId id="398" r:id="rId26"/>
    <p:sldId id="409" r:id="rId27"/>
    <p:sldId id="410" r:id="rId28"/>
    <p:sldId id="401" r:id="rId29"/>
    <p:sldId id="3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3893" autoAdjust="0"/>
  </p:normalViewPr>
  <p:slideViewPr>
    <p:cSldViewPr snapToGrid="0">
      <p:cViewPr varScale="1">
        <p:scale>
          <a:sx n="79" d="100"/>
          <a:sy n="79" d="100"/>
        </p:scale>
        <p:origin x="874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141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DF2D5B-F1B1-40B1-A604-0384537BC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TH Bình Nhâm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ADF949-B00C-4D1E-8AD9-6BDFA4BBE0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1A8AF-97A9-48BD-B9B9-B7841D06DA51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E3E85-F706-4210-87DE-0A990A96C9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GV: NGUYỄN THỤY TRÀ MY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DA937-203B-4BF1-92BD-6334C86AC9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665EC-6310-4B5A-9AC7-1FD524640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67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TH Bình Nhâm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GV: NGUYỄN THỤY TRÀ MY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62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15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63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15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59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59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79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3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97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4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C6DCC1-A5BB-4A9E-9497-80E90A2A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1C601-51EC-4C38-8858-F27F73031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385E6-8179-4F7B-90D7-1EECE6BC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GV: NGUYỄN THỤY TRÀ MY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GV: NGUYỄN THỤY TRÀ MY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GV: NGUYỄN THỤY TRÀ MY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4D049-9A60-4C53-BD46-53AFEC35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3C8854-C058-4903-B7BD-2DCD9DDB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2E354-D565-45ED-9FD5-84EFEFE4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9C2A4-3FD2-45ED-BD31-027308B4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E1063-8DE2-47DC-9783-6E510AD2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0827F-74A7-48CB-BE63-F7A6D8A98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GV: NGUYỄN THỤY TRÀ MY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GV: NGUYỄN THỤY TRÀ MY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GV: NGUYỄN THỤY TRÀ MY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GV: NGUYỄN THỤY TRÀ MY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GV: NGUYỄN THỤY TRÀ MY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GV: NGUYỄN THỤY TRÀ MY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4AEF9A9-6DC7-45C2-A50D-AB5D9B94EA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GV: NGUYỄN THỤY TRÀ MY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8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3.gi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17" Type="http://schemas.microsoft.com/office/2007/relationships/hdphoto" Target="../media/hdphoto4.wdp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0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23" Type="http://schemas.openxmlformats.org/officeDocument/2006/relationships/image" Target="../media/image26.png"/><Relationship Id="rId10" Type="http://schemas.openxmlformats.org/officeDocument/2006/relationships/slide" Target="slide5.xml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4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58951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2BEB52-5939-4EAF-97C9-70981362B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4C13718-D5D5-49AE-893D-01AA04F6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6BD75A-3EBC-48D0-8C43-993A4A1F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C0FCD-E0B4-4735-95A2-C469D5740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C6A4AC-D7BF-4284-B365-793A5746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F8D7D0E4-A176-4694-ABC7-62F8BAD9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3EAEE9-7445-4B5E-8560-529D324A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058BA2-23A1-4984-8449-4EEC149B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24FA-770D-4196-BA8D-66996DB0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FCEF7A-467D-4965-ADA3-AB5994EEA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0ACAD2-A15C-4E24-B773-4AE11E01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DF96E-BDE2-4C35-81D4-961E514D8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47DCC3F-E5DE-4539-A142-DC1100E9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0F92AE-7AB3-43DD-A53F-9B1065956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0D0D-FDB7-4F32-935A-7419CB5D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BAB85-B9DC-49B9-93FD-02440492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76902C0-17C7-401E-A4AA-65419ABD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1B79D-8729-459A-837A-3FBEE4C29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37084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4D1AE-F77E-4FC3-B3FE-015FB3D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103046-9C09-49F7-89D9-F3130746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387D6-6AF4-44D8-AA62-668857C0D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027" y="-108018"/>
            <a:ext cx="2572735" cy="1072989"/>
          </a:xfrm>
          <a:prstGeom prst="rect">
            <a:avLst/>
          </a:prstGeom>
        </p:spPr>
      </p:pic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C73C7511-B8A8-44E1-B350-2C4ABCFFA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0737" y="1542361"/>
            <a:ext cx="7890526" cy="446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D11786-FE0B-444E-B7E1-DE474521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GV: NGUYỄN THỤY TRÀ MY</a:t>
            </a:r>
          </a:p>
        </p:txBody>
      </p:sp>
    </p:spTree>
    <p:extLst>
      <p:ext uri="{BB962C8B-B14F-4D97-AF65-F5344CB8AC3E}">
        <p14:creationId xmlns:p14="http://schemas.microsoft.com/office/powerpoint/2010/main" val="179553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EC2BE7-E336-4FFA-8055-493B19353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E11A1B-457D-471F-AADE-FF80A9ED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C476D0-C542-4391-AD85-01EB3914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312BE2-E785-417B-A2AA-B78C6AAF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87F829-EE76-4427-818F-3924C166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8AA0FD-491F-4DF2-96D5-FCBBD37E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Tư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04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09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8816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673973" y="27058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670940"/>
            <a:ext cx="9845040" cy="146316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BD334A-237A-44BC-8BFE-61041C9A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Coiny" panose="0200090306050006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6403E-9F0B-4BBD-B5CB-830D8FDC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NGUYỄN THỤY TRÀ MY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</TotalTime>
  <Words>720</Words>
  <Application>Microsoft Office PowerPoint</Application>
  <PresentationFormat>Widescreen</PresentationFormat>
  <Paragraphs>76</Paragraphs>
  <Slides>29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Coiny</vt:lpstr>
      <vt:lpstr>Georgia</vt:lpstr>
      <vt:lpstr>Odibee Sans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My Nguyễn</cp:lastModifiedBy>
  <cp:revision>18</cp:revision>
  <dcterms:created xsi:type="dcterms:W3CDTF">2022-07-05T02:58:56Z</dcterms:created>
  <dcterms:modified xsi:type="dcterms:W3CDTF">2024-10-13T12:14:28Z</dcterms:modified>
  <cp:category>9Slide.vn</cp:category>
</cp:coreProperties>
</file>