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3"/>
    <p:sldId id="257" r:id="rId4"/>
    <p:sldId id="27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0" r:id="rId13"/>
    <p:sldId id="273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5" r:id="rId22"/>
    <p:sldId id="275" r:id="rId23"/>
    <p:sldId id="287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A7A32-9C67-40D6-BCF0-6CB74B23372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3E26E-EB69-4076-868A-33FDC3A2AB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Relationship Id="rId3" Type="http://schemas.openxmlformats.org/officeDocument/2006/relationships/image" Target="../media/image22.jpeg"/><Relationship Id="rId2" Type="http://schemas.openxmlformats.org/officeDocument/2006/relationships/slide" Target="slide6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slide" Target="slide15.xml"/><Relationship Id="rId2" Type="http://schemas.openxmlformats.org/officeDocument/2006/relationships/slide" Target="slide1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slide" Target="slide15.xml"/><Relationship Id="rId2" Type="http://schemas.openxmlformats.org/officeDocument/2006/relationships/slide" Target="slide1.xml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slide" Target="slide15.xml"/><Relationship Id="rId2" Type="http://schemas.openxmlformats.org/officeDocument/2006/relationships/slide" Target="slide1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5.xml"/><Relationship Id="rId2" Type="http://schemas.openxmlformats.org/officeDocument/2006/relationships/slide" Target="slide1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5.xml"/><Relationship Id="rId2" Type="http://schemas.openxmlformats.org/officeDocument/2006/relationships/slide" Target="slide1.xml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file:///D:\Viet%20mau%20tren%20may\ch&#7919;%20s&#7889;\09-05-10%209-51-51%20AM.avi" TargetMode="External"/><Relationship Id="rId8" Type="http://schemas.openxmlformats.org/officeDocument/2006/relationships/video" Target="file:///D:\Viet%20mau%20tren%20may\ch&#7919;%20s&#7889;\09-05-10%209-51-51%20AM.avi" TargetMode="External"/><Relationship Id="rId7" Type="http://schemas.openxmlformats.org/officeDocument/2006/relationships/image" Target="../media/image6.png"/><Relationship Id="rId6" Type="http://schemas.microsoft.com/office/2007/relationships/media" Target="file:///D:\Viet%20mau%20tren%20may\ch&#7919;%20s&#7889;\09-05-10%209-49-36%20AM.avi" TargetMode="External"/><Relationship Id="rId5" Type="http://schemas.openxmlformats.org/officeDocument/2006/relationships/video" Target="file:///D:\Viet%20mau%20tren%20may\ch&#7919;%20s&#7889;\09-05-10%209-49-36%20AM.avi" TargetMode="External"/><Relationship Id="rId4" Type="http://schemas.openxmlformats.org/officeDocument/2006/relationships/image" Target="../media/image5.png"/><Relationship Id="rId3" Type="http://schemas.microsoft.com/office/2007/relationships/media" Target="file:///D:\Viet%20mau%20tren%20may\ch&#7919;%20s&#7889;\09-05-10%209-46-22%20AM.avi" TargetMode="External"/><Relationship Id="rId2" Type="http://schemas.openxmlformats.org/officeDocument/2006/relationships/video" Target="file:///D:\Viet%20mau%20tren%20may\ch&#7919;%20s&#7889;\09-05-10%209-46-22%20AM.avi" TargetMode="Externa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media" Target="../media/media5.mp4"/><Relationship Id="rId4" Type="http://schemas.openxmlformats.org/officeDocument/2006/relationships/video" Target="../media/media5.mp4"/><Relationship Id="rId3" Type="http://schemas.openxmlformats.org/officeDocument/2006/relationships/image" Target="../media/image11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128" y="1524145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3645" y="328410"/>
            <a:ext cx="9659155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7734" y="2297234"/>
            <a:ext cx="1803042" cy="1681768"/>
            <a:chOff x="901521" y="2284925"/>
            <a:chExt cx="1506828" cy="1424189"/>
          </a:xfrm>
        </p:grpSpPr>
        <p:sp>
          <p:nvSpPr>
            <p:cNvPr id="6" name="Rounded Rectangle 5"/>
            <p:cNvSpPr/>
            <p:nvPr/>
          </p:nvSpPr>
          <p:spPr>
            <a:xfrm>
              <a:off x="901521" y="2284925"/>
              <a:ext cx="1506828" cy="142418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35"/>
            <p:cNvSpPr>
              <a:spLocks noChangeArrowheads="1"/>
            </p:cNvSpPr>
            <p:nvPr/>
          </p:nvSpPr>
          <p:spPr bwMode="auto">
            <a:xfrm>
              <a:off x="1329768" y="2749747"/>
              <a:ext cx="583482" cy="52359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602058" y="452789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95232" y="2271474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394878" y="2297233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5728663" y="316521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4922371" y="249406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8547381" y="3242490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398068" y="2828971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8547381" y="2416668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32760" y="451073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71463" y="451073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689277" y="3904444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74642" y="3172494"/>
            <a:ext cx="888641" cy="1541173"/>
            <a:chOff x="2466304" y="3159615"/>
            <a:chExt cx="888641" cy="154117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839" y="2601532"/>
            <a:ext cx="888642" cy="2112135"/>
            <a:chOff x="3855075" y="2588653"/>
            <a:chExt cx="888642" cy="2112135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7188" y="2549478"/>
            <a:ext cx="888642" cy="2112135"/>
            <a:chOff x="3855075" y="2588653"/>
            <a:chExt cx="888642" cy="211213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3537" y="3120440"/>
            <a:ext cx="888641" cy="1541173"/>
            <a:chOff x="2466304" y="3159615"/>
            <a:chExt cx="888641" cy="1541173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569887" y="3904443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71224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90931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7959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77188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2803" y="5186963"/>
            <a:ext cx="899375" cy="853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23923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76233" y="5111938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03261" y="5220676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7032" y="5133282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02237" y="5220676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/>
          <p:cNvSpPr/>
          <p:nvPr/>
        </p:nvSpPr>
        <p:spPr>
          <a:xfrm>
            <a:off x="4123233" y="14995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594" y="368501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5936" y="249807"/>
            <a:ext cx="944100" cy="107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947" y="319953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591" r="19534" b="23038"/>
          <a:stretch>
            <a:fillRect/>
          </a:stretch>
        </p:blipFill>
        <p:spPr>
          <a:xfrm>
            <a:off x="3768435" y="1212271"/>
            <a:ext cx="5569529" cy="32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70844" r="79752" b="4132"/>
          <a:stretch>
            <a:fillRect/>
          </a:stretch>
        </p:blipFill>
        <p:spPr>
          <a:xfrm>
            <a:off x="1821310" y="4216033"/>
            <a:ext cx="1344079" cy="1505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80962" r="15747" b="7122"/>
          <a:stretch>
            <a:fillRect/>
          </a:stretch>
        </p:blipFill>
        <p:spPr>
          <a:xfrm>
            <a:off x="9942207" y="4662280"/>
            <a:ext cx="1003579" cy="716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6" t="79968" r="37190" b="6199"/>
          <a:stretch>
            <a:fillRect/>
          </a:stretch>
        </p:blipFill>
        <p:spPr>
          <a:xfrm>
            <a:off x="7296064" y="4756754"/>
            <a:ext cx="1045280" cy="832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t="76167" r="58466" b="5661"/>
          <a:stretch>
            <a:fillRect/>
          </a:stretch>
        </p:blipFill>
        <p:spPr>
          <a:xfrm>
            <a:off x="4637860" y="4474108"/>
            <a:ext cx="1057341" cy="10931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0982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7860" y="5749112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30326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42207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6" y="1815102"/>
            <a:ext cx="6246223" cy="1325563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nhóm đôi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15577" t="13282" r="4869" b="13468"/>
          <a:stretch>
            <a:fillRect/>
          </a:stretch>
        </p:blipFill>
        <p:spPr>
          <a:xfrm>
            <a:off x="705394" y="2455817"/>
            <a:ext cx="3866606" cy="3560196"/>
          </a:xfrm>
        </p:spPr>
      </p:pic>
      <p:sp>
        <p:nvSpPr>
          <p:cNvPr id="4" name="Cloud 3"/>
          <p:cNvSpPr/>
          <p:nvPr/>
        </p:nvSpPr>
        <p:spPr>
          <a:xfrm>
            <a:off x="195943" y="613954"/>
            <a:ext cx="3500845" cy="1580606"/>
          </a:xfrm>
          <a:prstGeom prst="cloud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THẢO LUẬN NHÓM ĐÔI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/>
          <p:cNvSpPr>
            <a:spLocks noGrp="1"/>
          </p:cNvSpPr>
          <p:nvPr>
            <p:ph type="title"/>
          </p:nvPr>
        </p:nvSpPr>
        <p:spPr>
          <a:xfrm>
            <a:off x="3422374" y="2326447"/>
            <a:ext cx="5324061" cy="77456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513" r="15632" b="-513"/>
          <a:stretch>
            <a:fillRect/>
          </a:stretch>
        </p:blipFill>
        <p:spPr>
          <a:xfrm>
            <a:off x="2659888" y="1085850"/>
            <a:ext cx="6337808" cy="4753356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633472" y="1072896"/>
            <a:ext cx="3186176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2779776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819648" y="1072896"/>
            <a:ext cx="3186176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7802880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633472" y="3444240"/>
            <a:ext cx="3186176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art 9"/>
          <p:cNvSpPr/>
          <p:nvPr/>
        </p:nvSpPr>
        <p:spPr>
          <a:xfrm>
            <a:off x="2796032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5811520" y="3444240"/>
            <a:ext cx="3186176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7778496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8" tooltip="" action="ppaction://hlinksldjump"/>
          </p:cNvPr>
          <p:cNvSpPr/>
          <p:nvPr/>
        </p:nvSpPr>
        <p:spPr>
          <a:xfrm>
            <a:off x="4527296" y="2505964"/>
            <a:ext cx="2584704" cy="19385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4645152" y="258775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93217" y="130516"/>
            <a:ext cx="4284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bldLvl="0" animBg="1"/>
      <p:bldP spid="14" grpId="0" animBg="1"/>
      <p:bldP spid="14" grpId="1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55855" y="220516"/>
            <a:ext cx="11492992" cy="154202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13850" y="4521377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xoa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6717" y="914400"/>
            <a:ext cx="3458300" cy="2590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73148" y="3458817"/>
            <a:ext cx="117944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?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621085" y="3593724"/>
            <a:ext cx="11054080" cy="1505712"/>
          </a:xfrm>
          <a:prstGeom prst="snip2Diag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â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7358" y="486396"/>
            <a:ext cx="2186608" cy="2600577"/>
          </a:xfrm>
          <a:prstGeom prst="rect">
            <a:avLst/>
          </a:prstGeom>
        </p:spPr>
      </p:pic>
      <p:pic>
        <p:nvPicPr>
          <p:cNvPr id="9" name="Picture 8" descr="dâ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2577" y="579163"/>
            <a:ext cx="2142695" cy="254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81329" y="3527464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áo xan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5704" y="0"/>
            <a:ext cx="3791157" cy="2839708"/>
          </a:xfrm>
          <a:prstGeom prst="rect">
            <a:avLst/>
          </a:prstGeom>
        </p:spPr>
      </p:pic>
      <p:pic>
        <p:nvPicPr>
          <p:cNvPr id="9" name="Picture 8" descr="táo xan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0766" y="-1"/>
            <a:ext cx="3573853" cy="2849217"/>
          </a:xfrm>
          <a:prstGeom prst="rect">
            <a:avLst/>
          </a:prstGeom>
        </p:spPr>
      </p:pic>
      <p:pic>
        <p:nvPicPr>
          <p:cNvPr id="10" name="Picture 9" descr="táo xan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6616" y="53008"/>
            <a:ext cx="3414620" cy="279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13851" y="2560055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56347" y="821633"/>
            <a:ext cx="3538331" cy="611279"/>
            <a:chOff x="3856347" y="821633"/>
            <a:chExt cx="3538331" cy="611279"/>
          </a:xfrm>
        </p:grpSpPr>
        <p:sp>
          <p:nvSpPr>
            <p:cNvPr id="8" name="TextBox 7"/>
            <p:cNvSpPr txBox="1"/>
            <p:nvPr/>
          </p:nvSpPr>
          <p:spPr>
            <a:xfrm>
              <a:off x="3856347" y="821633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</a:rPr>
                <a:t>1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5790" y="834885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28486" y="848137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70C0"/>
                  </a:solidFill>
                </a:rPr>
                <a:t>3</a:t>
              </a:r>
              <a:endParaRPr lang="en-US" sz="32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18" y="1593272"/>
            <a:ext cx="11333018" cy="3422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6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endParaRPr lang="en-US" sz="6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7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1, 2, 3</a:t>
            </a:r>
            <a:endParaRPr lang="en-US" sz="7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8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56347" y="821633"/>
            <a:ext cx="3551583" cy="611279"/>
            <a:chOff x="3856347" y="821633"/>
            <a:chExt cx="3551583" cy="611279"/>
          </a:xfrm>
        </p:grpSpPr>
        <p:sp>
          <p:nvSpPr>
            <p:cNvPr id="9" name="TextBox 8"/>
            <p:cNvSpPr txBox="1"/>
            <p:nvPr/>
          </p:nvSpPr>
          <p:spPr>
            <a:xfrm>
              <a:off x="3856347" y="821633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</a:rPr>
                <a:t>3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35790" y="834885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</a:rPr>
                <a:t>2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1738" y="848137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cac so 1,2,3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777222" y="1593567"/>
            <a:ext cx="8943730" cy="42506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0" y="1690672"/>
            <a:ext cx="7434133" cy="1104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1:KHỞI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t="31174" r="5374" b="34648"/>
          <a:stretch>
            <a:fillRect/>
          </a:stretch>
        </p:blipFill>
        <p:spPr>
          <a:xfrm>
            <a:off x="4383976" y="785091"/>
            <a:ext cx="7808024" cy="6072909"/>
          </a:xfrm>
          <a:prstGeom prst="rect">
            <a:avLst/>
          </a:prstGeom>
        </p:spPr>
      </p:pic>
      <p:sp>
        <p:nvSpPr>
          <p:cNvPr id="3" name="Rectangle: Rounded Corners 3"/>
          <p:cNvSpPr/>
          <p:nvPr/>
        </p:nvSpPr>
        <p:spPr>
          <a:xfrm>
            <a:off x="0" y="87148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795" y="1268802"/>
            <a:ext cx="439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66061" r="59697" b="26869"/>
          <a:stretch>
            <a:fillRect/>
          </a:stretch>
        </p:blipFill>
        <p:spPr>
          <a:xfrm>
            <a:off x="973524" y="98489"/>
            <a:ext cx="2909456" cy="221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t="72323" r="59338" b="22424"/>
          <a:stretch>
            <a:fillRect/>
          </a:stretch>
        </p:blipFill>
        <p:spPr>
          <a:xfrm>
            <a:off x="973523" y="2669730"/>
            <a:ext cx="2909457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76767" r="57183" b="16364"/>
          <a:stretch>
            <a:fillRect/>
          </a:stretch>
        </p:blipFill>
        <p:spPr>
          <a:xfrm>
            <a:off x="919056" y="4696732"/>
            <a:ext cx="2963924" cy="170802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69528" y="1205346"/>
            <a:ext cx="540327" cy="512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69527" y="3440073"/>
            <a:ext cx="1371600" cy="512618"/>
            <a:chOff x="5569527" y="3440073"/>
            <a:chExt cx="1371600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400800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9527" y="5448296"/>
            <a:ext cx="2202871" cy="512618"/>
            <a:chOff x="5569527" y="5704605"/>
            <a:chExt cx="2202871" cy="512618"/>
          </a:xfrm>
        </p:grpSpPr>
        <p:sp>
          <p:nvSpPr>
            <p:cNvPr id="11" name="Oval 10"/>
            <p:cNvSpPr/>
            <p:nvPr/>
          </p:nvSpPr>
          <p:spPr>
            <a:xfrm>
              <a:off x="5569527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400799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232071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8803157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09-05-10 9-46-22 AM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13413" r="51809" b="19761"/>
          <a:stretch>
            <a:fillRect/>
          </a:stretch>
        </p:blipFill>
        <p:spPr bwMode="auto">
          <a:xfrm>
            <a:off x="10342184" y="962978"/>
            <a:ext cx="437882" cy="82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803157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09-05-10 9-49-36 AM.avi">
            <a:hlinkClick r:id="" action="ppaction://media"/>
          </p:cNvPr>
          <p:cNvPicPr>
            <a:picLocks noRot="1"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0808" r="54959" b="12467"/>
          <a:stretch>
            <a:fillRect/>
          </a:stretch>
        </p:blipFill>
        <p:spPr bwMode="auto">
          <a:xfrm>
            <a:off x="10342184" y="3116687"/>
            <a:ext cx="592428" cy="8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803157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09-05-10 9-51-51 AM.avi">
            <a:hlinkClick r:id="" action="ppaction://media"/>
          </p:cNvPr>
          <p:cNvPicPr>
            <a:picLocks noRot="1"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10799" r="57334" b="13708"/>
          <a:stretch>
            <a:fillRect/>
          </a:stretch>
        </p:blipFill>
        <p:spPr bwMode="auto">
          <a:xfrm>
            <a:off x="10342184" y="5278931"/>
            <a:ext cx="667104" cy="8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7" grpId="0" animBg="1"/>
      <p:bldP spid="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05-10 9-46-22 A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464533" y="1628775"/>
            <a:ext cx="4973638" cy="4351338"/>
          </a:xfr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6917" y="2077658"/>
            <a:ext cx="2209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1</a:t>
            </a:r>
            <a:endParaRPr lang="en-US" sz="20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0343" y="450760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61" y="231819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9760" y="1804098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2</a:t>
            </a:r>
            <a:endParaRPr lang="en-US" sz="20000" dirty="0">
              <a:solidFill>
                <a:srgbClr val="0000FF"/>
              </a:solidFill>
            </a:endParaRPr>
          </a:p>
        </p:txBody>
      </p:sp>
      <p:pic>
        <p:nvPicPr>
          <p:cNvPr id="6" name="09-05-10 9-47-46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6659450" y="354402"/>
            <a:ext cx="3540617" cy="3034815"/>
          </a:xfrm>
          <a:prstGeom prst="rect">
            <a:avLst/>
          </a:prstGeom>
        </p:spPr>
      </p:pic>
      <p:pic>
        <p:nvPicPr>
          <p:cNvPr id="8" name="09-05-10 9-49-36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01117" y="3588913"/>
            <a:ext cx="3708044" cy="2770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862" y="90152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55442" y="1727915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3</a:t>
            </a:r>
            <a:endParaRPr lang="en-US" sz="20000" dirty="0">
              <a:solidFill>
                <a:srgbClr val="0000FF"/>
              </a:solidFill>
            </a:endParaRPr>
          </a:p>
        </p:txBody>
      </p:sp>
      <p:pic>
        <p:nvPicPr>
          <p:cNvPr id="5" name="09-05-10 9-50-48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977406" y="625049"/>
            <a:ext cx="3707575" cy="2672903"/>
          </a:xfrm>
          <a:prstGeom prst="rect">
            <a:avLst/>
          </a:prstGeom>
        </p:spPr>
      </p:pic>
      <p:pic>
        <p:nvPicPr>
          <p:cNvPr id="6" name="09-05-10 9-51-51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131953" y="3647754"/>
            <a:ext cx="3823484" cy="2878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1" t="9412" r="5762" b="25012"/>
          <a:stretch>
            <a:fillRect/>
          </a:stretch>
        </p:blipFill>
        <p:spPr>
          <a:xfrm>
            <a:off x="8564448" y="2086377"/>
            <a:ext cx="2846231" cy="209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3" t="14956" r="38540" b="25099"/>
          <a:stretch>
            <a:fillRect/>
          </a:stretch>
        </p:blipFill>
        <p:spPr>
          <a:xfrm>
            <a:off x="5219162" y="2176529"/>
            <a:ext cx="1996225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24522" r="58771" b="24457"/>
          <a:stretch>
            <a:fillRect/>
          </a:stretch>
        </p:blipFill>
        <p:spPr>
          <a:xfrm>
            <a:off x="907961" y="2434107"/>
            <a:ext cx="3103809" cy="166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3"/>
          <p:cNvSpPr/>
          <p:nvPr/>
        </p:nvSpPr>
        <p:spPr>
          <a:xfrm>
            <a:off x="3799268" y="15608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</Words>
  <Application>WPS Presentation</Application>
  <PresentationFormat>Custom</PresentationFormat>
  <Paragraphs>141</Paragraphs>
  <Slides>23</Slides>
  <Notes>1</Notes>
  <HiddenSlides>0</HiddenSlides>
  <MMClips>8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Calibri</vt:lpstr>
      <vt:lpstr>Office Theme</vt:lpstr>
      <vt:lpstr>TOÁN</vt:lpstr>
      <vt:lpstr>PowerPoint 演示文稿</vt:lpstr>
      <vt:lpstr>HOẠT ĐỘNG 1:KHỞI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Các em hãy đếm các đồ dùng học tập trên bàn của mình nhé!</vt:lpstr>
      <vt:lpstr>HOẠT ĐỘNG 5: CỦNG CỐ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SƠ ĐỒ TƯ DUY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THOA</cp:lastModifiedBy>
  <cp:revision>78</cp:revision>
  <dcterms:created xsi:type="dcterms:W3CDTF">2020-08-10T02:36:00Z</dcterms:created>
  <dcterms:modified xsi:type="dcterms:W3CDTF">2024-09-05T10:01:49Z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599D93B1A04D47E288DFB59BF97A8A94_12</vt:lpwstr>
  </property>
  <property fmtid="{D5CDD505-2E9C-101B-9397-08002B2CF9AE}" pid="3" name="KSOProductBuildVer">
    <vt:lpwstr>1033-12.2.0.17562</vt:lpwstr>
  </property>
</Properties>
</file>