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4" ContentType="video/mp4"/>
  <Default Extension="mp3" ContentType="audio/mp3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75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312" r:id="rId13"/>
    <p:sldId id="288" r:id="rId14"/>
    <p:sldId id="290" r:id="rId15"/>
    <p:sldId id="289" r:id="rId16"/>
    <p:sldId id="291" r:id="rId17"/>
    <p:sldId id="292" r:id="rId18"/>
    <p:sldId id="293" r:id="rId19"/>
    <p:sldId id="295" r:id="rId20"/>
    <p:sldId id="296" r:id="rId21"/>
    <p:sldId id="316" r:id="rId22"/>
    <p:sldId id="315" r:id="rId23"/>
    <p:sldId id="297" r:id="rId24"/>
    <p:sldId id="271" r:id="rId25"/>
    <p:sldId id="267" r:id="rId26"/>
    <p:sldId id="313" r:id="rId27"/>
    <p:sldId id="269" r:id="rId28"/>
    <p:sldId id="314" r:id="rId29"/>
    <p:sldId id="310" r:id="rId30"/>
    <p:sldId id="304" r:id="rId31"/>
    <p:sldId id="317" r:id="rId32"/>
    <p:sldId id="306" r:id="rId33"/>
  </p:sldIdLst>
  <p:sldSz cx="12192000" cy="6858000"/>
  <p:notesSz cx="6858000" cy="9144000"/>
  <p:embeddedFontLst>
    <p:embeddedFont>
      <p:font typeface="Calibri Light" panose="020F0302020204030204" charset="0"/>
      <p:regular r:id="rId38"/>
      <p:italic r:id="rId39"/>
    </p:embeddedFont>
    <p:embeddedFont>
      <p:font typeface="Calibri" panose="020F0502020204030204" charset="0"/>
      <p:regular r:id="rId40"/>
      <p:bold r:id="rId41"/>
      <p:italic r:id="rId42"/>
      <p:boldItalic r:id="rId43"/>
    </p:embeddedFont>
    <p:embeddedFont>
      <p:font typeface="Tahoma" panose="020B0604030504040204" pitchFamily="34" charset="0"/>
      <p:regular r:id="rId44"/>
      <p:bold r:id="rId45"/>
    </p:embeddedFont>
    <p:embeddedFont>
      <p:font typeface="Calibri" panose="020F0502020204030204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DA1F"/>
    <a:srgbClr val="FF0000"/>
    <a:srgbClr val="FFC600"/>
    <a:srgbClr val="000066"/>
    <a:srgbClr val="FF00FF"/>
    <a:srgbClr val="FF3300"/>
    <a:srgbClr val="843C0C"/>
    <a:srgbClr val="F4B183"/>
    <a:srgbClr val="F8CBAD"/>
    <a:srgbClr val="FFC6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486" y="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9" Type="http://schemas.openxmlformats.org/officeDocument/2006/relationships/font" Target="fonts/font12.fntdata"/><Relationship Id="rId48" Type="http://schemas.openxmlformats.org/officeDocument/2006/relationships/font" Target="fonts/font11.fntdata"/><Relationship Id="rId47" Type="http://schemas.openxmlformats.org/officeDocument/2006/relationships/font" Target="fonts/font10.fntdata"/><Relationship Id="rId46" Type="http://schemas.openxmlformats.org/officeDocument/2006/relationships/font" Target="fonts/font9.fntdata"/><Relationship Id="rId45" Type="http://schemas.openxmlformats.org/officeDocument/2006/relationships/font" Target="fonts/font8.fntdata"/><Relationship Id="rId44" Type="http://schemas.openxmlformats.org/officeDocument/2006/relationships/font" Target="fonts/font7.fntdata"/><Relationship Id="rId43" Type="http://schemas.openxmlformats.org/officeDocument/2006/relationships/font" Target="fonts/font6.fntdata"/><Relationship Id="rId42" Type="http://schemas.openxmlformats.org/officeDocument/2006/relationships/font" Target="fonts/font5.fntdata"/><Relationship Id="rId41" Type="http://schemas.openxmlformats.org/officeDocument/2006/relationships/font" Target="fonts/font4.fntdata"/><Relationship Id="rId40" Type="http://schemas.openxmlformats.org/officeDocument/2006/relationships/font" Target="fonts/font3.fntdata"/><Relationship Id="rId4" Type="http://schemas.openxmlformats.org/officeDocument/2006/relationships/slide" Target="slides/slide2.xml"/><Relationship Id="rId39" Type="http://schemas.openxmlformats.org/officeDocument/2006/relationships/font" Target="fonts/font2.fntdata"/><Relationship Id="rId38" Type="http://schemas.openxmlformats.org/officeDocument/2006/relationships/font" Target="fonts/font1.fntdata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notesMaster" Target="notesMasters/notesMaster1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9E25C-DF0F-4DC5-B83E-15240790A995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4C71C-87F5-45CE-9F6D-332639E30067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A40C-620F-437A-BEEC-CAD60EDDC4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84CCE-7BB3-49F4-BF5E-9B85821055D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6" Type="http://schemas.openxmlformats.org/officeDocument/2006/relationships/image" Target="../media/image16.png"/><Relationship Id="rId5" Type="http://schemas.microsoft.com/office/2007/relationships/media" Target="../media/media3.mp4"/><Relationship Id="rId4" Type="http://schemas.openxmlformats.org/officeDocument/2006/relationships/video" Target="../media/media3.mp4"/><Relationship Id="rId3" Type="http://schemas.openxmlformats.org/officeDocument/2006/relationships/image" Target="../media/image15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microsoft.com/office/2007/relationships/media" Target="../media/media7.mp4"/><Relationship Id="rId7" Type="http://schemas.openxmlformats.org/officeDocument/2006/relationships/video" Target="../media/media7.mp4"/><Relationship Id="rId6" Type="http://schemas.openxmlformats.org/officeDocument/2006/relationships/image" Target="../media/image20.png"/><Relationship Id="rId5" Type="http://schemas.microsoft.com/office/2007/relationships/media" Target="../media/media6.mp4"/><Relationship Id="rId4" Type="http://schemas.openxmlformats.org/officeDocument/2006/relationships/video" Target="../media/media6.mp4"/><Relationship Id="rId3" Type="http://schemas.openxmlformats.org/officeDocument/2006/relationships/image" Target="../media/image19.png"/><Relationship Id="rId2" Type="http://schemas.microsoft.com/office/2007/relationships/media" Target="../media/media5.mp4"/><Relationship Id="rId10" Type="http://schemas.openxmlformats.org/officeDocument/2006/relationships/slideLayout" Target="../slideLayouts/slideLayout2.xml"/><Relationship Id="rId1" Type="http://schemas.openxmlformats.org/officeDocument/2006/relationships/video" Target="../media/media5.mp4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audio" Target="../media/media9.m4a"/><Relationship Id="rId8" Type="http://schemas.openxmlformats.org/officeDocument/2006/relationships/image" Target="../media/image32.png"/><Relationship Id="rId7" Type="http://schemas.microsoft.com/office/2007/relationships/media" Target="../media/media8.m4a"/><Relationship Id="rId6" Type="http://schemas.openxmlformats.org/officeDocument/2006/relationships/audio" Target="../media/media8.m4a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1" Type="http://schemas.openxmlformats.org/officeDocument/2006/relationships/slideLayout" Target="../slideLayouts/slideLayout2.xml"/><Relationship Id="rId10" Type="http://schemas.microsoft.com/office/2007/relationships/media" Target="../media/media9.m4a"/><Relationship Id="rId1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microsoft.com/office/2007/relationships/media" Target="../media/media10.mp3"/><Relationship Id="rId7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GIF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8" Type="http://schemas.openxmlformats.org/officeDocument/2006/relationships/slideLayout" Target="../slideLayouts/slideLayout1.xml"/><Relationship Id="rId17" Type="http://schemas.openxmlformats.org/officeDocument/2006/relationships/audio" Target="../media/audio1.wav"/><Relationship Id="rId16" Type="http://schemas.microsoft.com/office/2007/relationships/media" Target="../media/media13.mp3"/><Relationship Id="rId15" Type="http://schemas.openxmlformats.org/officeDocument/2006/relationships/audio" Target="../media/media13.mp3"/><Relationship Id="rId14" Type="http://schemas.microsoft.com/office/2007/relationships/media" Target="../media/media12.mp3"/><Relationship Id="rId13" Type="http://schemas.openxmlformats.org/officeDocument/2006/relationships/audio" Target="../media/media12.mp3"/><Relationship Id="rId12" Type="http://schemas.openxmlformats.org/officeDocument/2006/relationships/image" Target="../media/image40.GIF"/><Relationship Id="rId11" Type="http://schemas.microsoft.com/office/2007/relationships/media" Target="../media/media11.mp3"/><Relationship Id="rId10" Type="http://schemas.openxmlformats.org/officeDocument/2006/relationships/audio" Target="../media/media11.mp3"/><Relationship Id="rId1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microsoft.com/office/2007/relationships/media" Target="../media/media10.mp3"/><Relationship Id="rId7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GIF"/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7" Type="http://schemas.openxmlformats.org/officeDocument/2006/relationships/slideLayout" Target="../slideLayouts/slideLayout1.xml"/><Relationship Id="rId16" Type="http://schemas.openxmlformats.org/officeDocument/2006/relationships/audio" Target="../media/audio2.wav"/><Relationship Id="rId15" Type="http://schemas.openxmlformats.org/officeDocument/2006/relationships/image" Target="../media/image28.png"/><Relationship Id="rId14" Type="http://schemas.microsoft.com/office/2007/relationships/media" Target="../media/media12.mp3"/><Relationship Id="rId13" Type="http://schemas.openxmlformats.org/officeDocument/2006/relationships/audio" Target="../media/media12.mp3"/><Relationship Id="rId12" Type="http://schemas.openxmlformats.org/officeDocument/2006/relationships/image" Target="../media/image40.GIF"/><Relationship Id="rId11" Type="http://schemas.microsoft.com/office/2007/relationships/media" Target="../media/media11.mp3"/><Relationship Id="rId10" Type="http://schemas.openxmlformats.org/officeDocument/2006/relationships/audio" Target="../media/media11.mp3"/><Relationship Id="rId1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microsoft.com/office/2007/relationships/media" Target="../media/media10.mp3"/><Relationship Id="rId7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GIF"/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7" Type="http://schemas.openxmlformats.org/officeDocument/2006/relationships/slideLayout" Target="../slideLayouts/slideLayout1.xml"/><Relationship Id="rId16" Type="http://schemas.openxmlformats.org/officeDocument/2006/relationships/audio" Target="../media/audio2.wav"/><Relationship Id="rId15" Type="http://schemas.openxmlformats.org/officeDocument/2006/relationships/image" Target="../media/image30.png"/><Relationship Id="rId14" Type="http://schemas.microsoft.com/office/2007/relationships/media" Target="../media/media12.mp3"/><Relationship Id="rId13" Type="http://schemas.openxmlformats.org/officeDocument/2006/relationships/audio" Target="../media/media12.mp3"/><Relationship Id="rId12" Type="http://schemas.openxmlformats.org/officeDocument/2006/relationships/image" Target="../media/image40.GIF"/><Relationship Id="rId11" Type="http://schemas.microsoft.com/office/2007/relationships/media" Target="../media/media11.mp3"/><Relationship Id="rId10" Type="http://schemas.openxmlformats.org/officeDocument/2006/relationships/audio" Target="../media/media11.mp3"/><Relationship Id="rId1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microsoft.com/office/2007/relationships/media" Target="../media/media10.mp3"/><Relationship Id="rId7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GIF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7" Type="http://schemas.openxmlformats.org/officeDocument/2006/relationships/slideLayout" Target="../slideLayouts/slideLayout1.xml"/><Relationship Id="rId16" Type="http://schemas.openxmlformats.org/officeDocument/2006/relationships/audio" Target="../media/audio2.wav"/><Relationship Id="rId15" Type="http://schemas.openxmlformats.org/officeDocument/2006/relationships/image" Target="../media/image31.png"/><Relationship Id="rId14" Type="http://schemas.microsoft.com/office/2007/relationships/media" Target="../media/media12.mp3"/><Relationship Id="rId13" Type="http://schemas.openxmlformats.org/officeDocument/2006/relationships/audio" Target="../media/media12.mp3"/><Relationship Id="rId12" Type="http://schemas.openxmlformats.org/officeDocument/2006/relationships/image" Target="../media/image40.GIF"/><Relationship Id="rId11" Type="http://schemas.microsoft.com/office/2007/relationships/media" Target="../media/media11.mp3"/><Relationship Id="rId10" Type="http://schemas.openxmlformats.org/officeDocument/2006/relationships/audio" Target="../media/media11.mp3"/><Relationship Id="rId1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microsoft.com/office/2007/relationships/media" Target="../media/media10.mp3"/><Relationship Id="rId7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GIF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7" Type="http://schemas.openxmlformats.org/officeDocument/2006/relationships/slideLayout" Target="../slideLayouts/slideLayout1.xml"/><Relationship Id="rId16" Type="http://schemas.openxmlformats.org/officeDocument/2006/relationships/audio" Target="../media/audio2.wav"/><Relationship Id="rId15" Type="http://schemas.openxmlformats.org/officeDocument/2006/relationships/image" Target="../media/image29.png"/><Relationship Id="rId14" Type="http://schemas.microsoft.com/office/2007/relationships/media" Target="../media/media12.mp3"/><Relationship Id="rId13" Type="http://schemas.openxmlformats.org/officeDocument/2006/relationships/audio" Target="../media/media12.mp3"/><Relationship Id="rId12" Type="http://schemas.openxmlformats.org/officeDocument/2006/relationships/image" Target="../media/image40.GIF"/><Relationship Id="rId11" Type="http://schemas.microsoft.com/office/2007/relationships/media" Target="../media/media11.mp3"/><Relationship Id="rId10" Type="http://schemas.openxmlformats.org/officeDocument/2006/relationships/audio" Target="../media/media11.mp3"/><Relationship Id="rId1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39.png"/><Relationship Id="rId7" Type="http://schemas.microsoft.com/office/2007/relationships/media" Target="../media/media13.mp3"/><Relationship Id="rId6" Type="http://schemas.openxmlformats.org/officeDocument/2006/relationships/audio" Target="NULL" TargetMode="External"/><Relationship Id="rId5" Type="http://schemas.openxmlformats.org/officeDocument/2006/relationships/image" Target="../media/image40.GIF"/><Relationship Id="rId4" Type="http://schemas.openxmlformats.org/officeDocument/2006/relationships/image" Target="../media/image38.png"/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1.wav"/><Relationship Id="rId12" Type="http://schemas.openxmlformats.org/officeDocument/2006/relationships/image" Target="../media/image32.png"/><Relationship Id="rId11" Type="http://schemas.microsoft.com/office/2007/relationships/media" Target="../media/media14.m4a"/><Relationship Id="rId10" Type="http://schemas.openxmlformats.org/officeDocument/2006/relationships/audio" Target="../media/media14.m4a"/><Relationship Id="rId1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jpeg"/><Relationship Id="rId4" Type="http://schemas.openxmlformats.org/officeDocument/2006/relationships/image" Target="../media/image13.jpeg"/><Relationship Id="rId3" Type="http://schemas.openxmlformats.org/officeDocument/2006/relationships/image" Target="../media/image6.jpeg"/><Relationship Id="rId2" Type="http://schemas.openxmlformats.org/officeDocument/2006/relationships/image" Target="../media/image12.jpeg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ếm sao (online-video-cutter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68166" y="94592"/>
            <a:ext cx="12023834" cy="6763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ải ngay bộ hình nền Powerpoint đẹp, chuyên nghiệp - Quantrimang.com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7035"/>
            <a:ext cx="12192000" cy="68650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28718" y="1928802"/>
            <a:ext cx="93345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chơi:</a:t>
            </a:r>
            <a:endParaRPr lang="vi-VN" sz="6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nhanh, ai đúng.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Vsố 5 kiểu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47390" t="2082" r="14271" b="2308"/>
          <a:stretch>
            <a:fillRect/>
          </a:stretch>
        </p:blipFill>
        <p:spPr>
          <a:xfrm>
            <a:off x="4447436" y="903889"/>
            <a:ext cx="3056950" cy="4288221"/>
          </a:xfrm>
          <a:prstGeom prst="rect">
            <a:avLst/>
          </a:prstGeom>
        </p:spPr>
      </p:pic>
      <p:pic>
        <p:nvPicPr>
          <p:cNvPr id="5" name="TV số 6 (online-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6"/>
          <a:srcRect l="50193" r="8653" b="2906"/>
          <a:stretch>
            <a:fillRect/>
          </a:stretch>
        </p:blipFill>
        <p:spPr>
          <a:xfrm>
            <a:off x="7927910" y="1177159"/>
            <a:ext cx="3244588" cy="4014951"/>
          </a:xfrm>
          <a:prstGeom prst="rect">
            <a:avLst/>
          </a:prstGeom>
        </p:spPr>
      </p:pic>
      <p:grpSp>
        <p:nvGrpSpPr>
          <p:cNvPr id="6" name="Group 9"/>
          <p:cNvGrpSpPr/>
          <p:nvPr/>
        </p:nvGrpSpPr>
        <p:grpSpPr>
          <a:xfrm>
            <a:off x="294290" y="655657"/>
            <a:ext cx="3636580" cy="4746660"/>
            <a:chOff x="642910" y="785794"/>
            <a:chExt cx="2714644" cy="3429024"/>
          </a:xfrm>
        </p:grpSpPr>
        <p:pic>
          <p:nvPicPr>
            <p:cNvPr id="7" name="Picture 6" descr="hqdefault.jpg"/>
            <p:cNvPicPr>
              <a:picLocks noChangeAspect="1"/>
            </p:cNvPicPr>
            <p:nvPr/>
          </p:nvPicPr>
          <p:blipFill>
            <a:blip r:embed="rId7"/>
            <a:srcRect l="32812" t="29167" r="41211" b="27083"/>
            <a:stretch>
              <a:fillRect/>
            </a:stretch>
          </p:blipFill>
          <p:spPr>
            <a:xfrm>
              <a:off x="642910" y="785794"/>
              <a:ext cx="2714644" cy="342902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42910" y="785794"/>
              <a:ext cx="500066" cy="3429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V số 4 kiểu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35419" y="388882"/>
            <a:ext cx="10363201" cy="5829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Vsố 5 kiểu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r="7987"/>
          <a:stretch>
            <a:fillRect/>
          </a:stretch>
        </p:blipFill>
        <p:spPr>
          <a:xfrm>
            <a:off x="1303283" y="662151"/>
            <a:ext cx="9080938" cy="5551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V số 6 (online-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r="4134"/>
          <a:stretch>
            <a:fillRect/>
          </a:stretch>
        </p:blipFill>
        <p:spPr>
          <a:xfrm>
            <a:off x="851337" y="357352"/>
            <a:ext cx="10478815" cy="614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73320" y="1219201"/>
            <a:ext cx="3267247" cy="4227076"/>
          </a:xfrm>
          <a:prstGeom prst="rect">
            <a:avLst/>
          </a:prstGeom>
        </p:spPr>
      </p:pic>
      <p:pic>
        <p:nvPicPr>
          <p:cNvPr id="3" name="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8428" y="1072056"/>
            <a:ext cx="3305502" cy="4374222"/>
          </a:xfrm>
          <a:prstGeom prst="rect">
            <a:avLst/>
          </a:prstGeom>
        </p:spPr>
      </p:pic>
      <p:pic>
        <p:nvPicPr>
          <p:cNvPr id="6" name="tạp viet so 6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74951" y="1397876"/>
            <a:ext cx="3160001" cy="4048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ải ngay bộ hình nền Powerpoint đẹp, chuyên nghiệp - Quantrimang.com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7035"/>
            <a:ext cx="12192000" cy="68650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/>
          <p:nvPr/>
        </p:nvGrpSpPr>
        <p:grpSpPr>
          <a:xfrm>
            <a:off x="662151" y="346655"/>
            <a:ext cx="2522483" cy="706766"/>
            <a:chOff x="357158" y="285728"/>
            <a:chExt cx="1346176" cy="478976"/>
          </a:xfrm>
        </p:grpSpPr>
        <p:grpSp>
          <p:nvGrpSpPr>
            <p:cNvPr id="3" name="Group 37"/>
            <p:cNvGrpSpPr/>
            <p:nvPr/>
          </p:nvGrpSpPr>
          <p:grpSpPr>
            <a:xfrm>
              <a:off x="357158" y="285728"/>
              <a:ext cx="478976" cy="478976"/>
              <a:chOff x="1357290" y="3643314"/>
              <a:chExt cx="1071570" cy="107157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1357290" y="3643314"/>
                <a:ext cx="1071570" cy="107157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/>
                  <a:t>1</a:t>
                </a:r>
                <a:endParaRPr lang="vi-VN" sz="2400" b="1" dirty="0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1414660" y="3713654"/>
                <a:ext cx="928694" cy="92869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924747" y="285728"/>
              <a:ext cx="592669" cy="47897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</a:rPr>
                <a:t>Số</a:t>
              </a:r>
              <a:endParaRPr lang="vi-VN" sz="3600" b="1" dirty="0">
                <a:solidFill>
                  <a:srgbClr val="00206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flipH="1">
              <a:off x="1471696" y="317169"/>
              <a:ext cx="231638" cy="438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</a:rPr>
                <a:t>?</a:t>
              </a:r>
              <a:endParaRPr lang="vi-VN" sz="36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2015252" y="3933056"/>
            <a:ext cx="952507" cy="64294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?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606675" y="3933056"/>
            <a:ext cx="952507" cy="64294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?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453115" y="3910714"/>
            <a:ext cx="952507" cy="64294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?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006959" y="3926836"/>
            <a:ext cx="952507" cy="75026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5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606675" y="3937001"/>
            <a:ext cx="952507" cy="74010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4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453115" y="3910714"/>
            <a:ext cx="952507" cy="76638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6</a:t>
            </a:r>
            <a:endParaRPr lang="vi-VN" sz="3200" b="1" dirty="0">
              <a:solidFill>
                <a:schemeClr val="tx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11424" y="1839310"/>
            <a:ext cx="3160163" cy="169323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1082" y="1839310"/>
            <a:ext cx="2949836" cy="168092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2917" y="1744717"/>
            <a:ext cx="3372905" cy="17733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57213" y="2214554"/>
            <a:ext cx="2016224" cy="151216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449502" y="2214554"/>
            <a:ext cx="2208245" cy="151216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137800" y="2214554"/>
            <a:ext cx="2208245" cy="151216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9018120" y="2214554"/>
            <a:ext cx="2208245" cy="151216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77293" y="2502586"/>
            <a:ext cx="361450" cy="36004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93251" y="3006642"/>
            <a:ext cx="361450" cy="36004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61336" y="3006642"/>
            <a:ext cx="361450" cy="36004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5"/>
          <p:cNvGrpSpPr/>
          <p:nvPr/>
        </p:nvGrpSpPr>
        <p:grpSpPr>
          <a:xfrm>
            <a:off x="3896605" y="2322566"/>
            <a:ext cx="1232442" cy="1206134"/>
            <a:chOff x="2843808" y="2600908"/>
            <a:chExt cx="1044116" cy="1206134"/>
          </a:xfrm>
        </p:grpSpPr>
        <p:sp>
          <p:nvSpPr>
            <p:cNvPr id="17" name="Rectangle 16"/>
            <p:cNvSpPr/>
            <p:nvPr/>
          </p:nvSpPr>
          <p:spPr>
            <a:xfrm>
              <a:off x="2843808" y="3483006"/>
              <a:ext cx="324036" cy="32403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563888" y="3483006"/>
              <a:ext cx="324036" cy="32403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563888" y="2996952"/>
              <a:ext cx="324036" cy="32403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843808" y="2996952"/>
              <a:ext cx="324036" cy="32403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211277" y="2600908"/>
              <a:ext cx="324036" cy="32403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6684579" y="2364672"/>
            <a:ext cx="1133408" cy="1218034"/>
            <a:chOff x="4896036" y="2643014"/>
            <a:chExt cx="936104" cy="1218034"/>
          </a:xfrm>
        </p:grpSpPr>
        <p:sp>
          <p:nvSpPr>
            <p:cNvPr id="23" name="Rectangle 22"/>
            <p:cNvSpPr/>
            <p:nvPr/>
          </p:nvSpPr>
          <p:spPr>
            <a:xfrm>
              <a:off x="4896036" y="2643014"/>
              <a:ext cx="324036" cy="32403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96036" y="3086962"/>
              <a:ext cx="324036" cy="32403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896036" y="3537012"/>
              <a:ext cx="324036" cy="32403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508104" y="2643014"/>
              <a:ext cx="324036" cy="32403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508104" y="3086962"/>
              <a:ext cx="324036" cy="32403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508104" y="3537012"/>
              <a:ext cx="324036" cy="32403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28"/>
          <p:cNvGrpSpPr/>
          <p:nvPr/>
        </p:nvGrpSpPr>
        <p:grpSpPr>
          <a:xfrm>
            <a:off x="9564414" y="2502586"/>
            <a:ext cx="1103618" cy="864096"/>
            <a:chOff x="7092280" y="2780928"/>
            <a:chExt cx="936104" cy="864096"/>
          </a:xfrm>
        </p:grpSpPr>
        <p:sp>
          <p:nvSpPr>
            <p:cNvPr id="30" name="Rectangle 29"/>
            <p:cNvSpPr/>
            <p:nvPr/>
          </p:nvSpPr>
          <p:spPr>
            <a:xfrm>
              <a:off x="7092280" y="2780928"/>
              <a:ext cx="324036" cy="32403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092280" y="3320988"/>
              <a:ext cx="324036" cy="32403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704348" y="2780928"/>
              <a:ext cx="324036" cy="32403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704348" y="3320988"/>
              <a:ext cx="324036" cy="32403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953224" y="4230778"/>
            <a:ext cx="1584176" cy="880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</a:rPr>
              <a:t>3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689528" y="4235714"/>
            <a:ext cx="1584176" cy="880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</a:rPr>
              <a:t>5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377827" y="4230778"/>
            <a:ext cx="1584176" cy="880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</a:rPr>
              <a:t>6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162136" y="4230778"/>
            <a:ext cx="1584176" cy="880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</a:rPr>
              <a:t>4</a:t>
            </a:r>
            <a:endParaRPr lang="en-US" sz="6600" b="1" dirty="0">
              <a:solidFill>
                <a:schemeClr val="tx1"/>
              </a:solidFill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"/>
          <a:srcRect r="43529" b="70370"/>
          <a:stretch>
            <a:fillRect/>
          </a:stretch>
        </p:blipFill>
        <p:spPr bwMode="auto">
          <a:xfrm>
            <a:off x="380960" y="357166"/>
            <a:ext cx="10287072" cy="110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705725" y="2500305"/>
            <a:ext cx="1536170" cy="1335972"/>
            <a:chOff x="1331640" y="2201452"/>
            <a:chExt cx="733237" cy="709204"/>
          </a:xfrm>
        </p:grpSpPr>
        <p:sp>
          <p:nvSpPr>
            <p:cNvPr id="5" name="Oval 4"/>
            <p:cNvSpPr/>
            <p:nvPr/>
          </p:nvSpPr>
          <p:spPr>
            <a:xfrm>
              <a:off x="1689012" y="2201453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833028" y="2348879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848853" y="2564903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698537" y="2689870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472988" y="2694632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341164" y="2552911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331640" y="2348880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501203" y="2201452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473373" y="2336887"/>
              <a:ext cx="432048" cy="432048"/>
            </a:xfrm>
            <a:prstGeom prst="ellipse">
              <a:avLst/>
            </a:prstGeom>
            <a:solidFill>
              <a:srgbClr val="FFFF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</a:rPr>
                <a:t>1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13"/>
          <p:cNvGrpSpPr/>
          <p:nvPr/>
        </p:nvGrpSpPr>
        <p:grpSpPr>
          <a:xfrm>
            <a:off x="2625938" y="2500305"/>
            <a:ext cx="1536170" cy="1335972"/>
            <a:chOff x="2303747" y="2189459"/>
            <a:chExt cx="733237" cy="709204"/>
          </a:xfrm>
        </p:grpSpPr>
        <p:sp>
          <p:nvSpPr>
            <p:cNvPr id="15" name="Oval 14"/>
            <p:cNvSpPr/>
            <p:nvPr/>
          </p:nvSpPr>
          <p:spPr>
            <a:xfrm>
              <a:off x="2661119" y="2189460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805135" y="2336886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820960" y="2552910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670645" y="2677877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445096" y="2682639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313272" y="2540918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303747" y="2336887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473311" y="2189459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445481" y="2324894"/>
              <a:ext cx="432048" cy="432048"/>
            </a:xfrm>
            <a:prstGeom prst="ellipse">
              <a:avLst/>
            </a:prstGeom>
            <a:solidFill>
              <a:srgbClr val="FFFF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2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23"/>
          <p:cNvGrpSpPr/>
          <p:nvPr/>
        </p:nvGrpSpPr>
        <p:grpSpPr>
          <a:xfrm>
            <a:off x="4354130" y="2500304"/>
            <a:ext cx="1536170" cy="1335973"/>
            <a:chOff x="3239851" y="2177467"/>
            <a:chExt cx="733237" cy="709204"/>
          </a:xfrm>
        </p:grpSpPr>
        <p:sp>
          <p:nvSpPr>
            <p:cNvPr id="25" name="Oval 24"/>
            <p:cNvSpPr/>
            <p:nvPr/>
          </p:nvSpPr>
          <p:spPr>
            <a:xfrm>
              <a:off x="3597223" y="2177467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741239" y="2324895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757064" y="2540919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606749" y="2665884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381200" y="2670647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249376" y="2528926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239851" y="2324895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409414" y="2177468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381585" y="2312901"/>
              <a:ext cx="432048" cy="432048"/>
            </a:xfrm>
            <a:prstGeom prst="ellipse">
              <a:avLst/>
            </a:prstGeom>
            <a:solidFill>
              <a:srgbClr val="FFFF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33"/>
          <p:cNvGrpSpPr/>
          <p:nvPr/>
        </p:nvGrpSpPr>
        <p:grpSpPr>
          <a:xfrm>
            <a:off x="6082322" y="2500304"/>
            <a:ext cx="1536170" cy="1327001"/>
            <a:chOff x="4031938" y="2201452"/>
            <a:chExt cx="733237" cy="709204"/>
          </a:xfrm>
        </p:grpSpPr>
        <p:sp>
          <p:nvSpPr>
            <p:cNvPr id="35" name="Oval 34"/>
            <p:cNvSpPr/>
            <p:nvPr/>
          </p:nvSpPr>
          <p:spPr>
            <a:xfrm>
              <a:off x="4389310" y="2201453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533326" y="2348880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549151" y="2564904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398836" y="2689869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173287" y="2694632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041463" y="2552911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031938" y="2348880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201502" y="2201452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173673" y="2336887"/>
              <a:ext cx="432048" cy="432048"/>
            </a:xfrm>
            <a:prstGeom prst="ellipse">
              <a:avLst/>
            </a:prstGeom>
            <a:solidFill>
              <a:srgbClr val="FFFF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4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43"/>
          <p:cNvGrpSpPr/>
          <p:nvPr/>
        </p:nvGrpSpPr>
        <p:grpSpPr>
          <a:xfrm>
            <a:off x="7810516" y="2500306"/>
            <a:ext cx="1536170" cy="1327000"/>
            <a:chOff x="5010075" y="2266453"/>
            <a:chExt cx="733237" cy="709204"/>
          </a:xfrm>
        </p:grpSpPr>
        <p:sp>
          <p:nvSpPr>
            <p:cNvPr id="45" name="Oval 44"/>
            <p:cNvSpPr/>
            <p:nvPr/>
          </p:nvSpPr>
          <p:spPr>
            <a:xfrm>
              <a:off x="5367446" y="2266453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5511462" y="2413880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5527288" y="2629904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5376973" y="2754871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5151424" y="2759633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5019600" y="2617912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5010075" y="2413881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5179638" y="2266454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162235" y="2417797"/>
              <a:ext cx="432048" cy="432048"/>
            </a:xfrm>
            <a:prstGeom prst="ellipse">
              <a:avLst/>
            </a:prstGeom>
            <a:solidFill>
              <a:srgbClr val="FFFF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5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Group 53"/>
          <p:cNvGrpSpPr/>
          <p:nvPr/>
        </p:nvGrpSpPr>
        <p:grpSpPr>
          <a:xfrm>
            <a:off x="9826738" y="2500304"/>
            <a:ext cx="1536172" cy="1318088"/>
            <a:chOff x="5868141" y="2246065"/>
            <a:chExt cx="733238" cy="709204"/>
          </a:xfrm>
        </p:grpSpPr>
        <p:sp>
          <p:nvSpPr>
            <p:cNvPr id="55" name="Oval 54"/>
            <p:cNvSpPr/>
            <p:nvPr/>
          </p:nvSpPr>
          <p:spPr>
            <a:xfrm>
              <a:off x="6225513" y="2246066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6369529" y="2393493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6385355" y="2609517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6235040" y="2734483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6009491" y="2739245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5877667" y="2597524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5868141" y="2393493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6037705" y="2246065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009877" y="2381498"/>
              <a:ext cx="432048" cy="432048"/>
            </a:xfrm>
            <a:prstGeom prst="ellipse">
              <a:avLst/>
            </a:prstGeom>
            <a:solidFill>
              <a:srgbClr val="FFFF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/>
          <a:srcRect t="18390" r="73059" b="31694"/>
          <a:stretch>
            <a:fillRect/>
          </a:stretch>
        </p:blipFill>
        <p:spPr bwMode="auto">
          <a:xfrm>
            <a:off x="168165" y="428604"/>
            <a:ext cx="4185963" cy="1127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0" name="TextBox 89"/>
          <p:cNvSpPr txBox="1"/>
          <p:nvPr/>
        </p:nvSpPr>
        <p:spPr>
          <a:xfrm>
            <a:off x="4915629" y="2901794"/>
            <a:ext cx="666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?</a:t>
            </a:r>
            <a:endParaRPr lang="vi-VN" sz="3200" b="1" dirty="0"/>
          </a:p>
        </p:txBody>
      </p:sp>
      <p:sp>
        <p:nvSpPr>
          <p:cNvPr id="91" name="TextBox 90"/>
          <p:cNvSpPr txBox="1"/>
          <p:nvPr/>
        </p:nvSpPr>
        <p:spPr>
          <a:xfrm>
            <a:off x="10406814" y="2858110"/>
            <a:ext cx="666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?</a:t>
            </a:r>
            <a:endParaRPr lang="vi-VN" sz="3200" b="1" dirty="0"/>
          </a:p>
        </p:txBody>
      </p:sp>
      <p:sp>
        <p:nvSpPr>
          <p:cNvPr id="92" name="TextBox 91"/>
          <p:cNvSpPr txBox="1"/>
          <p:nvPr/>
        </p:nvSpPr>
        <p:spPr>
          <a:xfrm>
            <a:off x="4915628" y="2867156"/>
            <a:ext cx="666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3</a:t>
            </a:r>
            <a:endParaRPr lang="vi-VN" sz="3200" b="1" dirty="0"/>
          </a:p>
        </p:txBody>
      </p:sp>
      <p:sp>
        <p:nvSpPr>
          <p:cNvPr id="93" name="TextBox 92"/>
          <p:cNvSpPr txBox="1"/>
          <p:nvPr/>
        </p:nvSpPr>
        <p:spPr>
          <a:xfrm>
            <a:off x="10395928" y="2841661"/>
            <a:ext cx="666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6</a:t>
            </a:r>
            <a:endParaRPr lang="vi-VN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0" grpId="1"/>
      <p:bldP spid="91" grpId="0"/>
      <p:bldP spid="91" grpId="1"/>
      <p:bldP spid="92" grpId="0"/>
      <p:bldP spid="9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hia sẻ 999+ hình nền powerpoint đẹp nhất | Hình nền đẹp icapi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0800000" flipV="1"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3428981" y="3429000"/>
            <a:ext cx="1714512" cy="11430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</a:rPr>
              <a:t>1</a:t>
            </a:r>
            <a:endParaRPr lang="vi-VN" sz="5400" b="1" dirty="0">
              <a:solidFill>
                <a:srgbClr val="00206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163715" y="3429000"/>
            <a:ext cx="1714512" cy="11430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</a:rPr>
              <a:t>2</a:t>
            </a:r>
            <a:endParaRPr lang="vi-VN" sz="5400" b="1" dirty="0">
              <a:solidFill>
                <a:srgbClr val="00206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78227" y="3429000"/>
            <a:ext cx="1714512" cy="11430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</a:rPr>
              <a:t>3</a:t>
            </a:r>
            <a:endParaRPr lang="vi-VN" sz="5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705725" y="2500305"/>
            <a:ext cx="1536170" cy="1335972"/>
            <a:chOff x="1331640" y="2201452"/>
            <a:chExt cx="733237" cy="709204"/>
          </a:xfrm>
        </p:grpSpPr>
        <p:sp>
          <p:nvSpPr>
            <p:cNvPr id="5" name="Oval 4"/>
            <p:cNvSpPr/>
            <p:nvPr/>
          </p:nvSpPr>
          <p:spPr>
            <a:xfrm>
              <a:off x="1689012" y="2201453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833028" y="2348879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848853" y="2564903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698537" y="2689870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472988" y="2694632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341164" y="2552911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331640" y="2348880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501203" y="2201452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473373" y="2336887"/>
              <a:ext cx="432048" cy="432048"/>
            </a:xfrm>
            <a:prstGeom prst="ellipse">
              <a:avLst/>
            </a:prstGeom>
            <a:solidFill>
              <a:srgbClr val="FFFF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</a:rPr>
                <a:t>1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13"/>
          <p:cNvGrpSpPr/>
          <p:nvPr/>
        </p:nvGrpSpPr>
        <p:grpSpPr>
          <a:xfrm>
            <a:off x="2625938" y="2500305"/>
            <a:ext cx="1536170" cy="1335972"/>
            <a:chOff x="2303747" y="2189459"/>
            <a:chExt cx="733237" cy="709204"/>
          </a:xfrm>
        </p:grpSpPr>
        <p:sp>
          <p:nvSpPr>
            <p:cNvPr id="15" name="Oval 14"/>
            <p:cNvSpPr/>
            <p:nvPr/>
          </p:nvSpPr>
          <p:spPr>
            <a:xfrm>
              <a:off x="2661119" y="2189460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805135" y="2336886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820960" y="2552910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670645" y="2677877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445096" y="2682639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313272" y="2540918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303747" y="2336887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473311" y="2189459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445481" y="2324894"/>
              <a:ext cx="432048" cy="432048"/>
            </a:xfrm>
            <a:prstGeom prst="ellipse">
              <a:avLst/>
            </a:prstGeom>
            <a:solidFill>
              <a:srgbClr val="FFFF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2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23"/>
          <p:cNvGrpSpPr/>
          <p:nvPr/>
        </p:nvGrpSpPr>
        <p:grpSpPr>
          <a:xfrm>
            <a:off x="4354130" y="2500304"/>
            <a:ext cx="1536170" cy="1335973"/>
            <a:chOff x="3239851" y="2177467"/>
            <a:chExt cx="733237" cy="709204"/>
          </a:xfrm>
        </p:grpSpPr>
        <p:sp>
          <p:nvSpPr>
            <p:cNvPr id="25" name="Oval 24"/>
            <p:cNvSpPr/>
            <p:nvPr/>
          </p:nvSpPr>
          <p:spPr>
            <a:xfrm>
              <a:off x="3597223" y="2177467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741239" y="2324895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757064" y="2540919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606749" y="2665884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381200" y="2670647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249376" y="2528926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239851" y="2324895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409414" y="2177468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381585" y="2312901"/>
              <a:ext cx="432048" cy="432048"/>
            </a:xfrm>
            <a:prstGeom prst="ellipse">
              <a:avLst/>
            </a:prstGeom>
            <a:solidFill>
              <a:srgbClr val="FFFF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33"/>
          <p:cNvGrpSpPr/>
          <p:nvPr/>
        </p:nvGrpSpPr>
        <p:grpSpPr>
          <a:xfrm>
            <a:off x="6082322" y="2500304"/>
            <a:ext cx="1536170" cy="1327001"/>
            <a:chOff x="4031938" y="2201452"/>
            <a:chExt cx="733237" cy="709204"/>
          </a:xfrm>
        </p:grpSpPr>
        <p:sp>
          <p:nvSpPr>
            <p:cNvPr id="35" name="Oval 34"/>
            <p:cNvSpPr/>
            <p:nvPr/>
          </p:nvSpPr>
          <p:spPr>
            <a:xfrm>
              <a:off x="4389310" y="2201453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533326" y="2348880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549151" y="2564904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398836" y="2689869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173287" y="2694632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041463" y="2552911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031938" y="2348880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201502" y="2201452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173673" y="2336887"/>
              <a:ext cx="432048" cy="432048"/>
            </a:xfrm>
            <a:prstGeom prst="ellipse">
              <a:avLst/>
            </a:prstGeom>
            <a:solidFill>
              <a:srgbClr val="FFFF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4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43"/>
          <p:cNvGrpSpPr/>
          <p:nvPr/>
        </p:nvGrpSpPr>
        <p:grpSpPr>
          <a:xfrm>
            <a:off x="7810516" y="2500306"/>
            <a:ext cx="1536170" cy="1327000"/>
            <a:chOff x="5010075" y="2266453"/>
            <a:chExt cx="733237" cy="709204"/>
          </a:xfrm>
        </p:grpSpPr>
        <p:sp>
          <p:nvSpPr>
            <p:cNvPr id="45" name="Oval 44"/>
            <p:cNvSpPr/>
            <p:nvPr/>
          </p:nvSpPr>
          <p:spPr>
            <a:xfrm>
              <a:off x="5367446" y="2266453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5511462" y="2413880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5527288" y="2629904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5376973" y="2754871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5151424" y="2759633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5019600" y="2617912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5010075" y="2413881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5179638" y="2266454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162235" y="2417797"/>
              <a:ext cx="432048" cy="432048"/>
            </a:xfrm>
            <a:prstGeom prst="ellipse">
              <a:avLst/>
            </a:prstGeom>
            <a:solidFill>
              <a:srgbClr val="FFFF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5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Group 53"/>
          <p:cNvGrpSpPr/>
          <p:nvPr/>
        </p:nvGrpSpPr>
        <p:grpSpPr>
          <a:xfrm>
            <a:off x="9826738" y="2500304"/>
            <a:ext cx="1536172" cy="1318088"/>
            <a:chOff x="5868141" y="2246065"/>
            <a:chExt cx="733238" cy="709204"/>
          </a:xfrm>
        </p:grpSpPr>
        <p:sp>
          <p:nvSpPr>
            <p:cNvPr id="55" name="Oval 54"/>
            <p:cNvSpPr/>
            <p:nvPr/>
          </p:nvSpPr>
          <p:spPr>
            <a:xfrm>
              <a:off x="6225513" y="2246066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6369529" y="2393493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6385355" y="2609517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6235040" y="2734483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6009491" y="2739245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5877667" y="2597524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5868141" y="2393493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6037705" y="2246065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009877" y="2381498"/>
              <a:ext cx="432048" cy="432048"/>
            </a:xfrm>
            <a:prstGeom prst="ellipse">
              <a:avLst/>
            </a:prstGeom>
            <a:solidFill>
              <a:srgbClr val="FFFF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/>
          <a:srcRect t="18390" r="73059" b="31694"/>
          <a:stretch>
            <a:fillRect/>
          </a:stretch>
        </p:blipFill>
        <p:spPr bwMode="auto">
          <a:xfrm>
            <a:off x="168165" y="428604"/>
            <a:ext cx="4185963" cy="1127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" name="TextBox 91"/>
          <p:cNvSpPr txBox="1"/>
          <p:nvPr/>
        </p:nvSpPr>
        <p:spPr>
          <a:xfrm>
            <a:off x="4882704" y="2841661"/>
            <a:ext cx="666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3</a:t>
            </a:r>
            <a:endParaRPr lang="vi-VN" sz="3200" b="1" dirty="0"/>
          </a:p>
        </p:txBody>
      </p:sp>
      <p:sp>
        <p:nvSpPr>
          <p:cNvPr id="93" name="TextBox 92"/>
          <p:cNvSpPr txBox="1"/>
          <p:nvPr/>
        </p:nvSpPr>
        <p:spPr>
          <a:xfrm>
            <a:off x="10381238" y="2841661"/>
            <a:ext cx="666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6</a:t>
            </a:r>
            <a:endParaRPr lang="vi-VN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705725" y="2500305"/>
            <a:ext cx="1536170" cy="1335972"/>
            <a:chOff x="1331640" y="2201452"/>
            <a:chExt cx="733237" cy="709204"/>
          </a:xfrm>
        </p:grpSpPr>
        <p:sp>
          <p:nvSpPr>
            <p:cNvPr id="5" name="Oval 4"/>
            <p:cNvSpPr/>
            <p:nvPr/>
          </p:nvSpPr>
          <p:spPr>
            <a:xfrm>
              <a:off x="1689012" y="2201453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833028" y="2348879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848853" y="2564903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698537" y="2689870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472988" y="2694632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341164" y="2552911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331640" y="2348880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501203" y="2201452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473373" y="2336887"/>
              <a:ext cx="432048" cy="432048"/>
            </a:xfrm>
            <a:prstGeom prst="ellipse">
              <a:avLst/>
            </a:prstGeom>
            <a:solidFill>
              <a:srgbClr val="FFFF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</a:rPr>
                <a:t>1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13"/>
          <p:cNvGrpSpPr/>
          <p:nvPr/>
        </p:nvGrpSpPr>
        <p:grpSpPr>
          <a:xfrm>
            <a:off x="2625938" y="2500305"/>
            <a:ext cx="1536170" cy="1335972"/>
            <a:chOff x="2303747" y="2189459"/>
            <a:chExt cx="733237" cy="709204"/>
          </a:xfrm>
        </p:grpSpPr>
        <p:sp>
          <p:nvSpPr>
            <p:cNvPr id="15" name="Oval 14"/>
            <p:cNvSpPr/>
            <p:nvPr/>
          </p:nvSpPr>
          <p:spPr>
            <a:xfrm>
              <a:off x="2661119" y="2189460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805135" y="2336886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820960" y="2552910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670645" y="2677877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445096" y="2682639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313272" y="2540918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303747" y="2336887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473311" y="2189459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445481" y="2324894"/>
              <a:ext cx="432048" cy="432048"/>
            </a:xfrm>
            <a:prstGeom prst="ellipse">
              <a:avLst/>
            </a:prstGeom>
            <a:solidFill>
              <a:srgbClr val="FFFF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2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23"/>
          <p:cNvGrpSpPr/>
          <p:nvPr/>
        </p:nvGrpSpPr>
        <p:grpSpPr>
          <a:xfrm>
            <a:off x="4354130" y="2500304"/>
            <a:ext cx="1536170" cy="1335973"/>
            <a:chOff x="3239851" y="2177467"/>
            <a:chExt cx="733237" cy="709204"/>
          </a:xfrm>
        </p:grpSpPr>
        <p:sp>
          <p:nvSpPr>
            <p:cNvPr id="25" name="Oval 24"/>
            <p:cNvSpPr/>
            <p:nvPr/>
          </p:nvSpPr>
          <p:spPr>
            <a:xfrm>
              <a:off x="3597223" y="2177467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741239" y="2324895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757064" y="2540919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606749" y="2665884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381200" y="2670647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249376" y="2528926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239851" y="2324895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409414" y="2177468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381585" y="2312901"/>
              <a:ext cx="432048" cy="432048"/>
            </a:xfrm>
            <a:prstGeom prst="ellipse">
              <a:avLst/>
            </a:prstGeom>
            <a:solidFill>
              <a:srgbClr val="FFFF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33"/>
          <p:cNvGrpSpPr/>
          <p:nvPr/>
        </p:nvGrpSpPr>
        <p:grpSpPr>
          <a:xfrm>
            <a:off x="6082322" y="2500304"/>
            <a:ext cx="1536170" cy="1327001"/>
            <a:chOff x="4031938" y="2201452"/>
            <a:chExt cx="733237" cy="709204"/>
          </a:xfrm>
        </p:grpSpPr>
        <p:sp>
          <p:nvSpPr>
            <p:cNvPr id="35" name="Oval 34"/>
            <p:cNvSpPr/>
            <p:nvPr/>
          </p:nvSpPr>
          <p:spPr>
            <a:xfrm>
              <a:off x="4389310" y="2201453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533326" y="2348880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549151" y="2564904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398836" y="2689869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173287" y="2694632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041463" y="2552911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031938" y="2348880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201502" y="2201452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173673" y="2336887"/>
              <a:ext cx="432048" cy="432048"/>
            </a:xfrm>
            <a:prstGeom prst="ellipse">
              <a:avLst/>
            </a:prstGeom>
            <a:solidFill>
              <a:srgbClr val="FFFF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4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43"/>
          <p:cNvGrpSpPr/>
          <p:nvPr/>
        </p:nvGrpSpPr>
        <p:grpSpPr>
          <a:xfrm>
            <a:off x="7810516" y="2500306"/>
            <a:ext cx="1536170" cy="1327000"/>
            <a:chOff x="5010075" y="2266453"/>
            <a:chExt cx="733237" cy="709204"/>
          </a:xfrm>
        </p:grpSpPr>
        <p:sp>
          <p:nvSpPr>
            <p:cNvPr id="45" name="Oval 44"/>
            <p:cNvSpPr/>
            <p:nvPr/>
          </p:nvSpPr>
          <p:spPr>
            <a:xfrm>
              <a:off x="5367446" y="2266453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5511462" y="2413880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5527288" y="2629904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5376973" y="2754871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5151424" y="2759633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5019600" y="2617912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5010075" y="2413881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5179638" y="2266454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162235" y="2417797"/>
              <a:ext cx="432048" cy="432048"/>
            </a:xfrm>
            <a:prstGeom prst="ellipse">
              <a:avLst/>
            </a:prstGeom>
            <a:solidFill>
              <a:srgbClr val="FFFF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5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Group 53"/>
          <p:cNvGrpSpPr/>
          <p:nvPr/>
        </p:nvGrpSpPr>
        <p:grpSpPr>
          <a:xfrm>
            <a:off x="9826738" y="2500304"/>
            <a:ext cx="1536172" cy="1318088"/>
            <a:chOff x="5868141" y="2246065"/>
            <a:chExt cx="733238" cy="709204"/>
          </a:xfrm>
        </p:grpSpPr>
        <p:sp>
          <p:nvSpPr>
            <p:cNvPr id="55" name="Oval 54"/>
            <p:cNvSpPr/>
            <p:nvPr/>
          </p:nvSpPr>
          <p:spPr>
            <a:xfrm>
              <a:off x="6225513" y="2246066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6369529" y="2393493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6385355" y="2609517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6235040" y="2734483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6009491" y="2739245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5877667" y="2597524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5868141" y="2393493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6037705" y="2246065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009877" y="2381498"/>
              <a:ext cx="432048" cy="432048"/>
            </a:xfrm>
            <a:prstGeom prst="ellipse">
              <a:avLst/>
            </a:prstGeom>
            <a:solidFill>
              <a:srgbClr val="FFFF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/>
          <a:srcRect t="18390" r="73059" b="31694"/>
          <a:stretch>
            <a:fillRect/>
          </a:stretch>
        </p:blipFill>
        <p:spPr bwMode="auto">
          <a:xfrm>
            <a:off x="168165" y="428604"/>
            <a:ext cx="4185963" cy="1127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" name="TextBox 91"/>
          <p:cNvSpPr txBox="1"/>
          <p:nvPr/>
        </p:nvSpPr>
        <p:spPr>
          <a:xfrm>
            <a:off x="4909391" y="2858110"/>
            <a:ext cx="666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3</a:t>
            </a:r>
            <a:endParaRPr lang="vi-VN" sz="3200" b="1" dirty="0"/>
          </a:p>
        </p:txBody>
      </p:sp>
      <p:sp>
        <p:nvSpPr>
          <p:cNvPr id="93" name="TextBox 92"/>
          <p:cNvSpPr txBox="1"/>
          <p:nvPr/>
        </p:nvSpPr>
        <p:spPr>
          <a:xfrm>
            <a:off x="10392934" y="2872801"/>
            <a:ext cx="666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6</a:t>
            </a:r>
            <a:endParaRPr lang="vi-VN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18641" y="630621"/>
            <a:ext cx="11582900" cy="5244662"/>
            <a:chOff x="1" y="1142984"/>
            <a:chExt cx="12001540" cy="4286280"/>
          </a:xfrm>
        </p:grpSpPr>
        <p:sp>
          <p:nvSpPr>
            <p:cNvPr id="18" name="Rectangle 17"/>
            <p:cNvSpPr/>
            <p:nvPr/>
          </p:nvSpPr>
          <p:spPr>
            <a:xfrm>
              <a:off x="1905013" y="3643314"/>
              <a:ext cx="857256" cy="57150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002060"/>
                  </a:solidFill>
                </a:rPr>
                <a:t>?</a:t>
              </a:r>
              <a:endParaRPr lang="vi-VN" sz="3200" b="1" dirty="0">
                <a:solidFill>
                  <a:srgbClr val="002060"/>
                </a:solidFill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" y="1142984"/>
              <a:ext cx="12001540" cy="4286280"/>
              <a:chOff x="1" y="1142984"/>
              <a:chExt cx="12001540" cy="4286280"/>
            </a:xfrm>
          </p:grpSpPr>
          <p:pic>
            <p:nvPicPr>
              <p:cNvPr id="11" name="Picture 10" descr="bec8ff3e483456a8206900dd20708e10.jpg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3143229" y="1357298"/>
                <a:ext cx="8858312" cy="4071966"/>
              </a:xfrm>
              <a:prstGeom prst="rect">
                <a:avLst/>
              </a:prstGeom>
            </p:spPr>
          </p:pic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" y="1142984"/>
                <a:ext cx="1739900" cy="857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95251" y="2357431"/>
                <a:ext cx="1574800" cy="80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4" name="Picture 5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90502" y="3500438"/>
                <a:ext cx="1460500" cy="781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5" name="Picture 6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95251" y="4714885"/>
                <a:ext cx="1676400" cy="695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1905013" y="1285860"/>
                <a:ext cx="857256" cy="5715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solidFill>
                      <a:srgbClr val="002060"/>
                    </a:solidFill>
                  </a:rPr>
                  <a:t>?</a:t>
                </a:r>
                <a:endParaRPr lang="vi-VN" sz="32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905013" y="2571744"/>
                <a:ext cx="857256" cy="5715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solidFill>
                      <a:srgbClr val="002060"/>
                    </a:solidFill>
                  </a:rPr>
                  <a:t>?</a:t>
                </a:r>
                <a:endParaRPr lang="vi-VN" sz="32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905013" y="4714884"/>
                <a:ext cx="857256" cy="5715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solidFill>
                      <a:srgbClr val="002060"/>
                    </a:solidFill>
                  </a:rPr>
                  <a:t>?</a:t>
                </a:r>
                <a:endParaRPr lang="vi-VN" sz="3200" b="1" dirty="0">
                  <a:solidFill>
                    <a:srgbClr val="002060"/>
                  </a:solidFill>
                </a:endParaRPr>
              </a:p>
            </p:txBody>
          </p:sp>
        </p:grpSp>
      </p:grpSp>
      <p:pic>
        <p:nvPicPr>
          <p:cNvPr id="2" name="Bản ghi Mới 5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19463" y="246781"/>
            <a:ext cx="609600" cy="609600"/>
          </a:xfrm>
          <a:prstGeom prst="rect">
            <a:avLst/>
          </a:prstGeom>
        </p:spPr>
      </p:pic>
      <p:pic>
        <p:nvPicPr>
          <p:cNvPr id="3" name="Bản ghi Mới 60 (1)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15081" y="15525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440.000000" end="15675.000000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 CÁC BẠN!!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  <a:endParaRPr 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Oval 3"/>
          <p:cNvSpPr/>
          <p:nvPr/>
        </p:nvSpPr>
        <p:spPr>
          <a:xfrm>
            <a:off x="1131474" y="551727"/>
            <a:ext cx="1362798" cy="13627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13" grpId="0"/>
      <p:bldP spid="1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5199" y="185875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440.000000" end="15675.000000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01" y="-51482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335373" y="53960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WRONG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RIGHT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131474" y="551727"/>
            <a:ext cx="1362798" cy="13627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56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505901" y="606812"/>
            <a:ext cx="1679208" cy="104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6"/>
          <p:cNvSpPr/>
          <p:nvPr/>
        </p:nvSpPr>
        <p:spPr>
          <a:xfrm>
            <a:off x="7344462" y="770617"/>
            <a:ext cx="827353" cy="699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?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28399" y="3776500"/>
            <a:ext cx="827353" cy="699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336089" y="3678821"/>
            <a:ext cx="1679208" cy="997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69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14" grpId="0" animBg="1"/>
      <p:bldP spid="14" grpId="1" animBg="1"/>
      <p:bldP spid="27" grpId="0" animBg="1"/>
      <p:bldP spid="27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440.000000" end="15675.000000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4099" y="363817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131474" y="551727"/>
            <a:ext cx="1362798" cy="13627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45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11861" y="3649363"/>
            <a:ext cx="827353" cy="699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6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11861" y="703893"/>
            <a:ext cx="827353" cy="69928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?</a:t>
            </a:r>
            <a:endParaRPr lang="vi-VN" sz="3200" b="1" dirty="0">
              <a:solidFill>
                <a:srgbClr val="002060"/>
              </a:solidFill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257156" y="529071"/>
            <a:ext cx="1409555" cy="9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445972" y="3463838"/>
            <a:ext cx="1409555" cy="9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66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14" grpId="0" animBg="1"/>
      <p:bldP spid="14" grpId="1" animBg="1"/>
      <p:bldP spid="27" grpId="0" animBg="1"/>
      <p:bldP spid="27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peech Bubble: Rectangle 4"/>
          <p:cNvSpPr/>
          <p:nvPr/>
        </p:nvSpPr>
        <p:spPr>
          <a:xfrm>
            <a:off x="4203643" y="452574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440.000000" end="15675.000000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WRONG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RIGHT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131474" y="551727"/>
            <a:ext cx="1362798" cy="13627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479177" y="665225"/>
            <a:ext cx="1617923" cy="850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6"/>
          <p:cNvSpPr/>
          <p:nvPr/>
        </p:nvSpPr>
        <p:spPr>
          <a:xfrm>
            <a:off x="7289607" y="724129"/>
            <a:ext cx="827353" cy="69928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?</a:t>
            </a:r>
            <a:endParaRPr lang="vi-VN" sz="3200" b="1" dirty="0">
              <a:solidFill>
                <a:srgbClr val="002060"/>
              </a:solidFill>
            </a:endParaRP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369009" y="3516734"/>
            <a:ext cx="1617923" cy="850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Rectangle 21"/>
          <p:cNvSpPr/>
          <p:nvPr/>
        </p:nvSpPr>
        <p:spPr>
          <a:xfrm>
            <a:off x="7179439" y="3575638"/>
            <a:ext cx="827353" cy="69928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4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6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 animBg="1"/>
      <p:bldP spid="18" grpId="1" animBg="1"/>
      <p:bldP spid="14" grpId="0" animBg="1"/>
      <p:bldP spid="14" grpId="1" animBg="1"/>
      <p:bldP spid="27" grpId="0" animBg="1"/>
      <p:bldP spid="27" grpId="1" animBg="1"/>
      <p:bldP spid="17" grpId="0" animBg="1"/>
      <p:bldP spid="17" grpId="1" animBg="1"/>
      <p:bldP spid="22" grpId="0" animBg="1"/>
      <p:bldP spid="2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peech Bubble: Rectangle 4"/>
          <p:cNvSpPr/>
          <p:nvPr/>
        </p:nvSpPr>
        <p:spPr>
          <a:xfrm>
            <a:off x="4203643" y="452574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440.000000" end="15675.000000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WRONG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RIGHT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131474" y="551727"/>
            <a:ext cx="1362798" cy="13627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79439" y="3575638"/>
            <a:ext cx="827353" cy="69928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369009" y="551727"/>
            <a:ext cx="1519868" cy="990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7115643" y="813959"/>
            <a:ext cx="827353" cy="69928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?</a:t>
            </a:r>
            <a:endParaRPr lang="vi-VN" sz="3200" b="1" dirty="0">
              <a:solidFill>
                <a:srgbClr val="002060"/>
              </a:solidFill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516057" y="3478056"/>
            <a:ext cx="1519868" cy="990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69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 animBg="1"/>
      <p:bldP spid="18" grpId="1" animBg="1"/>
      <p:bldP spid="14" grpId="0" animBg="1"/>
      <p:bldP spid="14" grpId="1" animBg="1"/>
      <p:bldP spid="27" grpId="0" animBg="1"/>
      <p:bldP spid="27" grpId="1" animBg="1"/>
      <p:bldP spid="22" grpId="0" animBg="1"/>
      <p:bldP spid="22" grpId="2" animBg="1"/>
      <p:bldP spid="20" grpId="0" animBg="1"/>
      <p:bldP spid="2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611" y="2221330"/>
            <a:ext cx="7320735" cy="4624457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2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2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32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Mai </a:t>
            </a:r>
            <a:r>
              <a:rPr lang="en-US" sz="32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32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end="102043.046875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31474" y="551727"/>
            <a:ext cx="1362798" cy="13627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6245" y="1748367"/>
            <a:ext cx="1937892" cy="2798128"/>
          </a:xfrm>
          <a:prstGeom prst="rect">
            <a:avLst/>
          </a:prstGeom>
        </p:spPr>
      </p:pic>
      <p:pic>
        <p:nvPicPr>
          <p:cNvPr id="17" name="Bản ghi Mới 6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36912" y="213548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/>
          <a:srcRect l="2291" r="78625" b="80519"/>
          <a:stretch>
            <a:fillRect/>
          </a:stretch>
        </p:blipFill>
        <p:spPr bwMode="auto">
          <a:xfrm>
            <a:off x="914400" y="271442"/>
            <a:ext cx="238122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 descr="bec8ff3e483456a8206900dd20708e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29" y="1276349"/>
            <a:ext cx="8858312" cy="4981231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643050"/>
            <a:ext cx="17399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251" y="2857497"/>
            <a:ext cx="15748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2" y="4000504"/>
            <a:ext cx="14605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251" y="5214951"/>
            <a:ext cx="16764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1905013" y="1785926"/>
            <a:ext cx="857256" cy="57150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4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05013" y="3071810"/>
            <a:ext cx="857256" cy="57150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5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05013" y="4143380"/>
            <a:ext cx="857256" cy="57150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6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05013" y="5214950"/>
            <a:ext cx="857256" cy="57150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4</a:t>
            </a:r>
            <a:endParaRPr lang="vi-VN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hia sẻ 999+ hình nền powerpoint đẹp nhất | Hình nền đẹp icapi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0800000" flipV="1"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14469" y="2913404"/>
            <a:ext cx="8286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 SỐ 4, 5, 6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6956" y="3929067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SGK (12)</a:t>
            </a:r>
            <a:endParaRPr lang="vi-VN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502979" y="672662"/>
            <a:ext cx="9480331" cy="4487917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Kể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tên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những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nhóm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đồ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vật</a:t>
            </a:r>
            <a:r>
              <a:rPr lang="en-US" sz="3600" dirty="0" smtClean="0">
                <a:solidFill>
                  <a:srgbClr val="FF0000"/>
                </a:solidFill>
              </a:rPr>
              <a:t> ở </a:t>
            </a:r>
            <a:r>
              <a:rPr lang="en-US" sz="3600" dirty="0" err="1" smtClean="0">
                <a:solidFill>
                  <a:srgbClr val="FF0000"/>
                </a:solidFill>
              </a:rPr>
              <a:t>xung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quanh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có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số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lượng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là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các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số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đã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</a:rPr>
              <a:t>?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ổng hợp các hình nền powerpoint đẹp đơn giản tinh tế chuyên nghiệp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" y="0"/>
            <a:ext cx="12245063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58537" y="1117654"/>
            <a:ext cx="8286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 SỐ 4, 5, 6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78df287af3ea54c119e8c0fe3b5b59d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7507" y="0"/>
            <a:ext cx="1025495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33" y="3743746"/>
            <a:ext cx="2850124" cy="12228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46427" y="2922228"/>
            <a:ext cx="9601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accent1"/>
                </a:solidFill>
              </a:rPr>
              <a:t>4</a:t>
            </a:r>
            <a:endParaRPr lang="en-US" sz="4000" dirty="0">
              <a:solidFill>
                <a:schemeClr val="accent1"/>
              </a:solidFill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4286237" y="3286124"/>
            <a:ext cx="4000528" cy="785818"/>
            <a:chOff x="3571868" y="2928934"/>
            <a:chExt cx="3000396" cy="785818"/>
          </a:xfrm>
        </p:grpSpPr>
        <p:grpSp>
          <p:nvGrpSpPr>
            <p:cNvPr id="6" name="Group 12"/>
            <p:cNvGrpSpPr/>
            <p:nvPr/>
          </p:nvGrpSpPr>
          <p:grpSpPr>
            <a:xfrm>
              <a:off x="3886690" y="3038449"/>
              <a:ext cx="2478916" cy="534700"/>
              <a:chOff x="4211960" y="2750284"/>
              <a:chExt cx="2478916" cy="53470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211960" y="2750284"/>
                <a:ext cx="534700" cy="534700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829388" y="2750284"/>
                <a:ext cx="534700" cy="534700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477460" y="2750284"/>
                <a:ext cx="534700" cy="534700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156176" y="2750284"/>
                <a:ext cx="534700" cy="534700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3571868" y="2928934"/>
              <a:ext cx="3000396" cy="78581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0000">
            <a:off x="9706125" y="3078178"/>
            <a:ext cx="1094970" cy="988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-0.49219 -0.0888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09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65" y="937072"/>
            <a:ext cx="4608512" cy="15477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3" t="14011" r="3972" b="7732"/>
          <a:stretch>
            <a:fillRect/>
          </a:stretch>
        </p:blipFill>
        <p:spPr>
          <a:xfrm>
            <a:off x="1590531" y="3054104"/>
            <a:ext cx="3498740" cy="1583236"/>
          </a:xfrm>
          <a:prstGeom prst="rect">
            <a:avLst/>
          </a:prstGeom>
        </p:spPr>
      </p:pic>
      <p:grpSp>
        <p:nvGrpSpPr>
          <p:cNvPr id="2" name="Group 22"/>
          <p:cNvGrpSpPr/>
          <p:nvPr/>
        </p:nvGrpSpPr>
        <p:grpSpPr>
          <a:xfrm>
            <a:off x="6223372" y="1512522"/>
            <a:ext cx="4000528" cy="923918"/>
            <a:chOff x="4857752" y="1714488"/>
            <a:chExt cx="3000396" cy="714380"/>
          </a:xfrm>
        </p:grpSpPr>
        <p:grpSp>
          <p:nvGrpSpPr>
            <p:cNvPr id="3" name="Group 9"/>
            <p:cNvGrpSpPr/>
            <p:nvPr/>
          </p:nvGrpSpPr>
          <p:grpSpPr>
            <a:xfrm>
              <a:off x="4993186" y="1854514"/>
              <a:ext cx="2736304" cy="451318"/>
              <a:chOff x="4427984" y="3068960"/>
              <a:chExt cx="2736304" cy="451318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4427984" y="3068960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5004048" y="3068960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5580112" y="3088230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6156176" y="3088230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6732240" y="3088230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4857752" y="1714488"/>
              <a:ext cx="3000396" cy="7143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5" name="Group 23"/>
          <p:cNvGrpSpPr/>
          <p:nvPr/>
        </p:nvGrpSpPr>
        <p:grpSpPr>
          <a:xfrm>
            <a:off x="6000749" y="3333750"/>
            <a:ext cx="4286280" cy="1023944"/>
            <a:chOff x="4500562" y="3643314"/>
            <a:chExt cx="3214710" cy="714380"/>
          </a:xfrm>
        </p:grpSpPr>
        <p:grpSp>
          <p:nvGrpSpPr>
            <p:cNvPr id="11" name="Group 10"/>
            <p:cNvGrpSpPr/>
            <p:nvPr/>
          </p:nvGrpSpPr>
          <p:grpSpPr>
            <a:xfrm>
              <a:off x="4583551" y="3786190"/>
              <a:ext cx="3024336" cy="432048"/>
              <a:chOff x="5004048" y="2110028"/>
              <a:chExt cx="3024336" cy="432048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5004048" y="2110028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5504545" y="2110028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087727" y="2110028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588224" y="2110028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7095839" y="2110028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7596336" y="2110028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4500562" y="3643314"/>
              <a:ext cx="3214710" cy="7143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1" y="2286000"/>
            <a:ext cx="4608512" cy="17145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239273" y="2714621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chemeClr val="accent1"/>
                </a:solidFill>
              </a:rPr>
              <a:t>5</a:t>
            </a:r>
            <a:endParaRPr lang="en-US" sz="8000" dirty="0">
              <a:solidFill>
                <a:schemeClr val="accent1"/>
              </a:solidFill>
            </a:endParaRPr>
          </a:p>
        </p:txBody>
      </p:sp>
      <p:grpSp>
        <p:nvGrpSpPr>
          <p:cNvPr id="2" name="Group 13"/>
          <p:cNvGrpSpPr/>
          <p:nvPr/>
        </p:nvGrpSpPr>
        <p:grpSpPr>
          <a:xfrm>
            <a:off x="4952992" y="2857500"/>
            <a:ext cx="3905277" cy="857252"/>
            <a:chOff x="3571868" y="1643050"/>
            <a:chExt cx="2928958" cy="571504"/>
          </a:xfrm>
        </p:grpSpPr>
        <p:grpSp>
          <p:nvGrpSpPr>
            <p:cNvPr id="3" name="Group 9"/>
            <p:cNvGrpSpPr/>
            <p:nvPr/>
          </p:nvGrpSpPr>
          <p:grpSpPr>
            <a:xfrm>
              <a:off x="3635896" y="1711638"/>
              <a:ext cx="2736304" cy="451318"/>
              <a:chOff x="4427984" y="3068960"/>
              <a:chExt cx="2736304" cy="451318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4427984" y="3068960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5004048" y="3068960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5580112" y="3088230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6156176" y="3088230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6732240" y="3088230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3571868" y="1643050"/>
              <a:ext cx="2928958" cy="57150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0000">
            <a:off x="10487492" y="2936730"/>
            <a:ext cx="1201181" cy="864096"/>
          </a:xfrm>
          <a:prstGeom prst="rect">
            <a:avLst/>
          </a:prstGeom>
        </p:spPr>
      </p:pic>
      <p:pic>
        <p:nvPicPr>
          <p:cNvPr id="16" name="Picture 15" descr="A picture containing food&#10;&#10;Description automatically generated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8" r="538" b="80539"/>
          <a:stretch>
            <a:fillRect/>
          </a:stretch>
        </p:blipFill>
        <p:spPr>
          <a:xfrm>
            <a:off x="31103" y="-76200"/>
            <a:ext cx="4056196" cy="418054"/>
          </a:xfrm>
          <a:prstGeom prst="rect">
            <a:avLst/>
          </a:prstGeom>
        </p:spPr>
      </p:pic>
      <p:pic>
        <p:nvPicPr>
          <p:cNvPr id="17" name="Picture 16" descr="A picture containing food&#10;&#10;Description automatically generated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8" r="538" b="80539"/>
          <a:stretch>
            <a:fillRect/>
          </a:stretch>
        </p:blipFill>
        <p:spPr>
          <a:xfrm rot="16200000">
            <a:off x="-690681" y="721052"/>
            <a:ext cx="2000976" cy="557405"/>
          </a:xfrm>
          <a:prstGeom prst="rect">
            <a:avLst/>
          </a:prstGeom>
        </p:spPr>
      </p:pic>
      <p:pic>
        <p:nvPicPr>
          <p:cNvPr id="18" name="Picture 17" descr="A picture containing food&#10;&#10;Description automatically generated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8" r="538" b="80539"/>
          <a:stretch>
            <a:fillRect/>
          </a:stretch>
        </p:blipFill>
        <p:spPr>
          <a:xfrm rot="5400000">
            <a:off x="10833557" y="5359558"/>
            <a:ext cx="2275376" cy="557405"/>
          </a:xfrm>
          <a:prstGeom prst="rect">
            <a:avLst/>
          </a:prstGeom>
        </p:spPr>
      </p:pic>
      <p:pic>
        <p:nvPicPr>
          <p:cNvPr id="19" name="Picture 18" descr="A picture containing food&#10;&#10;Description automatically generated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8" r="538" b="80539"/>
          <a:stretch>
            <a:fillRect/>
          </a:stretch>
        </p:blipFill>
        <p:spPr>
          <a:xfrm rot="10800000">
            <a:off x="8858269" y="6410284"/>
            <a:ext cx="3391679" cy="418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Tổng hợp các hình nền powerpoint đẹp đơn giản tinh tế chuyên nghiệp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" y="0"/>
            <a:ext cx="12245063" cy="68580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3" t="14011" r="3972" b="7732"/>
          <a:stretch>
            <a:fillRect/>
          </a:stretch>
        </p:blipFill>
        <p:spPr>
          <a:xfrm>
            <a:off x="571462" y="2324100"/>
            <a:ext cx="3498740" cy="15437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14090" y="2302748"/>
            <a:ext cx="8871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chemeClr val="accent1"/>
                </a:solidFill>
              </a:rPr>
              <a:t>6</a:t>
            </a:r>
            <a:endParaRPr lang="en-US" sz="9600" dirty="0">
              <a:solidFill>
                <a:schemeClr val="accent1"/>
              </a:solidFill>
            </a:endParaRPr>
          </a:p>
        </p:txBody>
      </p:sp>
      <p:grpSp>
        <p:nvGrpSpPr>
          <p:cNvPr id="2" name="Group 13"/>
          <p:cNvGrpSpPr/>
          <p:nvPr/>
        </p:nvGrpSpPr>
        <p:grpSpPr>
          <a:xfrm>
            <a:off x="4381445" y="2590800"/>
            <a:ext cx="4381531" cy="898230"/>
            <a:chOff x="2857488" y="2029424"/>
            <a:chExt cx="3286148" cy="571504"/>
          </a:xfrm>
        </p:grpSpPr>
        <p:grpSp>
          <p:nvGrpSpPr>
            <p:cNvPr id="3" name="Group 4"/>
            <p:cNvGrpSpPr/>
            <p:nvPr/>
          </p:nvGrpSpPr>
          <p:grpSpPr>
            <a:xfrm>
              <a:off x="2987824" y="2115690"/>
              <a:ext cx="3024336" cy="432048"/>
              <a:chOff x="5004048" y="2110028"/>
              <a:chExt cx="3024336" cy="432048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5004048" y="2110028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5504545" y="2110028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6087727" y="2110028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6588224" y="2110028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7095839" y="2110028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7596336" y="2110028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2857488" y="2029424"/>
              <a:ext cx="3286148" cy="57150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0000">
            <a:off x="10487258" y="2667472"/>
            <a:ext cx="1160701" cy="843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167"/>
            <a:ext cx="4506360" cy="19334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36421" y="636212"/>
            <a:ext cx="9601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accent1"/>
                </a:solidFill>
              </a:rPr>
              <a:t>4</a:t>
            </a:r>
            <a:endParaRPr lang="en-US" sz="4000" dirty="0">
              <a:solidFill>
                <a:schemeClr val="accent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4" t="38114" r="62426" b="39734"/>
          <a:stretch>
            <a:fillRect/>
          </a:stretch>
        </p:blipFill>
        <p:spPr>
          <a:xfrm rot="5400000">
            <a:off x="10646438" y="843896"/>
            <a:ext cx="894079" cy="8509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59" y="2357430"/>
            <a:ext cx="4608512" cy="13906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8" t="36796" r="42901" b="38383"/>
          <a:stretch>
            <a:fillRect/>
          </a:stretch>
        </p:blipFill>
        <p:spPr>
          <a:xfrm rot="5400000">
            <a:off x="10739797" y="2825349"/>
            <a:ext cx="814586" cy="96763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239230" y="2643183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chemeClr val="accent1"/>
                </a:solidFill>
              </a:rPr>
              <a:t>5</a:t>
            </a:r>
            <a:endParaRPr lang="en-US" sz="8000" dirty="0">
              <a:solidFill>
                <a:schemeClr val="accent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3" t="14011" r="3972" b="7732"/>
          <a:stretch>
            <a:fillRect/>
          </a:stretch>
        </p:blipFill>
        <p:spPr>
          <a:xfrm>
            <a:off x="492974" y="4282836"/>
            <a:ext cx="3498740" cy="129614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144022" y="4386929"/>
            <a:ext cx="938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accent1"/>
                </a:solidFill>
              </a:rPr>
              <a:t>6</a:t>
            </a:r>
            <a:endParaRPr lang="en-US" sz="8000" dirty="0">
              <a:solidFill>
                <a:schemeClr val="accent1"/>
              </a:solidFill>
            </a:endParaRPr>
          </a:p>
        </p:txBody>
      </p:sp>
      <p:grpSp>
        <p:nvGrpSpPr>
          <p:cNvPr id="2" name="Group 31"/>
          <p:cNvGrpSpPr/>
          <p:nvPr/>
        </p:nvGrpSpPr>
        <p:grpSpPr>
          <a:xfrm>
            <a:off x="5048243" y="1000108"/>
            <a:ext cx="3714776" cy="714380"/>
            <a:chOff x="3714744" y="1000108"/>
            <a:chExt cx="2786082" cy="714380"/>
          </a:xfrm>
        </p:grpSpPr>
        <p:grpSp>
          <p:nvGrpSpPr>
            <p:cNvPr id="3" name="Group 12"/>
            <p:cNvGrpSpPr/>
            <p:nvPr/>
          </p:nvGrpSpPr>
          <p:grpSpPr>
            <a:xfrm>
              <a:off x="3886690" y="1109623"/>
              <a:ext cx="2478916" cy="534700"/>
              <a:chOff x="4211960" y="2750284"/>
              <a:chExt cx="2478916" cy="53470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4211960" y="2750284"/>
                <a:ext cx="534700" cy="534700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4829388" y="2750284"/>
                <a:ext cx="534700" cy="534700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5477460" y="2750284"/>
                <a:ext cx="534700" cy="534700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6156176" y="2750284"/>
                <a:ext cx="534700" cy="534700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3714744" y="1000108"/>
              <a:ext cx="2786082" cy="7143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5" name="Group 33"/>
          <p:cNvGrpSpPr/>
          <p:nvPr/>
        </p:nvGrpSpPr>
        <p:grpSpPr>
          <a:xfrm>
            <a:off x="4857741" y="2857496"/>
            <a:ext cx="4000528" cy="714380"/>
            <a:chOff x="3643306" y="3000372"/>
            <a:chExt cx="3000396" cy="714380"/>
          </a:xfrm>
        </p:grpSpPr>
        <p:grpSp>
          <p:nvGrpSpPr>
            <p:cNvPr id="13" name="Group 9"/>
            <p:cNvGrpSpPr/>
            <p:nvPr/>
          </p:nvGrpSpPr>
          <p:grpSpPr>
            <a:xfrm>
              <a:off x="3778740" y="3140398"/>
              <a:ext cx="2736304" cy="451318"/>
              <a:chOff x="4427984" y="3068960"/>
              <a:chExt cx="2736304" cy="451318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4427984" y="3068960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5004048" y="3068960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5580112" y="3088230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156176" y="3088230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732240" y="3088230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3643306" y="3000372"/>
              <a:ext cx="3000396" cy="7143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2" name="Group 35"/>
          <p:cNvGrpSpPr/>
          <p:nvPr/>
        </p:nvGrpSpPr>
        <p:grpSpPr>
          <a:xfrm>
            <a:off x="4286237" y="4572008"/>
            <a:ext cx="4572032" cy="785818"/>
            <a:chOff x="3143240" y="4572008"/>
            <a:chExt cx="3429024" cy="785818"/>
          </a:xfrm>
        </p:grpSpPr>
        <p:grpSp>
          <p:nvGrpSpPr>
            <p:cNvPr id="30" name="Group 21"/>
            <p:cNvGrpSpPr/>
            <p:nvPr/>
          </p:nvGrpSpPr>
          <p:grpSpPr>
            <a:xfrm>
              <a:off x="3357554" y="4714884"/>
              <a:ext cx="3024336" cy="432048"/>
              <a:chOff x="5004048" y="2110028"/>
              <a:chExt cx="3024336" cy="432048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5004048" y="2110028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504545" y="2110028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6087727" y="2110028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588224" y="2110028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7095839" y="2110028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7596336" y="2110028"/>
                <a:ext cx="432048" cy="432048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3143240" y="4572008"/>
              <a:ext cx="3429024" cy="78581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60000">
            <a:off x="10670565" y="4581972"/>
            <a:ext cx="882122" cy="843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ải ngay bộ hình nền Powerpoint đẹp, chuyên nghiệp - Quantrimang.com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7035"/>
            <a:ext cx="12192000" cy="6865035"/>
          </a:xfrm>
          <a:prstGeom prst="rect">
            <a:avLst/>
          </a:prstGeom>
          <a:noFill/>
        </p:spPr>
      </p:pic>
      <p:sp>
        <p:nvSpPr>
          <p:cNvPr id="8" name="Rounded Rectangle 7"/>
          <p:cNvSpPr/>
          <p:nvPr/>
        </p:nvSpPr>
        <p:spPr>
          <a:xfrm>
            <a:off x="2209480" y="2643182"/>
            <a:ext cx="1143008" cy="928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1</a:t>
            </a:r>
            <a:endParaRPr lang="vi-VN" sz="44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3352488" y="2643182"/>
            <a:ext cx="1143008" cy="928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2</a:t>
            </a:r>
            <a:endParaRPr lang="vi-VN" sz="44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4498424" y="2643182"/>
            <a:ext cx="1143008" cy="928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3</a:t>
            </a:r>
            <a:endParaRPr lang="vi-VN" sz="44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5666338" y="2643182"/>
            <a:ext cx="1143008" cy="928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6811981" y="2643182"/>
            <a:ext cx="1143008" cy="928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7957917" y="2643182"/>
            <a:ext cx="1143008" cy="928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905499" y="2714621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4</a:t>
            </a:r>
            <a:endParaRPr lang="vi-VN" sz="4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48507" y="2714621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5</a:t>
            </a:r>
            <a:endParaRPr lang="vi-VN" sz="44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91515" y="2714621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6</a:t>
            </a:r>
            <a:endParaRPr lang="vi-VN" sz="4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42338" y="2730109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1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88990" y="2730109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2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34926" y="273458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3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00816" y="273458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4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49334" y="2723563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5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95266" y="2723563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6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42338" y="274304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1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88990" y="274304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2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34926" y="2726491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3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00816" y="2715981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4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49334" y="2736494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5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195266" y="2736494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6</a:t>
            </a:r>
            <a:endParaRPr lang="vi-VN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4" grpId="0"/>
      <p:bldP spid="14" grpId="1"/>
      <p:bldP spid="15" grpId="0"/>
      <p:bldP spid="15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327</Words>
  <Application>WPS Presentation</Application>
  <PresentationFormat>Widescreen</PresentationFormat>
  <Paragraphs>195</Paragraphs>
  <Slides>31</Slides>
  <Notes>0</Notes>
  <HiddenSlides>0</HiddenSlides>
  <MMClips>29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4" baseType="lpstr">
      <vt:lpstr>Arial</vt:lpstr>
      <vt:lpstr>SimSun</vt:lpstr>
      <vt:lpstr>Wingdings</vt:lpstr>
      <vt:lpstr>Times New Roman</vt:lpstr>
      <vt:lpstr>Microsoft YaHei</vt:lpstr>
      <vt:lpstr>Arial Unicode MS</vt:lpstr>
      <vt:lpstr>Calibri Light</vt:lpstr>
      <vt:lpstr>Calibri</vt:lpstr>
      <vt:lpstr>Tahoma</vt:lpstr>
      <vt:lpstr>Calibri</vt:lpstr>
      <vt:lpstr>Lao UI</vt:lpstr>
      <vt:lpstr>书体坊安景臣钢笔行书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Kim Thoa Tran Thi</cp:lastModifiedBy>
  <cp:revision>146</cp:revision>
  <dcterms:created xsi:type="dcterms:W3CDTF">2019-10-22T06:47:00Z</dcterms:created>
  <dcterms:modified xsi:type="dcterms:W3CDTF">2024-10-15T06:34:59Z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11A1E143B13141DF8EEBE7189C080847_12</vt:lpwstr>
  </property>
  <property fmtid="{D5CDD505-2E9C-101B-9397-08002B2CF9AE}" pid="3" name="KSOProductBuildVer">
    <vt:lpwstr>1033-12.2.0.18283</vt:lpwstr>
  </property>
</Properties>
</file>