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0" r:id="rId3"/>
    <p:sldId id="258" r:id="rId4"/>
    <p:sldId id="283" r:id="rId5"/>
    <p:sldId id="264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/>
    <p:restoredTop sz="95909"/>
  </p:normalViewPr>
  <p:slideViewPr>
    <p:cSldViewPr>
      <p:cViewPr varScale="1">
        <p:scale>
          <a:sx n="73" d="100"/>
          <a:sy n="73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3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8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A97723-6A97-3C46-8305-0409F1634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C07248-117B-DC45-9015-250CE2CB9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4B667C-7E1A-E546-97BD-B9AAB1E61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EE4D4-495B-FE4F-A53D-3A21AFCC54E4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6260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6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9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3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2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2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6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CD76-95DC-4AA7-90BD-1B5F6B3A02E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0E99-64A7-4857-9983-42C7CBB2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3" descr="P1030036">
            <a:extLst>
              <a:ext uri="{FF2B5EF4-FFF2-40B4-BE49-F238E27FC236}">
                <a16:creationId xmlns:a16="http://schemas.microsoft.com/office/drawing/2014/main" id="{BAE6024C-6D77-CB41-B20B-2101A8F9B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95400" y="-304800"/>
            <a:ext cx="11201400" cy="7467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VN" sz="1800" dirty="0">
              <a:latin typeface="Arial" panose="020B0604020202020204" pitchFamily="34" charset="0"/>
            </a:endParaRPr>
          </a:p>
        </p:txBody>
      </p:sp>
      <p:pic>
        <p:nvPicPr>
          <p:cNvPr id="3075" name="Picture 6" descr="QUO'CK~1">
            <a:extLst>
              <a:ext uri="{FF2B5EF4-FFF2-40B4-BE49-F238E27FC236}">
                <a16:creationId xmlns:a16="http://schemas.microsoft.com/office/drawing/2014/main" id="{2986C27E-8967-E74B-BB8E-13F2B7FEF0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1498">
            <a:off x="2514600" y="0"/>
            <a:ext cx="2278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2" descr="Fireworks-09">
            <a:extLst>
              <a:ext uri="{FF2B5EF4-FFF2-40B4-BE49-F238E27FC236}">
                <a16:creationId xmlns:a16="http://schemas.microsoft.com/office/drawing/2014/main" id="{76CC7740-C926-D843-A8CC-71617E83EC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2" descr="Fireworks-09">
            <a:extLst>
              <a:ext uri="{FF2B5EF4-FFF2-40B4-BE49-F238E27FC236}">
                <a16:creationId xmlns:a16="http://schemas.microsoft.com/office/drawing/2014/main" id="{8BF0A98F-A066-294D-9F09-A014C5E5D8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2" descr="Fireworks-09">
            <a:extLst>
              <a:ext uri="{FF2B5EF4-FFF2-40B4-BE49-F238E27FC236}">
                <a16:creationId xmlns:a16="http://schemas.microsoft.com/office/drawing/2014/main" id="{22908907-4E75-D44F-8913-791BFDD9D6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2" descr="Fireworks-09">
            <a:extLst>
              <a:ext uri="{FF2B5EF4-FFF2-40B4-BE49-F238E27FC236}">
                <a16:creationId xmlns:a16="http://schemas.microsoft.com/office/drawing/2014/main" id="{139F8568-C6C0-2E45-8007-A8A15A384E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22860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2" descr="Fireworks-09">
            <a:extLst>
              <a:ext uri="{FF2B5EF4-FFF2-40B4-BE49-F238E27FC236}">
                <a16:creationId xmlns:a16="http://schemas.microsoft.com/office/drawing/2014/main" id="{8338981B-E0CE-FD46-86C2-38B1B31F48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2" descr="Fireworks-09">
            <a:extLst>
              <a:ext uri="{FF2B5EF4-FFF2-40B4-BE49-F238E27FC236}">
                <a16:creationId xmlns:a16="http://schemas.microsoft.com/office/drawing/2014/main" id="{F225F129-106E-CC40-82D6-22FB3EFAD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" descr="1">
            <a:extLst>
              <a:ext uri="{FF2B5EF4-FFF2-40B4-BE49-F238E27FC236}">
                <a16:creationId xmlns:a16="http://schemas.microsoft.com/office/drawing/2014/main" id="{558DEB0B-8A31-244D-B378-EF6684412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6" descr="1">
            <a:extLst>
              <a:ext uri="{FF2B5EF4-FFF2-40B4-BE49-F238E27FC236}">
                <a16:creationId xmlns:a16="http://schemas.microsoft.com/office/drawing/2014/main" id="{79C7398D-3A4B-8646-8A9C-5F954AD31B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382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6" descr="1">
            <a:extLst>
              <a:ext uri="{FF2B5EF4-FFF2-40B4-BE49-F238E27FC236}">
                <a16:creationId xmlns:a16="http://schemas.microsoft.com/office/drawing/2014/main" id="{31DF7750-BA4B-404B-B815-819BDDE708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3733800" y="685800"/>
            <a:ext cx="1169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6" descr="1">
            <a:extLst>
              <a:ext uri="{FF2B5EF4-FFF2-40B4-BE49-F238E27FC236}">
                <a16:creationId xmlns:a16="http://schemas.microsoft.com/office/drawing/2014/main" id="{CE454DC0-0379-034E-88DA-FEF99F268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4419600" y="304800"/>
            <a:ext cx="12636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~PP12720.WAV">
            <a:hlinkClick r:id="" action="ppaction://media"/>
            <a:extLst>
              <a:ext uri="{FF2B5EF4-FFF2-40B4-BE49-F238E27FC236}">
                <a16:creationId xmlns:a16="http://schemas.microsoft.com/office/drawing/2014/main" id="{3C0D03B3-840F-F542-8D99-AE5574217C70}"/>
              </a:ext>
            </a:extLst>
          </p:cNvPr>
          <p:cNvPicPr>
            <a:picLocks noRot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WordArt 22">
            <a:extLst>
              <a:ext uri="{FF2B5EF4-FFF2-40B4-BE49-F238E27FC236}">
                <a16:creationId xmlns:a16="http://schemas.microsoft.com/office/drawing/2014/main" id="{D2070682-8FB8-A640-9558-50A2679E1E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676400"/>
            <a:ext cx="487680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PHÒNG GIÁO DỤC - ĐÀO TẠO THÀNH PHỐ THUẬN AN</a:t>
            </a:r>
            <a:endParaRPr lang="en-VN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458" y="1600200"/>
            <a:ext cx="8908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PHÉP CỘNG, PHÉP TRỪ TRONG PHẠM VI 100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99" y="55892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 14 + 3 =         18 - 2 =             40 + 50  =       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76 + 1 =         65 -  1 =              70 – 40 =          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30 + 20 + 10 =                            17 – 7 + 5 =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80 – 30 – 20 =                               12 + 6 – 8 =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1224" y="1000125"/>
            <a:ext cx="7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8625" y="1000125"/>
            <a:ext cx="7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100012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182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182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187594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2667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356139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3800" y="2667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356139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613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86AFC05D-DC8A-F646-9B42-507BBB71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4572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VN" altLang="en-VN" sz="2000" b="1">
              <a:solidFill>
                <a:srgbClr val="0000FF"/>
              </a:solidFill>
            </a:endParaRPr>
          </a:p>
        </p:txBody>
      </p:sp>
      <p:sp>
        <p:nvSpPr>
          <p:cNvPr id="27672" name="Rectangle 24">
            <a:extLst>
              <a:ext uri="{FF2B5EF4-FFF2-40B4-BE49-F238E27FC236}">
                <a16:creationId xmlns:a16="http://schemas.microsoft.com/office/drawing/2014/main" id="{AC123E51-4A16-A54B-818A-1F90E1A9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12711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 err="1">
                <a:solidFill>
                  <a:srgbClr val="C00000"/>
                </a:solidFill>
              </a:rPr>
              <a:t>Bài</a:t>
            </a:r>
            <a:r>
              <a:rPr lang="en-US" altLang="en-VN" b="1" dirty="0">
                <a:solidFill>
                  <a:srgbClr val="C00000"/>
                </a:solidFill>
              </a:rPr>
              <a:t> 2 : </a:t>
            </a:r>
            <a:r>
              <a:rPr lang="en-US" altLang="en-VN" b="1" dirty="0" err="1">
                <a:solidFill>
                  <a:srgbClr val="C00000"/>
                </a:solidFill>
              </a:rPr>
              <a:t>Đặt</a:t>
            </a:r>
            <a:r>
              <a:rPr lang="en-US" altLang="en-VN" b="1" dirty="0">
                <a:solidFill>
                  <a:srgbClr val="C00000"/>
                </a:solidFill>
              </a:rPr>
              <a:t> </a:t>
            </a:r>
            <a:r>
              <a:rPr lang="en-US" altLang="en-VN" b="1" dirty="0" err="1">
                <a:solidFill>
                  <a:srgbClr val="C00000"/>
                </a:solidFill>
              </a:rPr>
              <a:t>tính</a:t>
            </a:r>
            <a:r>
              <a:rPr lang="en-US" altLang="en-VN" b="1" dirty="0">
                <a:solidFill>
                  <a:srgbClr val="C00000"/>
                </a:solidFill>
              </a:rPr>
              <a:t> </a:t>
            </a:r>
            <a:r>
              <a:rPr lang="en-US" altLang="en-VN" b="1" dirty="0" err="1">
                <a:solidFill>
                  <a:srgbClr val="C00000"/>
                </a:solidFill>
              </a:rPr>
              <a:t>rồi</a:t>
            </a:r>
            <a:r>
              <a:rPr lang="en-US" altLang="en-VN" b="1" dirty="0">
                <a:solidFill>
                  <a:srgbClr val="C00000"/>
                </a:solidFill>
              </a:rPr>
              <a:t> </a:t>
            </a:r>
            <a:r>
              <a:rPr lang="en-US" altLang="en-VN" b="1" dirty="0" err="1">
                <a:solidFill>
                  <a:srgbClr val="C00000"/>
                </a:solidFill>
              </a:rPr>
              <a:t>tính</a:t>
            </a:r>
            <a:r>
              <a:rPr lang="en-US" altLang="en-VN" b="1" dirty="0">
                <a:solidFill>
                  <a:srgbClr val="C00000"/>
                </a:solidFill>
              </a:rPr>
              <a:t> ( </a:t>
            </a:r>
            <a:r>
              <a:rPr lang="en-US" altLang="en-VN" b="1" dirty="0" err="1">
                <a:solidFill>
                  <a:srgbClr val="C00000"/>
                </a:solidFill>
              </a:rPr>
              <a:t>Làm</a:t>
            </a:r>
            <a:r>
              <a:rPr lang="en-US" altLang="en-VN" b="1" dirty="0">
                <a:solidFill>
                  <a:srgbClr val="C00000"/>
                </a:solidFill>
              </a:rPr>
              <a:t> </a:t>
            </a:r>
            <a:r>
              <a:rPr lang="en-US" altLang="en-VN" b="1" dirty="0" err="1">
                <a:solidFill>
                  <a:srgbClr val="C00000"/>
                </a:solidFill>
              </a:rPr>
              <a:t>vở</a:t>
            </a:r>
            <a:r>
              <a:rPr lang="en-US" altLang="en-VN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7673" name="Text Box 25">
            <a:extLst>
              <a:ext uri="{FF2B5EF4-FFF2-40B4-BE49-F238E27FC236}">
                <a16:creationId xmlns:a16="http://schemas.microsoft.com/office/drawing/2014/main" id="{8504C2F7-38E3-084B-BBFD-E8611867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1145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dirty="0">
                <a:solidFill>
                  <a:srgbClr val="0000FF"/>
                </a:solidFill>
              </a:rPr>
              <a:t>     65 + 24</a:t>
            </a:r>
          </a:p>
        </p:txBody>
      </p:sp>
      <p:sp>
        <p:nvSpPr>
          <p:cNvPr id="7178" name="Rectangle 43">
            <a:extLst>
              <a:ext uri="{FF2B5EF4-FFF2-40B4-BE49-F238E27FC236}">
                <a16:creationId xmlns:a16="http://schemas.microsoft.com/office/drawing/2014/main" id="{355FFD9F-ECA8-3D40-8C03-5D670E0F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376613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3600" b="1" dirty="0"/>
              <a:t>   </a:t>
            </a:r>
            <a:r>
              <a:rPr lang="en-US" altLang="en-VN" sz="3600" b="1" dirty="0">
                <a:solidFill>
                  <a:srgbClr val="FF3300"/>
                </a:solidFill>
              </a:rPr>
              <a:t>65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3600" b="1" dirty="0">
                <a:solidFill>
                  <a:srgbClr val="FF33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3600" b="1" u="sng" dirty="0">
                <a:solidFill>
                  <a:srgbClr val="FF3300"/>
                </a:solidFill>
              </a:rPr>
              <a:t>   24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VN" sz="3600" b="1" u="sng" dirty="0">
              <a:solidFill>
                <a:srgbClr val="FF3300"/>
              </a:solidFill>
            </a:endParaRPr>
          </a:p>
        </p:txBody>
      </p:sp>
      <p:sp>
        <p:nvSpPr>
          <p:cNvPr id="27693" name="Rectangle 45">
            <a:extLst>
              <a:ext uri="{FF2B5EF4-FFF2-40B4-BE49-F238E27FC236}">
                <a16:creationId xmlns:a16="http://schemas.microsoft.com/office/drawing/2014/main" id="{80BCD6E2-20AF-F546-B1A7-A987EAAC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14900"/>
            <a:ext cx="121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4000" b="1" dirty="0">
                <a:solidFill>
                  <a:srgbClr val="CC3300"/>
                </a:solidFill>
              </a:rPr>
              <a:t>89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7AEF5D67-98A5-A64F-B060-9C28B328A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39225"/>
            <a:ext cx="127111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/>
              <a:t>65 + 24                 44 + 30               42 + 5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VN" b="1" dirty="0"/>
              <a:t>39 – 12                  95 – 50               78 - 6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3" grpId="0"/>
      <p:bldP spid="7178" grpId="0"/>
      <p:bldP spid="276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5494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6730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+ 47 = 79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5739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609600"/>
            <a:ext cx="1143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182189C-26C1-7C47-8E0A-3114BA4EC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229599" cy="43682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28A32F-7B99-D340-81B4-0ABCDD9D9669}"/>
              </a:ext>
            </a:extLst>
          </p:cNvPr>
          <p:cNvCxnSpPr>
            <a:cxnSpLocks/>
          </p:cNvCxnSpPr>
          <p:nvPr/>
        </p:nvCxnSpPr>
        <p:spPr>
          <a:xfrm flipV="1">
            <a:off x="3009900" y="685800"/>
            <a:ext cx="1409700" cy="57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AE423B-AA81-9644-8914-2656A12946CD}"/>
              </a:ext>
            </a:extLst>
          </p:cNvPr>
          <p:cNvCxnSpPr/>
          <p:nvPr/>
        </p:nvCxnSpPr>
        <p:spPr>
          <a:xfrm>
            <a:off x="6781800" y="762000"/>
            <a:ext cx="76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2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600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VUI VẺ!</a:t>
            </a:r>
          </a:p>
        </p:txBody>
      </p:sp>
    </p:spTree>
    <p:extLst>
      <p:ext uri="{BB962C8B-B14F-4D97-AF65-F5344CB8AC3E}">
        <p14:creationId xmlns:p14="http://schemas.microsoft.com/office/powerpoint/2010/main" val="3880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171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Hiếu</cp:lastModifiedBy>
  <cp:revision>20</cp:revision>
  <dcterms:created xsi:type="dcterms:W3CDTF">2021-05-12T08:37:15Z</dcterms:created>
  <dcterms:modified xsi:type="dcterms:W3CDTF">2023-02-08T11:18:23Z</dcterms:modified>
</cp:coreProperties>
</file>