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99" r:id="rId3"/>
    <p:sldId id="256" r:id="rId4"/>
    <p:sldId id="300" r:id="rId5"/>
    <p:sldId id="284" r:id="rId6"/>
    <p:sldId id="294" r:id="rId7"/>
    <p:sldId id="306" r:id="rId8"/>
    <p:sldId id="301" r:id="rId9"/>
    <p:sldId id="302" r:id="rId10"/>
    <p:sldId id="303" r:id="rId11"/>
    <p:sldId id="295" r:id="rId12"/>
    <p:sldId id="304" r:id="rId13"/>
    <p:sldId id="296" r:id="rId14"/>
    <p:sldId id="30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3" descr="P1030036"/>
          <p:cNvSpPr>
            <a:spLocks noChangeArrowheads="1"/>
          </p:cNvSpPr>
          <p:nvPr/>
        </p:nvSpPr>
        <p:spPr bwMode="auto">
          <a:xfrm>
            <a:off x="228600" y="-304800"/>
            <a:ext cx="11201400" cy="7467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965576" y="2438400"/>
            <a:ext cx="4035425" cy="636588"/>
          </a:xfrm>
          <a:prstGeom prst="rect">
            <a:avLst/>
          </a:prstGeom>
          <a:solidFill>
            <a:schemeClr val="bg1"/>
          </a:solidFill>
          <a:ln>
            <a:solidFill>
              <a:srgbClr val="FFFF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TRƯỜNG TIỂU 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BÌNH NHÂM</a:t>
            </a:r>
          </a:p>
        </p:txBody>
      </p:sp>
      <p:pic>
        <p:nvPicPr>
          <p:cNvPr id="9221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sun1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262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67" y="8382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5" y="97248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257800" y="685801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943600" y="304801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9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3962401" y="1676400"/>
            <a:ext cx="428942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GIÁO DỤC - ĐÀO TẠO THUẬN AN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5B9C4D23-0091-0F1E-23FF-A968B902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032" y="4356511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u="sng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Yến</a:t>
            </a:r>
            <a:endParaRPr lang="en-US" altLang="en-US" sz="3200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2.7</a:t>
            </a:r>
          </a:p>
        </p:txBody>
      </p:sp>
    </p:spTree>
    <p:extLst>
      <p:ext uri="{BB962C8B-B14F-4D97-AF65-F5344CB8AC3E}">
        <p14:creationId xmlns:p14="http://schemas.microsoft.com/office/powerpoint/2010/main" val="1735781803"/>
      </p:ext>
    </p:extLst>
  </p:cSld>
  <p:clrMapOvr>
    <a:masterClrMapping/>
  </p:clrMapOvr>
  <p:transition>
    <p:cover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chia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257246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3596" y="2069665"/>
            <a:ext cx="5428693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113999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111207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010042" y="2115666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1010041" y="2577331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1" y="2577331"/>
                <a:ext cx="1946367" cy="461665"/>
              </a:xfrm>
              <a:prstGeom prst="rect">
                <a:avLst/>
              </a:prstGeom>
              <a:blipFill>
                <a:blip r:embed="rId4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1010040" y="3046143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1010039" y="3514955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1010038" y="398376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38" y="3983767"/>
                <a:ext cx="1946367" cy="461665"/>
              </a:xfrm>
              <a:prstGeom prst="rect">
                <a:avLst/>
              </a:prstGeom>
              <a:blipFill>
                <a:blip r:embed="rId5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07615" y="212652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371557" y="2655988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57" y="2655988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t="-9333" r="-4389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8750" y="317052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516218" y="3727265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62431" y="4242745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421935" y="209574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 rot="242426">
            <a:off x="2380656" y="257954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 rot="242426">
            <a:off x="2379677" y="30555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 rot="242426">
            <a:off x="2333392" y="352270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49403" y="40204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209419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38" y="269951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998369" y="31854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828463" y="366543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410320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chia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257246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2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vi-VN" sz="2800" dirty="0"/>
              <a:t>ố con gà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vi-VN" sz="2800" dirty="0"/>
              <a:t>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7455878" y="2285155"/>
            <a:ext cx="3399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20 : 2 = 10 (con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vi-VN" sz="28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582862" y="2804411"/>
            <a:ext cx="318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/>
              <a:t>Đáp số: 10 con gà.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5CD2E-9D92-49DB-889C-B7963EED1917}"/>
              </a:ext>
            </a:extLst>
          </p:cNvPr>
          <p:cNvCxnSpPr/>
          <p:nvPr/>
        </p:nvCxnSpPr>
        <p:spPr>
          <a:xfrm>
            <a:off x="6246055" y="1313910"/>
            <a:ext cx="0" cy="2216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3C200-8C43-45C3-84CD-ABB9B05CFD39}"/>
              </a:ext>
            </a:extLst>
          </p:cNvPr>
          <p:cNvCxnSpPr/>
          <p:nvPr/>
        </p:nvCxnSpPr>
        <p:spPr>
          <a:xfrm>
            <a:off x="6288258" y="3429000"/>
            <a:ext cx="4678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chia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257246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3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1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chia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257246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8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65579"/>
              </p:ext>
            </p:extLst>
          </p:nvPr>
        </p:nvGraphicFramePr>
        <p:xfrm>
          <a:off x="6022290" y="379826"/>
          <a:ext cx="2647950" cy="605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1285292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2800" dirty="0"/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4 : 2 = 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6 : 2 = 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2800" dirty="0"/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10 : 2 = 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7716937" y="25222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6455491" y="316107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6450730" y="378112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7716937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7716936" y="48237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6435171" y="544427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B17A59-3167-49AA-B9D7-04AB4EFDA08F}"/>
              </a:ext>
            </a:extLst>
          </p:cNvPr>
          <p:cNvSpPr/>
          <p:nvPr/>
        </p:nvSpPr>
        <p:spPr>
          <a:xfrm>
            <a:off x="7716938" y="2036834"/>
            <a:ext cx="409297" cy="4159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F39457-58E1-45DD-A074-89B39A2963C3}"/>
              </a:ext>
            </a:extLst>
          </p:cNvPr>
          <p:cNvSpPr/>
          <p:nvPr/>
        </p:nvSpPr>
        <p:spPr>
          <a:xfrm>
            <a:off x="6450730" y="593717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5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 16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chia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257246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2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642589"/>
                  </p:ext>
                </p:extLst>
              </p:nvPr>
            </p:nvGraphicFramePr>
            <p:xfrm>
              <a:off x="1941343" y="2316796"/>
              <a:ext cx="8795615" cy="25771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8585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8077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92932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5917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4175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4175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93645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642589"/>
                  </p:ext>
                </p:extLst>
              </p:nvPr>
            </p:nvGraphicFramePr>
            <p:xfrm>
              <a:off x="1941343" y="2316796"/>
              <a:ext cx="8795615" cy="25771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8585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8077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92932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5917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9229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4175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5" t="-1087" r="-367097" b="-5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4175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93645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017345" y="41901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238444" y="42014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357840" y="41901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578939" y="42014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86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560</Words>
  <Application>Microsoft Office PowerPoint</Application>
  <PresentationFormat>Widescreen</PresentationFormat>
  <Paragraphs>140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HP001 4H</vt:lpstr>
      <vt:lpstr>HP001 5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176</cp:revision>
  <dcterms:created xsi:type="dcterms:W3CDTF">2021-06-02T01:34:28Z</dcterms:created>
  <dcterms:modified xsi:type="dcterms:W3CDTF">2023-02-07T02:17:10Z</dcterms:modified>
</cp:coreProperties>
</file>