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70" r:id="rId5"/>
    <p:sldId id="258" r:id="rId6"/>
    <p:sldId id="262" r:id="rId7"/>
    <p:sldId id="261" r:id="rId8"/>
    <p:sldId id="259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02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594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70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0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25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79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25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574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1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9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1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642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9E9B-3947-469C-9F79-09A76E51A2B6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0D84-949B-45AB-B1C0-B99810862C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16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du%20lich%20cung%20doreamon%20youtube%20tro%20giang%20-%20Copy.ppt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3879669" y="2325188"/>
            <a:ext cx="3944982" cy="18157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PLAY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23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LÀM QUEN VĂN HỌC ĐỀ TÀI: PowerPoint Presentation, free download -  ID:4588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765" y="1345474"/>
            <a:ext cx="883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22 tháng 12 năm 2022.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897" y="2194560"/>
            <a:ext cx="335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94068" y="2073588"/>
            <a:ext cx="2037806" cy="13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81897" y="2840891"/>
            <a:ext cx="1031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7113" y="2840891"/>
            <a:ext cx="6753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xem đồng hồ, xem lịch (tiếp theo)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95" y="1230205"/>
            <a:ext cx="8107223" cy="4386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418" y="5744826"/>
            <a:ext cx="959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a) </a:t>
            </a:r>
            <a:r>
              <a:rPr lang="en-US" sz="3200" dirty="0" err="1" smtClean="0"/>
              <a:t>Hôm</a:t>
            </a:r>
            <a:r>
              <a:rPr lang="en-US" sz="3200" dirty="0" smtClean="0"/>
              <a:t> nay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,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3412" y="5775602"/>
            <a:ext cx="959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)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mai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,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3415" y="5744825"/>
            <a:ext cx="959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) </a:t>
            </a:r>
            <a:r>
              <a:rPr lang="en-US" sz="3200" dirty="0" err="1" smtClean="0"/>
              <a:t>Hôm</a:t>
            </a:r>
            <a:r>
              <a:rPr lang="en-US" sz="3200" dirty="0" smtClean="0"/>
              <a:t> qua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,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</a:t>
            </a:r>
            <a:r>
              <a:rPr lang="en-US" sz="3200" dirty="0" err="1" smtClean="0"/>
              <a:t>mấy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42710" y="4223908"/>
            <a:ext cx="1162594" cy="68772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135787" y="4223908"/>
            <a:ext cx="1162594" cy="687726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497570" y="4223907"/>
            <a:ext cx="1162594" cy="687726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5734594" y="2416629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3394166" y="312697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4604656" y="3126503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5734594" y="310473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6923313" y="3126503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8038011" y="2416505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875417" y="2416629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8061959" y="3117668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9200605" y="306977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9200605" y="2416505"/>
            <a:ext cx="378823" cy="130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2373087" y="3135087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3442063" y="3812652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4604656" y="3812652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9200603" y="386008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5667103" y="386008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8038010" y="3832252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6875417" y="3798995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5686399" y="4567770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2287090" y="386491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/>
          <p:cNvSpPr/>
          <p:nvPr/>
        </p:nvSpPr>
        <p:spPr>
          <a:xfrm>
            <a:off x="3356928" y="457430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4552404" y="5309933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2287090" y="523591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3442063" y="5240147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2183675" y="4544967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9200603" y="4542552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8016428" y="4565592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5734594" y="5314139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6816180" y="4544967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/>
          <p:cNvSpPr/>
          <p:nvPr/>
        </p:nvSpPr>
        <p:spPr>
          <a:xfrm>
            <a:off x="4552403" y="4567769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8050417" y="5261561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6875416" y="5316708"/>
            <a:ext cx="378823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6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36336"/>
              </p:ext>
            </p:extLst>
          </p:nvPr>
        </p:nvGraphicFramePr>
        <p:xfrm>
          <a:off x="1449975" y="692331"/>
          <a:ext cx="9104814" cy="5394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020">
                  <a:extLst>
                    <a:ext uri="{9D8B030D-6E8A-4147-A177-3AD203B41FA5}">
                      <a16:colId xmlns:a16="http://schemas.microsoft.com/office/drawing/2014/main" val="242621490"/>
                    </a:ext>
                  </a:extLst>
                </a:gridCol>
                <a:gridCol w="1517020">
                  <a:extLst>
                    <a:ext uri="{9D8B030D-6E8A-4147-A177-3AD203B41FA5}">
                      <a16:colId xmlns:a16="http://schemas.microsoft.com/office/drawing/2014/main" val="940027073"/>
                    </a:ext>
                  </a:extLst>
                </a:gridCol>
                <a:gridCol w="1517020">
                  <a:extLst>
                    <a:ext uri="{9D8B030D-6E8A-4147-A177-3AD203B41FA5}">
                      <a16:colId xmlns:a16="http://schemas.microsoft.com/office/drawing/2014/main" val="2271064077"/>
                    </a:ext>
                  </a:extLst>
                </a:gridCol>
                <a:gridCol w="1517918">
                  <a:extLst>
                    <a:ext uri="{9D8B030D-6E8A-4147-A177-3AD203B41FA5}">
                      <a16:colId xmlns:a16="http://schemas.microsoft.com/office/drawing/2014/main" val="834042937"/>
                    </a:ext>
                  </a:extLst>
                </a:gridCol>
                <a:gridCol w="1517918">
                  <a:extLst>
                    <a:ext uri="{9D8B030D-6E8A-4147-A177-3AD203B41FA5}">
                      <a16:colId xmlns:a16="http://schemas.microsoft.com/office/drawing/2014/main" val="2552234284"/>
                    </a:ext>
                  </a:extLst>
                </a:gridCol>
                <a:gridCol w="1517918">
                  <a:extLst>
                    <a:ext uri="{9D8B030D-6E8A-4147-A177-3AD203B41FA5}">
                      <a16:colId xmlns:a16="http://schemas.microsoft.com/office/drawing/2014/main" val="3265804363"/>
                    </a:ext>
                  </a:extLst>
                </a:gridCol>
              </a:tblGrid>
              <a:tr h="43478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u="sng">
                          <a:effectLst/>
                        </a:rPr>
                        <a:t>SÁNG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THỨ HAI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THỨ BA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THỨ TƯ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THỨ NĂM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THỨ SÁU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213844"/>
                  </a:ext>
                </a:extLst>
              </a:tr>
              <a:tr h="45899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SHDC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Toán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Toán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Toán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Toán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8534633"/>
                  </a:ext>
                </a:extLst>
              </a:tr>
              <a:tr h="45899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Toán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Anh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Âm</a:t>
                      </a:r>
                      <a:r>
                        <a:rPr lang="vi-VN" sz="20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nhạc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GDTC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Tin học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073956"/>
                  </a:ext>
                </a:extLst>
              </a:tr>
              <a:tr h="45899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Tiếng</a:t>
                      </a:r>
                      <a:r>
                        <a:rPr lang="vi-VN" sz="2000" baseline="0" dirty="0" smtClean="0">
                          <a:effectLst/>
                          <a:latin typeface="+mj-lt"/>
                        </a:rPr>
                        <a:t> Việt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Mĩ</a:t>
                      </a:r>
                      <a:r>
                        <a:rPr lang="vi-VN" sz="2000" baseline="0" dirty="0" smtClean="0">
                          <a:effectLst/>
                          <a:latin typeface="+mj-lt"/>
                        </a:rPr>
                        <a:t> thuật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644486"/>
                  </a:ext>
                </a:extLst>
              </a:tr>
              <a:tr h="45899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Anh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GDTC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Tiếng</a:t>
                      </a:r>
                      <a:r>
                        <a:rPr lang="vi-VN" sz="2000" baseline="0" dirty="0" smtClean="0">
                          <a:effectLst/>
                          <a:latin typeface="+mj-lt"/>
                        </a:rPr>
                        <a:t> Việt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Tiếng</a:t>
                      </a:r>
                      <a:r>
                        <a:rPr lang="vi-VN" sz="2000" baseline="0" dirty="0" smtClean="0">
                          <a:effectLst/>
                          <a:latin typeface="+mj-lt"/>
                        </a:rPr>
                        <a:t> Việt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16929"/>
                  </a:ext>
                </a:extLst>
              </a:tr>
              <a:tr h="434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u="none" strike="noStrike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 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166860"/>
                  </a:ext>
                </a:extLst>
              </a:tr>
              <a:tr h="89646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u="sng">
                          <a:effectLst/>
                        </a:rPr>
                        <a:t>CHIỀU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Đạo đức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Toán (Ôn tập)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KNS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929100"/>
                  </a:ext>
                </a:extLst>
              </a:tr>
              <a:tr h="89646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TNXH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 (Ôn tập)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 (Ôn tập)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Toán (Ôn tập)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Tiếng Việt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959434"/>
                  </a:ext>
                </a:extLst>
              </a:tr>
              <a:tr h="89646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Rèn chữ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Tiếng Việt (Ôn tập)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HĐTN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TNXH</a:t>
                      </a:r>
                      <a:endParaRPr lang="vi-VN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SHL(HĐTN)</a:t>
                      </a:r>
                      <a:endParaRPr lang="vi-VN" sz="18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 </a:t>
                      </a:r>
                      <a:endParaRPr lang="vi-VN" sz="1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9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728869" y="1374892"/>
            <a:ext cx="7178695" cy="40200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tháng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21373"/>
              </p:ext>
            </p:extLst>
          </p:nvPr>
        </p:nvGraphicFramePr>
        <p:xfrm>
          <a:off x="2063935" y="1851945"/>
          <a:ext cx="5447211" cy="353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17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78173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8173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8173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8173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78173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8173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954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TƯ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NĂM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SÁU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THỨ</a:t>
                      </a:r>
                    </a:p>
                    <a:p>
                      <a:pPr algn="ctr"/>
                      <a:r>
                        <a:rPr lang="en-US" b="1" dirty="0" smtClean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CHỦ</a:t>
                      </a:r>
                      <a:r>
                        <a:rPr lang="en-US" b="1" baseline="0" dirty="0" smtClean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1545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1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1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1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1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1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78035" y="161934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2846" y="1374892"/>
            <a:ext cx="306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2846" y="2492809"/>
            <a:ext cx="3069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5556" y="4429077"/>
            <a:ext cx="3224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04457" y="5026229"/>
            <a:ext cx="418012" cy="3614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958398" y="1703018"/>
            <a:ext cx="346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31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7703" y="1876693"/>
            <a:ext cx="744583" cy="35109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7958397" y="2863367"/>
            <a:ext cx="3468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</a:rPr>
              <a:t> Ba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</a:rPr>
              <a:t> 3, 10, 17, 24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31.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8534" y="4067646"/>
            <a:ext cx="418012" cy="3614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932274" y="5666597"/>
            <a:ext cx="998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" grpId="1"/>
      <p:bldP spid="11" grpId="0"/>
      <p:bldP spid="11" grpId="1"/>
      <p:bldP spid="13" grpId="0"/>
      <p:bldP spid="13" grpId="1"/>
      <p:bldP spid="6" grpId="0" animBg="1"/>
      <p:bldP spid="7" grpId="0"/>
      <p:bldP spid="8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1097280"/>
            <a:ext cx="3344091" cy="334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893" y="4571999"/>
            <a:ext cx="277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Sinh nhật Bác Hồ 19/5/1980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3920" y="161666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dirty="0">
                <a:solidFill>
                  <a:srgbClr val="363636"/>
                </a:solidFill>
                <a:latin typeface="+mj-lt"/>
              </a:rPr>
              <a:t>Chủ tịch Hồ Chí Minh (tên lúc nhỏ là Nguyễn Sinh </a:t>
            </a:r>
            <a:r>
              <a:rPr lang="vi-VN" sz="2800" dirty="0" smtClean="0">
                <a:solidFill>
                  <a:srgbClr val="363636"/>
                </a:solidFill>
                <a:latin typeface="+mj-lt"/>
              </a:rPr>
              <a:t>Cung </a:t>
            </a:r>
            <a:r>
              <a:rPr lang="vi-VN" sz="2800" dirty="0">
                <a:latin typeface="+mj-lt"/>
              </a:rPr>
              <a:t>sinh ngày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19/5/1890</a:t>
            </a:r>
            <a:r>
              <a:rPr lang="vi-VN" sz="2800" dirty="0">
                <a:latin typeface="+mj-lt"/>
              </a:rPr>
              <a:t> ở làng Kim </a:t>
            </a:r>
            <a:r>
              <a:rPr lang="vi-VN" sz="2800" dirty="0" smtClean="0">
                <a:latin typeface="+mj-lt"/>
              </a:rPr>
              <a:t>Liên, huyện </a:t>
            </a:r>
            <a:r>
              <a:rPr lang="vi-VN" sz="2800" dirty="0">
                <a:latin typeface="+mj-lt"/>
              </a:rPr>
              <a:t>Nam Đàn, tỉnh Nghệ </a:t>
            </a:r>
            <a:r>
              <a:rPr lang="vi-VN" sz="2800" dirty="0" smtClean="0">
                <a:latin typeface="+mj-lt"/>
              </a:rPr>
              <a:t>An. Bác là vị lãnh tụ vĩ đại của dân tộc Việt Nam. Đã có công giúp đất nước thoát khỏi ách nô lệ, tiến tới độc lập - tự do.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2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299" y="484095"/>
            <a:ext cx="1178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1377314"/>
            <a:ext cx="4620169" cy="2414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1486" y="3791725"/>
            <a:ext cx="420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Ngày thành lập Đội thiếu niên Tiền phong Hồ Chí Minh 15/05/1941</a:t>
            </a:r>
            <a:endParaRPr lang="vi-VN" sz="24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377314"/>
            <a:ext cx="4428309" cy="2414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70171" y="3791725"/>
            <a:ext cx="420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Ngày Quốc tế Lao động 01/05/1886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9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6731" y="550693"/>
            <a:ext cx="405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005" y="1381690"/>
            <a:ext cx="5026957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nhi</a:t>
            </a:r>
            <a:r>
              <a:rPr lang="en-US" sz="2400" dirty="0" smtClean="0"/>
              <a:t> 1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6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mấy</a:t>
            </a:r>
            <a:r>
              <a:rPr lang="en-US" sz="24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hôm</a:t>
            </a:r>
            <a:r>
              <a:rPr lang="en-US" sz="2400" dirty="0" smtClean="0"/>
              <a:t> nay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/>
              <a:t>N</a:t>
            </a:r>
            <a:r>
              <a:rPr lang="en-US" sz="2400" dirty="0" err="1" smtClean="0"/>
              <a:t>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16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6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,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tuần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8434" y="2986709"/>
            <a:ext cx="178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85463" y="2529509"/>
            <a:ext cx="378823" cy="3313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7749294" y="2037697"/>
            <a:ext cx="378823" cy="3313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ounded Rectangle 23"/>
          <p:cNvSpPr/>
          <p:nvPr/>
        </p:nvSpPr>
        <p:spPr>
          <a:xfrm>
            <a:off x="7775625" y="2986709"/>
            <a:ext cx="378823" cy="3313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767142" y="5069895"/>
            <a:ext cx="489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/>
      <p:bldP spid="19" grpId="0"/>
      <p:bldP spid="10" grpId="0"/>
      <p:bldP spid="20" grpId="0" animBg="1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ổi trẻ Bình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2" y="237076"/>
            <a:ext cx="7276013" cy="29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1" y="3594352"/>
            <a:ext cx="10149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161616"/>
                </a:solidFill>
                <a:latin typeface="+mj-lt"/>
              </a:rPr>
              <a:t>Ngày Quốc tế thiếu nhi 1/6, tại Việt Nam còn gọi là ngày Tết thiếu nhi, từ lâu đã được coi như một ngày hội lớn của trẻ nhỏ. </a:t>
            </a:r>
            <a:r>
              <a:rPr lang="vi-VN" sz="3200" dirty="0">
                <a:latin typeface="+mj-lt"/>
              </a:rPr>
              <a:t>Đây là dịp để trẻ được vui chơi, nhận những món quà ý nghĩa từ người thân.</a:t>
            </a:r>
            <a:endParaRPr lang="vi-VN" sz="3200" dirty="0">
              <a:solidFill>
                <a:srgbClr val="1616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5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549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Hiếu</dc:creator>
  <cp:lastModifiedBy>Nguyễn Hiếu</cp:lastModifiedBy>
  <cp:revision>15</cp:revision>
  <dcterms:created xsi:type="dcterms:W3CDTF">2022-12-21T04:57:56Z</dcterms:created>
  <dcterms:modified xsi:type="dcterms:W3CDTF">2023-02-07T01:07:31Z</dcterms:modified>
</cp:coreProperties>
</file>