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DC242-422C-440A-9468-0B4DDE19305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31E0A-14DF-4076-B755-0575C9D37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2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69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2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6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9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5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0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0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9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5677D-9C6B-4191-A6A6-AC77194F4AD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E8BD1-9159-4238-B895-1CB07C8B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9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20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NULL"/><Relationship Id="rId5" Type="http://schemas.openxmlformats.org/officeDocument/2006/relationships/image" Target="../media/image1.jpg"/><Relationship Id="rId10" Type="http://schemas.openxmlformats.org/officeDocument/2006/relationships/image" Target="../media/image34.png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20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NULL"/><Relationship Id="rId5" Type="http://schemas.openxmlformats.org/officeDocument/2006/relationships/image" Target="../media/image1.jpg"/><Relationship Id="rId10" Type="http://schemas.openxmlformats.org/officeDocument/2006/relationships/image" Target="../media/image34.png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41" y="3161147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66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7806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74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9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33455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9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0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419079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07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89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12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82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36965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17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97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84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7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970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98004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67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826</Words>
  <Application>Microsoft Office PowerPoint</Application>
  <PresentationFormat>Widescreen</PresentationFormat>
  <Paragraphs>168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UTM Cookies</vt:lpstr>
      <vt:lpstr>UTM Duepuntozero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2024-10-09T09:02:27Z</dcterms:created>
  <dcterms:modified xsi:type="dcterms:W3CDTF">2024-10-09T09:03:51Z</dcterms:modified>
</cp:coreProperties>
</file>