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5201A-7139-4100-9D59-D334863B7773}"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25E2D-30C7-4C39-A943-D5925FC2579A}" type="slidenum">
              <a:rPr lang="en-US" smtClean="0"/>
              <a:t>‹#›</a:t>
            </a:fld>
            <a:endParaRPr lang="en-US"/>
          </a:p>
        </p:txBody>
      </p:sp>
    </p:spTree>
    <p:extLst>
      <p:ext uri="{BB962C8B-B14F-4D97-AF65-F5344CB8AC3E}">
        <p14:creationId xmlns:p14="http://schemas.microsoft.com/office/powerpoint/2010/main" val="222575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77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19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05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19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67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57564-7810-4550-B1A1-A6C2433AEB6E}"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310281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57564-7810-4550-B1A1-A6C2433AEB6E}"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414992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57564-7810-4550-B1A1-A6C2433AEB6E}"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33887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57564-7810-4550-B1A1-A6C2433AEB6E}"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44558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557564-7810-4550-B1A1-A6C2433AEB6E}"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286043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57564-7810-4550-B1A1-A6C2433AEB6E}"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90953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57564-7810-4550-B1A1-A6C2433AEB6E}"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197586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57564-7810-4550-B1A1-A6C2433AEB6E}"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278002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57564-7810-4550-B1A1-A6C2433AEB6E}"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233351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557564-7810-4550-B1A1-A6C2433AEB6E}"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123448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557564-7810-4550-B1A1-A6C2433AEB6E}"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23C05-6AC9-4E38-BE43-481B8808F5DC}" type="slidenum">
              <a:rPr lang="en-US" smtClean="0"/>
              <a:t>‹#›</a:t>
            </a:fld>
            <a:endParaRPr lang="en-US"/>
          </a:p>
        </p:txBody>
      </p:sp>
    </p:spTree>
    <p:extLst>
      <p:ext uri="{BB962C8B-B14F-4D97-AF65-F5344CB8AC3E}">
        <p14:creationId xmlns:p14="http://schemas.microsoft.com/office/powerpoint/2010/main" val="396353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57564-7810-4550-B1A1-A6C2433AEB6E}" type="datetimeFigureOut">
              <a:rPr lang="en-US" smtClean="0"/>
              <a:t>10/9/2024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23C05-6AC9-4E38-BE43-481B8808F5DC}" type="slidenum">
              <a:rPr lang="en-US" smtClean="0"/>
              <a:t>‹#›</a:t>
            </a:fld>
            <a:endParaRPr lang="en-US"/>
          </a:p>
        </p:txBody>
      </p:sp>
    </p:spTree>
    <p:extLst>
      <p:ext uri="{BB962C8B-B14F-4D97-AF65-F5344CB8AC3E}">
        <p14:creationId xmlns:p14="http://schemas.microsoft.com/office/powerpoint/2010/main" val="420138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5.png"/><Relationship Id="rId10" Type="http://schemas.openxmlformats.org/officeDocument/2006/relationships/slide" Target="slide14.xml"/><Relationship Id="rId4" Type="http://schemas.openxmlformats.org/officeDocument/2006/relationships/image" Target="../media/image10.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0.jpeg"/><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4.wdp"/><Relationship Id="rId3" Type="http://schemas.openxmlformats.org/officeDocument/2006/relationships/slideLayout" Target="../slideLayouts/slideLayout7.xml"/><Relationship Id="rId7" Type="http://schemas.openxmlformats.org/officeDocument/2006/relationships/image" Target="../media/image11.png"/><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10.jpeg"/><Relationship Id="rId10" Type="http://schemas.openxmlformats.org/officeDocument/2006/relationships/slide" Target="slide16.xml"/><Relationship Id="rId4" Type="http://schemas.openxmlformats.org/officeDocument/2006/relationships/notesSlide" Target="../notesSlides/notesSlide1.xml"/><Relationship Id="rId9" Type="http://schemas.openxmlformats.org/officeDocument/2006/relationships/slide" Target="slide15.xml"/><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0.jpe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634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96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122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1541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9067999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08365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194653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06909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xmln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9866166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xmln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3496824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451379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3"/>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872270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9119405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33150909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314583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xmln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495897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68402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79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Widescreen</PresentationFormat>
  <Paragraphs>102</Paragraphs>
  <Slides>18</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cp:revision>
  <dcterms:created xsi:type="dcterms:W3CDTF">2024-10-09T09:04:47Z</dcterms:created>
  <dcterms:modified xsi:type="dcterms:W3CDTF">2024-10-09T09:05:35Z</dcterms:modified>
</cp:coreProperties>
</file>