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7B8C3-3B1B-4328-9899-DF540B6D397E}"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EDAF-72B6-4104-A507-8CBB5B0588BE}" type="slidenum">
              <a:rPr lang="en-US" smtClean="0"/>
              <a:t>‹#›</a:t>
            </a:fld>
            <a:endParaRPr lang="en-US"/>
          </a:p>
        </p:txBody>
      </p:sp>
    </p:spTree>
    <p:extLst>
      <p:ext uri="{BB962C8B-B14F-4D97-AF65-F5344CB8AC3E}">
        <p14:creationId xmlns:p14="http://schemas.microsoft.com/office/powerpoint/2010/main" val="137653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820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20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1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178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91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629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17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84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2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33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B7C2CE-A56B-4ADD-B7E4-7759C7AC39C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1393226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7C2CE-A56B-4ADD-B7E4-7759C7AC39C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125834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7C2CE-A56B-4ADD-B7E4-7759C7AC39C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677561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069255685"/>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7C2CE-A56B-4ADD-B7E4-7759C7AC39C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1886813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B7C2CE-A56B-4ADD-B7E4-7759C7AC39C5}"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252446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B7C2CE-A56B-4ADD-B7E4-7759C7AC39C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2754263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B7C2CE-A56B-4ADD-B7E4-7759C7AC39C5}"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197613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B7C2CE-A56B-4ADD-B7E4-7759C7AC39C5}"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282818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B7C2CE-A56B-4ADD-B7E4-7759C7AC39C5}"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103868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B7C2CE-A56B-4ADD-B7E4-7759C7AC39C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121386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B7C2CE-A56B-4ADD-B7E4-7759C7AC39C5}"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C9E97C-831E-4C26-92F1-F5EB7E0842D6}" type="slidenum">
              <a:rPr lang="en-US" smtClean="0"/>
              <a:t>‹#›</a:t>
            </a:fld>
            <a:endParaRPr lang="en-US"/>
          </a:p>
        </p:txBody>
      </p:sp>
    </p:spTree>
    <p:extLst>
      <p:ext uri="{BB962C8B-B14F-4D97-AF65-F5344CB8AC3E}">
        <p14:creationId xmlns:p14="http://schemas.microsoft.com/office/powerpoint/2010/main" val="3932818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7C2CE-A56B-4ADD-B7E4-7759C7AC39C5}"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9E97C-831E-4C26-92F1-F5EB7E0842D6}" type="slidenum">
              <a:rPr lang="en-US" smtClean="0"/>
              <a:t>‹#›</a:t>
            </a:fld>
            <a:endParaRPr lang="en-US"/>
          </a:p>
        </p:txBody>
      </p:sp>
    </p:spTree>
    <p:extLst>
      <p:ext uri="{BB962C8B-B14F-4D97-AF65-F5344CB8AC3E}">
        <p14:creationId xmlns:p14="http://schemas.microsoft.com/office/powerpoint/2010/main" val="2530396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png"/><Relationship Id="rId18" Type="http://schemas.openxmlformats.org/officeDocument/2006/relationships/image" Target="../media/image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png"/><Relationship Id="rId17" Type="http://schemas.openxmlformats.org/officeDocument/2006/relationships/image" Target="../media/image8.png"/><Relationship Id="rId2" Type="http://schemas.microsoft.com/office/2007/relationships/media" Target="../media/media1.mp3"/><Relationship Id="rId16" Type="http://schemas.openxmlformats.org/officeDocument/2006/relationships/image" Target="../media/image7.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6.gif"/><Relationship Id="rId10" Type="http://schemas.openxmlformats.org/officeDocument/2006/relationships/audio" Target="../media/audio1.wav"/><Relationship Id="rId19" Type="http://schemas.openxmlformats.org/officeDocument/2006/relationships/image" Target="../media/image10.gif"/><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gif"/><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1.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3.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gif"/><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14.png"/><Relationship Id="rId17" Type="http://schemas.openxmlformats.org/officeDocument/2006/relationships/image" Target="../media/image10.gif"/><Relationship Id="rId2" Type="http://schemas.microsoft.com/office/2007/relationships/media" Target="../media/media1.mp3"/><Relationship Id="rId16" Type="http://schemas.openxmlformats.org/officeDocument/2006/relationships/image" Target="../media/image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4.png"/><Relationship Id="rId5" Type="http://schemas.microsoft.com/office/2007/relationships/media" Target="../media/media3.mp3"/><Relationship Id="rId15" Type="http://schemas.openxmlformats.org/officeDocument/2006/relationships/image" Target="../media/image8.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gif"/><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gif"/><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a:extLst>
              <a:ext uri="{FF2B5EF4-FFF2-40B4-BE49-F238E27FC236}">
                <a16:creationId xmlns:a16="http://schemas.microsoft.com/office/drawing/2014/main" id="{41F3A2AC-AF9A-4029-B8A3-0C508DB6B2DE}"/>
              </a:ext>
            </a:extLst>
          </p:cNvPr>
          <p:cNvGrpSpPr/>
          <p:nvPr/>
        </p:nvGrpSpPr>
        <p:grpSpPr>
          <a:xfrm>
            <a:off x="4411205" y="6798441"/>
            <a:ext cx="4420513" cy="3057563"/>
            <a:chOff x="4149463" y="8204395"/>
            <a:chExt cx="7211341" cy="3057563"/>
          </a:xfrm>
        </p:grpSpPr>
        <p:sp>
          <p:nvSpPr>
            <p:cNvPr id="707" name="TextBox 706">
              <a:extLst>
                <a:ext uri="{FF2B5EF4-FFF2-40B4-BE49-F238E27FC236}">
                  <a16:creationId xmlns:a16="http://schemas.microsoft.com/office/drawing/2014/main" id="{6DC9D66A-7177-4897-9F33-457A14E1615B}"/>
                </a:ext>
              </a:extLst>
            </p:cNvPr>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a:extLst>
                <a:ext uri="{FF2B5EF4-FFF2-40B4-BE49-F238E27FC236}">
                  <a16:creationId xmlns:a16="http://schemas.microsoft.com/office/drawing/2014/main" id="{D474CFF3-3BC0-4032-B5D8-C7F6B48CCF5E}"/>
                </a:ext>
              </a:extLst>
            </p:cNvPr>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2392667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47FC6C55-1576-A2F1-090D-CA1BC7A12628}"/>
              </a:ext>
            </a:extLst>
          </p:cNvPr>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a:extLst>
              <a:ext uri="{FF2B5EF4-FFF2-40B4-BE49-F238E27FC236}">
                <a16:creationId xmlns:a16="http://schemas.microsoft.com/office/drawing/2014/main" id="{F0BB406F-6B12-2DEC-0863-698A17113D2D}"/>
              </a:ext>
            </a:extLst>
          </p:cNvPr>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a:extLst>
              <a:ext uri="{FF2B5EF4-FFF2-40B4-BE49-F238E27FC236}">
                <a16:creationId xmlns:a16="http://schemas.microsoft.com/office/drawing/2014/main" id="{0E117914-5760-DAB9-9475-3FDC41142DA9}"/>
              </a:ext>
            </a:extLst>
          </p:cNvPr>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a:extLst>
              <a:ext uri="{FF2B5EF4-FFF2-40B4-BE49-F238E27FC236}">
                <a16:creationId xmlns:a16="http://schemas.microsoft.com/office/drawing/2014/main" id="{4B42E725-3FE8-13E2-9B5C-4B10B9DD078C}"/>
              </a:ext>
            </a:extLst>
          </p:cNvPr>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a:extLst>
              <a:ext uri="{FF2B5EF4-FFF2-40B4-BE49-F238E27FC236}">
                <a16:creationId xmlns:a16="http://schemas.microsoft.com/office/drawing/2014/main" id="{71BC1020-5610-F5EB-07E6-4AAB68D2C324}"/>
              </a:ext>
            </a:extLst>
          </p:cNvPr>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a:extLst>
              <a:ext uri="{FF2B5EF4-FFF2-40B4-BE49-F238E27FC236}">
                <a16:creationId xmlns:a16="http://schemas.microsoft.com/office/drawing/2014/main" id="{23144D5B-0E15-43E2-60C9-EA98B3C0191C}"/>
              </a:ext>
            </a:extLst>
          </p:cNvPr>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a:extLst>
              <a:ext uri="{FF2B5EF4-FFF2-40B4-BE49-F238E27FC236}">
                <a16:creationId xmlns:a16="http://schemas.microsoft.com/office/drawing/2014/main" id="{5E6013EC-5C00-B6B2-A2FE-BED95F584225}"/>
              </a:ext>
            </a:extLst>
          </p:cNvPr>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a:extLst>
              <a:ext uri="{FF2B5EF4-FFF2-40B4-BE49-F238E27FC236}">
                <a16:creationId xmlns:a16="http://schemas.microsoft.com/office/drawing/2014/main" id="{460E87C2-DC20-0EC5-D5AB-F519F376F94C}"/>
              </a:ext>
            </a:extLst>
          </p:cNvPr>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a:extLst>
              <a:ext uri="{FF2B5EF4-FFF2-40B4-BE49-F238E27FC236}">
                <a16:creationId xmlns:a16="http://schemas.microsoft.com/office/drawing/2014/main" id="{33A7D0B3-5DE1-24EB-7D60-F0FA0D254431}"/>
              </a:ext>
            </a:extLst>
          </p:cNvPr>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a:extLst>
              <a:ext uri="{FF2B5EF4-FFF2-40B4-BE49-F238E27FC236}">
                <a16:creationId xmlns:a16="http://schemas.microsoft.com/office/drawing/2014/main" id="{7F483D8B-B068-DF35-824B-C8E708A5B9AB}"/>
              </a:ext>
            </a:extLst>
          </p:cNvPr>
          <p:cNvSpPr txBox="1"/>
          <p:nvPr/>
        </p:nvSpPr>
        <p:spPr>
          <a:xfrm>
            <a:off x="5667375" y="1066800"/>
            <a:ext cx="1085850" cy="707886"/>
          </a:xfrm>
          <a:prstGeom prst="rect">
            <a:avLst/>
          </a:prstGeom>
          <a:noFill/>
        </p:spPr>
        <p:txBody>
          <a:bodyPr wrap="square" rtlCol="0">
            <a:spAutoFit/>
          </a:bodyPr>
          <a:lstStyle/>
          <a:p>
            <a:r>
              <a:rPr lang="en-US" sz="4000" dirty="0"/>
              <a:t>b)</a:t>
            </a:r>
          </a:p>
        </p:txBody>
      </p:sp>
    </p:spTree>
    <p:extLst>
      <p:ext uri="{BB962C8B-B14F-4D97-AF65-F5344CB8AC3E}">
        <p14:creationId xmlns:p14="http://schemas.microsoft.com/office/powerpoint/2010/main" val="1811292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3733250-EC62-8681-6373-C7F875C1088C}"/>
              </a:ext>
            </a:extLst>
          </p:cNvPr>
          <p:cNvPicPr>
            <a:picLocks noChangeAspect="1"/>
          </p:cNvPicPr>
          <p:nvPr/>
        </p:nvPicPr>
        <p:blipFill>
          <a:blip r:embed="rId3"/>
          <a:stretch>
            <a:fillRect/>
          </a:stretch>
        </p:blipFill>
        <p:spPr>
          <a:xfrm>
            <a:off x="1040242" y="294461"/>
            <a:ext cx="6206266" cy="1182727"/>
          </a:xfrm>
          <a:prstGeom prst="rect">
            <a:avLst/>
          </a:prstGeom>
        </p:spPr>
      </p:pic>
      <p:pic>
        <p:nvPicPr>
          <p:cNvPr id="4" name="Picture 3">
            <a:extLst>
              <a:ext uri="{FF2B5EF4-FFF2-40B4-BE49-F238E27FC236}">
                <a16:creationId xmlns:a16="http://schemas.microsoft.com/office/drawing/2014/main" id="{A5A47FC4-9188-67AE-A83F-F47CBAD807D6}"/>
              </a:ext>
            </a:extLst>
          </p:cNvPr>
          <p:cNvPicPr>
            <a:picLocks noChangeAspect="1"/>
          </p:cNvPicPr>
          <p:nvPr/>
        </p:nvPicPr>
        <p:blipFill>
          <a:blip r:embed="rId4"/>
          <a:stretch>
            <a:fillRect/>
          </a:stretch>
        </p:blipFill>
        <p:spPr>
          <a:xfrm>
            <a:off x="1828799" y="1685924"/>
            <a:ext cx="8494649" cy="2009775"/>
          </a:xfrm>
          <a:prstGeom prst="rect">
            <a:avLst/>
          </a:prstGeom>
        </p:spPr>
      </p:pic>
    </p:spTree>
    <p:extLst>
      <p:ext uri="{BB962C8B-B14F-4D97-AF65-F5344CB8AC3E}">
        <p14:creationId xmlns:p14="http://schemas.microsoft.com/office/powerpoint/2010/main" val="32004750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8 254 + 6 392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8 254</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6 392</a:t>
            </a:r>
          </a:p>
        </p:txBody>
      </p:sp>
      <p:sp>
        <p:nvSpPr>
          <p:cNvPr id="64" name="Rectangle 63">
            <a:extLst>
              <a:ext uri="{FF2B5EF4-FFF2-40B4-BE49-F238E27FC236}">
                <a16:creationId xmlns:a16="http://schemas.microsoft.com/office/drawing/2014/main"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14</a:t>
            </a:r>
          </a:p>
        </p:txBody>
      </p:sp>
      <p:sp>
        <p:nvSpPr>
          <p:cNvPr id="77" name="Oval 76">
            <a:extLst>
              <a:ext uri="{FF2B5EF4-FFF2-40B4-BE49-F238E27FC236}">
                <a16:creationId xmlns:a16="http://schemas.microsoft.com/office/drawing/2014/main" id="{4E896C23-AE77-405E-A0B2-78A9A88BDC07}"/>
              </a:ext>
            </a:extLst>
          </p:cNvPr>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875277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36 073 - 847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36 073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847</a:t>
            </a:r>
          </a:p>
        </p:txBody>
      </p:sp>
      <p:sp>
        <p:nvSpPr>
          <p:cNvPr id="64" name="Rectangle 63">
            <a:extLst>
              <a:ext uri="{FF2B5EF4-FFF2-40B4-BE49-F238E27FC236}">
                <a16:creationId xmlns:a16="http://schemas.microsoft.com/office/drawing/2014/main" id="{49194A3C-8066-43B5-8E20-4085EB5B2714}"/>
              </a:ext>
            </a:extLst>
          </p:cNvPr>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883088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58 623 + 25 047</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58 623</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25 047</a:t>
            </a: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7" name="Oval 76">
            <a:extLst>
              <a:ext uri="{FF2B5EF4-FFF2-40B4-BE49-F238E27FC236}">
                <a16:creationId xmlns:a16="http://schemas.microsoft.com/office/drawing/2014/main" id="{4E896C23-AE77-405E-A0B2-78A9A88BDC07}"/>
              </a:ext>
            </a:extLst>
          </p:cNvPr>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229520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74 528 - 16 240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7" name="Oval 76">
            <a:extLst>
              <a:ext uri="{FF2B5EF4-FFF2-40B4-BE49-F238E27FC236}">
                <a16:creationId xmlns:a16="http://schemas.microsoft.com/office/drawing/2014/main" id="{4E896C23-AE77-405E-A0B2-78A9A88BDC07}"/>
              </a:ext>
            </a:extLst>
          </p:cNvPr>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B2B220D-6139-492F-85A3-87F43A69BE18}"/>
              </a:ext>
            </a:extLst>
          </p:cNvPr>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5509208-B642-4390-8B4F-F4419B4E2CD7}"/>
              </a:ext>
            </a:extLst>
          </p:cNvPr>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Tree>
    <p:extLst>
      <p:ext uri="{BB962C8B-B14F-4D97-AF65-F5344CB8AC3E}">
        <p14:creationId xmlns:p14="http://schemas.microsoft.com/office/powerpoint/2010/main" val="339910593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812036"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a:extLst>
              <a:ext uri="{FF2B5EF4-FFF2-40B4-BE49-F238E27FC236}">
                <a16:creationId xmlns:a16="http://schemas.microsoft.com/office/drawing/2014/main" id="{92E3E35C-5B05-E48B-344F-29A7206A5BFE}"/>
              </a:ext>
            </a:extLst>
          </p:cNvPr>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a:extLst>
              <a:ext uri="{FF2B5EF4-FFF2-40B4-BE49-F238E27FC236}">
                <a16:creationId xmlns:a16="http://schemas.microsoft.com/office/drawing/2014/main" id="{B8EA2CFD-ACC4-3AE0-5502-EA925671BEAA}"/>
              </a:ext>
            </a:extLst>
          </p:cNvPr>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a:extLst>
              <a:ext uri="{FF2B5EF4-FFF2-40B4-BE49-F238E27FC236}">
                <a16:creationId xmlns:a16="http://schemas.microsoft.com/office/drawing/2014/main" id="{0DE6BCD1-EB35-E41C-FBC5-0E4992344054}"/>
              </a:ext>
            </a:extLst>
          </p:cNvPr>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1B703DD-7F52-5F42-24D1-7001BA96F286}"/>
              </a:ext>
            </a:extLst>
          </p:cNvPr>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7DC7D4A-67EA-E8A8-3F6D-2628868585F8}"/>
              </a:ext>
            </a:extLst>
          </p:cNvPr>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9461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6921191-FEC5-7290-DEA8-B39817661B2C}"/>
              </a:ext>
            </a:extLst>
          </p:cNvPr>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a:extLst>
              <a:ext uri="{FF2B5EF4-FFF2-40B4-BE49-F238E27FC236}">
                <a16:creationId xmlns:a16="http://schemas.microsoft.com/office/drawing/2014/main" id="{BCA57B78-5BD1-F365-E1F9-7DE44DDCC20F}"/>
              </a:ext>
            </a:extLst>
          </p:cNvPr>
          <p:cNvGrpSpPr/>
          <p:nvPr/>
        </p:nvGrpSpPr>
        <p:grpSpPr>
          <a:xfrm>
            <a:off x="2521526" y="3915888"/>
            <a:ext cx="1895175" cy="399872"/>
            <a:chOff x="3276600" y="3124200"/>
            <a:chExt cx="3505200" cy="399872"/>
          </a:xfrm>
        </p:grpSpPr>
        <p:cxnSp>
          <p:nvCxnSpPr>
            <p:cNvPr id="51" name="Straight Connector 50">
              <a:extLst>
                <a:ext uri="{FF2B5EF4-FFF2-40B4-BE49-F238E27FC236}">
                  <a16:creationId xmlns:a16="http://schemas.microsoft.com/office/drawing/2014/main" id="{C078FD88-5D4A-ACF9-D21A-D9B9525DD1F8}"/>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a:extLst>
                <a:ext uri="{FF2B5EF4-FFF2-40B4-BE49-F238E27FC236}">
                  <a16:creationId xmlns:a16="http://schemas.microsoft.com/office/drawing/2014/main" id="{58ABF39F-6BB7-4553-C1B1-71EE407A95E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a:extLst>
                <a:ext uri="{FF2B5EF4-FFF2-40B4-BE49-F238E27FC236}">
                  <a16:creationId xmlns:a16="http://schemas.microsoft.com/office/drawing/2014/main" id="{FED7A913-F4A6-22DF-F666-4B351B5CD669}"/>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a:extLst>
              <a:ext uri="{FF2B5EF4-FFF2-40B4-BE49-F238E27FC236}">
                <a16:creationId xmlns:a16="http://schemas.microsoft.com/office/drawing/2014/main" id="{23B810AE-9136-C33D-CEA0-929068FB8152}"/>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a:extLst>
              <a:ext uri="{FF2B5EF4-FFF2-40B4-BE49-F238E27FC236}">
                <a16:creationId xmlns:a16="http://schemas.microsoft.com/office/drawing/2014/main" id="{168C0C35-4BBA-FB68-5538-EAE464E6585C}"/>
              </a:ext>
            </a:extLst>
          </p:cNvPr>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a:extLst>
              <a:ext uri="{FF2B5EF4-FFF2-40B4-BE49-F238E27FC236}">
                <a16:creationId xmlns:a16="http://schemas.microsoft.com/office/drawing/2014/main" id="{DBC65099-6674-5AE9-81A1-F06CF6A37B62}"/>
              </a:ext>
            </a:extLst>
          </p:cNvPr>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a:extLst>
              <a:ext uri="{FF2B5EF4-FFF2-40B4-BE49-F238E27FC236}">
                <a16:creationId xmlns:a16="http://schemas.microsoft.com/office/drawing/2014/main" id="{5AED6210-C1C6-006A-2263-029DD2BD2DB6}"/>
              </a:ext>
            </a:extLst>
          </p:cNvPr>
          <p:cNvGrpSpPr/>
          <p:nvPr/>
        </p:nvGrpSpPr>
        <p:grpSpPr>
          <a:xfrm>
            <a:off x="2521525" y="5054237"/>
            <a:ext cx="5890021" cy="399871"/>
            <a:chOff x="3276600" y="3124200"/>
            <a:chExt cx="3505200" cy="399872"/>
          </a:xfrm>
        </p:grpSpPr>
        <p:cxnSp>
          <p:nvCxnSpPr>
            <p:cNvPr id="58" name="Straight Connector 57">
              <a:extLst>
                <a:ext uri="{FF2B5EF4-FFF2-40B4-BE49-F238E27FC236}">
                  <a16:creationId xmlns:a16="http://schemas.microsoft.com/office/drawing/2014/main" id="{EB4204E5-F3B3-7D5B-723F-A118C0FDF0B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a:extLst>
                <a:ext uri="{FF2B5EF4-FFF2-40B4-BE49-F238E27FC236}">
                  <a16:creationId xmlns:a16="http://schemas.microsoft.com/office/drawing/2014/main" id="{20355E36-225A-0519-AA4A-6DBD0BB53C68}"/>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a:extLst>
                <a:ext uri="{FF2B5EF4-FFF2-40B4-BE49-F238E27FC236}">
                  <a16:creationId xmlns:a16="http://schemas.microsoft.com/office/drawing/2014/main" id="{357632A5-5FA9-9DF0-066B-882645A5ACB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a:extLst>
              <a:ext uri="{FF2B5EF4-FFF2-40B4-BE49-F238E27FC236}">
                <a16:creationId xmlns:a16="http://schemas.microsoft.com/office/drawing/2014/main" id="{5D779AE0-4661-B061-5DE2-35FE012289C4}"/>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a:extLst>
              <a:ext uri="{FF2B5EF4-FFF2-40B4-BE49-F238E27FC236}">
                <a16:creationId xmlns:a16="http://schemas.microsoft.com/office/drawing/2014/main" id="{9818FC4E-3D49-CE83-E3EE-93216F40CF13}"/>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a:extLst>
              <a:ext uri="{FF2B5EF4-FFF2-40B4-BE49-F238E27FC236}">
                <a16:creationId xmlns:a16="http://schemas.microsoft.com/office/drawing/2014/main" id="{1F178925-6639-D691-1602-C7D0442D944D}"/>
              </a:ext>
            </a:extLst>
          </p:cNvPr>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a:extLst>
              <a:ext uri="{FF2B5EF4-FFF2-40B4-BE49-F238E27FC236}">
                <a16:creationId xmlns:a16="http://schemas.microsoft.com/office/drawing/2014/main" id="{BB42E0DA-7216-D35F-3DA8-DDA48180D960}"/>
              </a:ext>
            </a:extLst>
          </p:cNvPr>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a:extLst>
              <a:ext uri="{FF2B5EF4-FFF2-40B4-BE49-F238E27FC236}">
                <a16:creationId xmlns:a16="http://schemas.microsoft.com/office/drawing/2014/main" id="{5A7CEC70-FB43-BED4-C27B-C68349CFEA84}"/>
              </a:ext>
            </a:extLst>
          </p:cNvPr>
          <p:cNvGrpSpPr/>
          <p:nvPr/>
        </p:nvGrpSpPr>
        <p:grpSpPr>
          <a:xfrm>
            <a:off x="9127281" y="3990564"/>
            <a:ext cx="2090270" cy="844924"/>
            <a:chOff x="9225168" y="3265008"/>
            <a:chExt cx="2090270" cy="844924"/>
          </a:xfrm>
        </p:grpSpPr>
        <p:sp>
          <p:nvSpPr>
            <p:cNvPr id="66" name="TextBox 65">
              <a:extLst>
                <a:ext uri="{FF2B5EF4-FFF2-40B4-BE49-F238E27FC236}">
                  <a16:creationId xmlns:a16="http://schemas.microsoft.com/office/drawing/2014/main" id="{ECC465C3-5C28-D195-D7B8-575582EEFC3A}"/>
                </a:ext>
              </a:extLst>
            </p:cNvPr>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a:extLst>
                <a:ext uri="{FF2B5EF4-FFF2-40B4-BE49-F238E27FC236}">
                  <a16:creationId xmlns:a16="http://schemas.microsoft.com/office/drawing/2014/main" id="{FF5AFBCE-7964-E1FE-C4D1-A245BC7598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41" t="3436" r="43750" b="26667"/>
            <a:stretch/>
          </p:blipFill>
          <p:spPr>
            <a:xfrm>
              <a:off x="9225168" y="3265008"/>
              <a:ext cx="573969" cy="844924"/>
            </a:xfrm>
            <a:prstGeom prst="rect">
              <a:avLst/>
            </a:prstGeom>
          </p:spPr>
        </p:pic>
      </p:grpSp>
      <p:sp>
        <p:nvSpPr>
          <p:cNvPr id="72" name="TextBox 71">
            <a:extLst>
              <a:ext uri="{FF2B5EF4-FFF2-40B4-BE49-F238E27FC236}">
                <a16:creationId xmlns:a16="http://schemas.microsoft.com/office/drawing/2014/main" id="{1C8C96DA-D64D-4136-B474-717432C35E0A}"/>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a:extLst>
              <a:ext uri="{FF2B5EF4-FFF2-40B4-BE49-F238E27FC236}">
                <a16:creationId xmlns:a16="http://schemas.microsoft.com/office/drawing/2014/main" id="{B473F8AE-29A6-7AA2-36D7-CAC1DE226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a:extLst>
              <a:ext uri="{FF2B5EF4-FFF2-40B4-BE49-F238E27FC236}">
                <a16:creationId xmlns:a16="http://schemas.microsoft.com/office/drawing/2014/main" id="{6B0E3496-85FB-1259-B8FE-655424EC1A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14" t="19081" r="54495" b="25940"/>
          <a:stretch/>
        </p:blipFill>
        <p:spPr>
          <a:xfrm>
            <a:off x="6276271" y="2850296"/>
            <a:ext cx="794971" cy="848033"/>
          </a:xfrm>
          <a:prstGeom prst="rect">
            <a:avLst/>
          </a:prstGeom>
        </p:spPr>
      </p:pic>
      <p:sp>
        <p:nvSpPr>
          <p:cNvPr id="77" name="Right Brace 76">
            <a:extLst>
              <a:ext uri="{FF2B5EF4-FFF2-40B4-BE49-F238E27FC236}">
                <a16:creationId xmlns:a16="http://schemas.microsoft.com/office/drawing/2014/main" id="{D5193441-82F4-8C3D-295D-BDC732701178}"/>
              </a:ext>
            </a:extLst>
          </p:cNvPr>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a:extLst>
              <a:ext uri="{FF2B5EF4-FFF2-40B4-BE49-F238E27FC236}">
                <a16:creationId xmlns:a16="http://schemas.microsoft.com/office/drawing/2014/main" id="{7B85C3EA-D43F-0791-5A90-800683E8B701}"/>
              </a:ext>
            </a:extLst>
          </p:cNvPr>
          <p:cNvGrpSpPr/>
          <p:nvPr/>
        </p:nvGrpSpPr>
        <p:grpSpPr>
          <a:xfrm>
            <a:off x="5115173" y="5935665"/>
            <a:ext cx="1509286" cy="707886"/>
            <a:chOff x="9522880" y="3469816"/>
            <a:chExt cx="1509286" cy="707886"/>
          </a:xfrm>
        </p:grpSpPr>
        <p:sp>
          <p:nvSpPr>
            <p:cNvPr id="79" name="TextBox 78">
              <a:extLst>
                <a:ext uri="{FF2B5EF4-FFF2-40B4-BE49-F238E27FC236}">
                  <a16:creationId xmlns:a16="http://schemas.microsoft.com/office/drawing/2014/main" id="{2001BCF8-424C-E59F-4C21-AEB00F8C36CC}"/>
                </a:ext>
              </a:extLst>
            </p:cNvPr>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a:extLst>
                <a:ext uri="{FF2B5EF4-FFF2-40B4-BE49-F238E27FC236}">
                  <a16:creationId xmlns:a16="http://schemas.microsoft.com/office/drawing/2014/main" id="{E9C478A8-5E0B-141B-4855-F2247EDB7A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541" t="3436" r="43750" b="26667"/>
            <a:stretch/>
          </p:blipFill>
          <p:spPr>
            <a:xfrm>
              <a:off x="9522880" y="3517881"/>
              <a:ext cx="404756" cy="595830"/>
            </a:xfrm>
            <a:prstGeom prst="rect">
              <a:avLst/>
            </a:prstGeom>
          </p:spPr>
        </p:pic>
      </p:grpSp>
    </p:spTree>
    <p:extLst>
      <p:ext uri="{BB962C8B-B14F-4D97-AF65-F5344CB8AC3E}">
        <p14:creationId xmlns:p14="http://schemas.microsoft.com/office/powerpoint/2010/main" val="2616024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512C8C89-427E-BFEF-6D6E-455884433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a:extLst>
              <a:ext uri="{FF2B5EF4-FFF2-40B4-BE49-F238E27FC236}">
                <a16:creationId xmlns:a16="http://schemas.microsoft.com/office/drawing/2014/main" id="{F1CEE460-CA3B-0D04-D46D-944B947E6379}"/>
              </a:ext>
            </a:extLst>
          </p:cNvPr>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4B161BCF-1CDF-E906-B95F-E94C98200AC3}"/>
              </a:ext>
            </a:extLst>
          </p:cNvPr>
          <p:cNvPicPr>
            <a:picLocks noChangeAspect="1"/>
          </p:cNvPicPr>
          <p:nvPr/>
        </p:nvPicPr>
        <p:blipFill>
          <a:blip r:embed="rId4"/>
          <a:stretch>
            <a:fillRect/>
          </a:stretch>
        </p:blipFill>
        <p:spPr>
          <a:xfrm>
            <a:off x="4803000" y="390098"/>
            <a:ext cx="2725148" cy="1048603"/>
          </a:xfrm>
          <a:prstGeom prst="rect">
            <a:avLst/>
          </a:prstGeom>
        </p:spPr>
      </p:pic>
    </p:spTree>
    <p:extLst>
      <p:ext uri="{BB962C8B-B14F-4D97-AF65-F5344CB8AC3E}">
        <p14:creationId xmlns:p14="http://schemas.microsoft.com/office/powerpoint/2010/main" val="1946677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extLst>
      <p:ext uri="{BB962C8B-B14F-4D97-AF65-F5344CB8AC3E}">
        <p14:creationId xmlns:p14="http://schemas.microsoft.com/office/powerpoint/2010/main" val="2679304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2"/>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0721118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pic>
        <p:nvPicPr>
          <p:cNvPr id="29" name="Picture 28">
            <a:extLst>
              <a:ext uri="{FF2B5EF4-FFF2-40B4-BE49-F238E27FC236}">
                <a16:creationId xmlns:a16="http://schemas.microsoft.com/office/drawing/2014/main" id="{BCE28971-584C-4731-BA16-82B299EBA8BC}"/>
              </a:ext>
            </a:extLst>
          </p:cNvPr>
          <p:cNvPicPr>
            <a:picLocks noChangeAspect="1"/>
          </p:cNvPicPr>
          <p:nvPr/>
        </p:nvPicPr>
        <p:blipFill>
          <a:blip r:embed="rId8"/>
          <a:stretch>
            <a:fillRect/>
          </a:stretch>
        </p:blipFill>
        <p:spPr>
          <a:xfrm>
            <a:off x="2070119" y="1311638"/>
            <a:ext cx="6968332" cy="4298053"/>
          </a:xfrm>
          <a:prstGeom prst="rect">
            <a:avLst/>
          </a:prstGeom>
        </p:spPr>
      </p:pic>
    </p:spTree>
    <p:extLst>
      <p:ext uri="{BB962C8B-B14F-4D97-AF65-F5344CB8AC3E}">
        <p14:creationId xmlns:p14="http://schemas.microsoft.com/office/powerpoint/2010/main" val="302272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&lt;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36357025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12 000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5348602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5 000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41146771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29" name="任意多边形: 形状 59">
            <a:extLst>
              <a:ext uri="{FF2B5EF4-FFF2-40B4-BE49-F238E27FC236}">
                <a16:creationId xmlns:a16="http://schemas.microsoft.com/office/drawing/2014/main" id="{9E660234-CF3B-4EFA-8D2C-0B246F8D6D14}"/>
              </a:ext>
            </a:extLst>
          </p:cNvPr>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extLst>
              <a:ext uri="{C807C97D-BFC1-408E-A445-0C87EB9F89A2}">
                <ask:lineSketchStyleProps xmlns:ask="http://schemas.microsoft.com/office/drawing/2018/sketchyshapes" xmlns="" sd="2152701965">
                  <a:prstGeom prst="flowChartAlternateProcess">
                    <a:avLst/>
                  </a:prstGeom>
                  <ask:type>
                    <ask:lineSketchScribble/>
                  </ask:type>
                </ask:lineSketchStyleProps>
              </a:ext>
            </a:extLst>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a:extLst>
              <a:ext uri="{FF2B5EF4-FFF2-40B4-BE49-F238E27FC236}">
                <a16:creationId xmlns:a16="http://schemas.microsoft.com/office/drawing/2014/main" id="{1912D279-FD5E-45DF-BBD5-5A876033AA5B}"/>
              </a:ext>
            </a:extLst>
          </p:cNvPr>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微软雅黑" panose="020B0503020204020204" pitchFamily="34" charset="-122"/>
              <a:cs typeface="+mn-cs"/>
            </a:endParaRPr>
          </a:p>
        </p:txBody>
      </p:sp>
      <p:sp>
        <p:nvSpPr>
          <p:cNvPr id="32" name="TextBox 31">
            <a:extLst>
              <a:ext uri="{FF2B5EF4-FFF2-40B4-BE49-F238E27FC236}">
                <a16:creationId xmlns:a16="http://schemas.microsoft.com/office/drawing/2014/main" id="{C80ED28F-D394-4EE8-BEC0-AC8BC1E4E023}"/>
              </a:ext>
            </a:extLst>
          </p:cNvPr>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0DB3292-63CA-2307-6C56-97E4248542F2}"/>
              </a:ext>
            </a:extLst>
          </p:cNvPr>
          <p:cNvPicPr>
            <a:picLocks noChangeAspect="1"/>
          </p:cNvPicPr>
          <p:nvPr/>
        </p:nvPicPr>
        <p:blipFill>
          <a:blip r:embed="rId8"/>
          <a:stretch>
            <a:fillRect/>
          </a:stretch>
        </p:blipFill>
        <p:spPr>
          <a:xfrm>
            <a:off x="1940829" y="2984274"/>
            <a:ext cx="8443692" cy="2280102"/>
          </a:xfrm>
          <a:prstGeom prst="rect">
            <a:avLst/>
          </a:prstGeom>
        </p:spPr>
      </p:pic>
    </p:spTree>
    <p:extLst>
      <p:ext uri="{BB962C8B-B14F-4D97-AF65-F5344CB8AC3E}">
        <p14:creationId xmlns:p14="http://schemas.microsoft.com/office/powerpoint/2010/main" val="10041693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 descr="Đường Bộ Hồ Núi Non Bầu - Miễn Phí vector hình ảnh trên Pixabay">
            <a:extLst>
              <a:ext uri="{FF2B5EF4-FFF2-40B4-BE49-F238E27FC236}">
                <a16:creationId xmlns:a16="http://schemas.microsoft.com/office/drawing/2014/main" id="{BBA8149C-7AC0-4EA9-8BF5-9B69D0C0D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2D200AC-3E2B-4C58-8F10-5C4D7D6B81BF}"/>
              </a:ext>
            </a:extLst>
          </p:cNvPr>
          <p:cNvSpPr/>
          <p:nvPr/>
        </p:nvSpPr>
        <p:spPr>
          <a:xfrm>
            <a:off x="339212" y="291281"/>
            <a:ext cx="11533239" cy="6275438"/>
          </a:xfrm>
          <a:prstGeom prst="roundRect">
            <a:avLst>
              <a:gd name="adj" fmla="val 9491"/>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B148B6A3-4035-4E32-B384-F3AECEAD21DC}"/>
              </a:ext>
            </a:extLst>
          </p:cNvPr>
          <p:cNvSpPr txBox="1">
            <a:spLocks/>
          </p:cNvSpPr>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 Thực hiện được phép cộng, trừ, nhân, chia đã học trong phạm vi 100 000.</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p>
        </p:txBody>
      </p:sp>
      <p:grpSp>
        <p:nvGrpSpPr>
          <p:cNvPr id="24" name="组合 12">
            <a:extLst>
              <a:ext uri="{FF2B5EF4-FFF2-40B4-BE49-F238E27FC236}">
                <a16:creationId xmlns:a16="http://schemas.microsoft.com/office/drawing/2014/main" id="{DEC3974F-5F28-430F-ADDB-86D68547E023}"/>
              </a:ext>
            </a:extLst>
          </p:cNvPr>
          <p:cNvGrpSpPr/>
          <p:nvPr/>
        </p:nvGrpSpPr>
        <p:grpSpPr>
          <a:xfrm rot="20461740">
            <a:off x="3685741" y="1522208"/>
            <a:ext cx="394185" cy="377723"/>
            <a:chOff x="1267237" y="4149067"/>
            <a:chExt cx="1172591" cy="1179462"/>
          </a:xfrm>
        </p:grpSpPr>
        <p:sp>
          <p:nvSpPr>
            <p:cNvPr id="25" name="五角星 2">
              <a:extLst>
                <a:ext uri="{FF2B5EF4-FFF2-40B4-BE49-F238E27FC236}">
                  <a16:creationId xmlns:a16="http://schemas.microsoft.com/office/drawing/2014/main" id="{0DC694C4-D688-4C02-A32A-42FEFA4D51A4}"/>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465AA0D1-9165-4361-A81A-75D8421C04A9}"/>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a:extLst>
              <a:ext uri="{FF2B5EF4-FFF2-40B4-BE49-F238E27FC236}">
                <a16:creationId xmlns:a16="http://schemas.microsoft.com/office/drawing/2014/main" id="{A45280F5-D355-4BAE-B5A7-72783FB7281C}"/>
              </a:ext>
            </a:extLst>
          </p:cNvPr>
          <p:cNvGrpSpPr/>
          <p:nvPr/>
        </p:nvGrpSpPr>
        <p:grpSpPr>
          <a:xfrm>
            <a:off x="429536" y="452894"/>
            <a:ext cx="3751194" cy="3889032"/>
            <a:chOff x="3051715" y="1629522"/>
            <a:chExt cx="7107908" cy="7786056"/>
          </a:xfrm>
        </p:grpSpPr>
        <p:sp>
          <p:nvSpPr>
            <p:cNvPr id="44" name="弧形 7">
              <a:extLst>
                <a:ext uri="{FF2B5EF4-FFF2-40B4-BE49-F238E27FC236}">
                  <a16:creationId xmlns:a16="http://schemas.microsoft.com/office/drawing/2014/main" id="{243F0812-F582-4724-B3EC-297AF1AE1238}"/>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a:extLst>
                <a:ext uri="{FF2B5EF4-FFF2-40B4-BE49-F238E27FC236}">
                  <a16:creationId xmlns:a16="http://schemas.microsoft.com/office/drawing/2014/main" id="{266FDCAD-0B9E-4F7D-8A38-870C2B55B862}"/>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a:extLst>
                <a:ext uri="{FF2B5EF4-FFF2-40B4-BE49-F238E27FC236}">
                  <a16:creationId xmlns:a16="http://schemas.microsoft.com/office/drawing/2014/main" id="{494289AC-3843-4D49-961F-B0374297D1A3}"/>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a:extLst>
                <a:ext uri="{FF2B5EF4-FFF2-40B4-BE49-F238E27FC236}">
                  <a16:creationId xmlns:a16="http://schemas.microsoft.com/office/drawing/2014/main" id="{196028FA-EF7E-4A63-8890-CBB1AD9DAB7E}"/>
                </a:ext>
              </a:extLst>
            </p:cNvPr>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a:extLst>
                <a:ext uri="{FF2B5EF4-FFF2-40B4-BE49-F238E27FC236}">
                  <a16:creationId xmlns:a16="http://schemas.microsoft.com/office/drawing/2014/main" id="{3B5C20C4-DEA9-4E23-9AFC-A2AE0642B12D}"/>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a:extLst>
              <a:ext uri="{FF2B5EF4-FFF2-40B4-BE49-F238E27FC236}">
                <a16:creationId xmlns:a16="http://schemas.microsoft.com/office/drawing/2014/main" id="{2BB9261E-81B8-486C-B0DB-FE2F09C17624}"/>
              </a:ext>
            </a:extLst>
          </p:cNvPr>
          <p:cNvGrpSpPr/>
          <p:nvPr/>
        </p:nvGrpSpPr>
        <p:grpSpPr>
          <a:xfrm flipH="1">
            <a:off x="1689284" y="2261228"/>
            <a:ext cx="1965645" cy="1232847"/>
            <a:chOff x="594425" y="1153191"/>
            <a:chExt cx="2605975" cy="1634460"/>
          </a:xfrm>
        </p:grpSpPr>
        <p:sp>
          <p:nvSpPr>
            <p:cNvPr id="51" name="任意多边形 9">
              <a:extLst>
                <a:ext uri="{FF2B5EF4-FFF2-40B4-BE49-F238E27FC236}">
                  <a16:creationId xmlns:a16="http://schemas.microsoft.com/office/drawing/2014/main" id="{6F82E351-54BA-4280-ADB4-69576BEE6630}"/>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a:extLst>
                <a:ext uri="{FF2B5EF4-FFF2-40B4-BE49-F238E27FC236}">
                  <a16:creationId xmlns:a16="http://schemas.microsoft.com/office/drawing/2014/main" id="{303DBA82-FDF6-4665-902A-5323DB20A05C}"/>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a:extLst>
              <a:ext uri="{FF2B5EF4-FFF2-40B4-BE49-F238E27FC236}">
                <a16:creationId xmlns:a16="http://schemas.microsoft.com/office/drawing/2014/main" id="{03A20679-0431-776D-D7A3-1BA311522FB7}"/>
              </a:ext>
            </a:extLst>
          </p:cNvPr>
          <p:cNvPicPr>
            <a:picLocks noChangeAspect="1"/>
          </p:cNvPicPr>
          <p:nvPr/>
        </p:nvPicPr>
        <p:blipFill>
          <a:blip r:embed="rId3"/>
          <a:stretch>
            <a:fillRect/>
          </a:stretch>
        </p:blipFill>
        <p:spPr>
          <a:xfrm>
            <a:off x="390651" y="2979406"/>
            <a:ext cx="3578662" cy="1853345"/>
          </a:xfrm>
          <a:prstGeom prst="rect">
            <a:avLst/>
          </a:prstGeom>
        </p:spPr>
      </p:pic>
    </p:spTree>
    <p:extLst>
      <p:ext uri="{BB962C8B-B14F-4D97-AF65-F5344CB8AC3E}">
        <p14:creationId xmlns:p14="http://schemas.microsoft.com/office/powerpoint/2010/main" val="34222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11" name="组合 23">
            <a:extLst>
              <a:ext uri="{FF2B5EF4-FFF2-40B4-BE49-F238E27FC236}">
                <a16:creationId xmlns:a16="http://schemas.microsoft.com/office/drawing/2014/main" id="{4D26E3EB-9425-42F9-8E1D-78F4283B2E09}"/>
              </a:ext>
            </a:extLst>
          </p:cNvPr>
          <p:cNvGrpSpPr/>
          <p:nvPr/>
        </p:nvGrpSpPr>
        <p:grpSpPr>
          <a:xfrm>
            <a:off x="1935991" y="1256028"/>
            <a:ext cx="8135009" cy="5416516"/>
            <a:chOff x="564316" y="378816"/>
            <a:chExt cx="5393413" cy="3914606"/>
          </a:xfrm>
        </p:grpSpPr>
        <p:grpSp>
          <p:nvGrpSpPr>
            <p:cNvPr id="12" name="组合 21">
              <a:extLst>
                <a:ext uri="{FF2B5EF4-FFF2-40B4-BE49-F238E27FC236}">
                  <a16:creationId xmlns:a16="http://schemas.microsoft.com/office/drawing/2014/main" id="{16F8F9D6-00FB-48FD-A374-D7F6A9F89454}"/>
                </a:ext>
              </a:extLst>
            </p:cNvPr>
            <p:cNvGrpSpPr/>
            <p:nvPr/>
          </p:nvGrpSpPr>
          <p:grpSpPr>
            <a:xfrm>
              <a:off x="732457" y="559663"/>
              <a:ext cx="5046217" cy="3694839"/>
              <a:chOff x="3057189" y="3555370"/>
              <a:chExt cx="5046217" cy="3694839"/>
            </a:xfrm>
          </p:grpSpPr>
          <p:sp>
            <p:nvSpPr>
              <p:cNvPr id="25" name="任意多边形: 形状 9">
                <a:extLst>
                  <a:ext uri="{FF2B5EF4-FFF2-40B4-BE49-F238E27FC236}">
                    <a16:creationId xmlns:a16="http://schemas.microsoft.com/office/drawing/2014/main" id="{A7859545-0027-4C86-B739-53047A2F13A4}"/>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a:extLst>
                  <a:ext uri="{FF2B5EF4-FFF2-40B4-BE49-F238E27FC236}">
                    <a16:creationId xmlns:a16="http://schemas.microsoft.com/office/drawing/2014/main" id="{ADE5C99A-4A9E-4183-A857-C03AB59673A0}"/>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a:extLst>
                <a:ext uri="{FF2B5EF4-FFF2-40B4-BE49-F238E27FC236}">
                  <a16:creationId xmlns:a16="http://schemas.microsoft.com/office/drawing/2014/main" id="{DDDF1C9A-F54E-4AE3-A5EC-AC18310CD6BA}"/>
                </a:ext>
              </a:extLst>
            </p:cNvPr>
            <p:cNvGrpSpPr/>
            <p:nvPr/>
          </p:nvGrpSpPr>
          <p:grpSpPr>
            <a:xfrm>
              <a:off x="564316" y="378816"/>
              <a:ext cx="5393413" cy="3914606"/>
              <a:chOff x="564316" y="378816"/>
              <a:chExt cx="5393413" cy="3914606"/>
            </a:xfrm>
          </p:grpSpPr>
          <p:sp>
            <p:nvSpPr>
              <p:cNvPr id="17" name="任意多边形: 形状 11">
                <a:extLst>
                  <a:ext uri="{FF2B5EF4-FFF2-40B4-BE49-F238E27FC236}">
                    <a16:creationId xmlns:a16="http://schemas.microsoft.com/office/drawing/2014/main" id="{37728AEA-2B59-4E92-B2BA-5E3D6B076E32}"/>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a:extLst>
                  <a:ext uri="{FF2B5EF4-FFF2-40B4-BE49-F238E27FC236}">
                    <a16:creationId xmlns:a16="http://schemas.microsoft.com/office/drawing/2014/main" id="{F100B748-9573-4B16-B492-B0D4EDDCC67D}"/>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a:extLst>
                  <a:ext uri="{FF2B5EF4-FFF2-40B4-BE49-F238E27FC236}">
                    <a16:creationId xmlns:a16="http://schemas.microsoft.com/office/drawing/2014/main" id="{AF3D8114-C0DC-4EEF-A825-43B9C77481CF}"/>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a:extLst>
                  <a:ext uri="{FF2B5EF4-FFF2-40B4-BE49-F238E27FC236}">
                    <a16:creationId xmlns:a16="http://schemas.microsoft.com/office/drawing/2014/main" id="{1535EFDC-B22E-4793-95CD-20403A16BED0}"/>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a:extLst>
                  <a:ext uri="{FF2B5EF4-FFF2-40B4-BE49-F238E27FC236}">
                    <a16:creationId xmlns:a16="http://schemas.microsoft.com/office/drawing/2014/main" id="{8F62B74B-8FAD-4CB4-8245-AD3FCBC1D4A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a:extLst>
                  <a:ext uri="{FF2B5EF4-FFF2-40B4-BE49-F238E27FC236}">
                    <a16:creationId xmlns:a16="http://schemas.microsoft.com/office/drawing/2014/main" id="{5691A7AA-463D-4A64-B947-B7071016AEDA}"/>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a:extLst>
                  <a:ext uri="{FF2B5EF4-FFF2-40B4-BE49-F238E27FC236}">
                    <a16:creationId xmlns:a16="http://schemas.microsoft.com/office/drawing/2014/main" id="{A2D5C984-D85A-4483-B1C1-523144EC33C8}"/>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a:extLst>
                  <a:ext uri="{FF2B5EF4-FFF2-40B4-BE49-F238E27FC236}">
                    <a16:creationId xmlns:a16="http://schemas.microsoft.com/office/drawing/2014/main" id="{B1E879F6-CB86-4CDE-8C36-FEE8D10F6FF8}"/>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a:extLst>
                <a:ext uri="{FF2B5EF4-FFF2-40B4-BE49-F238E27FC236}">
                  <a16:creationId xmlns:a16="http://schemas.microsoft.com/office/drawing/2014/main" id="{EB6AEE50-762A-4702-83B6-785A18CFDA9A}"/>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a:extLst>
              <a:ext uri="{FF2B5EF4-FFF2-40B4-BE49-F238E27FC236}">
                <a16:creationId xmlns:a16="http://schemas.microsoft.com/office/drawing/2014/main" id="{B0820016-D1AC-4EC8-8FD5-8B5AEB6AABDA}"/>
              </a:ext>
            </a:extLst>
          </p:cNvPr>
          <p:cNvPicPr>
            <a:picLocks noChangeAspect="1"/>
          </p:cNvPicPr>
          <p:nvPr/>
        </p:nvPicPr>
        <p:blipFill>
          <a:blip r:embed="rId8"/>
          <a:stretch>
            <a:fillRect/>
          </a:stretch>
        </p:blipFill>
        <p:spPr>
          <a:xfrm>
            <a:off x="2748606" y="2909595"/>
            <a:ext cx="7132938" cy="2353260"/>
          </a:xfrm>
          <a:prstGeom prst="rect">
            <a:avLst/>
          </a:prstGeom>
        </p:spPr>
      </p:pic>
    </p:spTree>
    <p:extLst>
      <p:ext uri="{BB962C8B-B14F-4D97-AF65-F5344CB8AC3E}">
        <p14:creationId xmlns:p14="http://schemas.microsoft.com/office/powerpoint/2010/main" val="779762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30A2CC1D-E98A-491F-B50D-8F34B5C9F736}"/>
              </a:ext>
            </a:extLst>
          </p:cNvPr>
          <p:cNvSpPr/>
          <p:nvPr/>
        </p:nvSpPr>
        <p:spPr>
          <a:xfrm>
            <a:off x="208514" y="228600"/>
            <a:ext cx="11613443" cy="65460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a:extLst>
              <a:ext uri="{FF2B5EF4-FFF2-40B4-BE49-F238E27FC236}">
                <a16:creationId xmlns:a16="http://schemas.microsoft.com/office/drawing/2014/main" id="{0BECC627-396C-5A23-A802-D7AC0C728407}"/>
              </a:ext>
            </a:extLst>
          </p:cNvPr>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C21BEAD-C8D6-58F3-A6AE-9996D3630B87}"/>
              </a:ext>
            </a:extLst>
          </p:cNvPr>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a:extLst>
              <a:ext uri="{FF2B5EF4-FFF2-40B4-BE49-F238E27FC236}">
                <a16:creationId xmlns:a16="http://schemas.microsoft.com/office/drawing/2014/main" id="{7AB15B0D-DC5F-26A5-DB84-B524D5589EF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a:extLst>
              <a:ext uri="{FF2B5EF4-FFF2-40B4-BE49-F238E27FC236}">
                <a16:creationId xmlns:a16="http://schemas.microsoft.com/office/drawing/2014/main" id="{05EAE759-630C-1180-01D5-BF1C968B4B8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extLst>
      <p:ext uri="{BB962C8B-B14F-4D97-AF65-F5344CB8AC3E}">
        <p14:creationId xmlns:p14="http://schemas.microsoft.com/office/powerpoint/2010/main" val="1834918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674</Words>
  <Application>Microsoft Office PowerPoint</Application>
  <PresentationFormat>Widescreen</PresentationFormat>
  <Paragraphs>118</Paragraphs>
  <Slides>20</Slides>
  <Notes>10</Notes>
  <HiddenSlides>0</HiddenSlides>
  <MMClips>13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微软雅黑</vt:lpstr>
      <vt:lpstr>#9Slide02 Noi dung dai</vt:lpstr>
      <vt:lpstr>Arial</vt:lpstr>
      <vt:lpstr>Calibri</vt:lpstr>
      <vt:lpstr>Calibri Light</vt:lpstr>
      <vt:lpstr>Cambria</vt:lpstr>
      <vt:lpstr>等线</vt:lpstr>
      <vt:lpstr>SVN-Poky's</vt:lpstr>
      <vt:lpstr>Tahoma</vt:lpstr>
      <vt:lpstr>Times New Roman</vt:lpstr>
      <vt:lpstr>UTM Duepuntozero</vt:lpstr>
      <vt:lpstr>Wingdings</vt:lpstr>
      <vt:lpstr>字魂35号-经典雅黑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cp:revision>
  <dcterms:created xsi:type="dcterms:W3CDTF">2024-10-09T09:06:34Z</dcterms:created>
  <dcterms:modified xsi:type="dcterms:W3CDTF">2024-10-09T09:07:31Z</dcterms:modified>
</cp:coreProperties>
</file>