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43F69-1C3A-48D9-AD67-7A80568CC46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730F1-A730-4CDD-8FA7-F5BF2AAF9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7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29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7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03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536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76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149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07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4071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1683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490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57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143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513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1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951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09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16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49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12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33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6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9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0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9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827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1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8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7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6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84917-E90A-4A8F-85C3-6AA61CDF64C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A6ADA-1B4E-4C6D-AAD5-9EC555B23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29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50.svg"/><Relationship Id="rId10" Type="http://schemas.openxmlformats.org/officeDocument/2006/relationships/image" Target="../media/image34.png"/><Relationship Id="rId4" Type="http://schemas.openxmlformats.org/officeDocument/2006/relationships/image" Target="../media/image35.sv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35.svg"/><Relationship Id="rId9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35.sv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5" Type="http://schemas.openxmlformats.org/officeDocument/2006/relationships/image" Target="../media/image59.svg"/><Relationship Id="rId10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slide" Target="slide4.xml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slide" Target="slide10.xml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35.svg"/><Relationship Id="rId10" Type="http://schemas.openxmlformats.org/officeDocument/2006/relationships/image" Target="../media/image69.png"/><Relationship Id="rId4" Type="http://schemas.openxmlformats.org/officeDocument/2006/relationships/image" Target="../media/image25.png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7.png"/><Relationship Id="rId18" Type="http://schemas.openxmlformats.org/officeDocument/2006/relationships/image" Target="../media/image71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2.png"/><Relationship Id="rId19" Type="http://schemas.openxmlformats.org/officeDocument/2006/relationships/image" Target="../media/image2.png"/><Relationship Id="rId4" Type="http://schemas.openxmlformats.org/officeDocument/2006/relationships/image" Target="../media/image35.svg"/><Relationship Id="rId9" Type="http://schemas.openxmlformats.org/officeDocument/2006/relationships/image" Target="../media/image34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73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5" Type="http://schemas.openxmlformats.org/officeDocument/2006/relationships/image" Target="../media/image35.svg"/><Relationship Id="rId15" Type="http://schemas.openxmlformats.org/officeDocument/2006/relationships/image" Target="../media/image76.jpeg"/><Relationship Id="rId10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77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5" Type="http://schemas.openxmlformats.org/officeDocument/2006/relationships/image" Target="../media/image78.png"/><Relationship Id="rId10" Type="http://schemas.openxmlformats.org/officeDocument/2006/relationships/image" Target="../media/image32.png"/><Relationship Id="rId4" Type="http://schemas.openxmlformats.org/officeDocument/2006/relationships/image" Target="../media/image35.svg"/><Relationship Id="rId9" Type="http://schemas.openxmlformats.org/officeDocument/2006/relationships/image" Target="../media/image34.png"/><Relationship Id="rId1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0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89.sv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79.png"/><Relationship Id="rId5" Type="http://schemas.openxmlformats.org/officeDocument/2006/relationships/image" Target="../media/image32.png"/><Relationship Id="rId15" Type="http://schemas.openxmlformats.org/officeDocument/2006/relationships/image" Target="../media/image81.png"/><Relationship Id="rId10" Type="http://schemas.microsoft.com/office/2007/relationships/hdphoto" Target="../media/hdphoto6.wdp"/><Relationship Id="rId4" Type="http://schemas.openxmlformats.org/officeDocument/2006/relationships/image" Target="../media/image35.svg"/><Relationship Id="rId9" Type="http://schemas.openxmlformats.org/officeDocument/2006/relationships/image" Target="../media/image35.png"/><Relationship Id="rId1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B9BF2-3F17-2C3C-7830-5A205707A151}"/>
              </a:ext>
            </a:extLst>
          </p:cNvPr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8562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2788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7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855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7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8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6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714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9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9266819-D90D-928E-A832-F186011B774C}"/>
              </a:ext>
            </a:extLst>
          </p:cNvPr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512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8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071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F3FB5-F870-0D87-7250-4D3E057978DC}"/>
              </a:ext>
            </a:extLst>
          </p:cNvPr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64649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94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38976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4101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40708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918</Words>
  <Application>Microsoft Office PowerPoint</Application>
  <PresentationFormat>Widescreen</PresentationFormat>
  <Paragraphs>288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Pattaya</vt:lpstr>
      <vt:lpstr>SVN-Hole Hearted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2024-10-09T10:06:51Z</dcterms:created>
  <dcterms:modified xsi:type="dcterms:W3CDTF">2024-10-09T10:07:50Z</dcterms:modified>
</cp:coreProperties>
</file>