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93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62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03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4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45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613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63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06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77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268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5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90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56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79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BCDA585-FD15-7726-B644-98E55B15DC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493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07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21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39649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7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39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59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39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2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9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851</Words>
  <Application>Microsoft Office PowerPoint</Application>
  <PresentationFormat>Widescreen</PresentationFormat>
  <Paragraphs>125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Arial</vt:lpstr>
      <vt:lpstr>Calibri</vt:lpstr>
      <vt:lpstr>等线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38</cp:revision>
  <dcterms:created xsi:type="dcterms:W3CDTF">2023-06-23T05:59:16Z</dcterms:created>
  <dcterms:modified xsi:type="dcterms:W3CDTF">2024-10-09T09:58:28Z</dcterms:modified>
</cp:coreProperties>
</file>