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864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68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57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7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37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309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59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9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3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7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9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0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3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2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181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77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6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46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82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064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873461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1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050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4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569081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85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2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944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5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76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9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41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9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570</Words>
  <Application>Microsoft Office PowerPoint</Application>
  <PresentationFormat>Widescreen</PresentationFormat>
  <Paragraphs>119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宋体</vt:lpstr>
      <vt:lpstr>Arial</vt:lpstr>
      <vt:lpstr>Calibri</vt:lpstr>
      <vt:lpstr>Cambria</vt:lpstr>
      <vt:lpstr>等线</vt:lpstr>
      <vt:lpstr>SVN-Berkshire Swash</vt:lpstr>
      <vt:lpstr>UTM Futura Extra</vt:lpstr>
      <vt:lpstr>UVN Bo Quen</vt:lpstr>
      <vt:lpstr>字魂64号-萌趣软糖体</vt:lpstr>
      <vt:lpstr>思源黑体 CN Normal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27</cp:revision>
  <dcterms:created xsi:type="dcterms:W3CDTF">2023-07-09T02:40:32Z</dcterms:created>
  <dcterms:modified xsi:type="dcterms:W3CDTF">2024-10-09T05:40:36Z</dcterms:modified>
</cp:coreProperties>
</file>