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0B26A-A20B-41B9-AF5B-D58B6509D93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41BBC-78CB-4EB1-95B2-1B4CCF41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8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1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8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1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4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55BB-231D-4DBF-8F94-A83F3AE6D18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8901-3B90-4A99-AF4D-1F8E4D38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16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505911" y="740740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6770" y="1361316"/>
            <a:ext cx="6098177" cy="60981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230229" y="3831327"/>
            <a:ext cx="318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787DB-F406-912E-D911-E6E147182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998" y="1029028"/>
            <a:ext cx="3581952" cy="1123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FC574-3947-C576-1FC9-EDCA31A3E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256" y="1688120"/>
            <a:ext cx="801083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89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0" y="914813"/>
            <a:ext cx="2929875" cy="4847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47" y="1826276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829360" y="2281611"/>
            <a:ext cx="3577144" cy="50171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Tiếp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2.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i="0" dirty="0">
                  <a:solidFill>
                    <a:srgbClr val="008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vi-VN" sz="400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thước đo góc để đo góc đỉnh B, cạnh BA, BC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 descr="A triangle with a black background&#10;&#10;Description automatically generated">
            <a:extLst>
              <a:ext uri="{FF2B5EF4-FFF2-40B4-BE49-F238E27FC236}">
                <a16:creationId xmlns:a16="http://schemas.microsoft.com/office/drawing/2014/main" id="{59939988-F75C-F5A8-C807-0C4F7B672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58" y="1533524"/>
            <a:ext cx="4922330" cy="2486025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A2B59B17-E5F1-B4BC-775B-6695961404E5}"/>
              </a:ext>
            </a:extLst>
          </p:cNvPr>
          <p:cNvSpPr/>
          <p:nvPr/>
        </p:nvSpPr>
        <p:spPr>
          <a:xfrm>
            <a:off x="6429375" y="2181387"/>
            <a:ext cx="4895850" cy="150478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BA, BC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5378ACB0-4B52-BECD-D675-3ED9D0536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3" y="2123959"/>
            <a:ext cx="328658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3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-8865" r="-1144" b="40928"/>
          <a:stretch/>
        </p:blipFill>
        <p:spPr>
          <a:xfrm>
            <a:off x="923587" y="-1372060"/>
            <a:ext cx="10580753" cy="7840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20" y="1862534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-502935" y="1701154"/>
            <a:ext cx="3435533" cy="4143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1400480" y="2092075"/>
            <a:ext cx="3579224" cy="48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6C9E4B-813F-C106-486F-D46575BD275E}"/>
              </a:ext>
            </a:extLst>
          </p:cNvPr>
          <p:cNvGrpSpPr/>
          <p:nvPr/>
        </p:nvGrpSpPr>
        <p:grpSpPr>
          <a:xfrm>
            <a:off x="685799" y="371121"/>
            <a:ext cx="11115675" cy="1419579"/>
            <a:chOff x="259915" y="143486"/>
            <a:chExt cx="4808474" cy="3398126"/>
          </a:xfrm>
        </p:grpSpPr>
        <p:sp>
          <p:nvSpPr>
            <p:cNvPr id="3" name="Hình chữ nhật: Góc Tròn 6">
              <a:extLst>
                <a:ext uri="{FF2B5EF4-FFF2-40B4-BE49-F238E27FC236}">
                  <a16:creationId xmlns:a16="http://schemas.microsoft.com/office/drawing/2014/main" id="{F6A25D1A-FEB9-DD52-EFF0-94490114083B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 Placeholder 7">
              <a:extLst>
                <a:ext uri="{FF2B5EF4-FFF2-40B4-BE49-F238E27FC236}">
                  <a16:creationId xmlns:a16="http://schemas.microsoft.com/office/drawing/2014/main" id="{21811858-6472-9EE4-3F00-5F6354D7114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hãy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nhau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thành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BT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3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trồng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quanh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145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275450" cy="1138773"/>
            <a:chOff x="678426" y="514924"/>
            <a:chExt cx="11275450" cy="1138773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2" y="514924"/>
              <a:ext cx="1048203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Dùng thước đo góc để đo các góc được tạo thành bởi hai kim đồng hồ khi đồng hồ chỉ 3 giờ, 4 giờ, 6 giờ, 2 giờ.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9C9310-1AC4-DF2F-429D-7AFE328D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933575"/>
            <a:ext cx="10563225" cy="3124200"/>
          </a:xfrm>
          <a:prstGeom prst="rect">
            <a:avLst/>
          </a:prstGeom>
        </p:spPr>
      </p:pic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8B8CFA69-82D9-B244-AC91-CC1D65AE7D6F}"/>
              </a:ext>
            </a:extLst>
          </p:cNvPr>
          <p:cNvSpPr/>
          <p:nvPr/>
        </p:nvSpPr>
        <p:spPr>
          <a:xfrm>
            <a:off x="1485901" y="5067462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2E78C412-FBEE-7036-6DB9-7A2426E8A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5" y="2162059"/>
            <a:ext cx="2587582" cy="1305041"/>
          </a:xfrm>
          <a:prstGeom prst="rect">
            <a:avLst/>
          </a:prstGeom>
        </p:spPr>
      </p:pic>
      <p:pic>
        <p:nvPicPr>
          <p:cNvPr id="22" name="Picture 2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C76571CB-7920-C23F-44E5-A377BD2BE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40">
            <a:off x="3846785" y="2257308"/>
            <a:ext cx="2587582" cy="1305041"/>
          </a:xfrm>
          <a:prstGeom prst="rect">
            <a:avLst/>
          </a:prstGeom>
        </p:spPr>
      </p:pic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9914D412-D263-15EA-7818-A2B58820C41D}"/>
              </a:ext>
            </a:extLst>
          </p:cNvPr>
          <p:cNvSpPr/>
          <p:nvPr/>
        </p:nvSpPr>
        <p:spPr>
          <a:xfrm>
            <a:off x="4200526" y="5000787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0645BFCF-EDA4-DCAA-6B00-3F6C2EA55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9059" y="2704984"/>
            <a:ext cx="2587582" cy="1305041"/>
          </a:xfrm>
          <a:prstGeom prst="rect">
            <a:avLst/>
          </a:prstGeom>
        </p:spPr>
      </p:pic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41345426-513C-CD2A-EA05-9EB2F0E6A2D7}"/>
              </a:ext>
            </a:extLst>
          </p:cNvPr>
          <p:cNvSpPr/>
          <p:nvPr/>
        </p:nvSpPr>
        <p:spPr>
          <a:xfrm>
            <a:off x="6877051" y="4991262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EDE816C7-03F0-EA1E-13F2-5A60986AA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2259" y="2657359"/>
            <a:ext cx="2587582" cy="1305041"/>
          </a:xfrm>
          <a:prstGeom prst="rect">
            <a:avLst/>
          </a:prstGeom>
        </p:spPr>
      </p:pic>
      <p:sp>
        <p:nvSpPr>
          <p:cNvPr id="27" name="Rectangle: Rounded Corners 15">
            <a:extLst>
              <a:ext uri="{FF2B5EF4-FFF2-40B4-BE49-F238E27FC236}">
                <a16:creationId xmlns:a16="http://schemas.microsoft.com/office/drawing/2014/main" id="{F983C562-8439-5DC5-CEF1-A31406D8CDCB}"/>
              </a:ext>
            </a:extLst>
          </p:cNvPr>
          <p:cNvSpPr/>
          <p:nvPr/>
        </p:nvSpPr>
        <p:spPr>
          <a:xfrm>
            <a:off x="9667876" y="4991262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82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pic>
        <p:nvPicPr>
          <p:cNvPr id="4" name="Picture 3" descr="A close-up of a potted flower&#10;&#10;Description automatically generated">
            <a:extLst>
              <a:ext uri="{FF2B5EF4-FFF2-40B4-BE49-F238E27FC236}">
                <a16:creationId xmlns:a16="http://schemas.microsoft.com/office/drawing/2014/main" id="{AF0733E6-AFF1-B6DC-39F1-A21BD56CB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72" y="5505450"/>
            <a:ext cx="2953228" cy="1175750"/>
          </a:xfrm>
          <a:prstGeom prst="rect">
            <a:avLst/>
          </a:prstGeom>
        </p:spPr>
      </p:pic>
      <p:pic>
        <p:nvPicPr>
          <p:cNvPr id="5" name="Picture 4" descr="A close-up of a potted flower&#10;&#10;Description automatically generated">
            <a:extLst>
              <a:ext uri="{FF2B5EF4-FFF2-40B4-BE49-F238E27FC236}">
                <a16:creationId xmlns:a16="http://schemas.microsoft.com/office/drawing/2014/main" id="{6AF61873-4FDA-0460-4DB9-830B3CBFB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2953228" cy="11757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0A4184-1DA1-C3F2-60AC-2DB36FB45CD1}"/>
              </a:ext>
            </a:extLst>
          </p:cNvPr>
          <p:cNvGrpSpPr/>
          <p:nvPr/>
        </p:nvGrpSpPr>
        <p:grpSpPr>
          <a:xfrm>
            <a:off x="1895474" y="399696"/>
            <a:ext cx="8782051" cy="1419579"/>
            <a:chOff x="259915" y="143486"/>
            <a:chExt cx="4808474" cy="3398126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BD8D970D-F1DC-9636-9CA7-0B70C4F3EE25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9166A9A9-A5EF-F3CD-2497-F536D4A82A5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chậu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rất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đẹp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Cảm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rất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315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0EF3C9-8D03-06AA-1569-34680D29A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614" y="-140673"/>
            <a:ext cx="5600211" cy="17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C32662-FC95-5476-9A84-CE4E52126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957" y="951581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8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8D44C-E7E9-9094-0338-28EE7D509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697" y="-228600"/>
            <a:ext cx="7596303" cy="81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5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17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2855597" y="2855107"/>
            <a:ext cx="7261411" cy="2558462"/>
            <a:chOff x="1330520" y="-2593471"/>
            <a:chExt cx="6812775" cy="3115709"/>
          </a:xfrm>
        </p:grpSpPr>
        <p:sp>
          <p:nvSpPr>
            <p:cNvPr id="18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330520" y="-2593471"/>
              <a:ext cx="6812775" cy="1691573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461205" y="-2466298"/>
              <a:ext cx="649075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Học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sinh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nhau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tạo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hình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góc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theo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mệnh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lệnh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của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giáo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viên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 flipH="1">
            <a:off x="9341955" y="2012312"/>
            <a:ext cx="3185255" cy="44674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-303322" y="1604934"/>
            <a:ext cx="3579224" cy="48168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26B32D-887B-80B7-4F49-E22F438F6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25" y="143543"/>
            <a:ext cx="11589500" cy="2170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479981-21EE-A13F-0CCA-AA871976EE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0878" y="1983448"/>
            <a:ext cx="4401693" cy="8718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ED741D-1A3B-9CF1-957B-CCB674E63257}"/>
              </a:ext>
            </a:extLst>
          </p:cNvPr>
          <p:cNvGrpSpPr/>
          <p:nvPr/>
        </p:nvGrpSpPr>
        <p:grpSpPr>
          <a:xfrm>
            <a:off x="-125205" y="3479171"/>
            <a:ext cx="10881379" cy="3558047"/>
            <a:chOff x="979695" y="3107696"/>
            <a:chExt cx="10881379" cy="3558047"/>
          </a:xfrm>
        </p:grpSpPr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AFF3C319-0EB8-ED52-D015-EEE26E5ACEBD}"/>
                </a:ext>
              </a:extLst>
            </p:cNvPr>
            <p:cNvSpPr txBox="1"/>
            <p:nvPr/>
          </p:nvSpPr>
          <p:spPr>
            <a:xfrm>
              <a:off x="979695" y="3834239"/>
              <a:ext cx="3857916" cy="671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endParaRPr lang="en-US" sz="3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C33CF0-9767-44ED-FC40-CA62146D1324}"/>
                </a:ext>
              </a:extLst>
            </p:cNvPr>
            <p:cNvGrpSpPr/>
            <p:nvPr/>
          </p:nvGrpSpPr>
          <p:grpSpPr>
            <a:xfrm>
              <a:off x="3362158" y="3107696"/>
              <a:ext cx="8498916" cy="3558047"/>
              <a:chOff x="3362158" y="3107696"/>
              <a:chExt cx="8498916" cy="355804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8192CBF-0F54-2F40-AE71-64EF9B3B8C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66" r="25827" b="38936"/>
              <a:stretch/>
            </p:blipFill>
            <p:spPr>
              <a:xfrm flipH="1">
                <a:off x="5509354" y="3107696"/>
                <a:ext cx="4372094" cy="355804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A007EE2-6EE5-94B3-365E-8F375E64E7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77" t="36017" b="2338"/>
              <a:stretch/>
            </p:blipFill>
            <p:spPr>
              <a:xfrm>
                <a:off x="3362158" y="3200536"/>
                <a:ext cx="3440541" cy="325753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D6A3E1-406F-B4BD-3A90-259073704F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7" t="35825" r="60020" b="2530"/>
              <a:stretch/>
            </p:blipFill>
            <p:spPr>
              <a:xfrm flipH="1">
                <a:off x="8502615" y="3259487"/>
                <a:ext cx="3358459" cy="31798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04925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 flipH="1">
            <a:off x="9341955" y="2012312"/>
            <a:ext cx="3185255" cy="44674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-303322" y="1604934"/>
            <a:ext cx="3579224" cy="48168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BB9909-89F6-2121-8C9B-8EF26C5FE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25" y="143543"/>
            <a:ext cx="11589500" cy="2170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819862-FD7D-6F44-0C8B-87D7FA021A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499" y="4707558"/>
            <a:ext cx="1097375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1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E3A65-74E9-F68B-05FB-84CFBB4D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03" y="-750336"/>
            <a:ext cx="8240497" cy="85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06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khu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vượt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qua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343103" y="1313175"/>
            <a:ext cx="4921106" cy="1092363"/>
            <a:chOff x="3649720" y="4573200"/>
            <a:chExt cx="4297178" cy="1392574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3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49720" y="458430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3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9F8203-844D-771F-7B63-FFD1369F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21" y="2644736"/>
            <a:ext cx="9205758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Đầu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tiên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chúng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ta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hãy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hoàn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thiện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phần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khung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nhà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bằng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cách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giải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bài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Toán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số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1.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2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30420" y="409016"/>
            <a:ext cx="11971422" cy="757670"/>
            <a:chOff x="714129" y="484910"/>
            <a:chExt cx="11971422" cy="757670"/>
          </a:xfrm>
        </p:grpSpPr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Nêu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đo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góc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(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theo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mẫu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).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5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5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84A5E2-ACB8-A0E0-6EA2-ECC661B88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685925"/>
            <a:ext cx="2914650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DECB6-0C96-CEE3-033C-072EE0446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925" y="1871662"/>
            <a:ext cx="7372350" cy="32480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97F7E2-B15A-49A0-62A1-21D47BD9009D}"/>
              </a:ext>
            </a:extLst>
          </p:cNvPr>
          <p:cNvCxnSpPr>
            <a:cxnSpLocks/>
          </p:cNvCxnSpPr>
          <p:nvPr/>
        </p:nvCxnSpPr>
        <p:spPr>
          <a:xfrm>
            <a:off x="1352550" y="2133600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9684F-9A0F-B306-5260-BE422227B787}"/>
              </a:ext>
            </a:extLst>
          </p:cNvPr>
          <p:cNvCxnSpPr>
            <a:cxnSpLocks/>
          </p:cNvCxnSpPr>
          <p:nvPr/>
        </p:nvCxnSpPr>
        <p:spPr>
          <a:xfrm>
            <a:off x="1333500" y="2152650"/>
            <a:ext cx="1657350" cy="952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AD66B1-05D9-6786-3B39-0153B444780B}"/>
              </a:ext>
            </a:extLst>
          </p:cNvPr>
          <p:cNvSpPr/>
          <p:nvPr/>
        </p:nvSpPr>
        <p:spPr>
          <a:xfrm>
            <a:off x="8896350" y="3219450"/>
            <a:ext cx="112395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70°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215B91-7B45-E05C-85F6-0042CEA0E0CD}"/>
              </a:ext>
            </a:extLst>
          </p:cNvPr>
          <p:cNvCxnSpPr>
            <a:cxnSpLocks/>
          </p:cNvCxnSpPr>
          <p:nvPr/>
        </p:nvCxnSpPr>
        <p:spPr>
          <a:xfrm>
            <a:off x="1343025" y="2162175"/>
            <a:ext cx="1657350" cy="9525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F3786C-5E78-FD77-A55E-CE43BFB1E6A4}"/>
              </a:ext>
            </a:extLst>
          </p:cNvPr>
          <p:cNvCxnSpPr>
            <a:cxnSpLocks/>
          </p:cNvCxnSpPr>
          <p:nvPr/>
        </p:nvCxnSpPr>
        <p:spPr>
          <a:xfrm flipV="1">
            <a:off x="2447925" y="3086100"/>
            <a:ext cx="53340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AE4C7BC-86A4-E5F3-274E-36B567A7555A}"/>
              </a:ext>
            </a:extLst>
          </p:cNvPr>
          <p:cNvSpPr/>
          <p:nvPr/>
        </p:nvSpPr>
        <p:spPr>
          <a:xfrm>
            <a:off x="8963025" y="3886200"/>
            <a:ext cx="112395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1B7F10-AC3F-F4AB-1098-87934A7EFF68}"/>
              </a:ext>
            </a:extLst>
          </p:cNvPr>
          <p:cNvCxnSpPr>
            <a:cxnSpLocks/>
          </p:cNvCxnSpPr>
          <p:nvPr/>
        </p:nvCxnSpPr>
        <p:spPr>
          <a:xfrm flipH="1">
            <a:off x="1362075" y="4029075"/>
            <a:ext cx="10953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0EBD63-3820-BF6E-63FA-31CDE8F7E38F}"/>
              </a:ext>
            </a:extLst>
          </p:cNvPr>
          <p:cNvCxnSpPr>
            <a:cxnSpLocks/>
          </p:cNvCxnSpPr>
          <p:nvPr/>
        </p:nvCxnSpPr>
        <p:spPr>
          <a:xfrm flipV="1">
            <a:off x="2438400" y="3105150"/>
            <a:ext cx="533400" cy="933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0F48567-E54D-10DE-03AA-8F3B1A7B8F70}"/>
              </a:ext>
            </a:extLst>
          </p:cNvPr>
          <p:cNvSpPr/>
          <p:nvPr/>
        </p:nvSpPr>
        <p:spPr>
          <a:xfrm>
            <a:off x="8772524" y="4486275"/>
            <a:ext cx="1495425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</p:spTree>
    <p:extLst>
      <p:ext uri="{BB962C8B-B14F-4D97-AF65-F5344CB8AC3E}">
        <p14:creationId xmlns:p14="http://schemas.microsoft.com/office/powerpoint/2010/main" val="2135800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29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Lato Regular</vt:lpstr>
      <vt:lpstr>LNTH-LuoLuoNotangYuanTi 1</vt:lpstr>
      <vt:lpstr>UTM Cookies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2024-10-09T06:02:46Z</dcterms:created>
  <dcterms:modified xsi:type="dcterms:W3CDTF">2024-10-09T06:02:57Z</dcterms:modified>
</cp:coreProperties>
</file>