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A1895-B470-4869-B539-B12B583835C0}"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EE9A6-D4CB-418C-9A30-098E4511DF45}" type="slidenum">
              <a:rPr lang="en-US" smtClean="0"/>
              <a:t>‹#›</a:t>
            </a:fld>
            <a:endParaRPr lang="en-US"/>
          </a:p>
        </p:txBody>
      </p:sp>
    </p:spTree>
    <p:extLst>
      <p:ext uri="{BB962C8B-B14F-4D97-AF65-F5344CB8AC3E}">
        <p14:creationId xmlns:p14="http://schemas.microsoft.com/office/powerpoint/2010/main" val="186860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5178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28619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056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117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96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843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910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424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5670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3355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51473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16439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1648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82079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3793495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32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1765993891"/>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53255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72464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41312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83233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0150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117306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5472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p:txBody>
          <a:bodyPr/>
          <a:lstStyle/>
          <a:p>
            <a:fld id="{4C7C60CF-5E31-4BA3-AFCB-24C11D0CB2DF}" type="datetimeFigureOut">
              <a:rPr lang="en-US" smtClean="0"/>
              <a:t>10/9/2024</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01066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01D8179-D26A-44D4-B4B2-795F4FB986F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B9939CF-AC05-42AD-8DEC-C9C7A83B23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A3DAE-C664-4C8F-ADCF-B80AA4587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AD2CB-C3F8-4834-B526-730FF15A8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60CF-5E31-4BA3-AFCB-24C11D0CB2DF}" type="datetimeFigureOut">
              <a:rPr lang="en-US" smtClean="0"/>
              <a:t>10/9/2024</a:t>
            </a:fld>
            <a:endParaRPr lang="en-US"/>
          </a:p>
        </p:txBody>
      </p:sp>
      <p:sp>
        <p:nvSpPr>
          <p:cNvPr id="5" name="Footer Placeholder 4">
            <a:extLst>
              <a:ext uri="{FF2B5EF4-FFF2-40B4-BE49-F238E27FC236}">
                <a16:creationId xmlns:a16="http://schemas.microsoft.com/office/drawing/2014/main" id="{ADFB60C0-CF9B-4D31-8DED-66346CF1F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E602A8-A191-4458-B118-DE1DAE4CB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61E70-7209-40C6-8D15-0055700FC07D}" type="slidenum">
              <a:rPr lang="en-US" smtClean="0"/>
              <a:t>‹#›</a:t>
            </a:fld>
            <a:endParaRPr lang="en-US"/>
          </a:p>
        </p:txBody>
      </p:sp>
    </p:spTree>
    <p:extLst>
      <p:ext uri="{BB962C8B-B14F-4D97-AF65-F5344CB8AC3E}">
        <p14:creationId xmlns:p14="http://schemas.microsoft.com/office/powerpoint/2010/main" val="41953000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8.wdp"/><Relationship Id="rId3" Type="http://schemas.openxmlformats.org/officeDocument/2006/relationships/image" Target="../media/image41.png"/><Relationship Id="rId7" Type="http://schemas.openxmlformats.org/officeDocument/2006/relationships/image" Target="../media/image39.jpe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2.png"/><Relationship Id="rId10" Type="http://schemas.openxmlformats.org/officeDocument/2006/relationships/image" Target="../media/image44.png"/><Relationship Id="rId4" Type="http://schemas.microsoft.com/office/2007/relationships/hdphoto" Target="../media/hdphoto4.wdp"/><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47.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6" name="Picture 5">
            <a:extLst>
              <a:ext uri="{FF2B5EF4-FFF2-40B4-BE49-F238E27FC236}">
                <a16:creationId xmlns:a16="http://schemas.microsoft.com/office/drawing/2014/main" id="{8CFFD48F-B99F-A0B1-D2E6-04AF351E9B7F}"/>
              </a:ext>
            </a:extLst>
          </p:cNvPr>
          <p:cNvPicPr>
            <a:picLocks noChangeAspect="1"/>
          </p:cNvPicPr>
          <p:nvPr/>
        </p:nvPicPr>
        <p:blipFill>
          <a:blip r:embed="rId9"/>
          <a:stretch>
            <a:fillRect/>
          </a:stretch>
        </p:blipFill>
        <p:spPr>
          <a:xfrm>
            <a:off x="2723459" y="2006247"/>
            <a:ext cx="7145131" cy="2274005"/>
          </a:xfrm>
          <a:prstGeom prst="rect">
            <a:avLst/>
          </a:prstGeom>
        </p:spPr>
      </p:pic>
      <p:pic>
        <p:nvPicPr>
          <p:cNvPr id="7" name="Picture 6">
            <a:extLst>
              <a:ext uri="{FF2B5EF4-FFF2-40B4-BE49-F238E27FC236}">
                <a16:creationId xmlns:a16="http://schemas.microsoft.com/office/drawing/2014/main" id="{C1813FED-1065-6D39-29E1-2C9584FF97B4}"/>
              </a:ext>
            </a:extLst>
          </p:cNvPr>
          <p:cNvPicPr>
            <a:picLocks noChangeAspect="1"/>
          </p:cNvPicPr>
          <p:nvPr/>
        </p:nvPicPr>
        <p:blipFill>
          <a:blip r:embed="rId10"/>
          <a:stretch>
            <a:fillRect/>
          </a:stretch>
        </p:blipFill>
        <p:spPr>
          <a:xfrm>
            <a:off x="4399998" y="695653"/>
            <a:ext cx="3581952" cy="1123858"/>
          </a:xfrm>
          <a:prstGeom prst="rect">
            <a:avLst/>
          </a:prstGeom>
        </p:spPr>
      </p:pic>
    </p:spTree>
    <p:extLst>
      <p:ext uri="{BB962C8B-B14F-4D97-AF65-F5344CB8AC3E}">
        <p14:creationId xmlns:p14="http://schemas.microsoft.com/office/powerpoint/2010/main" val="98322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D19862-1EE5-72A4-277B-134A84DCC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B800DED6-E04E-2BFC-5239-53A4DBA43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6A290FC-D53B-7209-DEF5-FE35B8A5695D}"/>
              </a:ext>
            </a:extLst>
          </p:cNvPr>
          <p:cNvPicPr>
            <a:picLocks noChangeAspect="1"/>
          </p:cNvPicPr>
          <p:nvPr/>
        </p:nvPicPr>
        <p:blipFill rotWithShape="1">
          <a:blip r:embed="rId4">
            <a:extLst>
              <a:ext uri="{28A0092B-C50C-407E-A947-70E740481C1C}">
                <a14:useLocalDpi xmlns:a14="http://schemas.microsoft.com/office/drawing/2010/main" val="0"/>
              </a:ext>
            </a:extLst>
          </a:blip>
          <a:srcRect l="12727" r="16365"/>
          <a:stretch/>
        </p:blipFill>
        <p:spPr>
          <a:xfrm>
            <a:off x="239349" y="302433"/>
            <a:ext cx="4642616" cy="4128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EB12E979-A4B7-F9D9-ABAD-3F275A9CF34C}"/>
              </a:ext>
            </a:extLst>
          </p:cNvPr>
          <p:cNvCxnSpPr/>
          <p:nvPr/>
        </p:nvCxnSpPr>
        <p:spPr>
          <a:xfrm>
            <a:off x="1295467" y="86585"/>
            <a:ext cx="1265191" cy="228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8A13D9-6CF1-1E2C-3541-F79D2B41D601}"/>
              </a:ext>
            </a:extLst>
          </p:cNvPr>
          <p:cNvCxnSpPr>
            <a:stCxn id="4" idx="0"/>
          </p:cNvCxnSpPr>
          <p:nvPr/>
        </p:nvCxnSpPr>
        <p:spPr>
          <a:xfrm>
            <a:off x="2560658" y="302434"/>
            <a:ext cx="1" cy="2048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89785-B915-FC8A-4418-BA31177C5077}"/>
              </a:ext>
            </a:extLst>
          </p:cNvPr>
          <p:cNvCxnSpPr/>
          <p:nvPr/>
        </p:nvCxnSpPr>
        <p:spPr>
          <a:xfrm flipH="1" flipV="1">
            <a:off x="6806771" y="3138287"/>
            <a:ext cx="1111864" cy="3363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C23910-A269-006A-6D8B-268F36D77441}"/>
              </a:ext>
            </a:extLst>
          </p:cNvPr>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AE8717-3595-DEDD-AF2D-1622DEE73578}"/>
              </a:ext>
            </a:extLst>
          </p:cNvPr>
          <p:cNvCxnSpPr/>
          <p:nvPr/>
        </p:nvCxnSpPr>
        <p:spPr>
          <a:xfrm flipV="1">
            <a:off x="7430244" y="2534314"/>
            <a:ext cx="3909603" cy="32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A7C5A5-3F72-EE35-CCA8-CB8EBC630B0E}"/>
              </a:ext>
            </a:extLst>
          </p:cNvPr>
          <p:cNvCxnSpPr/>
          <p:nvPr/>
        </p:nvCxnSpPr>
        <p:spPr>
          <a:xfrm>
            <a:off x="7732666" y="644692"/>
            <a:ext cx="3598332" cy="1892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AFD2953-1FFF-B9E8-87DA-0E785D70CC68}"/>
              </a:ext>
            </a:extLst>
          </p:cNvPr>
          <p:cNvGrpSpPr/>
          <p:nvPr/>
        </p:nvGrpSpPr>
        <p:grpSpPr>
          <a:xfrm>
            <a:off x="5248276" y="190500"/>
            <a:ext cx="2228849" cy="810224"/>
            <a:chOff x="4652806" y="2406903"/>
            <a:chExt cx="2490519" cy="1064578"/>
          </a:xfrm>
        </p:grpSpPr>
        <p:sp>
          <p:nvSpPr>
            <p:cNvPr id="15" name="Rectangle: Rounded Corners 14">
              <a:extLst>
                <a:ext uri="{FF2B5EF4-FFF2-40B4-BE49-F238E27FC236}">
                  <a16:creationId xmlns:a16="http://schemas.microsoft.com/office/drawing/2014/main" id="{DF688E6A-14AA-FF17-03FE-9FB583BE062B}"/>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587D550-5980-964E-15E9-9D6BDB8925F3}"/>
                </a:ext>
              </a:extLst>
            </p:cNvPr>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8543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F75C0-4E10-16C1-299C-AADB79532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75AC5C6-E8D5-1DBC-71EA-D1A43DD0F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5C051A-EA4D-2048-91A5-B82972464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a:extLst>
              <a:ext uri="{FF2B5EF4-FFF2-40B4-BE49-F238E27FC236}">
                <a16:creationId xmlns:a16="http://schemas.microsoft.com/office/drawing/2014/main" id="{6E6864BA-B4F2-B6C5-C7A3-D3447257F471}"/>
              </a:ext>
            </a:extLst>
          </p:cNvPr>
          <p:cNvCxnSpPr/>
          <p:nvPr/>
        </p:nvCxnSpPr>
        <p:spPr>
          <a:xfrm>
            <a:off x="2399156" y="3939755"/>
            <a:ext cx="136812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CA7807-9F03-3FCF-31C8-A6A70AA63426}"/>
              </a:ext>
            </a:extLst>
          </p:cNvPr>
          <p:cNvCxnSpPr/>
          <p:nvPr/>
        </p:nvCxnSpPr>
        <p:spPr>
          <a:xfrm>
            <a:off x="2403919" y="1028734"/>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547187-5502-09CA-E830-34DCD910D521}"/>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A73947-F098-5593-ED9A-F6B336FD5A74}"/>
              </a:ext>
            </a:extLst>
          </p:cNvPr>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0FE772-D31A-D04F-0347-45ACF7F90624}"/>
              </a:ext>
            </a:extLst>
          </p:cNvPr>
          <p:cNvCxnSpPr/>
          <p:nvPr/>
        </p:nvCxnSpPr>
        <p:spPr>
          <a:xfrm>
            <a:off x="8942485" y="1604798"/>
            <a:ext cx="1230211" cy="2265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45502B-EAEA-6EE7-BFE7-25B30A22AC78}"/>
              </a:ext>
            </a:extLst>
          </p:cNvPr>
          <p:cNvCxnSpPr/>
          <p:nvPr/>
        </p:nvCxnSpPr>
        <p:spPr>
          <a:xfrm flipH="1">
            <a:off x="8626245" y="3833302"/>
            <a:ext cx="1554025" cy="2572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270638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bẹt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 name="Picture 4" descr="Những điều cần lưu ý khi thiết kế cửa sổ | Báo Dân trí">
            <a:extLst>
              <a:ext uri="{FF2B5EF4-FFF2-40B4-BE49-F238E27FC236}">
                <a16:creationId xmlns:a16="http://schemas.microsoft.com/office/drawing/2014/main" id="{579E97D6-7AB0-B220-D190-2DE0081395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94" r="27793" b="9144"/>
          <a:stretch/>
        </p:blipFill>
        <p:spPr bwMode="auto">
          <a:xfrm>
            <a:off x="8718809" y="1811765"/>
            <a:ext cx="2764243" cy="2929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Phần câu hỏi bài 2 trang 97 Vở bài tập toán 6 tập 2 | Vở bài tập Toán 6">
            <a:extLst>
              <a:ext uri="{FF2B5EF4-FFF2-40B4-BE49-F238E27FC236}">
                <a16:creationId xmlns:a16="http://schemas.microsoft.com/office/drawing/2014/main" id="{969B94C4-DE28-5D9C-7B61-C98A2E9C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34" y="1691557"/>
            <a:ext cx="3496359" cy="3469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89D1AD-6FEE-5FDA-2F82-4B64567E6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4CB1FB8C-A3D4-0CA1-056E-E26C652368ED}"/>
              </a:ext>
            </a:extLst>
          </p:cNvPr>
          <p:cNvCxnSpPr/>
          <p:nvPr/>
        </p:nvCxnSpPr>
        <p:spPr>
          <a:xfrm>
            <a:off x="2774128" y="3387987"/>
            <a:ext cx="3948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9DDD7E-006E-B12D-3956-EC8FCE530395}"/>
              </a:ext>
            </a:extLst>
          </p:cNvPr>
          <p:cNvCxnSpPr/>
          <p:nvPr/>
        </p:nvCxnSpPr>
        <p:spPr>
          <a:xfrm>
            <a:off x="2783229" y="476199"/>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C1F0DC-6C2D-163A-1180-3219228F13F7}"/>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A1C00B-74AE-AF56-F497-9F30EB27214C}"/>
              </a:ext>
            </a:extLst>
          </p:cNvPr>
          <p:cNvCxnSpPr/>
          <p:nvPr/>
        </p:nvCxnSpPr>
        <p:spPr>
          <a:xfrm flipH="1">
            <a:off x="5615947" y="2818997"/>
            <a:ext cx="1493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AAEF0C-633E-C8B7-3E80-42917C394F84}"/>
              </a:ext>
            </a:extLst>
          </p:cNvPr>
          <p:cNvCxnSpPr/>
          <p:nvPr/>
        </p:nvCxnSpPr>
        <p:spPr>
          <a:xfrm>
            <a:off x="10100931" y="4005064"/>
            <a:ext cx="209106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88702A-CD32-B2FD-0CBC-8A223C5E62F4}"/>
              </a:ext>
            </a:extLst>
          </p:cNvPr>
          <p:cNvCxnSpPr/>
          <p:nvPr/>
        </p:nvCxnSpPr>
        <p:spPr>
          <a:xfrm flipH="1">
            <a:off x="8298094" y="4005064"/>
            <a:ext cx="1800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121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323437"/>
          </a:xfrm>
          <a:prstGeom prst="rect">
            <a:avLst/>
          </a:prstGeom>
          <a:noFill/>
        </p:spPr>
        <p:txBody>
          <a:bodyPr wrap="square" lIns="91439" tIns="45719" rIns="91439" bIns="45719" rtlCol="0">
            <a:spAutoFit/>
          </a:bodyPr>
          <a:lstStyle/>
          <a:p>
            <a:pPr algn="ctr" defTabSz="914354"/>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026" name="Picture 2" descr="Biểu tượng chữ V: Chụp ảnh giơ ngón tay chữ V có thể bị mất thông tin vân  tay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l="13493" t="7246" r="15195"/>
          <a:stretch/>
        </p:blipFill>
        <p:spPr bwMode="auto">
          <a:xfrm rot="5400000">
            <a:off x="1308131" y="1283629"/>
            <a:ext cx="2777071" cy="2226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5 bài tập thể dục buổi sáng giúp bạn bật tung năng lượng ngày mới -  BlogAnCho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9" b="53019"/>
          <a:stretch/>
        </p:blipFill>
        <p:spPr bwMode="auto">
          <a:xfrm>
            <a:off x="7248128" y="1207213"/>
            <a:ext cx="3139232" cy="2578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ộ tranh: về bài tập thể dục - Lớp 1 -"/>
          <p:cNvPicPr>
            <a:picLocks noChangeAspect="1" noChangeArrowheads="1"/>
          </p:cNvPicPr>
          <p:nvPr/>
        </p:nvPicPr>
        <p:blipFill rotWithShape="1">
          <a:blip r:embed="rId5">
            <a:extLst>
              <a:ext uri="{28A0092B-C50C-407E-A947-70E740481C1C}">
                <a14:useLocalDpi xmlns:a14="http://schemas.microsoft.com/office/drawing/2010/main" val="0"/>
              </a:ext>
            </a:extLst>
          </a:blip>
          <a:srcRect l="35415" t="13693" r="35627" b="58876"/>
          <a:stretch/>
        </p:blipFill>
        <p:spPr bwMode="auto">
          <a:xfrm>
            <a:off x="-3025013" y="3002165"/>
            <a:ext cx="2417129" cy="3320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4175787" y="1700483"/>
            <a:ext cx="2770948" cy="2084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0553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p:blipFill>
        <p:spPr>
          <a:xfrm>
            <a:off x="3943812" y="267862"/>
            <a:ext cx="1771049" cy="2248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8976320" y="1779498"/>
            <a:ext cx="2592981" cy="195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7">
            <a:extLst>
              <a:ext uri="{28A0092B-C50C-407E-A947-70E740481C1C}">
                <a14:useLocalDpi xmlns:a14="http://schemas.microsoft.com/office/drawing/2010/main" val="0"/>
              </a:ext>
            </a:extLst>
          </a:blip>
          <a:srcRect l="35415" t="13693" r="35627" b="58876"/>
          <a:stretch/>
        </p:blipFill>
        <p:spPr bwMode="auto">
          <a:xfrm>
            <a:off x="1295467" y="356659"/>
            <a:ext cx="2026829" cy="2784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143D14FC-7E66-4A2B-87F4-E9546638A666}"/>
              </a:ext>
            </a:extLst>
          </p:cNvPr>
          <p:cNvSpPr/>
          <p:nvPr/>
        </p:nvSpPr>
        <p:spPr>
          <a:xfrm>
            <a:off x="899326" y="5081069"/>
            <a:ext cx="10943556" cy="1241235"/>
          </a:xfrm>
          <a:prstGeom prst="rect">
            <a:avLst/>
          </a:prstGeom>
          <a:noFill/>
        </p:spPr>
        <p:txBody>
          <a:bodyPr wrap="square" lIns="91439" tIns="45719" rIns="91439" bIns="45719" rtlCol="0">
            <a:spAutoFit/>
          </a:bodyPr>
          <a:lstStyle/>
          <a:p>
            <a:pPr algn="ctr" defTabSz="914354"/>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6315537" y="2784308"/>
            <a:ext cx="2483199" cy="229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5812" b="64306" l="4873" r="43854"/>
                    </a14:imgEffect>
                  </a14:imgLayer>
                </a14:imgProps>
              </a:ext>
              <a:ext uri="{28A0092B-C50C-407E-A947-70E740481C1C}">
                <a14:useLocalDpi xmlns:a14="http://schemas.microsoft.com/office/drawing/2010/main" val="0"/>
              </a:ext>
            </a:extLst>
          </a:blip>
          <a:srcRect l="-1" t="35062" r="57976" b="36592"/>
          <a:stretch/>
        </p:blipFill>
        <p:spPr bwMode="auto">
          <a:xfrm>
            <a:off x="3755166" y="2824677"/>
            <a:ext cx="2148337" cy="2188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350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485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446548"/>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4175788" y="645210"/>
            <a:ext cx="4855265" cy="370737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335361" y="54551"/>
            <a:ext cx="4674096" cy="4323165"/>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316" y1="35075" x2="44569" y2="38246"/>
                      </a14:backgroundRemoval>
                    </a14:imgEffect>
                  </a14:imgLayer>
                </a14:imgProps>
              </a:ext>
              <a:ext uri="{28A0092B-C50C-407E-A947-70E740481C1C}">
                <a14:useLocalDpi xmlns:a14="http://schemas.microsoft.com/office/drawing/2010/main" val="0"/>
              </a:ext>
            </a:extLst>
          </a:blip>
          <a:stretch>
            <a:fillRect/>
          </a:stretch>
        </p:blipFill>
        <p:spPr>
          <a:xfrm>
            <a:off x="7659587" y="-48836"/>
            <a:ext cx="5169816" cy="4426552"/>
          </a:xfrm>
          <a:prstGeom prst="rect">
            <a:avLst/>
          </a:prstGeom>
        </p:spPr>
      </p:pic>
    </p:spTree>
    <p:extLst>
      <p:ext uri="{BB962C8B-B14F-4D97-AF65-F5344CB8AC3E}">
        <p14:creationId xmlns:p14="http://schemas.microsoft.com/office/powerpoint/2010/main" val="196127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315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104800" y="356659"/>
            <a:ext cx="15062416"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354">
              <a:lnSpc>
                <a:spcPts val="10000"/>
              </a:lnSpc>
            </a:pP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Kết</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luận</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endParaRPr lang="zh-CN" altLang="en-US" sz="8800" dirty="0">
              <a:ln w="25400">
                <a:solidFill>
                  <a:prstClr val="black">
                    <a:lumMod val="65000"/>
                    <a:lumOff val="35000"/>
                  </a:prstClr>
                </a:solidFill>
              </a:ln>
              <a:solidFill>
                <a:srgbClr val="FFFF00"/>
              </a:solidFill>
              <a:latin typeface="Cambria" panose="0204050305040603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
        <p:nvSpPr>
          <p:cNvPr id="22" name="矩形 8">
            <a:extLst>
              <a:ext uri="{FF2B5EF4-FFF2-40B4-BE49-F238E27FC236}">
                <a16:creationId xmlns:a16="http://schemas.microsoft.com/office/drawing/2014/main" id="{143D14FC-7E66-4A2B-87F4-E9546638A666}"/>
              </a:ext>
            </a:extLst>
          </p:cNvPr>
          <p:cNvSpPr/>
          <p:nvPr/>
        </p:nvSpPr>
        <p:spPr>
          <a:xfrm>
            <a:off x="1365302" y="2422202"/>
            <a:ext cx="9985276" cy="2062101"/>
          </a:xfrm>
          <a:prstGeom prst="rect">
            <a:avLst/>
          </a:prstGeom>
          <a:noFill/>
        </p:spPr>
        <p:txBody>
          <a:bodyPr wrap="square" lIns="91439" tIns="45719" rIns="91439" bIns="45719" rtlCol="0">
            <a:spAutoFit/>
          </a:bodyPr>
          <a:lstStyle/>
          <a:p>
            <a:pPr algn="ctr" defTabSz="914354"/>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endParaRPr lang="zh-CN" altLang="en-US"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2499677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6" name="Picture 5">
            <a:extLst>
              <a:ext uri="{FF2B5EF4-FFF2-40B4-BE49-F238E27FC236}">
                <a16:creationId xmlns:a16="http://schemas.microsoft.com/office/drawing/2014/main" id="{350DDB25-236F-58AA-4183-141D6B29E414}"/>
              </a:ext>
            </a:extLst>
          </p:cNvPr>
          <p:cNvPicPr>
            <a:picLocks noChangeAspect="1"/>
          </p:cNvPicPr>
          <p:nvPr/>
        </p:nvPicPr>
        <p:blipFill>
          <a:blip r:embed="rId10"/>
          <a:stretch>
            <a:fillRect/>
          </a:stretch>
        </p:blipFill>
        <p:spPr>
          <a:xfrm>
            <a:off x="4811847" y="1644631"/>
            <a:ext cx="4206605" cy="3359187"/>
          </a:xfrm>
          <a:prstGeom prst="rect">
            <a:avLst/>
          </a:prstGeom>
        </p:spPr>
      </p:pic>
    </p:spTree>
    <p:extLst>
      <p:ext uri="{BB962C8B-B14F-4D97-AF65-F5344CB8AC3E}">
        <p14:creationId xmlns:p14="http://schemas.microsoft.com/office/powerpoint/2010/main" val="4096568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4D53CB-1F45-DE47-4277-3DD6C296E724}"/>
              </a:ext>
            </a:extLst>
          </p:cNvPr>
          <p:cNvGrpSpPr/>
          <p:nvPr/>
        </p:nvGrpSpPr>
        <p:grpSpPr>
          <a:xfrm>
            <a:off x="2112651" y="173176"/>
            <a:ext cx="8974449" cy="1093649"/>
            <a:chOff x="2378637" y="880172"/>
            <a:chExt cx="7441502" cy="1167235"/>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3"/>
          <a:stretch>
            <a:fillRect/>
          </a:stretch>
        </p:blipFill>
        <p:spPr>
          <a:xfrm>
            <a:off x="995465" y="0"/>
            <a:ext cx="1347333" cy="1603387"/>
          </a:xfrm>
          <a:prstGeom prst="rect">
            <a:avLst/>
          </a:prstGeom>
        </p:spPr>
      </p:pic>
      <p:pic>
        <p:nvPicPr>
          <p:cNvPr id="5" name="Picture 4">
            <a:extLst>
              <a:ext uri="{FF2B5EF4-FFF2-40B4-BE49-F238E27FC236}">
                <a16:creationId xmlns:a16="http://schemas.microsoft.com/office/drawing/2014/main" id="{08A08AD2-A96D-B718-C52E-1CC7566F5B71}"/>
              </a:ext>
            </a:extLst>
          </p:cNvPr>
          <p:cNvPicPr>
            <a:picLocks noChangeAspect="1"/>
          </p:cNvPicPr>
          <p:nvPr/>
        </p:nvPicPr>
        <p:blipFill>
          <a:blip r:embed="rId4"/>
          <a:stretch>
            <a:fillRect/>
          </a:stretch>
        </p:blipFill>
        <p:spPr>
          <a:xfrm>
            <a:off x="1028700" y="2133600"/>
            <a:ext cx="10306050" cy="3238500"/>
          </a:xfrm>
          <a:prstGeom prst="rect">
            <a:avLst/>
          </a:prstGeom>
        </p:spPr>
      </p:pic>
      <p:grpSp>
        <p:nvGrpSpPr>
          <p:cNvPr id="6" name="Group 5">
            <a:extLst>
              <a:ext uri="{FF2B5EF4-FFF2-40B4-BE49-F238E27FC236}">
                <a16:creationId xmlns:a16="http://schemas.microsoft.com/office/drawing/2014/main" id="{8F7F0C5A-7D6A-FD4D-0FCA-0F729A68F1DD}"/>
              </a:ext>
            </a:extLst>
          </p:cNvPr>
          <p:cNvGrpSpPr/>
          <p:nvPr/>
        </p:nvGrpSpPr>
        <p:grpSpPr>
          <a:xfrm>
            <a:off x="1114425" y="1456285"/>
            <a:ext cx="3040988" cy="954107"/>
            <a:chOff x="4652806" y="2394854"/>
            <a:chExt cx="2508305" cy="1088137"/>
          </a:xfrm>
        </p:grpSpPr>
        <p:sp>
          <p:nvSpPr>
            <p:cNvPr id="17" name="Rectangle: Rounded Corners 16">
              <a:extLst>
                <a:ext uri="{FF2B5EF4-FFF2-40B4-BE49-F238E27FC236}">
                  <a16:creationId xmlns:a16="http://schemas.microsoft.com/office/drawing/2014/main" id="{A2D01F3A-C1C0-D478-5284-25B0484FC538}"/>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B6018569-945C-2C22-D258-57D68682B878}"/>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OM, ON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A995828-79C6-3D94-BB12-956C622D78FC}"/>
              </a:ext>
            </a:extLst>
          </p:cNvPr>
          <p:cNvGrpSpPr/>
          <p:nvPr/>
        </p:nvGrpSpPr>
        <p:grpSpPr>
          <a:xfrm>
            <a:off x="4648200" y="1370560"/>
            <a:ext cx="3040988" cy="954107"/>
            <a:chOff x="4652806" y="2394854"/>
            <a:chExt cx="2508305" cy="1088137"/>
          </a:xfrm>
        </p:grpSpPr>
        <p:sp>
          <p:nvSpPr>
            <p:cNvPr id="20" name="Rectangle: Rounded Corners 19">
              <a:extLst>
                <a:ext uri="{FF2B5EF4-FFF2-40B4-BE49-F238E27FC236}">
                  <a16:creationId xmlns:a16="http://schemas.microsoft.com/office/drawing/2014/main" id="{DAC50642-F7C8-E0A3-40EB-B5A6E483D83D}"/>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3BF88C3B-99BD-DAE8-89AD-9E73DFE2A79F}"/>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BP, BQ</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907C152F-5090-F925-C084-096BE16D2E04}"/>
              </a:ext>
            </a:extLst>
          </p:cNvPr>
          <p:cNvGrpSpPr/>
          <p:nvPr/>
        </p:nvGrpSpPr>
        <p:grpSpPr>
          <a:xfrm>
            <a:off x="1143000" y="5266285"/>
            <a:ext cx="3040988" cy="954107"/>
            <a:chOff x="4652806" y="2394854"/>
            <a:chExt cx="2508305" cy="1088137"/>
          </a:xfrm>
        </p:grpSpPr>
        <p:sp>
          <p:nvSpPr>
            <p:cNvPr id="25" name="Rectangle: Rounded Corners 24">
              <a:extLst>
                <a:ext uri="{FF2B5EF4-FFF2-40B4-BE49-F238E27FC236}">
                  <a16:creationId xmlns:a16="http://schemas.microsoft.com/office/drawing/2014/main" id="{21BEF574-2D50-4E8D-E3BD-78DF971363B1}"/>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5313E928-1EF6-1465-DBBF-F70EB1066657}"/>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E;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EX, EY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ED0F039-CB6E-75AB-0484-FC5665D819B1}"/>
              </a:ext>
            </a:extLst>
          </p:cNvPr>
          <p:cNvGrpSpPr/>
          <p:nvPr/>
        </p:nvGrpSpPr>
        <p:grpSpPr>
          <a:xfrm>
            <a:off x="4772025" y="5409160"/>
            <a:ext cx="3040988" cy="954107"/>
            <a:chOff x="4652806" y="2394854"/>
            <a:chExt cx="2508305" cy="1088137"/>
          </a:xfrm>
        </p:grpSpPr>
        <p:sp>
          <p:nvSpPr>
            <p:cNvPr id="28" name="Rectangle: Rounded Corners 27">
              <a:extLst>
                <a:ext uri="{FF2B5EF4-FFF2-40B4-BE49-F238E27FC236}">
                  <a16:creationId xmlns:a16="http://schemas.microsoft.com/office/drawing/2014/main" id="{7514CE9D-0394-B02C-75A8-6DFE3E82C50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30836-CA06-3A40-94F9-11C2144A11A5}"/>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D;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DV, DU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72957C91-78AF-5956-1207-C01A31B6DDB5}"/>
              </a:ext>
            </a:extLst>
          </p:cNvPr>
          <p:cNvGrpSpPr/>
          <p:nvPr/>
        </p:nvGrpSpPr>
        <p:grpSpPr>
          <a:xfrm>
            <a:off x="8448675" y="5418685"/>
            <a:ext cx="3040988" cy="954107"/>
            <a:chOff x="4652806" y="2394854"/>
            <a:chExt cx="2508305" cy="1088137"/>
          </a:xfrm>
        </p:grpSpPr>
        <p:sp>
          <p:nvSpPr>
            <p:cNvPr id="31" name="Rectangle: Rounded Corners 30">
              <a:extLst>
                <a:ext uri="{FF2B5EF4-FFF2-40B4-BE49-F238E27FC236}">
                  <a16:creationId xmlns:a16="http://schemas.microsoft.com/office/drawing/2014/main" id="{7AD95EF8-3B3F-F057-C634-E51E66EACA0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D6E4FC9B-73CF-A86E-D67B-C19CE3521249}"/>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AG, AH</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444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9066E8-9C01-BBF0-109F-15405AAD3A92}"/>
              </a:ext>
            </a:extLst>
          </p:cNvPr>
          <p:cNvSpPr txBox="1"/>
          <p:nvPr/>
        </p:nvSpPr>
        <p:spPr>
          <a:xfrm>
            <a:off x="2200274" y="421011"/>
            <a:ext cx="9363075" cy="762966"/>
          </a:xfrm>
          <a:prstGeom prst="rect">
            <a:avLst/>
          </a:prstGeom>
          <a:noFill/>
        </p:spPr>
        <p:txBody>
          <a:bodyPr wrap="square">
            <a:spAutoFit/>
          </a:bodyPr>
          <a:lstStyle/>
          <a:p>
            <a:pPr lvl="0" algn="just">
              <a:lnSpc>
                <a:spcPct val="120000"/>
              </a:lnSpc>
            </a:pPr>
            <a:r>
              <a:rPr lang="vi-VN" sz="4000" b="1" dirty="0">
                <a:solidFill>
                  <a:srgbClr val="000000"/>
                </a:solidFill>
                <a:latin typeface="Cambria" panose="02040503050406030204" pitchFamily="18" charset="0"/>
              </a:rPr>
              <a:t>Việt có hai cái kéo như hình dưới đây.</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2"/>
          <a:stretch>
            <a:fillRect/>
          </a:stretch>
        </p:blipFill>
        <p:spPr>
          <a:xfrm>
            <a:off x="998744" y="159509"/>
            <a:ext cx="1347333" cy="1603387"/>
          </a:xfrm>
          <a:prstGeom prst="rect">
            <a:avLst/>
          </a:prstGeom>
        </p:spPr>
      </p:pic>
      <p:pic>
        <p:nvPicPr>
          <p:cNvPr id="3" name="Picture 2">
            <a:extLst>
              <a:ext uri="{FF2B5EF4-FFF2-40B4-BE49-F238E27FC236}">
                <a16:creationId xmlns:a16="http://schemas.microsoft.com/office/drawing/2014/main" id="{9D870F71-BBC4-3557-9CE0-159FD9F27972}"/>
              </a:ext>
            </a:extLst>
          </p:cNvPr>
          <p:cNvPicPr>
            <a:picLocks noChangeAspect="1"/>
          </p:cNvPicPr>
          <p:nvPr/>
        </p:nvPicPr>
        <p:blipFill>
          <a:blip r:embed="rId3"/>
          <a:stretch>
            <a:fillRect/>
          </a:stretch>
        </p:blipFill>
        <p:spPr>
          <a:xfrm>
            <a:off x="2009775" y="1209675"/>
            <a:ext cx="8305800" cy="2381250"/>
          </a:xfrm>
          <a:prstGeom prst="rect">
            <a:avLst/>
          </a:prstGeom>
        </p:spPr>
      </p:pic>
      <p:sp>
        <p:nvSpPr>
          <p:cNvPr id="4" name="TextBox 3">
            <a:extLst>
              <a:ext uri="{FF2B5EF4-FFF2-40B4-BE49-F238E27FC236}">
                <a16:creationId xmlns:a16="http://schemas.microsoft.com/office/drawing/2014/main" id="{C617B1A1-8EBA-ADA3-E50C-E81078A1283E}"/>
              </a:ext>
            </a:extLst>
          </p:cNvPr>
          <p:cNvSpPr txBox="1"/>
          <p:nvPr/>
        </p:nvSpPr>
        <p:spPr>
          <a:xfrm>
            <a:off x="1228724" y="4362450"/>
            <a:ext cx="10372725"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Hình cái kéo nào có hai lưỡi kéo tạo thành góc tù? Hình cái kéo nào có hai lưỡi kéo tạo thành góc nhọn?</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1497D43A-95DD-2A33-B9ED-A60F0389E621}"/>
              </a:ext>
            </a:extLst>
          </p:cNvPr>
          <p:cNvGrpSpPr/>
          <p:nvPr/>
        </p:nvGrpSpPr>
        <p:grpSpPr>
          <a:xfrm>
            <a:off x="1895475" y="3504161"/>
            <a:ext cx="2428875" cy="667789"/>
            <a:chOff x="4652806" y="2394854"/>
            <a:chExt cx="2508305" cy="1076627"/>
          </a:xfrm>
        </p:grpSpPr>
        <p:sp>
          <p:nvSpPr>
            <p:cNvPr id="20" name="Rectangle: Rounded Corners 19">
              <a:extLst>
                <a:ext uri="{FF2B5EF4-FFF2-40B4-BE49-F238E27FC236}">
                  <a16:creationId xmlns:a16="http://schemas.microsoft.com/office/drawing/2014/main" id="{9BE04273-EA28-A44B-D6BA-A977DEF2CFD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D9793C94-D705-5DF5-A14B-889BBA17FBE6}"/>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E451C16-D9FF-72BF-888F-412DEF8A6B94}"/>
              </a:ext>
            </a:extLst>
          </p:cNvPr>
          <p:cNvGrpSpPr/>
          <p:nvPr/>
        </p:nvGrpSpPr>
        <p:grpSpPr>
          <a:xfrm>
            <a:off x="7572375" y="3532736"/>
            <a:ext cx="2428875" cy="667789"/>
            <a:chOff x="4652806" y="2394854"/>
            <a:chExt cx="2508305" cy="1076627"/>
          </a:xfrm>
        </p:grpSpPr>
        <p:sp>
          <p:nvSpPr>
            <p:cNvPr id="23" name="Rectangle: Rounded Corners 22">
              <a:extLst>
                <a:ext uri="{FF2B5EF4-FFF2-40B4-BE49-F238E27FC236}">
                  <a16:creationId xmlns:a16="http://schemas.microsoft.com/office/drawing/2014/main" id="{A97E9824-1D35-5475-5955-3448392CE3F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EAAD79A3-2835-804B-8D1A-BF55AB66A69B}"/>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18606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155636" y="1876425"/>
            <a:ext cx="9489232" cy="2862322"/>
          </a:xfrm>
          <a:prstGeom prst="rect">
            <a:avLst/>
          </a:prstGeom>
          <a:noFill/>
        </p:spPr>
        <p:txBody>
          <a:bodyPr wrap="square">
            <a:spAutoFit/>
          </a:bodyPr>
          <a:lstStyle/>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Làm</a:t>
            </a:r>
            <a:r>
              <a:rPr lang="en-US" sz="3600" b="1" dirty="0">
                <a:solidFill>
                  <a:srgbClr val="000000"/>
                </a:solidFill>
                <a:latin typeface="Cambria" panose="02040503050406030204" pitchFamily="18" charset="0"/>
              </a:rPr>
              <a:t> </a:t>
            </a:r>
            <a:r>
              <a:rPr lang="vi-VN" sz="3600" b="1" dirty="0">
                <a:solidFill>
                  <a:srgbClr val="000000"/>
                </a:solidFill>
                <a:latin typeface="Cambria" panose="02040503050406030204" pitchFamily="18" charset="0"/>
              </a:rPr>
              <a:t>quen và nhận biết được góc nhọn, góc tù và góc bẹt.</a:t>
            </a:r>
          </a:p>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Giải quyết được một số bài toán, tình huống liên quan đến góc nhọn, góc tù và góc bẹt.</a:t>
            </a: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1516703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F2FC7-2AC7-A3E9-B2E6-18148145F000}"/>
              </a:ext>
            </a:extLst>
          </p:cNvPr>
          <p:cNvSpPr txBox="1"/>
          <p:nvPr/>
        </p:nvSpPr>
        <p:spPr>
          <a:xfrm>
            <a:off x="2038350" y="445709"/>
            <a:ext cx="7391400" cy="1077218"/>
          </a:xfrm>
          <a:prstGeom prst="rect">
            <a:avLst/>
          </a:prstGeom>
          <a:noFill/>
        </p:spPr>
        <p:txBody>
          <a:bodyPr wrap="square">
            <a:spAutoFit/>
          </a:bodyPr>
          <a:lstStyle/>
          <a:p>
            <a:pPr lvl="0" algn="just"/>
            <a:r>
              <a:rPr lang="vi-VN" sz="3200" b="1" dirty="0">
                <a:solidFill>
                  <a:srgbClr val="000000"/>
                </a:solidFill>
                <a:latin typeface="Cambria" panose="02040503050406030204" pitchFamily="18" charset="0"/>
              </a:rPr>
              <a:t>Bạn An chọn một trong ba miếng bánh </a:t>
            </a:r>
            <a:r>
              <a:rPr lang="en-US" sz="3200" b="1" dirty="0">
                <a:solidFill>
                  <a:srgbClr val="000000"/>
                </a:solidFill>
                <a:latin typeface="Cambria" panose="02040503050406030204" pitchFamily="18" charset="0"/>
              </a:rPr>
              <a:t>                          </a:t>
            </a:r>
            <a:r>
              <a:rPr lang="vi-VN" sz="3200" b="1" dirty="0">
                <a:solidFill>
                  <a:srgbClr val="000000"/>
                </a:solidFill>
                <a:latin typeface="Cambria" panose="02040503050406030204" pitchFamily="18" charset="0"/>
              </a:rPr>
              <a:t>như hình vẽ, biết rằng:</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ndParaRPr>
          </a:p>
        </p:txBody>
      </p:sp>
      <p:sp>
        <p:nvSpPr>
          <p:cNvPr id="4" name="Oval 3">
            <a:extLst>
              <a:ext uri="{FF2B5EF4-FFF2-40B4-BE49-F238E27FC236}">
                <a16:creationId xmlns:a16="http://schemas.microsoft.com/office/drawing/2014/main" id="{ECEFF311-7369-8245-FFBC-189DBD2CFE34}"/>
              </a:ext>
            </a:extLst>
          </p:cNvPr>
          <p:cNvSpPr/>
          <p:nvPr/>
        </p:nvSpPr>
        <p:spPr>
          <a:xfrm>
            <a:off x="1000125" y="647700"/>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5" name="Oval 4">
            <a:extLst>
              <a:ext uri="{FF2B5EF4-FFF2-40B4-BE49-F238E27FC236}">
                <a16:creationId xmlns:a16="http://schemas.microsoft.com/office/drawing/2014/main" id="{B65CE1D9-4BCA-9AD9-71E2-A14E5A790B9F}"/>
              </a:ext>
            </a:extLst>
          </p:cNvPr>
          <p:cNvSpPr/>
          <p:nvPr/>
        </p:nvSpPr>
        <p:spPr>
          <a:xfrm>
            <a:off x="9410700"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6" name="Oval 5">
            <a:extLst>
              <a:ext uri="{FF2B5EF4-FFF2-40B4-BE49-F238E27FC236}">
                <a16:creationId xmlns:a16="http://schemas.microsoft.com/office/drawing/2014/main" id="{DA6C1805-E488-31C9-6710-45095B4AC6AB}"/>
              </a:ext>
            </a:extLst>
          </p:cNvPr>
          <p:cNvSpPr/>
          <p:nvPr/>
        </p:nvSpPr>
        <p:spPr>
          <a:xfrm>
            <a:off x="10125075"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7" name="Oval 6">
            <a:extLst>
              <a:ext uri="{FF2B5EF4-FFF2-40B4-BE49-F238E27FC236}">
                <a16:creationId xmlns:a16="http://schemas.microsoft.com/office/drawing/2014/main" id="{D9CCC15D-5EFA-79C6-0014-C9D25CAA4EDD}"/>
              </a:ext>
            </a:extLst>
          </p:cNvPr>
          <p:cNvSpPr/>
          <p:nvPr/>
        </p:nvSpPr>
        <p:spPr>
          <a:xfrm>
            <a:off x="10820400" y="43815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9" name="TextBox 8">
            <a:extLst>
              <a:ext uri="{FF2B5EF4-FFF2-40B4-BE49-F238E27FC236}">
                <a16:creationId xmlns:a16="http://schemas.microsoft.com/office/drawing/2014/main" id="{4D507013-E027-0181-F806-815B270CF36F}"/>
              </a:ext>
            </a:extLst>
          </p:cNvPr>
          <p:cNvSpPr txBox="1"/>
          <p:nvPr/>
        </p:nvSpPr>
        <p:spPr>
          <a:xfrm>
            <a:off x="1219200" y="1771650"/>
            <a:ext cx="6543675" cy="2246769"/>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bạn</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bé</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đỉnh</a:t>
            </a:r>
            <a:r>
              <a:rPr lang="en-US" sz="2800" b="1" i="0" dirty="0">
                <a:solidFill>
                  <a:srgbClr val="000000"/>
                </a:solidFill>
                <a:effectLst/>
                <a:latin typeface="Cambria" panose="02040503050406030204" pitchFamily="18" charset="0"/>
                <a:ea typeface="Cambria" panose="02040503050406030204" pitchFamily="18" charset="0"/>
              </a:rPr>
              <a:t> O ở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bẹt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An </a:t>
            </a:r>
            <a:r>
              <a:rPr lang="en-US" sz="2800" b="1" i="0" dirty="0" err="1">
                <a:solidFill>
                  <a:srgbClr val="000000"/>
                </a:solidFill>
                <a:effectLst/>
                <a:latin typeface="Cambria" panose="02040503050406030204" pitchFamily="18" charset="0"/>
                <a:ea typeface="Cambria" panose="02040503050406030204" pitchFamily="18" charset="0"/>
              </a:rPr>
              <a:t>đã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A111ECCB-555B-21C5-0A8F-A623E4E931E5}"/>
              </a:ext>
            </a:extLst>
          </p:cNvPr>
          <p:cNvPicPr>
            <a:picLocks noChangeAspect="1"/>
          </p:cNvPicPr>
          <p:nvPr/>
        </p:nvPicPr>
        <p:blipFill>
          <a:blip r:embed="rId3"/>
          <a:stretch>
            <a:fillRect/>
          </a:stretch>
        </p:blipFill>
        <p:spPr>
          <a:xfrm>
            <a:off x="8086725" y="1524000"/>
            <a:ext cx="3495675" cy="2789478"/>
          </a:xfrm>
          <a:prstGeom prst="rect">
            <a:avLst/>
          </a:prstGeom>
        </p:spPr>
      </p:pic>
      <p:sp>
        <p:nvSpPr>
          <p:cNvPr id="14" name="Rectangle: Rounded Corners 13">
            <a:extLst>
              <a:ext uri="{FF2B5EF4-FFF2-40B4-BE49-F238E27FC236}">
                <a16:creationId xmlns:a16="http://schemas.microsoft.com/office/drawing/2014/main" id="{521C32D4-C1B2-CC4B-B23B-5885EC9374FF}"/>
              </a:ext>
            </a:extLst>
          </p:cNvPr>
          <p:cNvSpPr/>
          <p:nvPr/>
        </p:nvSpPr>
        <p:spPr>
          <a:xfrm>
            <a:off x="7534275" y="23050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nhọn</a:t>
            </a:r>
            <a:endParaRPr lang="en-US"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1B04E7D7-B857-42A6-1B74-4F0951FBAE6D}"/>
              </a:ext>
            </a:extLst>
          </p:cNvPr>
          <p:cNvSpPr/>
          <p:nvPr/>
        </p:nvSpPr>
        <p:spPr>
          <a:xfrm>
            <a:off x="9848850" y="148590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tù</a:t>
            </a:r>
            <a:endParaRPr lang="en-US"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6B912E57-1963-EE79-7F67-4D7D65F91C58}"/>
              </a:ext>
            </a:extLst>
          </p:cNvPr>
          <p:cNvSpPr/>
          <p:nvPr/>
        </p:nvSpPr>
        <p:spPr>
          <a:xfrm>
            <a:off x="8620125" y="34099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bẹt</a:t>
            </a:r>
            <a:endParaRPr lang="en-US"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DAD3D26-EEB7-F989-BCEB-B50A4226FE08}"/>
              </a:ext>
            </a:extLst>
          </p:cNvPr>
          <p:cNvSpPr txBox="1"/>
          <p:nvPr/>
        </p:nvSpPr>
        <p:spPr>
          <a:xfrm>
            <a:off x="1257299" y="4238625"/>
            <a:ext cx="10182225" cy="2246769"/>
          </a:xfrm>
          <a:prstGeom prst="rect">
            <a:avLst/>
          </a:prstGeom>
          <a:noFill/>
        </p:spPr>
        <p:txBody>
          <a:bodyPr wrap="square" rtlCol="0">
            <a:spAutoFit/>
          </a:bodyPr>
          <a:lstStyle/>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bé</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nhất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(1)</a:t>
            </a:r>
          </a:p>
          <a:p>
            <a:pPr algn="just"/>
            <a:r>
              <a:rPr lang="en-US" sz="2800" b="1" i="0" dirty="0">
                <a:solidFill>
                  <a:srgbClr val="FF0000"/>
                </a:solidFill>
                <a:effectLst/>
                <a:latin typeface="Cambria" panose="02040503050406030204" pitchFamily="18" charset="0"/>
                <a:ea typeface="Cambria" panose="02040503050406030204" pitchFamily="18" charset="0"/>
              </a:rPr>
              <a:t>Do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ở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mà</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(3)</a:t>
            </a:r>
          </a:p>
          <a:p>
            <a:pPr algn="just"/>
            <a:r>
              <a:rPr lang="en-US" sz="2800" b="1" dirty="0" err="1">
                <a:solidFill>
                  <a:srgbClr val="FF0000"/>
                </a:solidFill>
                <a:latin typeface="Cambria" panose="02040503050406030204" pitchFamily="18" charset="0"/>
                <a:ea typeface="Cambria" panose="02040503050406030204" pitchFamily="18" charset="0"/>
              </a:rPr>
              <a:t>Vậy</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bánh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3525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2"/>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3"/>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a:extLst>
              <a:ext uri="{FF2B5EF4-FFF2-40B4-BE49-F238E27FC236}">
                <a16:creationId xmlns:a16="http://schemas.microsoft.com/office/drawing/2014/main" id="{1BE71FB3-64CA-AF1B-1065-D23ACD1CE66E}"/>
              </a:ext>
            </a:extLst>
          </p:cNvPr>
          <p:cNvPicPr>
            <a:picLocks noChangeAspect="1"/>
          </p:cNvPicPr>
          <p:nvPr/>
        </p:nvPicPr>
        <p:blipFill>
          <a:blip r:embed="rId5"/>
          <a:stretch>
            <a:fillRect/>
          </a:stretch>
        </p:blipFill>
        <p:spPr>
          <a:xfrm>
            <a:off x="3633389" y="1882723"/>
            <a:ext cx="4791871" cy="4121253"/>
          </a:xfrm>
          <a:prstGeom prst="rect">
            <a:avLst/>
          </a:prstGeom>
        </p:spPr>
      </p:pic>
    </p:spTree>
    <p:extLst>
      <p:ext uri="{BB962C8B-B14F-4D97-AF65-F5344CB8AC3E}">
        <p14:creationId xmlns:p14="http://schemas.microsoft.com/office/powerpoint/2010/main" val="4024426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nhọn</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58367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tù</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690946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5079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1"/>
          <a:stretch>
            <a:fillRect/>
          </a:stretch>
        </p:blipFill>
        <p:spPr>
          <a:xfrm>
            <a:off x="10881259" y="0"/>
            <a:ext cx="1542422" cy="518205"/>
          </a:xfrm>
          <a:prstGeom prst="rect">
            <a:avLst/>
          </a:prstGeom>
        </p:spPr>
      </p:pic>
    </p:spTree>
    <p:extLst>
      <p:ext uri="{BB962C8B-B14F-4D97-AF65-F5344CB8AC3E}">
        <p14:creationId xmlns:p14="http://schemas.microsoft.com/office/powerpoint/2010/main" val="360409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7">
            <a:extLst>
              <a:ext uri="{FF2B5EF4-FFF2-40B4-BE49-F238E27FC236}">
                <a16:creationId xmlns:a16="http://schemas.microsoft.com/office/drawing/2014/main" id="{5339E5AB-AB64-00BB-813E-0E0AD725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348" y="1071906"/>
            <a:ext cx="7699452" cy="3744416"/>
          </a:xfrm>
          <a:prstGeom prst="rect">
            <a:avLst/>
          </a:prstGeom>
        </p:spPr>
      </p:pic>
      <p:sp>
        <p:nvSpPr>
          <p:cNvPr id="20" name="矩形 8">
            <a:extLst>
              <a:ext uri="{FF2B5EF4-FFF2-40B4-BE49-F238E27FC236}">
                <a16:creationId xmlns:a16="http://schemas.microsoft.com/office/drawing/2014/main" id="{206FF55B-4EB4-D64E-D280-C1B99901A4F0}"/>
              </a:ext>
            </a:extLst>
          </p:cNvPr>
          <p:cNvSpPr/>
          <p:nvPr/>
        </p:nvSpPr>
        <p:spPr>
          <a:xfrm>
            <a:off x="4375641" y="2418343"/>
            <a:ext cx="5577983" cy="1423465"/>
          </a:xfrm>
          <a:prstGeom prst="rect">
            <a:avLst/>
          </a:prstGeom>
          <a:noFill/>
        </p:spPr>
        <p:txBody>
          <a:bodyPr wrap="square" lIns="68579" tIns="34289" rIns="68579" bIns="34289" rtlCol="0">
            <a:spAutoFit/>
          </a:bodyPr>
          <a:lstStyle/>
          <a:p>
            <a:pPr algn="ctr" defTabSz="685783"/>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bạn</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đã</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học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được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từ</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năm</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lớp</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3?</a:t>
            </a:r>
            <a:endParaRPr lang="zh-CN" altLang="en-US" sz="4400" b="1" kern="800" dirty="0">
              <a:ln w="22225">
                <a:noFill/>
              </a:ln>
              <a:solidFill>
                <a:srgbClr val="002060"/>
              </a:solidFill>
              <a:latin typeface="Cambria" panose="02040503050406030204" pitchFamily="18" charset="0"/>
              <a:ea typeface="方正少儿简体" panose="03000509000000000000" pitchFamily="65" charset="-122"/>
              <a:cs typeface="+mn-ea"/>
              <a:sym typeface="+mn-lt"/>
            </a:endParaRPr>
          </a:p>
        </p:txBody>
      </p:sp>
      <p:pic>
        <p:nvPicPr>
          <p:cNvPr id="21" name="Picture 20">
            <a:extLst>
              <a:ext uri="{FF2B5EF4-FFF2-40B4-BE49-F238E27FC236}">
                <a16:creationId xmlns:a16="http://schemas.microsoft.com/office/drawing/2014/main" id="{A27850C6-3619-12A2-E0D8-EF837D6A08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51" b="89968" l="2913" r="28803">
                        <a14:foregroundMark x1="17476" y1="44175" x2="20550" y2="48625"/>
                        <a14:foregroundMark x1="20119" y1="45874" x2="20820" y2="46117"/>
                        <a14:foregroundMark x1="16775" y1="71845" x2="13970" y2="80987"/>
                        <a14:foregroundMark x1="20011" y1="72249" x2="20119" y2="80421"/>
                        <a14:foregroundMark x1="20442" y1="74757" x2="20928" y2="79450"/>
                        <a14:foregroundMark x1="19094" y1="75162" x2="19633" y2="75162"/>
                        <a14:foregroundMark x1="13700" y1="74272" x2="15534" y2="73786"/>
                        <a14:foregroundMark x1="14455" y1="73301" x2="13700" y2="77508"/>
                        <a14:foregroundMark x1="13430" y1="74757" x2="13053" y2="78641"/>
                        <a14:foregroundMark x1="13215" y1="77751" x2="13053" y2="80259"/>
                        <a14:foregroundMark x1="13430" y1="82120" x2="15102" y2="81634"/>
                        <a14:foregroundMark x1="19094" y1="81796" x2="22977" y2="81796"/>
                        <a14:foregroundMark x1="20442" y1="77346" x2="21575" y2="82201"/>
                        <a14:foregroundMark x1="19094" y1="76699" x2="19094" y2="80583"/>
                        <a14:foregroundMark x1="18986" y1="75162" x2="18986" y2="77913"/>
                        <a14:foregroundMark x1="15912" y1="75809" x2="16127" y2="78155"/>
                        <a14:foregroundMark x1="15264" y1="73301" x2="13700" y2="80259"/>
                        <a14:foregroundMark x1="14239" y1="75566" x2="12945" y2="80663"/>
                        <a14:foregroundMark x1="19525" y1="74434" x2="18986" y2="79207"/>
                        <a14:foregroundMark x1="18716" y1="76133" x2="18447" y2="79612"/>
                      </a14:backgroundRemoval>
                    </a14:imgEffect>
                  </a14:imgLayer>
                </a14:imgProps>
              </a:ext>
              <a:ext uri="{28A0092B-C50C-407E-A947-70E740481C1C}">
                <a14:useLocalDpi xmlns:a14="http://schemas.microsoft.com/office/drawing/2010/main" val="0"/>
              </a:ext>
            </a:extLst>
          </a:blip>
          <a:srcRect r="70533"/>
          <a:stretch/>
        </p:blipFill>
        <p:spPr>
          <a:xfrm>
            <a:off x="1422325" y="1434525"/>
            <a:ext cx="2397199" cy="5423475"/>
          </a:xfrm>
          <a:prstGeom prst="rect">
            <a:avLst/>
          </a:prstGeom>
        </p:spPr>
      </p:pic>
    </p:spTree>
    <p:extLst>
      <p:ext uri="{BB962C8B-B14F-4D97-AF65-F5344CB8AC3E}">
        <p14:creationId xmlns:p14="http://schemas.microsoft.com/office/powerpoint/2010/main" val="4121178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 41">
            <a:extLst>
              <a:ext uri="{FF2B5EF4-FFF2-40B4-BE49-F238E27FC236}">
                <a16:creationId xmlns:a16="http://schemas.microsoft.com/office/drawing/2014/main" id="{D53290BE-932F-1347-C38C-351DA3E6F50A}"/>
              </a:ext>
            </a:extLst>
          </p:cNvPr>
          <p:cNvSpPr/>
          <p:nvPr/>
        </p:nvSpPr>
        <p:spPr>
          <a:xfrm>
            <a:off x="3213840" y="1876617"/>
            <a:ext cx="672075" cy="818203"/>
          </a:xfrm>
          <a:prstGeom prst="arc">
            <a:avLst>
              <a:gd name="adj1" fmla="val 17521947"/>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3" name="Arc 42">
            <a:extLst>
              <a:ext uri="{FF2B5EF4-FFF2-40B4-BE49-F238E27FC236}">
                <a16:creationId xmlns:a16="http://schemas.microsoft.com/office/drawing/2014/main" id="{BC77DA2E-9A21-B7E7-ECDC-87E052945986}"/>
              </a:ext>
            </a:extLst>
          </p:cNvPr>
          <p:cNvSpPr/>
          <p:nvPr/>
        </p:nvSpPr>
        <p:spPr>
          <a:xfrm rot="15444399">
            <a:off x="8271093" y="1804017"/>
            <a:ext cx="672075" cy="818203"/>
          </a:xfrm>
          <a:prstGeom prst="arc">
            <a:avLst>
              <a:gd name="adj1" fmla="val 16200000"/>
              <a:gd name="adj2" fmla="val 2005978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4" name="Arc 43">
            <a:extLst>
              <a:ext uri="{FF2B5EF4-FFF2-40B4-BE49-F238E27FC236}">
                <a16:creationId xmlns:a16="http://schemas.microsoft.com/office/drawing/2014/main" id="{BC237803-338C-C2BB-4F97-CF5F292A316D}"/>
              </a:ext>
            </a:extLst>
          </p:cNvPr>
          <p:cNvSpPr/>
          <p:nvPr/>
        </p:nvSpPr>
        <p:spPr>
          <a:xfrm rot="7060823">
            <a:off x="4021713" y="571179"/>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5" name="Arc 44">
            <a:extLst>
              <a:ext uri="{FF2B5EF4-FFF2-40B4-BE49-F238E27FC236}">
                <a16:creationId xmlns:a16="http://schemas.microsoft.com/office/drawing/2014/main" id="{2F20FB0F-781E-7684-9EE0-3E1F6C817C42}"/>
              </a:ext>
            </a:extLst>
          </p:cNvPr>
          <p:cNvSpPr/>
          <p:nvPr/>
        </p:nvSpPr>
        <p:spPr>
          <a:xfrm rot="14539177" flipH="1">
            <a:off x="7389782" y="546437"/>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F2F5E07F-2211-C734-D133-64A4CFA71CF3}"/>
              </a:ext>
            </a:extLst>
          </p:cNvPr>
          <p:cNvSpPr/>
          <p:nvPr/>
        </p:nvSpPr>
        <p:spPr>
          <a:xfrm>
            <a:off x="695218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99948988-8A15-A0EA-D2D4-92738ED5270B}"/>
              </a:ext>
            </a:extLst>
          </p:cNvPr>
          <p:cNvSpPr/>
          <p:nvPr/>
        </p:nvSpPr>
        <p:spPr>
          <a:xfrm>
            <a:off x="839234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5DE5927F-DC4E-528A-0E55-FF8FE6FDD515}"/>
              </a:ext>
            </a:extLst>
          </p:cNvPr>
          <p:cNvSpPr/>
          <p:nvPr/>
        </p:nvSpPr>
        <p:spPr>
          <a:xfrm>
            <a:off x="8392342" y="4981841"/>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46525098-3D0C-CC42-020F-F21E5C2033BA}"/>
              </a:ext>
            </a:extLst>
          </p:cNvPr>
          <p:cNvSpPr/>
          <p:nvPr/>
        </p:nvSpPr>
        <p:spPr>
          <a:xfrm>
            <a:off x="7240214" y="2292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B0146CDC-4375-9BCF-8940-E2CC1D1FA02B}"/>
              </a:ext>
            </a:extLst>
          </p:cNvPr>
          <p:cNvSpPr/>
          <p:nvPr/>
        </p:nvSpPr>
        <p:spPr>
          <a:xfrm>
            <a:off x="7240214" y="4885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4" name="Rectangle 53">
            <a:extLst>
              <a:ext uri="{FF2B5EF4-FFF2-40B4-BE49-F238E27FC236}">
                <a16:creationId xmlns:a16="http://schemas.microsoft.com/office/drawing/2014/main" id="{5B36D799-EAA0-233B-2A19-0BECA95F87A8}"/>
              </a:ext>
            </a:extLst>
          </p:cNvPr>
          <p:cNvSpPr/>
          <p:nvPr/>
        </p:nvSpPr>
        <p:spPr>
          <a:xfrm>
            <a:off x="6952182" y="497522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5" name="Rectangle 54">
            <a:extLst>
              <a:ext uri="{FF2B5EF4-FFF2-40B4-BE49-F238E27FC236}">
                <a16:creationId xmlns:a16="http://schemas.microsoft.com/office/drawing/2014/main" id="{D401BFD2-CE45-2DC3-0650-3FCD8344E00F}"/>
              </a:ext>
            </a:extLst>
          </p:cNvPr>
          <p:cNvSpPr/>
          <p:nvPr/>
        </p:nvSpPr>
        <p:spPr>
          <a:xfrm>
            <a:off x="3399788" y="49804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6" name="Rectangle 55">
            <a:extLst>
              <a:ext uri="{FF2B5EF4-FFF2-40B4-BE49-F238E27FC236}">
                <a16:creationId xmlns:a16="http://schemas.microsoft.com/office/drawing/2014/main" id="{2C5E7052-3638-56EB-5D9D-30E1ED171973}"/>
              </a:ext>
            </a:extLst>
          </p:cNvPr>
          <p:cNvSpPr/>
          <p:nvPr/>
        </p:nvSpPr>
        <p:spPr>
          <a:xfrm>
            <a:off x="3399788" y="229211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7" name="矩形 8">
            <a:extLst>
              <a:ext uri="{FF2B5EF4-FFF2-40B4-BE49-F238E27FC236}">
                <a16:creationId xmlns:a16="http://schemas.microsoft.com/office/drawing/2014/main" id="{D9E395FD-4250-34DB-A1D4-3B5FF46CD9E7}"/>
              </a:ext>
            </a:extLst>
          </p:cNvPr>
          <p:cNvSpPr/>
          <p:nvPr/>
        </p:nvSpPr>
        <p:spPr>
          <a:xfrm>
            <a:off x="895350" y="5331709"/>
            <a:ext cx="1056620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Trong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bao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nhiêu</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
        <p:nvSpPr>
          <p:cNvPr id="58" name="Rectangle 57">
            <a:extLst>
              <a:ext uri="{FF2B5EF4-FFF2-40B4-BE49-F238E27FC236}">
                <a16:creationId xmlns:a16="http://schemas.microsoft.com/office/drawing/2014/main" id="{F2B3F2F7-205C-AA7D-31BA-7B36A6923BF9}"/>
              </a:ext>
            </a:extLst>
          </p:cNvPr>
          <p:cNvSpPr/>
          <p:nvPr/>
        </p:nvSpPr>
        <p:spPr>
          <a:xfrm>
            <a:off x="3399788" y="2292119"/>
            <a:ext cx="528058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EC37482B-2CF1-B591-62F7-0756EC87D2F3}"/>
              </a:ext>
            </a:extLst>
          </p:cNvPr>
          <p:cNvSpPr/>
          <p:nvPr/>
        </p:nvSpPr>
        <p:spPr>
          <a:xfrm>
            <a:off x="3399788" y="2292119"/>
            <a:ext cx="384042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60" name="Flowchart: Manual Operation 59">
            <a:extLst>
              <a:ext uri="{FF2B5EF4-FFF2-40B4-BE49-F238E27FC236}">
                <a16:creationId xmlns:a16="http://schemas.microsoft.com/office/drawing/2014/main" id="{D124C44C-29C4-E5C0-CF88-006BA5878884}"/>
              </a:ext>
            </a:extLst>
          </p:cNvPr>
          <p:cNvSpPr/>
          <p:nvPr/>
        </p:nvSpPr>
        <p:spPr>
          <a:xfrm flipV="1">
            <a:off x="3404324" y="988609"/>
            <a:ext cx="5276051" cy="1248139"/>
          </a:xfrm>
          <a:prstGeom prst="flowChartManualOperation">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63" name="Picture 62">
            <a:extLst>
              <a:ext uri="{FF2B5EF4-FFF2-40B4-BE49-F238E27FC236}">
                <a16:creationId xmlns:a16="http://schemas.microsoft.com/office/drawing/2014/main" id="{DC028A98-5EFC-C2B9-8A2B-C5FAFC1C327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010995" y="601888"/>
            <a:ext cx="2400940" cy="1855272"/>
          </a:xfrm>
          <a:prstGeom prst="rect">
            <a:avLst/>
          </a:prstGeom>
        </p:spPr>
      </p:pic>
      <p:sp>
        <p:nvSpPr>
          <p:cNvPr id="64" name="矩形 8">
            <a:extLst>
              <a:ext uri="{FF2B5EF4-FFF2-40B4-BE49-F238E27FC236}">
                <a16:creationId xmlns:a16="http://schemas.microsoft.com/office/drawing/2014/main" id="{1E9A8009-4967-37ED-03E5-9618B5732835}"/>
              </a:ext>
            </a:extLst>
          </p:cNvPr>
          <p:cNvSpPr/>
          <p:nvPr/>
        </p:nvSpPr>
        <p:spPr>
          <a:xfrm>
            <a:off x="899701" y="5316503"/>
            <a:ext cx="1027314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Những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còn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lại</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394171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p:tgtEl>
                                          <p:spTgt spid="57"/>
                                        </p:tgtEl>
                                        <p:attrNameLst>
                                          <p:attrName>ppt_y</p:attrName>
                                        </p:attrNameLst>
                                      </p:cBhvr>
                                      <p:tavLst>
                                        <p:tav tm="0">
                                          <p:val>
                                            <p:strVal val="#ppt_y+#ppt_h*1.125000"/>
                                          </p:val>
                                        </p:tav>
                                        <p:tav tm="100000">
                                          <p:val>
                                            <p:strVal val="#ppt_y"/>
                                          </p:val>
                                        </p:tav>
                                      </p:tavLst>
                                    </p:anim>
                                    <p:animEffect transition="in" filter="wipe(up)">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iterate type="lt">
                                    <p:tmAbs val="0"/>
                                  </p:iterate>
                                  <p:childTnLst>
                                    <p:set>
                                      <p:cBhvr>
                                        <p:cTn id="77" dur="1" fill="hold">
                                          <p:stCondLst>
                                            <p:cond delay="0"/>
                                          </p:stCondLst>
                                        </p:cTn>
                                        <p:tgtEl>
                                          <p:spTgt spid="57"/>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grpId="0" nodeType="afterEffect">
                                  <p:stCondLst>
                                    <p:cond delay="0"/>
                                  </p:stCondLst>
                                  <p:iterate type="lt">
                                    <p:tmPct val="10000"/>
                                  </p:iterate>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ppt_y</p:attrName>
                                        </p:attrNameLst>
                                      </p:cBhvr>
                                      <p:tavLst>
                                        <p:tav tm="0">
                                          <p:val>
                                            <p:strVal val="#ppt_y+#ppt_h*1.125000"/>
                                          </p:val>
                                        </p:tav>
                                        <p:tav tm="100000">
                                          <p:val>
                                            <p:strVal val="#ppt_y"/>
                                          </p:val>
                                        </p:tav>
                                      </p:tavLst>
                                    </p:anim>
                                    <p:animEffect transition="in" filter="wipe(up)">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p:bldP spid="57" grpId="1"/>
      <p:bldP spid="58" grpId="0" animBg="1"/>
      <p:bldP spid="59" grpId="0" animBg="1"/>
      <p:bldP spid="60" grpId="0" animBg="1"/>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pic>
        <p:nvPicPr>
          <p:cNvPr id="5" name="Picture 4">
            <a:extLst>
              <a:ext uri="{FF2B5EF4-FFF2-40B4-BE49-F238E27FC236}">
                <a16:creationId xmlns:a16="http://schemas.microsoft.com/office/drawing/2014/main" id="{EA5CC46E-C225-1EB5-5ABA-8225317005DB}"/>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980E1103-83B2-13B1-B665-5FD9AD524420}"/>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209237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A5884-F30D-27B9-453F-F7F95ACE408E}"/>
              </a:ext>
            </a:extLst>
          </p:cNvPr>
          <p:cNvPicPr>
            <a:picLocks noChangeAspect="1"/>
          </p:cNvPicPr>
          <p:nvPr/>
        </p:nvPicPr>
        <p:blipFill>
          <a:blip r:embed="rId2" cstate="print"/>
          <a:stretch>
            <a:fillRect/>
          </a:stretch>
        </p:blipFill>
        <p:spPr>
          <a:xfrm>
            <a:off x="914400" y="289055"/>
            <a:ext cx="2591810" cy="1295905"/>
          </a:xfrm>
          <a:prstGeom prst="rect">
            <a:avLst/>
          </a:prstGeom>
        </p:spPr>
      </p:pic>
      <p:pic>
        <p:nvPicPr>
          <p:cNvPr id="13" name="Picture 12">
            <a:extLst>
              <a:ext uri="{FF2B5EF4-FFF2-40B4-BE49-F238E27FC236}">
                <a16:creationId xmlns:a16="http://schemas.microsoft.com/office/drawing/2014/main" id="{F2CF76DE-8055-FE3B-DAF7-7826765761EE}"/>
              </a:ext>
            </a:extLst>
          </p:cNvPr>
          <p:cNvPicPr>
            <a:picLocks noChangeAspect="1"/>
          </p:cNvPicPr>
          <p:nvPr/>
        </p:nvPicPr>
        <p:blipFill>
          <a:blip r:embed="rId3"/>
          <a:stretch>
            <a:fillRect/>
          </a:stretch>
        </p:blipFill>
        <p:spPr>
          <a:xfrm>
            <a:off x="1352550" y="2005012"/>
            <a:ext cx="2800350" cy="2714625"/>
          </a:xfrm>
          <a:prstGeom prst="rect">
            <a:avLst/>
          </a:prstGeom>
        </p:spPr>
      </p:pic>
      <p:pic>
        <p:nvPicPr>
          <p:cNvPr id="16" name="Picture 15">
            <a:extLst>
              <a:ext uri="{FF2B5EF4-FFF2-40B4-BE49-F238E27FC236}">
                <a16:creationId xmlns:a16="http://schemas.microsoft.com/office/drawing/2014/main" id="{95C52F4D-FEAD-AC14-470F-C13472E2123A}"/>
              </a:ext>
            </a:extLst>
          </p:cNvPr>
          <p:cNvPicPr>
            <a:picLocks noChangeAspect="1"/>
          </p:cNvPicPr>
          <p:nvPr/>
        </p:nvPicPr>
        <p:blipFill>
          <a:blip r:embed="rId4"/>
          <a:stretch>
            <a:fillRect/>
          </a:stretch>
        </p:blipFill>
        <p:spPr>
          <a:xfrm>
            <a:off x="5157787" y="1905000"/>
            <a:ext cx="2733675" cy="2838450"/>
          </a:xfrm>
          <a:prstGeom prst="rect">
            <a:avLst/>
          </a:prstGeom>
        </p:spPr>
      </p:pic>
      <p:pic>
        <p:nvPicPr>
          <p:cNvPr id="18" name="Picture 17">
            <a:extLst>
              <a:ext uri="{FF2B5EF4-FFF2-40B4-BE49-F238E27FC236}">
                <a16:creationId xmlns:a16="http://schemas.microsoft.com/office/drawing/2014/main" id="{E1478399-47E3-FE64-A4D0-C20DC7D1F830}"/>
              </a:ext>
            </a:extLst>
          </p:cNvPr>
          <p:cNvPicPr>
            <a:picLocks noChangeAspect="1"/>
          </p:cNvPicPr>
          <p:nvPr/>
        </p:nvPicPr>
        <p:blipFill>
          <a:blip r:embed="rId5"/>
          <a:stretch>
            <a:fillRect/>
          </a:stretch>
        </p:blipFill>
        <p:spPr>
          <a:xfrm>
            <a:off x="8582025" y="2085975"/>
            <a:ext cx="2667000" cy="2609850"/>
          </a:xfrm>
          <a:prstGeom prst="rect">
            <a:avLst/>
          </a:prstGeom>
        </p:spPr>
      </p:pic>
    </p:spTree>
    <p:extLst>
      <p:ext uri="{BB962C8B-B14F-4D97-AF65-F5344CB8AC3E}">
        <p14:creationId xmlns:p14="http://schemas.microsoft.com/office/powerpoint/2010/main" val="2118077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540D1E-AC57-6C7A-0528-B592FD620DC6}"/>
              </a:ext>
            </a:extLst>
          </p:cNvPr>
          <p:cNvPicPr>
            <a:picLocks noChangeAspect="1"/>
          </p:cNvPicPr>
          <p:nvPr/>
        </p:nvPicPr>
        <p:blipFill>
          <a:blip r:embed="rId2"/>
          <a:stretch>
            <a:fillRect/>
          </a:stretch>
        </p:blipFill>
        <p:spPr>
          <a:xfrm>
            <a:off x="1109662" y="1395412"/>
            <a:ext cx="2619375" cy="2257425"/>
          </a:xfrm>
          <a:prstGeom prst="rect">
            <a:avLst/>
          </a:prstGeom>
        </p:spPr>
      </p:pic>
      <p:grpSp>
        <p:nvGrpSpPr>
          <p:cNvPr id="16" name="Group 15">
            <a:extLst>
              <a:ext uri="{FF2B5EF4-FFF2-40B4-BE49-F238E27FC236}">
                <a16:creationId xmlns:a16="http://schemas.microsoft.com/office/drawing/2014/main" id="{45BE2550-3B90-3D4A-D914-C3464E91E89C}"/>
              </a:ext>
            </a:extLst>
          </p:cNvPr>
          <p:cNvGrpSpPr/>
          <p:nvPr/>
        </p:nvGrpSpPr>
        <p:grpSpPr>
          <a:xfrm>
            <a:off x="790576" y="3990376"/>
            <a:ext cx="3524250" cy="1877026"/>
            <a:chOff x="4652806" y="2406903"/>
            <a:chExt cx="2490519" cy="1064578"/>
          </a:xfrm>
        </p:grpSpPr>
        <p:sp>
          <p:nvSpPr>
            <p:cNvPr id="17" name="Rectangle: Rounded Corners 16">
              <a:extLst>
                <a:ext uri="{FF2B5EF4-FFF2-40B4-BE49-F238E27FC236}">
                  <a16:creationId xmlns:a16="http://schemas.microsoft.com/office/drawing/2014/main" id="{D0251405-1D41-A001-81C2-22F26B41846C}"/>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7635EB4-1CD4-C017-6C6E-0834DF21CC2E}"/>
                </a:ext>
              </a:extLst>
            </p:cNvPr>
            <p:cNvSpPr txBox="1"/>
            <p:nvPr/>
          </p:nvSpPr>
          <p:spPr>
            <a:xfrm>
              <a:off x="4674302" y="2481757"/>
              <a:ext cx="2447527" cy="8384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nhọn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OA, OB.</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nhọn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bé</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6CAF4315-03DF-EE98-F8DD-ECC6FD7A6063}"/>
              </a:ext>
            </a:extLst>
          </p:cNvPr>
          <p:cNvPicPr>
            <a:picLocks noChangeAspect="1"/>
          </p:cNvPicPr>
          <p:nvPr/>
        </p:nvPicPr>
        <p:blipFill>
          <a:blip r:embed="rId3"/>
          <a:stretch>
            <a:fillRect/>
          </a:stretch>
        </p:blipFill>
        <p:spPr>
          <a:xfrm>
            <a:off x="4691062" y="1333500"/>
            <a:ext cx="3457575" cy="2305050"/>
          </a:xfrm>
          <a:prstGeom prst="rect">
            <a:avLst/>
          </a:prstGeom>
        </p:spPr>
      </p:pic>
      <p:grpSp>
        <p:nvGrpSpPr>
          <p:cNvPr id="24" name="Group 23">
            <a:extLst>
              <a:ext uri="{FF2B5EF4-FFF2-40B4-BE49-F238E27FC236}">
                <a16:creationId xmlns:a16="http://schemas.microsoft.com/office/drawing/2014/main" id="{EC92DA13-2689-E166-D348-631CE7AE0196}"/>
              </a:ext>
            </a:extLst>
          </p:cNvPr>
          <p:cNvGrpSpPr/>
          <p:nvPr/>
        </p:nvGrpSpPr>
        <p:grpSpPr>
          <a:xfrm>
            <a:off x="4648201" y="4018951"/>
            <a:ext cx="3695700" cy="1877026"/>
            <a:chOff x="4652806" y="2406903"/>
            <a:chExt cx="2490519" cy="1064578"/>
          </a:xfrm>
        </p:grpSpPr>
        <p:sp>
          <p:nvSpPr>
            <p:cNvPr id="25" name="Rectangle: Rounded Corners 24">
              <a:extLst>
                <a:ext uri="{FF2B5EF4-FFF2-40B4-BE49-F238E27FC236}">
                  <a16:creationId xmlns:a16="http://schemas.microsoft.com/office/drawing/2014/main" id="{017D4255-B47F-B722-20B9-67C6E446BD42}"/>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EC00981-E1A2-41E4-9540-36775452E066}"/>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tù</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OM, 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tù</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lớn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8" name="Picture 27">
            <a:extLst>
              <a:ext uri="{FF2B5EF4-FFF2-40B4-BE49-F238E27FC236}">
                <a16:creationId xmlns:a16="http://schemas.microsoft.com/office/drawing/2014/main" id="{570AA471-65E1-46FB-EB3D-51192372059C}"/>
              </a:ext>
            </a:extLst>
          </p:cNvPr>
          <p:cNvPicPr>
            <a:picLocks noChangeAspect="1"/>
          </p:cNvPicPr>
          <p:nvPr/>
        </p:nvPicPr>
        <p:blipFill>
          <a:blip r:embed="rId4"/>
          <a:stretch>
            <a:fillRect/>
          </a:stretch>
        </p:blipFill>
        <p:spPr>
          <a:xfrm>
            <a:off x="8743950" y="2019300"/>
            <a:ext cx="2952750" cy="1695450"/>
          </a:xfrm>
          <a:prstGeom prst="rect">
            <a:avLst/>
          </a:prstGeom>
        </p:spPr>
      </p:pic>
      <p:grpSp>
        <p:nvGrpSpPr>
          <p:cNvPr id="29" name="Group 28">
            <a:extLst>
              <a:ext uri="{FF2B5EF4-FFF2-40B4-BE49-F238E27FC236}">
                <a16:creationId xmlns:a16="http://schemas.microsoft.com/office/drawing/2014/main" id="{4893C875-29E9-48E0-513B-1772D5D510CD}"/>
              </a:ext>
            </a:extLst>
          </p:cNvPr>
          <p:cNvGrpSpPr/>
          <p:nvPr/>
        </p:nvGrpSpPr>
        <p:grpSpPr>
          <a:xfrm>
            <a:off x="8658226" y="4028476"/>
            <a:ext cx="3352800" cy="1877026"/>
            <a:chOff x="4652806" y="2406903"/>
            <a:chExt cx="2490519" cy="1064578"/>
          </a:xfrm>
        </p:grpSpPr>
        <p:sp>
          <p:nvSpPr>
            <p:cNvPr id="30" name="Rectangle: Rounded Corners 29">
              <a:extLst>
                <a:ext uri="{FF2B5EF4-FFF2-40B4-BE49-F238E27FC236}">
                  <a16:creationId xmlns:a16="http://schemas.microsoft.com/office/drawing/2014/main" id="{0C0A2EAB-0ABF-649F-5057-80DBBB1E2F9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67B3FAB-BC66-7855-012C-114DE5B62C5B}"/>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bẹt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OC, OD.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bẹt</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bằng</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hai</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22678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c">
            <a:hlinkClick r:id="" action="ppaction://media"/>
            <a:extLst>
              <a:ext uri="{FF2B5EF4-FFF2-40B4-BE49-F238E27FC236}">
                <a16:creationId xmlns:a16="http://schemas.microsoft.com/office/drawing/2014/main" id="{0C59B8D2-1969-32E7-1B4C-2A4C103F5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106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482</Words>
  <Application>Microsoft Office PowerPoint</Application>
  <PresentationFormat>Widescreen</PresentationFormat>
  <Paragraphs>86</Paragraphs>
  <Slides>24</Slides>
  <Notes>11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宋体</vt:lpstr>
      <vt:lpstr>Arial</vt:lpstr>
      <vt:lpstr>Calibri</vt:lpstr>
      <vt:lpstr>Calibri Light</vt:lpstr>
      <vt:lpstr>Cambria</vt:lpstr>
      <vt:lpstr>等线</vt:lpstr>
      <vt:lpstr>字魂107号-萌趣欢乐体</vt:lpstr>
      <vt:lpstr>字魂156号-萌趣苏打饼</vt:lpstr>
      <vt:lpstr>思源黑体 CN Bold</vt:lpstr>
      <vt:lpstr>方正少儿简体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31</cp:revision>
  <dcterms:created xsi:type="dcterms:W3CDTF">2023-07-09T09:05:02Z</dcterms:created>
  <dcterms:modified xsi:type="dcterms:W3CDTF">2024-10-09T05:45:56Z</dcterms:modified>
</cp:coreProperties>
</file>