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C720EF-2593-448C-B447-AFC8DF1FF9CB}" type="datetimeFigureOut">
              <a:rPr lang="en-US" smtClean="0"/>
              <a:t>10/9/2024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085C44-B8CC-4FAB-A5E6-13FFEE7BAF56}" type="slidenum">
              <a:rPr lang="en-US" smtClean="0"/>
              <a:t>‹#›</a:t>
            </a:fld>
            <a:endParaRPr lang="en-US"/>
          </a:p>
        </p:txBody>
      </p:sp>
    </p:spTree>
    <p:extLst>
      <p:ext uri="{BB962C8B-B14F-4D97-AF65-F5344CB8AC3E}">
        <p14:creationId xmlns:p14="http://schemas.microsoft.com/office/powerpoint/2010/main" val="3499626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896126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63692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69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52971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73915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AC990E-839A-49D1-B4F3-F0FACB569DD4}"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B7F08-0889-4170-AC64-EEF7A26501C0}" type="slidenum">
              <a:rPr lang="en-US" smtClean="0"/>
              <a:t>‹#›</a:t>
            </a:fld>
            <a:endParaRPr lang="en-US"/>
          </a:p>
        </p:txBody>
      </p:sp>
    </p:spTree>
    <p:extLst>
      <p:ext uri="{BB962C8B-B14F-4D97-AF65-F5344CB8AC3E}">
        <p14:creationId xmlns:p14="http://schemas.microsoft.com/office/powerpoint/2010/main" val="739605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AC990E-839A-49D1-B4F3-F0FACB569DD4}"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B7F08-0889-4170-AC64-EEF7A26501C0}" type="slidenum">
              <a:rPr lang="en-US" smtClean="0"/>
              <a:t>‹#›</a:t>
            </a:fld>
            <a:endParaRPr lang="en-US"/>
          </a:p>
        </p:txBody>
      </p:sp>
    </p:spTree>
    <p:extLst>
      <p:ext uri="{BB962C8B-B14F-4D97-AF65-F5344CB8AC3E}">
        <p14:creationId xmlns:p14="http://schemas.microsoft.com/office/powerpoint/2010/main" val="1869952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AC990E-839A-49D1-B4F3-F0FACB569DD4}"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B7F08-0889-4170-AC64-EEF7A26501C0}" type="slidenum">
              <a:rPr lang="en-US" smtClean="0"/>
              <a:t>‹#›</a:t>
            </a:fld>
            <a:endParaRPr lang="en-US"/>
          </a:p>
        </p:txBody>
      </p:sp>
    </p:spTree>
    <p:extLst>
      <p:ext uri="{BB962C8B-B14F-4D97-AF65-F5344CB8AC3E}">
        <p14:creationId xmlns:p14="http://schemas.microsoft.com/office/powerpoint/2010/main" val="127704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1735E91-12B9-4F06-A240-66039B1C6BA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8605"/>
          <a:stretch/>
        </p:blipFill>
        <p:spPr>
          <a:xfrm>
            <a:off x="2" y="0"/>
            <a:ext cx="12191999" cy="6858000"/>
          </a:xfrm>
          <a:prstGeom prst="rect">
            <a:avLst/>
          </a:prstGeom>
        </p:spPr>
      </p:pic>
    </p:spTree>
    <p:extLst>
      <p:ext uri="{BB962C8B-B14F-4D97-AF65-F5344CB8AC3E}">
        <p14:creationId xmlns:p14="http://schemas.microsoft.com/office/powerpoint/2010/main" val="1817649234"/>
      </p:ext>
    </p:extLst>
  </p:cSld>
  <p:clrMapOvr>
    <a:masterClrMapping/>
  </p:clrMapOvr>
  <p:transition spd="slow" advTm="3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AC990E-839A-49D1-B4F3-F0FACB569DD4}"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B7F08-0889-4170-AC64-EEF7A26501C0}" type="slidenum">
              <a:rPr lang="en-US" smtClean="0"/>
              <a:t>‹#›</a:t>
            </a:fld>
            <a:endParaRPr lang="en-US"/>
          </a:p>
        </p:txBody>
      </p:sp>
    </p:spTree>
    <p:extLst>
      <p:ext uri="{BB962C8B-B14F-4D97-AF65-F5344CB8AC3E}">
        <p14:creationId xmlns:p14="http://schemas.microsoft.com/office/powerpoint/2010/main" val="3943499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AC990E-839A-49D1-B4F3-F0FACB569DD4}"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B7F08-0889-4170-AC64-EEF7A26501C0}" type="slidenum">
              <a:rPr lang="en-US" smtClean="0"/>
              <a:t>‹#›</a:t>
            </a:fld>
            <a:endParaRPr lang="en-US"/>
          </a:p>
        </p:txBody>
      </p:sp>
    </p:spTree>
    <p:extLst>
      <p:ext uri="{BB962C8B-B14F-4D97-AF65-F5344CB8AC3E}">
        <p14:creationId xmlns:p14="http://schemas.microsoft.com/office/powerpoint/2010/main" val="3739149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AC990E-839A-49D1-B4F3-F0FACB569DD4}" type="datetimeFigureOut">
              <a:rPr lang="en-US" smtClean="0"/>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B7F08-0889-4170-AC64-EEF7A26501C0}" type="slidenum">
              <a:rPr lang="en-US" smtClean="0"/>
              <a:t>‹#›</a:t>
            </a:fld>
            <a:endParaRPr lang="en-US"/>
          </a:p>
        </p:txBody>
      </p:sp>
    </p:spTree>
    <p:extLst>
      <p:ext uri="{BB962C8B-B14F-4D97-AF65-F5344CB8AC3E}">
        <p14:creationId xmlns:p14="http://schemas.microsoft.com/office/powerpoint/2010/main" val="78430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AC990E-839A-49D1-B4F3-F0FACB569DD4}" type="datetimeFigureOut">
              <a:rPr lang="en-US" smtClean="0"/>
              <a:t>10/9/2024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DB7F08-0889-4170-AC64-EEF7A26501C0}" type="slidenum">
              <a:rPr lang="en-US" smtClean="0"/>
              <a:t>‹#›</a:t>
            </a:fld>
            <a:endParaRPr lang="en-US"/>
          </a:p>
        </p:txBody>
      </p:sp>
    </p:spTree>
    <p:extLst>
      <p:ext uri="{BB962C8B-B14F-4D97-AF65-F5344CB8AC3E}">
        <p14:creationId xmlns:p14="http://schemas.microsoft.com/office/powerpoint/2010/main" val="3170206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AC990E-839A-49D1-B4F3-F0FACB569DD4}" type="datetimeFigureOut">
              <a:rPr lang="en-US" smtClean="0"/>
              <a:t>10/9/2024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DB7F08-0889-4170-AC64-EEF7A26501C0}" type="slidenum">
              <a:rPr lang="en-US" smtClean="0"/>
              <a:t>‹#›</a:t>
            </a:fld>
            <a:endParaRPr lang="en-US"/>
          </a:p>
        </p:txBody>
      </p:sp>
    </p:spTree>
    <p:extLst>
      <p:ext uri="{BB962C8B-B14F-4D97-AF65-F5344CB8AC3E}">
        <p14:creationId xmlns:p14="http://schemas.microsoft.com/office/powerpoint/2010/main" val="3665373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C990E-839A-49D1-B4F3-F0FACB569DD4}" type="datetimeFigureOut">
              <a:rPr lang="en-US" smtClean="0"/>
              <a:t>10/9/2024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DB7F08-0889-4170-AC64-EEF7A26501C0}" type="slidenum">
              <a:rPr lang="en-US" smtClean="0"/>
              <a:t>‹#›</a:t>
            </a:fld>
            <a:endParaRPr lang="en-US"/>
          </a:p>
        </p:txBody>
      </p:sp>
    </p:spTree>
    <p:extLst>
      <p:ext uri="{BB962C8B-B14F-4D97-AF65-F5344CB8AC3E}">
        <p14:creationId xmlns:p14="http://schemas.microsoft.com/office/powerpoint/2010/main" val="4022595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3AC990E-839A-49D1-B4F3-F0FACB569DD4}" type="datetimeFigureOut">
              <a:rPr lang="en-US" smtClean="0"/>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B7F08-0889-4170-AC64-EEF7A26501C0}" type="slidenum">
              <a:rPr lang="en-US" smtClean="0"/>
              <a:t>‹#›</a:t>
            </a:fld>
            <a:endParaRPr lang="en-US"/>
          </a:p>
        </p:txBody>
      </p:sp>
    </p:spTree>
    <p:extLst>
      <p:ext uri="{BB962C8B-B14F-4D97-AF65-F5344CB8AC3E}">
        <p14:creationId xmlns:p14="http://schemas.microsoft.com/office/powerpoint/2010/main" val="114842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3AC990E-839A-49D1-B4F3-F0FACB569DD4}" type="datetimeFigureOut">
              <a:rPr lang="en-US" smtClean="0"/>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B7F08-0889-4170-AC64-EEF7A26501C0}" type="slidenum">
              <a:rPr lang="en-US" smtClean="0"/>
              <a:t>‹#›</a:t>
            </a:fld>
            <a:endParaRPr lang="en-US"/>
          </a:p>
        </p:txBody>
      </p:sp>
    </p:spTree>
    <p:extLst>
      <p:ext uri="{BB962C8B-B14F-4D97-AF65-F5344CB8AC3E}">
        <p14:creationId xmlns:p14="http://schemas.microsoft.com/office/powerpoint/2010/main" val="4223278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AC990E-839A-49D1-B4F3-F0FACB569DD4}" type="datetimeFigureOut">
              <a:rPr lang="en-US" smtClean="0"/>
              <a:t>10/9/2024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B7F08-0889-4170-AC64-EEF7A26501C0}" type="slidenum">
              <a:rPr lang="en-US" smtClean="0"/>
              <a:t>‹#›</a:t>
            </a:fld>
            <a:endParaRPr lang="en-US"/>
          </a:p>
        </p:txBody>
      </p:sp>
    </p:spTree>
    <p:extLst>
      <p:ext uri="{BB962C8B-B14F-4D97-AF65-F5344CB8AC3E}">
        <p14:creationId xmlns:p14="http://schemas.microsoft.com/office/powerpoint/2010/main" val="565269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microsoft.com/office/2007/relationships/media" Target="../media/media2.mp3"/><Relationship Id="rId7" Type="http://schemas.openxmlformats.org/officeDocument/2006/relationships/image" Target="../media/image11.png"/><Relationship Id="rId12"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xml"/><Relationship Id="rId11" Type="http://schemas.microsoft.com/office/2007/relationships/hdphoto" Target="../media/hdphoto2.wdp"/><Relationship Id="rId5" Type="http://schemas.openxmlformats.org/officeDocument/2006/relationships/slideLayout" Target="../slideLayouts/slideLayout12.xml"/><Relationship Id="rId10" Type="http://schemas.openxmlformats.org/officeDocument/2006/relationships/image" Target="../media/image13.png"/><Relationship Id="rId4" Type="http://schemas.openxmlformats.org/officeDocument/2006/relationships/audio" Target="../media/media2.mp3"/><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microsoft.com/office/2007/relationships/media" Target="../media/media2.mp3"/><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3.xml"/><Relationship Id="rId11" Type="http://schemas.microsoft.com/office/2007/relationships/hdphoto" Target="../media/hdphoto3.wdp"/><Relationship Id="rId5" Type="http://schemas.openxmlformats.org/officeDocument/2006/relationships/slideLayout" Target="../slideLayouts/slideLayout12.xml"/><Relationship Id="rId10" Type="http://schemas.openxmlformats.org/officeDocument/2006/relationships/image" Target="../media/image15.png"/><Relationship Id="rId4" Type="http://schemas.openxmlformats.org/officeDocument/2006/relationships/audio" Target="../media/media2.mp3"/><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microsoft.com/office/2007/relationships/media" Target="../media/media2.mp3"/><Relationship Id="rId7" Type="http://schemas.openxmlformats.org/officeDocument/2006/relationships/image" Target="../media/image11.png"/><Relationship Id="rId12"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4.xml"/><Relationship Id="rId11" Type="http://schemas.microsoft.com/office/2007/relationships/hdphoto" Target="../media/hdphoto4.wdp"/><Relationship Id="rId5" Type="http://schemas.openxmlformats.org/officeDocument/2006/relationships/slideLayout" Target="../slideLayouts/slideLayout12.xml"/><Relationship Id="rId10" Type="http://schemas.openxmlformats.org/officeDocument/2006/relationships/image" Target="../media/image16.png"/><Relationship Id="rId4" Type="http://schemas.openxmlformats.org/officeDocument/2006/relationships/audio" Target="../media/media2.mp3"/><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20.png"/><Relationship Id="rId3" Type="http://schemas.microsoft.com/office/2007/relationships/media" Target="../media/media2.mp3"/><Relationship Id="rId7" Type="http://schemas.openxmlformats.org/officeDocument/2006/relationships/image" Target="../media/image11.png"/><Relationship Id="rId12" Type="http://schemas.openxmlformats.org/officeDocument/2006/relationships/image" Target="../media/image1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5.xml"/><Relationship Id="rId11" Type="http://schemas.microsoft.com/office/2007/relationships/hdphoto" Target="../media/hdphoto5.wdp"/><Relationship Id="rId5" Type="http://schemas.openxmlformats.org/officeDocument/2006/relationships/slideLayout" Target="../slideLayouts/slideLayout12.xml"/><Relationship Id="rId10" Type="http://schemas.openxmlformats.org/officeDocument/2006/relationships/image" Target="../media/image18.png"/><Relationship Id="rId4" Type="http://schemas.openxmlformats.org/officeDocument/2006/relationships/audio" Target="../media/media2.mp3"/><Relationship Id="rId9" Type="http://schemas.openxmlformats.org/officeDocument/2006/relationships/image" Target="../media/image14.pn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312420" y="0"/>
            <a:ext cx="11567160" cy="6237605"/>
            <a:chOff x="492" y="0"/>
            <a:chExt cx="18216" cy="9823"/>
          </a:xfrm>
        </p:grpSpPr>
        <p:pic>
          <p:nvPicPr>
            <p:cNvPr id="5" name="图片 4" descr="44"/>
            <p:cNvPicPr>
              <a:picLocks noChangeAspect="1"/>
            </p:cNvPicPr>
            <p:nvPr/>
          </p:nvPicPr>
          <p:blipFill>
            <a:blip r:embed="rId3"/>
            <a:srcRect l="6361" t="16863" r="18978" b="17060"/>
            <a:stretch>
              <a:fillRect/>
            </a:stretch>
          </p:blipFill>
          <p:spPr>
            <a:xfrm>
              <a:off x="492" y="755"/>
              <a:ext cx="18217" cy="9069"/>
            </a:xfrm>
            <a:prstGeom prst="rect">
              <a:avLst/>
            </a:prstGeom>
          </p:spPr>
        </p:pic>
        <p:grpSp>
          <p:nvGrpSpPr>
            <p:cNvPr id="34" name="组合 33"/>
            <p:cNvGrpSpPr/>
            <p:nvPr/>
          </p:nvGrpSpPr>
          <p:grpSpPr>
            <a:xfrm>
              <a:off x="4196" y="0"/>
              <a:ext cx="10640" cy="1290"/>
              <a:chOff x="4196" y="0"/>
              <a:chExt cx="10640" cy="1290"/>
            </a:xfrm>
          </p:grpSpPr>
          <p:grpSp>
            <p:nvGrpSpPr>
              <p:cNvPr id="23" name="组合 22"/>
              <p:cNvGrpSpPr/>
              <p:nvPr/>
            </p:nvGrpSpPr>
            <p:grpSpPr>
              <a:xfrm>
                <a:off x="4196" y="0"/>
                <a:ext cx="577" cy="1291"/>
                <a:chOff x="2851" y="8"/>
                <a:chExt cx="610" cy="1365"/>
              </a:xfrm>
            </p:grpSpPr>
            <p:sp>
              <p:nvSpPr>
                <p:cNvPr id="21" name="矩形 20"/>
                <p:cNvSpPr/>
                <p:nvPr/>
              </p:nvSpPr>
              <p:spPr>
                <a:xfrm>
                  <a:off x="2890" y="8"/>
                  <a:ext cx="531" cy="994"/>
                </a:xfrm>
                <a:prstGeom prst="rect">
                  <a:avLst/>
                </a:prstGeom>
                <a:gradFill>
                  <a:gsLst>
                    <a:gs pos="0">
                      <a:srgbClr val="4B3C2F"/>
                    </a:gs>
                    <a:gs pos="100000">
                      <a:srgbClr val="A97C50"/>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思源黑体 CN Bold" panose="020B0800000000000000"/>
                    <a:cs typeface="+mn-cs"/>
                  </a:endParaRPr>
                </a:p>
              </p:txBody>
            </p:sp>
            <p:sp>
              <p:nvSpPr>
                <p:cNvPr id="22" name="椭圆 21"/>
                <p:cNvSpPr/>
                <p:nvPr/>
              </p:nvSpPr>
              <p:spPr>
                <a:xfrm>
                  <a:off x="2851" y="763"/>
                  <a:ext cx="610" cy="610"/>
                </a:xfrm>
                <a:prstGeom prst="ellipse">
                  <a:avLst/>
                </a:prstGeom>
                <a:solidFill>
                  <a:srgbClr val="A97C50"/>
                </a:solidFill>
                <a:ln w="44450">
                  <a:solidFill>
                    <a:schemeClr val="bg1"/>
                  </a:solid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思源黑体 CN Bold" panose="020B0800000000000000"/>
                    <a:cs typeface="+mn-cs"/>
                  </a:endParaRPr>
                </a:p>
              </p:txBody>
            </p:sp>
          </p:grpSp>
          <p:grpSp>
            <p:nvGrpSpPr>
              <p:cNvPr id="24" name="组合 23"/>
              <p:cNvGrpSpPr/>
              <p:nvPr/>
            </p:nvGrpSpPr>
            <p:grpSpPr>
              <a:xfrm>
                <a:off x="14260" y="0"/>
                <a:ext cx="577" cy="1291"/>
                <a:chOff x="2851" y="8"/>
                <a:chExt cx="610" cy="1365"/>
              </a:xfrm>
            </p:grpSpPr>
            <p:sp>
              <p:nvSpPr>
                <p:cNvPr id="25" name="矩形 24"/>
                <p:cNvSpPr/>
                <p:nvPr/>
              </p:nvSpPr>
              <p:spPr>
                <a:xfrm>
                  <a:off x="2890" y="8"/>
                  <a:ext cx="531" cy="994"/>
                </a:xfrm>
                <a:prstGeom prst="rect">
                  <a:avLst/>
                </a:prstGeom>
                <a:gradFill>
                  <a:gsLst>
                    <a:gs pos="0">
                      <a:srgbClr val="4B3C2F"/>
                    </a:gs>
                    <a:gs pos="100000">
                      <a:srgbClr val="A97C50"/>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思源黑体 CN Bold" panose="020B0800000000000000"/>
                    <a:cs typeface="+mn-cs"/>
                  </a:endParaRPr>
                </a:p>
              </p:txBody>
            </p:sp>
            <p:sp>
              <p:nvSpPr>
                <p:cNvPr id="26" name="椭圆 25"/>
                <p:cNvSpPr/>
                <p:nvPr/>
              </p:nvSpPr>
              <p:spPr>
                <a:xfrm>
                  <a:off x="2851" y="763"/>
                  <a:ext cx="610" cy="610"/>
                </a:xfrm>
                <a:prstGeom prst="ellipse">
                  <a:avLst/>
                </a:prstGeom>
                <a:solidFill>
                  <a:srgbClr val="A97C50"/>
                </a:solidFill>
                <a:ln w="44450">
                  <a:solidFill>
                    <a:schemeClr val="bg1"/>
                  </a:solid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思源黑体 CN Bold" panose="020B0800000000000000"/>
                    <a:cs typeface="+mn-cs"/>
                  </a:endParaRPr>
                </a:p>
              </p:txBody>
            </p:sp>
          </p:grpSp>
        </p:grpSp>
      </p:grpSp>
      <p:pic>
        <p:nvPicPr>
          <p:cNvPr id="8" name="图片 7" descr="588ku_8fce8f2a752e40fcc7345577636406eb_12548673"/>
          <p:cNvPicPr>
            <a:picLocks noChangeAspect="1"/>
          </p:cNvPicPr>
          <p:nvPr/>
        </p:nvPicPr>
        <p:blipFill>
          <a:blip r:embed="rId4"/>
          <a:srcRect t="7698" r="7698" b="12538"/>
          <a:stretch>
            <a:fillRect/>
          </a:stretch>
        </p:blipFill>
        <p:spPr>
          <a:xfrm>
            <a:off x="9592310" y="4518660"/>
            <a:ext cx="2482215" cy="2145030"/>
          </a:xfrm>
          <a:prstGeom prst="rect">
            <a:avLst/>
          </a:prstGeom>
        </p:spPr>
      </p:pic>
      <p:pic>
        <p:nvPicPr>
          <p:cNvPr id="9" name="图片 8" descr="千库网_彩色美术画笔_元素编号12899755"/>
          <p:cNvPicPr>
            <a:picLocks noChangeAspect="1"/>
          </p:cNvPicPr>
          <p:nvPr/>
        </p:nvPicPr>
        <p:blipFill>
          <a:blip r:embed="rId5"/>
          <a:srcRect l="16964" r="25281" b="4906"/>
          <a:stretch>
            <a:fillRect/>
          </a:stretch>
        </p:blipFill>
        <p:spPr>
          <a:xfrm>
            <a:off x="641985" y="4572635"/>
            <a:ext cx="1236980" cy="2037080"/>
          </a:xfrm>
          <a:prstGeom prst="rect">
            <a:avLst/>
          </a:prstGeom>
        </p:spPr>
      </p:pic>
      <p:grpSp>
        <p:nvGrpSpPr>
          <p:cNvPr id="20" name="组合 19"/>
          <p:cNvGrpSpPr/>
          <p:nvPr/>
        </p:nvGrpSpPr>
        <p:grpSpPr>
          <a:xfrm>
            <a:off x="4769394" y="1119745"/>
            <a:ext cx="2340610" cy="957580"/>
            <a:chOff x="14655" y="600"/>
            <a:chExt cx="3686" cy="1508"/>
          </a:xfrm>
        </p:grpSpPr>
        <p:pic>
          <p:nvPicPr>
            <p:cNvPr id="18" name="图片 17" descr="45"/>
            <p:cNvPicPr>
              <a:picLocks noChangeAspect="1"/>
            </p:cNvPicPr>
            <p:nvPr/>
          </p:nvPicPr>
          <p:blipFill>
            <a:blip r:embed="rId6"/>
            <a:srcRect l="56250" t="57535" r="19753" b="25000"/>
            <a:stretch>
              <a:fillRect/>
            </a:stretch>
          </p:blipFill>
          <p:spPr>
            <a:xfrm>
              <a:off x="14655" y="600"/>
              <a:ext cx="3686" cy="1509"/>
            </a:xfrm>
            <a:prstGeom prst="rect">
              <a:avLst/>
            </a:prstGeom>
          </p:spPr>
        </p:pic>
        <p:sp>
          <p:nvSpPr>
            <p:cNvPr id="19" name="文本框 18"/>
            <p:cNvSpPr txBox="1"/>
            <p:nvPr/>
          </p:nvSpPr>
          <p:spPr>
            <a:xfrm>
              <a:off x="15553" y="916"/>
              <a:ext cx="1814" cy="483"/>
            </a:xfrm>
            <a:prstGeom prst="rect">
              <a:avLst/>
            </a:prstGeom>
            <a:noFill/>
          </p:spPr>
          <p:txBody>
            <a:bodyPr wrap="square" rtlCol="0" anchor="t">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w="25400">
                    <a:noFill/>
                  </a:ln>
                  <a:solidFill>
                    <a:prstClr val="white"/>
                  </a:solidFill>
                  <a:effectLst>
                    <a:outerShdw blurRad="38100" dist="38100" dir="2700000" algn="tl">
                      <a:prstClr val="white">
                        <a:lumMod val="95000"/>
                        <a:alpha val="43137"/>
                      </a:prstClr>
                    </a:outerShdw>
                  </a:effectLst>
                  <a:uLnTx/>
                  <a:uFillTx/>
                  <a:latin typeface="#9Slide07 Sedgwick Ave" panose="00000500000000000000" pitchFamily="2" charset="0"/>
                  <a:ea typeface="思源黑体 CN Bold" panose="020B0800000000000000" charset="-122"/>
                  <a:cs typeface="思源黑体 CN Normal" panose="020B0400000000000000" charset="-122"/>
                  <a:sym typeface="+mn-ea"/>
                </a:rPr>
                <a:t>TOÁN4</a:t>
              </a:r>
              <a:endParaRPr kumimoji="0" lang="zh-CN" altLang="en-US" sz="1400" b="0" i="0" u="none" strike="noStrike" kern="1200" cap="none" spc="0" normalizeH="0" baseline="0" noProof="0" dirty="0">
                <a:ln w="25400">
                  <a:noFill/>
                </a:ln>
                <a:solidFill>
                  <a:prstClr val="white"/>
                </a:solidFill>
                <a:effectLst>
                  <a:outerShdw blurRad="38100" dist="38100" dir="2700000" algn="tl">
                    <a:prstClr val="white">
                      <a:lumMod val="95000"/>
                      <a:alpha val="43137"/>
                    </a:prstClr>
                  </a:outerShdw>
                </a:effectLst>
                <a:uLnTx/>
                <a:uFillTx/>
                <a:latin typeface="#9Slide07 Sedgwick Ave" panose="00000500000000000000" pitchFamily="2" charset="0"/>
                <a:ea typeface="思源黑体 CN Bold" panose="020B0800000000000000" charset="-122"/>
                <a:cs typeface="思源黑体 CN Normal" panose="020B0400000000000000" charset="-122"/>
                <a:sym typeface="+mn-ea"/>
              </a:endParaRPr>
            </a:p>
          </p:txBody>
        </p:sp>
      </p:grpSp>
      <p:sp>
        <p:nvSpPr>
          <p:cNvPr id="31" name="等腰三角形 30"/>
          <p:cNvSpPr/>
          <p:nvPr/>
        </p:nvSpPr>
        <p:spPr>
          <a:xfrm>
            <a:off x="2516505" y="6261735"/>
            <a:ext cx="347980" cy="347980"/>
          </a:xfrm>
          <a:prstGeom prst="triangl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思源黑体 CN Bold" panose="020B0800000000000000"/>
              <a:cs typeface="+mn-cs"/>
            </a:endParaRPr>
          </a:p>
        </p:txBody>
      </p:sp>
      <p:grpSp>
        <p:nvGrpSpPr>
          <p:cNvPr id="36" name="组合 35"/>
          <p:cNvGrpSpPr/>
          <p:nvPr/>
        </p:nvGrpSpPr>
        <p:grpSpPr>
          <a:xfrm>
            <a:off x="727710" y="131445"/>
            <a:ext cx="10490200" cy="5297805"/>
            <a:chOff x="1146" y="207"/>
            <a:chExt cx="16520" cy="8343"/>
          </a:xfrm>
        </p:grpSpPr>
        <p:sp>
          <p:nvSpPr>
            <p:cNvPr id="27" name="椭圆 26"/>
            <p:cNvSpPr/>
            <p:nvPr/>
          </p:nvSpPr>
          <p:spPr>
            <a:xfrm>
              <a:off x="2410" y="6567"/>
              <a:ext cx="310" cy="310"/>
            </a:xfrm>
            <a:prstGeom prst="ellips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思源黑体 CN Bold" panose="020B0800000000000000"/>
                <a:cs typeface="+mn-cs"/>
              </a:endParaRPr>
            </a:p>
          </p:txBody>
        </p:sp>
        <p:sp>
          <p:nvSpPr>
            <p:cNvPr id="28" name="椭圆 27"/>
            <p:cNvSpPr/>
            <p:nvPr/>
          </p:nvSpPr>
          <p:spPr>
            <a:xfrm>
              <a:off x="1146" y="3095"/>
              <a:ext cx="549" cy="549"/>
            </a:xfrm>
            <a:prstGeom prst="ellips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思源黑体 CN Bold" panose="020B0800000000000000"/>
                <a:cs typeface="+mn-cs"/>
              </a:endParaRPr>
            </a:p>
          </p:txBody>
        </p:sp>
        <p:sp>
          <p:nvSpPr>
            <p:cNvPr id="29" name="椭圆 28"/>
            <p:cNvSpPr/>
            <p:nvPr/>
          </p:nvSpPr>
          <p:spPr>
            <a:xfrm>
              <a:off x="15150" y="8002"/>
              <a:ext cx="549" cy="549"/>
            </a:xfrm>
            <a:prstGeom prst="ellips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思源黑体 CN Bold" panose="020B0800000000000000"/>
                <a:cs typeface="+mn-cs"/>
              </a:endParaRPr>
            </a:p>
          </p:txBody>
        </p:sp>
        <p:sp>
          <p:nvSpPr>
            <p:cNvPr id="30" name="等腰三角形 29"/>
            <p:cNvSpPr/>
            <p:nvPr/>
          </p:nvSpPr>
          <p:spPr>
            <a:xfrm>
              <a:off x="17118" y="207"/>
              <a:ext cx="548" cy="548"/>
            </a:xfrm>
            <a:prstGeom prst="triangle">
              <a:avLst/>
            </a:prstGeom>
            <a:noFill/>
            <a:ln>
              <a:solidFill>
                <a:srgbClr val="A97C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思源黑体 CN Bold" panose="020B0800000000000000"/>
                <a:cs typeface="+mn-cs"/>
              </a:endParaRPr>
            </a:p>
          </p:txBody>
        </p:sp>
        <p:sp>
          <p:nvSpPr>
            <p:cNvPr id="32" name="等腰三角形 31"/>
            <p:cNvSpPr/>
            <p:nvPr/>
          </p:nvSpPr>
          <p:spPr>
            <a:xfrm rot="8400000">
              <a:off x="2278" y="1410"/>
              <a:ext cx="571" cy="548"/>
            </a:xfrm>
            <a:prstGeom prst="triangl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思源黑体 CN Bold" panose="020B0800000000000000"/>
                <a:cs typeface="+mn-cs"/>
              </a:endParaRPr>
            </a:p>
          </p:txBody>
        </p:sp>
      </p:grpSp>
      <p:cxnSp>
        <p:nvCxnSpPr>
          <p:cNvPr id="33" name="直接连接符 32"/>
          <p:cNvCxnSpPr/>
          <p:nvPr/>
        </p:nvCxnSpPr>
        <p:spPr>
          <a:xfrm>
            <a:off x="2516505" y="4572635"/>
            <a:ext cx="7152005" cy="0"/>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22F1C84-7760-0783-0E6B-84A501A9C3B3}"/>
              </a:ext>
            </a:extLst>
          </p:cNvPr>
          <p:cNvPicPr>
            <a:picLocks noChangeAspect="1"/>
          </p:cNvPicPr>
          <p:nvPr/>
        </p:nvPicPr>
        <p:blipFill>
          <a:blip r:embed="rId7"/>
          <a:stretch>
            <a:fillRect/>
          </a:stretch>
        </p:blipFill>
        <p:spPr>
          <a:xfrm>
            <a:off x="1483976" y="1777981"/>
            <a:ext cx="9224047" cy="3359187"/>
          </a:xfrm>
          <a:prstGeom prst="rect">
            <a:avLst/>
          </a:prstGeom>
        </p:spPr>
      </p:pic>
      <p:pic>
        <p:nvPicPr>
          <p:cNvPr id="11" name="Picture 10">
            <a:extLst>
              <a:ext uri="{FF2B5EF4-FFF2-40B4-BE49-F238E27FC236}">
                <a16:creationId xmlns:a16="http://schemas.microsoft.com/office/drawing/2014/main" id="{7398ED71-1CAE-DC05-4203-8589BCDA1ED6}"/>
              </a:ext>
            </a:extLst>
          </p:cNvPr>
          <p:cNvPicPr>
            <a:picLocks noChangeAspect="1"/>
          </p:cNvPicPr>
          <p:nvPr/>
        </p:nvPicPr>
        <p:blipFill>
          <a:blip r:embed="rId8"/>
          <a:stretch>
            <a:fillRect/>
          </a:stretch>
        </p:blipFill>
        <p:spPr>
          <a:xfrm>
            <a:off x="4323051" y="4264446"/>
            <a:ext cx="3603048" cy="2005758"/>
          </a:xfrm>
          <a:prstGeom prst="rect">
            <a:avLst/>
          </a:prstGeom>
        </p:spPr>
      </p:pic>
    </p:spTree>
    <p:extLst>
      <p:ext uri="{BB962C8B-B14F-4D97-AF65-F5344CB8AC3E}">
        <p14:creationId xmlns:p14="http://schemas.microsoft.com/office/powerpoint/2010/main" val="17972421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7510" y="364490"/>
            <a:ext cx="11397615" cy="6341110"/>
          </a:xfrm>
          <a:prstGeom prst="rect">
            <a:avLst/>
          </a:prstGeom>
          <a:solidFill>
            <a:schemeClr val="bg1"/>
          </a:solidFill>
          <a:ln>
            <a:solidFill>
              <a:srgbClr val="F08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思源黑体 CN Bold" panose="020B0800000000000000"/>
              <a:cs typeface="+mn-cs"/>
            </a:endParaRPr>
          </a:p>
        </p:txBody>
      </p:sp>
      <p:sp>
        <p:nvSpPr>
          <p:cNvPr id="34" name="圆角矩形 33"/>
          <p:cNvSpPr/>
          <p:nvPr/>
        </p:nvSpPr>
        <p:spPr bwMode="auto">
          <a:xfrm>
            <a:off x="617218" y="289054"/>
            <a:ext cx="1156970" cy="871726"/>
          </a:xfrm>
          <a:prstGeom prst="roundRect">
            <a:avLst/>
          </a:prstGeom>
          <a:solidFill>
            <a:srgbClr val="F08A04"/>
          </a:solidFill>
        </p:spPr>
        <p:txBody>
          <a:bodyPr vert="horz" wrap="square" lIns="91440" tIns="71755"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思源黑体 CN Bold" panose="020B0800000000000000" charset="-122"/>
                <a:sym typeface="+mn-ea"/>
              </a:rPr>
              <a:t>Bài 2</a:t>
            </a:r>
            <a:endParaRPr kumimoji="0" lang="zh-CN" altLang="en-US" sz="32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charset="-122"/>
              <a:cs typeface="思源黑体 CN Bold" panose="020B0800000000000000" charset="-122"/>
              <a:sym typeface="+mn-ea"/>
            </a:endParaRPr>
          </a:p>
        </p:txBody>
      </p:sp>
      <p:sp>
        <p:nvSpPr>
          <p:cNvPr id="35" name="文本框 34"/>
          <p:cNvSpPr txBox="1"/>
          <p:nvPr/>
        </p:nvSpPr>
        <p:spPr>
          <a:xfrm>
            <a:off x="1908171" y="87657"/>
            <a:ext cx="9521829" cy="1077218"/>
          </a:xfrm>
          <a:prstGeom prst="rect">
            <a:avLst/>
          </a:prstGeom>
          <a:solidFill>
            <a:schemeClr val="accent4">
              <a:lumMod val="20000"/>
              <a:lumOff val="80000"/>
            </a:schemeClr>
          </a:solidFill>
          <a:ln w="38100">
            <a:solidFill>
              <a:schemeClr val="tx1"/>
            </a:solidFill>
            <a:prstDash val="sysDash"/>
          </a:ln>
        </p:spPr>
        <p:txBody>
          <a:bodyPr wrap="square">
            <a:spAutoFit/>
          </a:bodyPr>
          <a:lstStyle>
            <a:defPPr>
              <a:defRPr lang="zh-CN"/>
            </a:defPPr>
            <a:lvl1pPr algn="just">
              <a:lnSpc>
                <a:spcPct val="150000"/>
              </a:lnSpc>
              <a:defRPr sz="1100" spc="120">
                <a:solidFill>
                  <a:schemeClr val="accent6">
                    <a:lumMod val="50000"/>
                  </a:schemeClr>
                </a:solidFill>
                <a:latin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120" normalizeH="0" baseline="0" noProof="0" dirty="0">
                <a:ln>
                  <a:noFill/>
                </a:ln>
                <a:solidFill>
                  <a:srgbClr val="1E1F3B"/>
                </a:solidFill>
                <a:effectLst/>
                <a:uLnTx/>
                <a:uFillTx/>
                <a:latin typeface="Cambria" panose="02040503050406030204" pitchFamily="18" charset="0"/>
                <a:ea typeface="Cambria" panose="02040503050406030204" pitchFamily="18" charset="0"/>
                <a:cs typeface="Arial" panose="020B0604020202020204" pitchFamily="34" charset="0"/>
              </a:rPr>
              <a:t>Con nhện bò theo một trong hai đường đi màu đỏ hoặc màu xanh để về tổ (như hình vẽ).</a:t>
            </a:r>
            <a:endParaRPr kumimoji="0" lang="zh-CN" altLang="en-US" sz="3200" b="1" i="0" u="none" strike="noStrike" kern="1200" cap="none" spc="0" normalizeH="0" baseline="0" noProof="0" dirty="0">
              <a:ln>
                <a:noFill/>
              </a:ln>
              <a:solidFill>
                <a:srgbClr val="1E1F3B"/>
              </a:solidFill>
              <a:effectLst/>
              <a:uLnTx/>
              <a:uFillTx/>
              <a:latin typeface="Cambria" panose="02040503050406030204" pitchFamily="18" charset="0"/>
              <a:ea typeface="Microsoft YaHei UI" panose="020B0503020204020204" pitchFamily="34" charset="-122"/>
              <a:cs typeface="Arial" panose="020B0604020202020204" pitchFamily="34" charset="0"/>
            </a:endParaRPr>
          </a:p>
        </p:txBody>
      </p:sp>
      <p:pic>
        <p:nvPicPr>
          <p:cNvPr id="5" name="Picture 4">
            <a:extLst>
              <a:ext uri="{FF2B5EF4-FFF2-40B4-BE49-F238E27FC236}">
                <a16:creationId xmlns:a16="http://schemas.microsoft.com/office/drawing/2014/main" id="{0939FD5B-C211-627A-68D0-03B73F330320}"/>
              </a:ext>
            </a:extLst>
          </p:cNvPr>
          <p:cNvPicPr>
            <a:picLocks noChangeAspect="1"/>
          </p:cNvPicPr>
          <p:nvPr/>
        </p:nvPicPr>
        <p:blipFill>
          <a:blip r:embed="rId2"/>
          <a:stretch>
            <a:fillRect/>
          </a:stretch>
        </p:blipFill>
        <p:spPr>
          <a:xfrm>
            <a:off x="2209800" y="1301519"/>
            <a:ext cx="8201025" cy="3706562"/>
          </a:xfrm>
          <a:prstGeom prst="rect">
            <a:avLst/>
          </a:prstGeom>
        </p:spPr>
      </p:pic>
      <p:sp>
        <p:nvSpPr>
          <p:cNvPr id="6" name="TextBox 5">
            <a:extLst>
              <a:ext uri="{FF2B5EF4-FFF2-40B4-BE49-F238E27FC236}">
                <a16:creationId xmlns:a16="http://schemas.microsoft.com/office/drawing/2014/main" id="{5A5DD77F-1096-317B-9B51-CB342E387388}"/>
              </a:ext>
            </a:extLst>
          </p:cNvPr>
          <p:cNvSpPr txBox="1"/>
          <p:nvPr/>
        </p:nvSpPr>
        <p:spPr>
          <a:xfrm>
            <a:off x="762001" y="5238750"/>
            <a:ext cx="11001374" cy="1218410"/>
          </a:xfrm>
          <a:prstGeom prst="rect">
            <a:avLst/>
          </a:prstGeom>
          <a:noFill/>
        </p:spPr>
        <p:txBody>
          <a:bodyPr wrap="square" rtlCol="0">
            <a:spAutoFit/>
          </a:bodyPr>
          <a:lstStyle/>
          <a:p>
            <a:pPr algn="just">
              <a:lnSpc>
                <a:spcPct val="150000"/>
              </a:lnSpc>
            </a:pPr>
            <a:r>
              <a:rPr lang="vi-VN" sz="2600" b="1" i="0" dirty="0">
                <a:solidFill>
                  <a:srgbClr val="000000"/>
                </a:solidFill>
                <a:effectLst/>
                <a:latin typeface="Cambria" panose="02040503050406030204" pitchFamily="18" charset="0"/>
                <a:ea typeface="Cambria" panose="02040503050406030204" pitchFamily="18" charset="0"/>
              </a:rPr>
              <a:t>a) Tìm đường đi cho nhện, biết rằng đường đi này có ít nhất một góc tù.</a:t>
            </a:r>
          </a:p>
          <a:p>
            <a:pPr algn="just">
              <a:lnSpc>
                <a:spcPct val="150000"/>
              </a:lnSpc>
            </a:pPr>
            <a:r>
              <a:rPr lang="vi-VN" sz="2600" b="1" i="0" dirty="0">
                <a:solidFill>
                  <a:srgbClr val="000000"/>
                </a:solidFill>
                <a:effectLst/>
                <a:latin typeface="Cambria" panose="02040503050406030204" pitchFamily="18" charset="0"/>
                <a:ea typeface="Cambria" panose="02040503050406030204" pitchFamily="18" charset="0"/>
              </a:rPr>
              <a:t>b) Dùng thước đo góc để xác định số đo của góc đỉnh O; cạnh OM, ON</a:t>
            </a:r>
          </a:p>
        </p:txBody>
      </p:sp>
    </p:spTree>
    <p:extLst>
      <p:ext uri="{BB962C8B-B14F-4D97-AF65-F5344CB8AC3E}">
        <p14:creationId xmlns:p14="http://schemas.microsoft.com/office/powerpoint/2010/main" val="38727339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arn(inVertical)">
                                      <p:cBhvr>
                                        <p:cTn id="1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7510" y="133350"/>
            <a:ext cx="11397615" cy="6572250"/>
          </a:xfrm>
          <a:prstGeom prst="rect">
            <a:avLst/>
          </a:prstGeom>
          <a:solidFill>
            <a:schemeClr val="bg1"/>
          </a:solidFill>
          <a:ln>
            <a:solidFill>
              <a:srgbClr val="F08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思源黑体 CN Bold" panose="020B0800000000000000"/>
              <a:cs typeface="+mn-cs"/>
            </a:endParaRPr>
          </a:p>
        </p:txBody>
      </p:sp>
      <p:pic>
        <p:nvPicPr>
          <p:cNvPr id="5" name="Picture 4">
            <a:extLst>
              <a:ext uri="{FF2B5EF4-FFF2-40B4-BE49-F238E27FC236}">
                <a16:creationId xmlns:a16="http://schemas.microsoft.com/office/drawing/2014/main" id="{0939FD5B-C211-627A-68D0-03B73F330320}"/>
              </a:ext>
            </a:extLst>
          </p:cNvPr>
          <p:cNvPicPr>
            <a:picLocks noChangeAspect="1"/>
          </p:cNvPicPr>
          <p:nvPr/>
        </p:nvPicPr>
        <p:blipFill>
          <a:blip r:embed="rId2"/>
          <a:stretch>
            <a:fillRect/>
          </a:stretch>
        </p:blipFill>
        <p:spPr>
          <a:xfrm>
            <a:off x="2047875" y="139469"/>
            <a:ext cx="8201025" cy="3706562"/>
          </a:xfrm>
          <a:prstGeom prst="rect">
            <a:avLst/>
          </a:prstGeom>
        </p:spPr>
      </p:pic>
      <p:sp>
        <p:nvSpPr>
          <p:cNvPr id="6" name="TextBox 5">
            <a:extLst>
              <a:ext uri="{FF2B5EF4-FFF2-40B4-BE49-F238E27FC236}">
                <a16:creationId xmlns:a16="http://schemas.microsoft.com/office/drawing/2014/main" id="{5A5DD77F-1096-317B-9B51-CB342E387388}"/>
              </a:ext>
            </a:extLst>
          </p:cNvPr>
          <p:cNvSpPr txBox="1"/>
          <p:nvPr/>
        </p:nvSpPr>
        <p:spPr>
          <a:xfrm>
            <a:off x="790576" y="3819525"/>
            <a:ext cx="11001374" cy="61824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Tìm đường đi cho nhện, biết rằng đường đi này có ít nhất một góc tù.</a:t>
            </a:r>
          </a:p>
        </p:txBody>
      </p:sp>
      <p:sp>
        <p:nvSpPr>
          <p:cNvPr id="3" name="TextBox 2">
            <a:extLst>
              <a:ext uri="{FF2B5EF4-FFF2-40B4-BE49-F238E27FC236}">
                <a16:creationId xmlns:a16="http://schemas.microsoft.com/office/drawing/2014/main" id="{8523A921-6C78-7A39-3D6B-55193D6D5338}"/>
              </a:ext>
            </a:extLst>
          </p:cNvPr>
          <p:cNvSpPr txBox="1"/>
          <p:nvPr/>
        </p:nvSpPr>
        <p:spPr>
          <a:xfrm>
            <a:off x="1057275" y="4657725"/>
            <a:ext cx="10172700" cy="1569660"/>
          </a:xfrm>
          <a:prstGeom prst="rect">
            <a:avLst/>
          </a:prstGeom>
          <a:noFill/>
        </p:spPr>
        <p:txBody>
          <a:bodyPr wrap="square" rtlCol="0">
            <a:spAutoFit/>
          </a:bodyPr>
          <a:lstStyle/>
          <a:p>
            <a:r>
              <a:rPr lang="vi-VN" sz="3200" b="1" dirty="0">
                <a:solidFill>
                  <a:srgbClr val="FF0000"/>
                </a:solidFill>
                <a:latin typeface="Cambria" panose="02040503050406030204" pitchFamily="18" charset="0"/>
                <a:ea typeface="Cambria" panose="02040503050406030204" pitchFamily="18" charset="0"/>
              </a:rPr>
              <a:t>- Đường đi màu đỏ chỉ có các góc vuông và góc nhọn</a:t>
            </a:r>
          </a:p>
          <a:p>
            <a:r>
              <a:rPr lang="vi-VN" sz="3200" b="1" dirty="0">
                <a:solidFill>
                  <a:srgbClr val="FF0000"/>
                </a:solidFill>
                <a:latin typeface="Cambria" panose="02040503050406030204" pitchFamily="18" charset="0"/>
                <a:ea typeface="Cambria" panose="02040503050406030204" pitchFamily="18" charset="0"/>
              </a:rPr>
              <a:t>- Đường đi màu xanh có góc tù đỉnh O, cạnh OM, ON.</a:t>
            </a:r>
          </a:p>
          <a:p>
            <a:r>
              <a:rPr lang="vi-VN" sz="3200" b="1" dirty="0">
                <a:solidFill>
                  <a:srgbClr val="FF0000"/>
                </a:solidFill>
                <a:latin typeface="Cambria" panose="02040503050406030204" pitchFamily="18" charset="0"/>
                <a:ea typeface="Cambria" panose="02040503050406030204" pitchFamily="18" charset="0"/>
              </a:rPr>
              <a:t>Vậy con nhện sẽ bò theo đường đi màu xanh để về tổ</a:t>
            </a:r>
            <a:endParaRPr lang="en-US" sz="3200" b="1" dirty="0">
              <a:solidFill>
                <a:srgbClr val="FF0000"/>
              </a:solidFill>
              <a:latin typeface="Cambria" panose="02040503050406030204" pitchFamily="18" charset="0"/>
              <a:ea typeface="Cambria" panose="02040503050406030204" pitchFamily="18" charset="0"/>
            </a:endParaRPr>
          </a:p>
        </p:txBody>
      </p:sp>
      <p:sp>
        <p:nvSpPr>
          <p:cNvPr id="4" name="Freeform: Shape 3">
            <a:extLst>
              <a:ext uri="{FF2B5EF4-FFF2-40B4-BE49-F238E27FC236}">
                <a16:creationId xmlns:a16="http://schemas.microsoft.com/office/drawing/2014/main" id="{6DA23314-2EB6-3D51-0D7F-39A601002062}"/>
              </a:ext>
            </a:extLst>
          </p:cNvPr>
          <p:cNvSpPr/>
          <p:nvPr/>
        </p:nvSpPr>
        <p:spPr>
          <a:xfrm>
            <a:off x="3086100" y="1180425"/>
            <a:ext cx="6517793" cy="1886625"/>
          </a:xfrm>
          <a:custGeom>
            <a:avLst/>
            <a:gdLst>
              <a:gd name="connsiteX0" fmla="*/ 0 w 6517793"/>
              <a:gd name="connsiteY0" fmla="*/ 1257975 h 1886625"/>
              <a:gd name="connsiteX1" fmla="*/ 152400 w 6517793"/>
              <a:gd name="connsiteY1" fmla="*/ 1229400 h 1886625"/>
              <a:gd name="connsiteX2" fmla="*/ 190500 w 6517793"/>
              <a:gd name="connsiteY2" fmla="*/ 1219875 h 1886625"/>
              <a:gd name="connsiteX3" fmla="*/ 295275 w 6517793"/>
              <a:gd name="connsiteY3" fmla="*/ 1200825 h 1886625"/>
              <a:gd name="connsiteX4" fmla="*/ 933450 w 6517793"/>
              <a:gd name="connsiteY4" fmla="*/ 1210350 h 1886625"/>
              <a:gd name="connsiteX5" fmla="*/ 1190625 w 6517793"/>
              <a:gd name="connsiteY5" fmla="*/ 1229400 h 1886625"/>
              <a:gd name="connsiteX6" fmla="*/ 1543050 w 6517793"/>
              <a:gd name="connsiteY6" fmla="*/ 1200825 h 1886625"/>
              <a:gd name="connsiteX7" fmla="*/ 1552575 w 6517793"/>
              <a:gd name="connsiteY7" fmla="*/ 1162725 h 1886625"/>
              <a:gd name="connsiteX8" fmla="*/ 1543050 w 6517793"/>
              <a:gd name="connsiteY8" fmla="*/ 981750 h 1886625"/>
              <a:gd name="connsiteX9" fmla="*/ 1495425 w 6517793"/>
              <a:gd name="connsiteY9" fmla="*/ 781725 h 1886625"/>
              <a:gd name="connsiteX10" fmla="*/ 1514475 w 6517793"/>
              <a:gd name="connsiteY10" fmla="*/ 467400 h 1886625"/>
              <a:gd name="connsiteX11" fmla="*/ 1533525 w 6517793"/>
              <a:gd name="connsiteY11" fmla="*/ 381675 h 1886625"/>
              <a:gd name="connsiteX12" fmla="*/ 1495425 w 6517793"/>
              <a:gd name="connsiteY12" fmla="*/ 343575 h 1886625"/>
              <a:gd name="connsiteX13" fmla="*/ 1400175 w 6517793"/>
              <a:gd name="connsiteY13" fmla="*/ 324525 h 1886625"/>
              <a:gd name="connsiteX14" fmla="*/ 1276350 w 6517793"/>
              <a:gd name="connsiteY14" fmla="*/ 267375 h 1886625"/>
              <a:gd name="connsiteX15" fmla="*/ 1238250 w 6517793"/>
              <a:gd name="connsiteY15" fmla="*/ 229275 h 1886625"/>
              <a:gd name="connsiteX16" fmla="*/ 1133475 w 6517793"/>
              <a:gd name="connsiteY16" fmla="*/ 181650 h 1886625"/>
              <a:gd name="connsiteX17" fmla="*/ 1085850 w 6517793"/>
              <a:gd name="connsiteY17" fmla="*/ 172125 h 1886625"/>
              <a:gd name="connsiteX18" fmla="*/ 971550 w 6517793"/>
              <a:gd name="connsiteY18" fmla="*/ 124500 h 1886625"/>
              <a:gd name="connsiteX19" fmla="*/ 933450 w 6517793"/>
              <a:gd name="connsiteY19" fmla="*/ 105450 h 1886625"/>
              <a:gd name="connsiteX20" fmla="*/ 876300 w 6517793"/>
              <a:gd name="connsiteY20" fmla="*/ 86400 h 1886625"/>
              <a:gd name="connsiteX21" fmla="*/ 866775 w 6517793"/>
              <a:gd name="connsiteY21" fmla="*/ 57825 h 1886625"/>
              <a:gd name="connsiteX22" fmla="*/ 847725 w 6517793"/>
              <a:gd name="connsiteY22" fmla="*/ 29250 h 1886625"/>
              <a:gd name="connsiteX23" fmla="*/ 876300 w 6517793"/>
              <a:gd name="connsiteY23" fmla="*/ 19725 h 1886625"/>
              <a:gd name="connsiteX24" fmla="*/ 1285875 w 6517793"/>
              <a:gd name="connsiteY24" fmla="*/ 29250 h 1886625"/>
              <a:gd name="connsiteX25" fmla="*/ 1333500 w 6517793"/>
              <a:gd name="connsiteY25" fmla="*/ 38775 h 1886625"/>
              <a:gd name="connsiteX26" fmla="*/ 1504950 w 6517793"/>
              <a:gd name="connsiteY26" fmla="*/ 48300 h 1886625"/>
              <a:gd name="connsiteX27" fmla="*/ 2609850 w 6517793"/>
              <a:gd name="connsiteY27" fmla="*/ 38775 h 1886625"/>
              <a:gd name="connsiteX28" fmla="*/ 2686050 w 6517793"/>
              <a:gd name="connsiteY28" fmla="*/ 19725 h 1886625"/>
              <a:gd name="connsiteX29" fmla="*/ 4381500 w 6517793"/>
              <a:gd name="connsiteY29" fmla="*/ 10200 h 1886625"/>
              <a:gd name="connsiteX30" fmla="*/ 4800600 w 6517793"/>
              <a:gd name="connsiteY30" fmla="*/ 10200 h 1886625"/>
              <a:gd name="connsiteX31" fmla="*/ 5172075 w 6517793"/>
              <a:gd name="connsiteY31" fmla="*/ 19725 h 1886625"/>
              <a:gd name="connsiteX32" fmla="*/ 6019800 w 6517793"/>
              <a:gd name="connsiteY32" fmla="*/ 10200 h 1886625"/>
              <a:gd name="connsiteX33" fmla="*/ 6048375 w 6517793"/>
              <a:gd name="connsiteY33" fmla="*/ 675 h 1886625"/>
              <a:gd name="connsiteX34" fmla="*/ 6381750 w 6517793"/>
              <a:gd name="connsiteY34" fmla="*/ 10200 h 1886625"/>
              <a:gd name="connsiteX35" fmla="*/ 6438900 w 6517793"/>
              <a:gd name="connsiteY35" fmla="*/ 29250 h 1886625"/>
              <a:gd name="connsiteX36" fmla="*/ 6515100 w 6517793"/>
              <a:gd name="connsiteY36" fmla="*/ 48300 h 1886625"/>
              <a:gd name="connsiteX37" fmla="*/ 6486525 w 6517793"/>
              <a:gd name="connsiteY37" fmla="*/ 95925 h 1886625"/>
              <a:gd name="connsiteX38" fmla="*/ 6429375 w 6517793"/>
              <a:gd name="connsiteY38" fmla="*/ 105450 h 1886625"/>
              <a:gd name="connsiteX39" fmla="*/ 6372225 w 6517793"/>
              <a:gd name="connsiteY39" fmla="*/ 124500 h 1886625"/>
              <a:gd name="connsiteX40" fmla="*/ 6334125 w 6517793"/>
              <a:gd name="connsiteY40" fmla="*/ 143550 h 1886625"/>
              <a:gd name="connsiteX41" fmla="*/ 6219825 w 6517793"/>
              <a:gd name="connsiteY41" fmla="*/ 162600 h 1886625"/>
              <a:gd name="connsiteX42" fmla="*/ 6134100 w 6517793"/>
              <a:gd name="connsiteY42" fmla="*/ 181650 h 1886625"/>
              <a:gd name="connsiteX43" fmla="*/ 6076950 w 6517793"/>
              <a:gd name="connsiteY43" fmla="*/ 191175 h 1886625"/>
              <a:gd name="connsiteX44" fmla="*/ 6019800 w 6517793"/>
              <a:gd name="connsiteY44" fmla="*/ 210225 h 1886625"/>
              <a:gd name="connsiteX45" fmla="*/ 5953125 w 6517793"/>
              <a:gd name="connsiteY45" fmla="*/ 229275 h 1886625"/>
              <a:gd name="connsiteX46" fmla="*/ 5829300 w 6517793"/>
              <a:gd name="connsiteY46" fmla="*/ 248325 h 1886625"/>
              <a:gd name="connsiteX47" fmla="*/ 5715000 w 6517793"/>
              <a:gd name="connsiteY47" fmla="*/ 286425 h 1886625"/>
              <a:gd name="connsiteX48" fmla="*/ 5667375 w 6517793"/>
              <a:gd name="connsiteY48" fmla="*/ 295950 h 1886625"/>
              <a:gd name="connsiteX49" fmla="*/ 5495925 w 6517793"/>
              <a:gd name="connsiteY49" fmla="*/ 343575 h 1886625"/>
              <a:gd name="connsiteX50" fmla="*/ 5353050 w 6517793"/>
              <a:gd name="connsiteY50" fmla="*/ 391200 h 1886625"/>
              <a:gd name="connsiteX51" fmla="*/ 5219700 w 6517793"/>
              <a:gd name="connsiteY51" fmla="*/ 410250 h 1886625"/>
              <a:gd name="connsiteX52" fmla="*/ 4981575 w 6517793"/>
              <a:gd name="connsiteY52" fmla="*/ 467400 h 1886625"/>
              <a:gd name="connsiteX53" fmla="*/ 4857750 w 6517793"/>
              <a:gd name="connsiteY53" fmla="*/ 505500 h 1886625"/>
              <a:gd name="connsiteX54" fmla="*/ 4686300 w 6517793"/>
              <a:gd name="connsiteY54" fmla="*/ 572175 h 1886625"/>
              <a:gd name="connsiteX55" fmla="*/ 4629150 w 6517793"/>
              <a:gd name="connsiteY55" fmla="*/ 581700 h 1886625"/>
              <a:gd name="connsiteX56" fmla="*/ 4543425 w 6517793"/>
              <a:gd name="connsiteY56" fmla="*/ 610275 h 1886625"/>
              <a:gd name="connsiteX57" fmla="*/ 4438650 w 6517793"/>
              <a:gd name="connsiteY57" fmla="*/ 648375 h 1886625"/>
              <a:gd name="connsiteX58" fmla="*/ 4343400 w 6517793"/>
              <a:gd name="connsiteY58" fmla="*/ 667425 h 1886625"/>
              <a:gd name="connsiteX59" fmla="*/ 4086225 w 6517793"/>
              <a:gd name="connsiteY59" fmla="*/ 734100 h 1886625"/>
              <a:gd name="connsiteX60" fmla="*/ 4019550 w 6517793"/>
              <a:gd name="connsiteY60" fmla="*/ 819825 h 1886625"/>
              <a:gd name="connsiteX61" fmla="*/ 4010025 w 6517793"/>
              <a:gd name="connsiteY61" fmla="*/ 876975 h 1886625"/>
              <a:gd name="connsiteX62" fmla="*/ 3971925 w 6517793"/>
              <a:gd name="connsiteY62" fmla="*/ 924600 h 1886625"/>
              <a:gd name="connsiteX63" fmla="*/ 3924300 w 6517793"/>
              <a:gd name="connsiteY63" fmla="*/ 1048425 h 1886625"/>
              <a:gd name="connsiteX64" fmla="*/ 3886200 w 6517793"/>
              <a:gd name="connsiteY64" fmla="*/ 1134150 h 1886625"/>
              <a:gd name="connsiteX65" fmla="*/ 3867150 w 6517793"/>
              <a:gd name="connsiteY65" fmla="*/ 1267500 h 1886625"/>
              <a:gd name="connsiteX66" fmla="*/ 3838575 w 6517793"/>
              <a:gd name="connsiteY66" fmla="*/ 1353225 h 1886625"/>
              <a:gd name="connsiteX67" fmla="*/ 3829050 w 6517793"/>
              <a:gd name="connsiteY67" fmla="*/ 1391325 h 1886625"/>
              <a:gd name="connsiteX68" fmla="*/ 3819525 w 6517793"/>
              <a:gd name="connsiteY68" fmla="*/ 1438950 h 1886625"/>
              <a:gd name="connsiteX69" fmla="*/ 3781425 w 6517793"/>
              <a:gd name="connsiteY69" fmla="*/ 1553250 h 1886625"/>
              <a:gd name="connsiteX70" fmla="*/ 3762375 w 6517793"/>
              <a:gd name="connsiteY70" fmla="*/ 1886625 h 188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517793" h="1886625">
                <a:moveTo>
                  <a:pt x="0" y="1257975"/>
                </a:moveTo>
                <a:cubicBezTo>
                  <a:pt x="68656" y="1246532"/>
                  <a:pt x="72469" y="1246528"/>
                  <a:pt x="152400" y="1229400"/>
                </a:cubicBezTo>
                <a:cubicBezTo>
                  <a:pt x="165200" y="1226657"/>
                  <a:pt x="177663" y="1222442"/>
                  <a:pt x="190500" y="1219875"/>
                </a:cubicBezTo>
                <a:cubicBezTo>
                  <a:pt x="225308" y="1212913"/>
                  <a:pt x="260350" y="1207175"/>
                  <a:pt x="295275" y="1200825"/>
                </a:cubicBezTo>
                <a:lnTo>
                  <a:pt x="933450" y="1210350"/>
                </a:lnTo>
                <a:cubicBezTo>
                  <a:pt x="1114839" y="1214472"/>
                  <a:pt x="1078606" y="1210730"/>
                  <a:pt x="1190625" y="1229400"/>
                </a:cubicBezTo>
                <a:cubicBezTo>
                  <a:pt x="1308100" y="1219875"/>
                  <a:pt x="1427140" y="1222177"/>
                  <a:pt x="1543050" y="1200825"/>
                </a:cubicBezTo>
                <a:cubicBezTo>
                  <a:pt x="1555924" y="1198453"/>
                  <a:pt x="1552575" y="1175816"/>
                  <a:pt x="1552575" y="1162725"/>
                </a:cubicBezTo>
                <a:cubicBezTo>
                  <a:pt x="1552575" y="1102317"/>
                  <a:pt x="1550108" y="1041745"/>
                  <a:pt x="1543050" y="981750"/>
                </a:cubicBezTo>
                <a:cubicBezTo>
                  <a:pt x="1531227" y="881255"/>
                  <a:pt x="1521279" y="859288"/>
                  <a:pt x="1495425" y="781725"/>
                </a:cubicBezTo>
                <a:cubicBezTo>
                  <a:pt x="1498212" y="714830"/>
                  <a:pt x="1499519" y="557136"/>
                  <a:pt x="1514475" y="467400"/>
                </a:cubicBezTo>
                <a:cubicBezTo>
                  <a:pt x="1519287" y="438526"/>
                  <a:pt x="1527175" y="410250"/>
                  <a:pt x="1533525" y="381675"/>
                </a:cubicBezTo>
                <a:cubicBezTo>
                  <a:pt x="1520825" y="368975"/>
                  <a:pt x="1510040" y="354014"/>
                  <a:pt x="1495425" y="343575"/>
                </a:cubicBezTo>
                <a:cubicBezTo>
                  <a:pt x="1478800" y="331700"/>
                  <a:pt x="1402442" y="324849"/>
                  <a:pt x="1400175" y="324525"/>
                </a:cubicBezTo>
                <a:cubicBezTo>
                  <a:pt x="1308682" y="278779"/>
                  <a:pt x="1350342" y="296972"/>
                  <a:pt x="1276350" y="267375"/>
                </a:cubicBezTo>
                <a:cubicBezTo>
                  <a:pt x="1263650" y="254675"/>
                  <a:pt x="1253194" y="239238"/>
                  <a:pt x="1238250" y="229275"/>
                </a:cubicBezTo>
                <a:cubicBezTo>
                  <a:pt x="1218546" y="216139"/>
                  <a:pt x="1165841" y="189742"/>
                  <a:pt x="1133475" y="181650"/>
                </a:cubicBezTo>
                <a:cubicBezTo>
                  <a:pt x="1117769" y="177723"/>
                  <a:pt x="1101725" y="175300"/>
                  <a:pt x="1085850" y="172125"/>
                </a:cubicBezTo>
                <a:cubicBezTo>
                  <a:pt x="996099" y="118274"/>
                  <a:pt x="1083875" y="165346"/>
                  <a:pt x="971550" y="124500"/>
                </a:cubicBezTo>
                <a:cubicBezTo>
                  <a:pt x="958206" y="119648"/>
                  <a:pt x="946633" y="110723"/>
                  <a:pt x="933450" y="105450"/>
                </a:cubicBezTo>
                <a:cubicBezTo>
                  <a:pt x="914806" y="97992"/>
                  <a:pt x="895350" y="92750"/>
                  <a:pt x="876300" y="86400"/>
                </a:cubicBezTo>
                <a:cubicBezTo>
                  <a:pt x="873125" y="76875"/>
                  <a:pt x="871265" y="66805"/>
                  <a:pt x="866775" y="57825"/>
                </a:cubicBezTo>
                <a:cubicBezTo>
                  <a:pt x="861655" y="47586"/>
                  <a:pt x="844949" y="40356"/>
                  <a:pt x="847725" y="29250"/>
                </a:cubicBezTo>
                <a:cubicBezTo>
                  <a:pt x="850160" y="19510"/>
                  <a:pt x="866775" y="22900"/>
                  <a:pt x="876300" y="19725"/>
                </a:cubicBezTo>
                <a:lnTo>
                  <a:pt x="1285875" y="29250"/>
                </a:lnTo>
                <a:cubicBezTo>
                  <a:pt x="1302050" y="29924"/>
                  <a:pt x="1317371" y="37373"/>
                  <a:pt x="1333500" y="38775"/>
                </a:cubicBezTo>
                <a:cubicBezTo>
                  <a:pt x="1390523" y="43734"/>
                  <a:pt x="1447800" y="45125"/>
                  <a:pt x="1504950" y="48300"/>
                </a:cubicBezTo>
                <a:cubicBezTo>
                  <a:pt x="1913584" y="99379"/>
                  <a:pt x="1661092" y="71491"/>
                  <a:pt x="2609850" y="38775"/>
                </a:cubicBezTo>
                <a:cubicBezTo>
                  <a:pt x="2636016" y="37873"/>
                  <a:pt x="2659872" y="20147"/>
                  <a:pt x="2686050" y="19725"/>
                </a:cubicBezTo>
                <a:cubicBezTo>
                  <a:pt x="3251135" y="10611"/>
                  <a:pt x="3816350" y="13375"/>
                  <a:pt x="4381500" y="10200"/>
                </a:cubicBezTo>
                <a:cubicBezTo>
                  <a:pt x="4616598" y="-6593"/>
                  <a:pt x="4456010" y="212"/>
                  <a:pt x="4800600" y="10200"/>
                </a:cubicBezTo>
                <a:lnTo>
                  <a:pt x="5172075" y="19725"/>
                </a:lnTo>
                <a:lnTo>
                  <a:pt x="6019800" y="10200"/>
                </a:lnTo>
                <a:cubicBezTo>
                  <a:pt x="6029838" y="9982"/>
                  <a:pt x="6038335" y="675"/>
                  <a:pt x="6048375" y="675"/>
                </a:cubicBezTo>
                <a:cubicBezTo>
                  <a:pt x="6159545" y="675"/>
                  <a:pt x="6270625" y="7025"/>
                  <a:pt x="6381750" y="10200"/>
                </a:cubicBezTo>
                <a:cubicBezTo>
                  <a:pt x="6400800" y="16550"/>
                  <a:pt x="6419592" y="23733"/>
                  <a:pt x="6438900" y="29250"/>
                </a:cubicBezTo>
                <a:cubicBezTo>
                  <a:pt x="6464074" y="36443"/>
                  <a:pt x="6499882" y="26995"/>
                  <a:pt x="6515100" y="48300"/>
                </a:cubicBezTo>
                <a:cubicBezTo>
                  <a:pt x="6525861" y="63365"/>
                  <a:pt x="6501929" y="85656"/>
                  <a:pt x="6486525" y="95925"/>
                </a:cubicBezTo>
                <a:cubicBezTo>
                  <a:pt x="6470456" y="106638"/>
                  <a:pt x="6448111" y="100766"/>
                  <a:pt x="6429375" y="105450"/>
                </a:cubicBezTo>
                <a:cubicBezTo>
                  <a:pt x="6409894" y="110320"/>
                  <a:pt x="6390869" y="117042"/>
                  <a:pt x="6372225" y="124500"/>
                </a:cubicBezTo>
                <a:cubicBezTo>
                  <a:pt x="6359042" y="129773"/>
                  <a:pt x="6347595" y="139060"/>
                  <a:pt x="6334125" y="143550"/>
                </a:cubicBezTo>
                <a:cubicBezTo>
                  <a:pt x="6309900" y="151625"/>
                  <a:pt x="6239548" y="158902"/>
                  <a:pt x="6219825" y="162600"/>
                </a:cubicBezTo>
                <a:cubicBezTo>
                  <a:pt x="6191054" y="167995"/>
                  <a:pt x="6162804" y="175909"/>
                  <a:pt x="6134100" y="181650"/>
                </a:cubicBezTo>
                <a:cubicBezTo>
                  <a:pt x="6115162" y="185438"/>
                  <a:pt x="6095686" y="186491"/>
                  <a:pt x="6076950" y="191175"/>
                </a:cubicBezTo>
                <a:cubicBezTo>
                  <a:pt x="6057469" y="196045"/>
                  <a:pt x="6038992" y="204320"/>
                  <a:pt x="6019800" y="210225"/>
                </a:cubicBezTo>
                <a:cubicBezTo>
                  <a:pt x="5997708" y="217023"/>
                  <a:pt x="5975549" y="223669"/>
                  <a:pt x="5953125" y="229275"/>
                </a:cubicBezTo>
                <a:cubicBezTo>
                  <a:pt x="5909490" y="240184"/>
                  <a:pt x="5875569" y="242541"/>
                  <a:pt x="5829300" y="248325"/>
                </a:cubicBezTo>
                <a:cubicBezTo>
                  <a:pt x="5791200" y="261025"/>
                  <a:pt x="5753529" y="275093"/>
                  <a:pt x="5715000" y="286425"/>
                </a:cubicBezTo>
                <a:cubicBezTo>
                  <a:pt x="5699468" y="290993"/>
                  <a:pt x="5683040" y="291863"/>
                  <a:pt x="5667375" y="295950"/>
                </a:cubicBezTo>
                <a:cubicBezTo>
                  <a:pt x="5609982" y="310922"/>
                  <a:pt x="5495925" y="343575"/>
                  <a:pt x="5495925" y="343575"/>
                </a:cubicBezTo>
                <a:cubicBezTo>
                  <a:pt x="5439119" y="381446"/>
                  <a:pt x="5463204" y="370017"/>
                  <a:pt x="5353050" y="391200"/>
                </a:cubicBezTo>
                <a:cubicBezTo>
                  <a:pt x="5308957" y="399679"/>
                  <a:pt x="5263729" y="401444"/>
                  <a:pt x="5219700" y="410250"/>
                </a:cubicBezTo>
                <a:cubicBezTo>
                  <a:pt x="5115861" y="431018"/>
                  <a:pt x="5155561" y="422292"/>
                  <a:pt x="4981575" y="467400"/>
                </a:cubicBezTo>
                <a:cubicBezTo>
                  <a:pt x="4948015" y="476101"/>
                  <a:pt x="4891286" y="492924"/>
                  <a:pt x="4857750" y="505500"/>
                </a:cubicBezTo>
                <a:cubicBezTo>
                  <a:pt x="4800335" y="527031"/>
                  <a:pt x="4744473" y="552784"/>
                  <a:pt x="4686300" y="572175"/>
                </a:cubicBezTo>
                <a:cubicBezTo>
                  <a:pt x="4667978" y="578282"/>
                  <a:pt x="4647811" y="576724"/>
                  <a:pt x="4629150" y="581700"/>
                </a:cubicBezTo>
                <a:cubicBezTo>
                  <a:pt x="4600046" y="589461"/>
                  <a:pt x="4571791" y="600144"/>
                  <a:pt x="4543425" y="610275"/>
                </a:cubicBezTo>
                <a:cubicBezTo>
                  <a:pt x="4499238" y="626056"/>
                  <a:pt x="4486086" y="636516"/>
                  <a:pt x="4438650" y="648375"/>
                </a:cubicBezTo>
                <a:cubicBezTo>
                  <a:pt x="4407238" y="656228"/>
                  <a:pt x="4374117" y="657186"/>
                  <a:pt x="4343400" y="667425"/>
                </a:cubicBezTo>
                <a:cubicBezTo>
                  <a:pt x="4183024" y="720884"/>
                  <a:pt x="4268481" y="697649"/>
                  <a:pt x="4086225" y="734100"/>
                </a:cubicBezTo>
                <a:cubicBezTo>
                  <a:pt x="4058697" y="761628"/>
                  <a:pt x="4035826" y="780763"/>
                  <a:pt x="4019550" y="819825"/>
                </a:cubicBezTo>
                <a:cubicBezTo>
                  <a:pt x="4012122" y="837652"/>
                  <a:pt x="4018017" y="859393"/>
                  <a:pt x="4010025" y="876975"/>
                </a:cubicBezTo>
                <a:cubicBezTo>
                  <a:pt x="4001612" y="895483"/>
                  <a:pt x="3981017" y="906416"/>
                  <a:pt x="3971925" y="924600"/>
                </a:cubicBezTo>
                <a:cubicBezTo>
                  <a:pt x="3952148" y="964154"/>
                  <a:pt x="3940328" y="1007209"/>
                  <a:pt x="3924300" y="1048425"/>
                </a:cubicBezTo>
                <a:cubicBezTo>
                  <a:pt x="3903017" y="1103153"/>
                  <a:pt x="3910371" y="1085807"/>
                  <a:pt x="3886200" y="1134150"/>
                </a:cubicBezTo>
                <a:cubicBezTo>
                  <a:pt x="3882231" y="1169867"/>
                  <a:pt x="3878178" y="1228902"/>
                  <a:pt x="3867150" y="1267500"/>
                </a:cubicBezTo>
                <a:cubicBezTo>
                  <a:pt x="3858875" y="1296462"/>
                  <a:pt x="3847433" y="1324436"/>
                  <a:pt x="3838575" y="1353225"/>
                </a:cubicBezTo>
                <a:cubicBezTo>
                  <a:pt x="3834725" y="1365737"/>
                  <a:pt x="3831890" y="1378546"/>
                  <a:pt x="3829050" y="1391325"/>
                </a:cubicBezTo>
                <a:cubicBezTo>
                  <a:pt x="3825538" y="1407129"/>
                  <a:pt x="3824093" y="1423418"/>
                  <a:pt x="3819525" y="1438950"/>
                </a:cubicBezTo>
                <a:cubicBezTo>
                  <a:pt x="3808193" y="1477479"/>
                  <a:pt x="3781425" y="1553250"/>
                  <a:pt x="3781425" y="1553250"/>
                </a:cubicBezTo>
                <a:cubicBezTo>
                  <a:pt x="3759843" y="1823024"/>
                  <a:pt x="3762375" y="1711746"/>
                  <a:pt x="3762375" y="1886625"/>
                </a:cubicBezTo>
              </a:path>
            </a:pathLst>
          </a:cu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63342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7510" y="133350"/>
            <a:ext cx="11397615" cy="6572250"/>
          </a:xfrm>
          <a:prstGeom prst="rect">
            <a:avLst/>
          </a:prstGeom>
          <a:solidFill>
            <a:schemeClr val="bg1"/>
          </a:solidFill>
          <a:ln>
            <a:solidFill>
              <a:srgbClr val="F08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思源黑体 CN Bold" panose="020B0800000000000000"/>
              <a:cs typeface="+mn-cs"/>
            </a:endParaRPr>
          </a:p>
        </p:txBody>
      </p:sp>
      <p:pic>
        <p:nvPicPr>
          <p:cNvPr id="5" name="Picture 4">
            <a:extLst>
              <a:ext uri="{FF2B5EF4-FFF2-40B4-BE49-F238E27FC236}">
                <a16:creationId xmlns:a16="http://schemas.microsoft.com/office/drawing/2014/main" id="{0939FD5B-C211-627A-68D0-03B73F330320}"/>
              </a:ext>
            </a:extLst>
          </p:cNvPr>
          <p:cNvPicPr>
            <a:picLocks noChangeAspect="1"/>
          </p:cNvPicPr>
          <p:nvPr/>
        </p:nvPicPr>
        <p:blipFill>
          <a:blip r:embed="rId2"/>
          <a:stretch>
            <a:fillRect/>
          </a:stretch>
        </p:blipFill>
        <p:spPr>
          <a:xfrm>
            <a:off x="2047875" y="139469"/>
            <a:ext cx="8201025" cy="3706562"/>
          </a:xfrm>
          <a:prstGeom prst="rect">
            <a:avLst/>
          </a:prstGeom>
        </p:spPr>
      </p:pic>
      <p:sp>
        <p:nvSpPr>
          <p:cNvPr id="6" name="TextBox 5">
            <a:extLst>
              <a:ext uri="{FF2B5EF4-FFF2-40B4-BE49-F238E27FC236}">
                <a16:creationId xmlns:a16="http://schemas.microsoft.com/office/drawing/2014/main" id="{5A5DD77F-1096-317B-9B51-CB342E387388}"/>
              </a:ext>
            </a:extLst>
          </p:cNvPr>
          <p:cNvSpPr txBox="1"/>
          <p:nvPr/>
        </p:nvSpPr>
        <p:spPr>
          <a:xfrm>
            <a:off x="790576" y="3819525"/>
            <a:ext cx="11001374" cy="618246"/>
          </a:xfrm>
          <a:prstGeom prst="rect">
            <a:avLst/>
          </a:prstGeom>
          <a:noFill/>
        </p:spPr>
        <p:txBody>
          <a:bodyPr wrap="square" rtlCol="0">
            <a:spAutoFit/>
          </a:bodyPr>
          <a:lstStyle/>
          <a:p>
            <a:pPr lvl="0" algn="just">
              <a:lnSpc>
                <a:spcPct val="150000"/>
              </a:lnSpc>
            </a:pPr>
            <a:r>
              <a:rPr lang="vi-VN" sz="2600" b="1" dirty="0">
                <a:solidFill>
                  <a:srgbClr val="000000"/>
                </a:solidFill>
                <a:latin typeface="Cambria" panose="02040503050406030204" pitchFamily="18" charset="0"/>
                <a:ea typeface="Cambria" panose="02040503050406030204" pitchFamily="18" charset="0"/>
              </a:rPr>
              <a:t>b) Dùng thước đo góc để xác định số đo của góc đỉnh O; cạnh OM, ON</a:t>
            </a:r>
          </a:p>
        </p:txBody>
      </p:sp>
      <p:sp>
        <p:nvSpPr>
          <p:cNvPr id="3" name="TextBox 2">
            <a:extLst>
              <a:ext uri="{FF2B5EF4-FFF2-40B4-BE49-F238E27FC236}">
                <a16:creationId xmlns:a16="http://schemas.microsoft.com/office/drawing/2014/main" id="{8523A921-6C78-7A39-3D6B-55193D6D5338}"/>
              </a:ext>
            </a:extLst>
          </p:cNvPr>
          <p:cNvSpPr txBox="1"/>
          <p:nvPr/>
        </p:nvSpPr>
        <p:spPr>
          <a:xfrm>
            <a:off x="1057275" y="4657725"/>
            <a:ext cx="10172700" cy="584775"/>
          </a:xfrm>
          <a:prstGeom prst="rect">
            <a:avLst/>
          </a:prstGeom>
          <a:noFill/>
        </p:spPr>
        <p:txBody>
          <a:bodyPr wrap="square" rtlCol="0">
            <a:spAutoFit/>
          </a:bodyPr>
          <a:lstStyle/>
          <a:p>
            <a:pPr lvl="0"/>
            <a:r>
              <a:rPr lang="vi-VN" sz="3200" b="1" dirty="0">
                <a:solidFill>
                  <a:srgbClr val="FF0000"/>
                </a:solidFill>
                <a:latin typeface="Cambria" panose="02040503050406030204" pitchFamily="18" charset="0"/>
                <a:ea typeface="Cambria" panose="02040503050406030204" pitchFamily="18" charset="0"/>
              </a:rPr>
              <a:t>Vậy góc đỉnh O; cạnh OM, ON có số đo góc là 120</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độ</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7" name="Picture 6" descr="A yellow and green circular object&#10;&#10;Description automatically generated">
            <a:extLst>
              <a:ext uri="{FF2B5EF4-FFF2-40B4-BE49-F238E27FC236}">
                <a16:creationId xmlns:a16="http://schemas.microsoft.com/office/drawing/2014/main" id="{78A8BD36-33F2-BD46-4968-9F2467E03E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325886">
            <a:off x="6252933" y="1228609"/>
            <a:ext cx="3286584" cy="1657581"/>
          </a:xfrm>
          <a:prstGeom prst="rect">
            <a:avLst/>
          </a:prstGeom>
        </p:spPr>
      </p:pic>
    </p:spTree>
    <p:extLst>
      <p:ext uri="{BB962C8B-B14F-4D97-AF65-F5344CB8AC3E}">
        <p14:creationId xmlns:p14="http://schemas.microsoft.com/office/powerpoint/2010/main" val="10240854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7510" y="364490"/>
            <a:ext cx="11397615" cy="6360160"/>
          </a:xfrm>
          <a:prstGeom prst="rect">
            <a:avLst/>
          </a:prstGeom>
          <a:solidFill>
            <a:schemeClr val="bg1"/>
          </a:solidFill>
          <a:ln>
            <a:solidFill>
              <a:srgbClr val="F08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思源黑体 CN Bold" panose="020B0800000000000000"/>
              <a:cs typeface="+mn-cs"/>
            </a:endParaRPr>
          </a:p>
        </p:txBody>
      </p:sp>
      <p:sp>
        <p:nvSpPr>
          <p:cNvPr id="34" name="圆角矩形 33"/>
          <p:cNvSpPr/>
          <p:nvPr/>
        </p:nvSpPr>
        <p:spPr bwMode="auto">
          <a:xfrm>
            <a:off x="76200" y="403354"/>
            <a:ext cx="1156970" cy="871726"/>
          </a:xfrm>
          <a:prstGeom prst="roundRect">
            <a:avLst/>
          </a:prstGeom>
          <a:solidFill>
            <a:srgbClr val="F08A04"/>
          </a:solidFill>
        </p:spPr>
        <p:txBody>
          <a:bodyPr vert="horz" wrap="square" lIns="91440" tIns="71755"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思源黑体 CN Bold" panose="020B0800000000000000" charset="-122"/>
                <a:sym typeface="+mn-ea"/>
              </a:rPr>
              <a:t>Bài</a:t>
            </a:r>
            <a:r>
              <a:rPr kumimoji="0" lang="en-US" altLang="zh-CN"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思源黑体 CN Bold" panose="020B0800000000000000" charset="-122"/>
                <a:sym typeface="+mn-ea"/>
              </a:rPr>
              <a:t> 3</a:t>
            </a:r>
            <a:endParaRPr kumimoji="0" lang="zh-CN" altLang="en-US" sz="32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charset="-122"/>
              <a:cs typeface="思源黑体 CN Bold" panose="020B0800000000000000" charset="-122"/>
              <a:sym typeface="+mn-ea"/>
            </a:endParaRPr>
          </a:p>
        </p:txBody>
      </p:sp>
      <p:sp>
        <p:nvSpPr>
          <p:cNvPr id="35" name="文本框 34"/>
          <p:cNvSpPr txBox="1"/>
          <p:nvPr/>
        </p:nvSpPr>
        <p:spPr>
          <a:xfrm>
            <a:off x="1390650" y="249582"/>
            <a:ext cx="10648950" cy="1477328"/>
          </a:xfrm>
          <a:prstGeom prst="rect">
            <a:avLst/>
          </a:prstGeom>
          <a:solidFill>
            <a:schemeClr val="accent4">
              <a:lumMod val="20000"/>
              <a:lumOff val="80000"/>
            </a:schemeClr>
          </a:solidFill>
          <a:ln w="38100">
            <a:solidFill>
              <a:schemeClr val="tx1"/>
            </a:solidFill>
            <a:prstDash val="sysDash"/>
          </a:ln>
        </p:spPr>
        <p:txBody>
          <a:bodyPr wrap="square">
            <a:spAutoFit/>
          </a:bodyPr>
          <a:lstStyle>
            <a:defPPr>
              <a:defRPr lang="zh-CN"/>
            </a:defPPr>
            <a:lvl1pPr algn="just">
              <a:lnSpc>
                <a:spcPct val="150000"/>
              </a:lnSpc>
              <a:defRPr sz="1100" spc="120">
                <a:solidFill>
                  <a:schemeClr val="accent6">
                    <a:lumMod val="50000"/>
                  </a:schemeClr>
                </a:solidFill>
                <a:latin typeface="+mn-ea"/>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altLang="zh-CN" sz="3000" b="1" i="0" u="none" strike="noStrike" kern="1200" cap="none" spc="120" normalizeH="0" baseline="0" noProof="0" dirty="0">
                <a:ln>
                  <a:noFill/>
                </a:ln>
                <a:solidFill>
                  <a:srgbClr val="1E1F3B"/>
                </a:solidFill>
                <a:effectLst/>
                <a:uLnTx/>
                <a:uFillTx/>
                <a:latin typeface="Cambria" panose="02040503050406030204" pitchFamily="18" charset="0"/>
                <a:ea typeface="Cambria" panose="02040503050406030204" pitchFamily="18" charset="0"/>
                <a:cs typeface="Arial" panose="020B0604020202020204" pitchFamily="34" charset="0"/>
              </a:rPr>
              <a:t>Quan sát các mặt đồng hồ dưới đây rồi cho biết lúc mấy giờ thì kim giờ và kim phút tạo thành góc nhọn, góc tù, góc bẹt, góc vuông.</a:t>
            </a:r>
            <a:endParaRPr kumimoji="0" lang="zh-CN" altLang="en-US" sz="3000" b="1" i="0" u="none" strike="noStrike" kern="1200" cap="none" spc="0" normalizeH="0" baseline="0" noProof="0" dirty="0">
              <a:ln>
                <a:noFill/>
              </a:ln>
              <a:solidFill>
                <a:srgbClr val="1E1F3B"/>
              </a:solidFill>
              <a:effectLst/>
              <a:uLnTx/>
              <a:uFillTx/>
              <a:latin typeface="Cambria" panose="02040503050406030204" pitchFamily="18" charset="0"/>
              <a:ea typeface="Microsoft YaHei UI" panose="020B0503020204020204" pitchFamily="34" charset="-122"/>
              <a:cs typeface="Arial" panose="020B0604020202020204" pitchFamily="34" charset="0"/>
            </a:endParaRPr>
          </a:p>
        </p:txBody>
      </p:sp>
      <p:pic>
        <p:nvPicPr>
          <p:cNvPr id="5" name="Picture 4">
            <a:extLst>
              <a:ext uri="{FF2B5EF4-FFF2-40B4-BE49-F238E27FC236}">
                <a16:creationId xmlns:a16="http://schemas.microsoft.com/office/drawing/2014/main" id="{121E0108-A973-BCE3-59C0-935D560CC638}"/>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1471612" y="2052637"/>
            <a:ext cx="9782175" cy="2219325"/>
          </a:xfrm>
          <a:prstGeom prst="rect">
            <a:avLst/>
          </a:prstGeom>
        </p:spPr>
      </p:pic>
      <p:sp>
        <p:nvSpPr>
          <p:cNvPr id="6" name="圆角矩形 6">
            <a:extLst>
              <a:ext uri="{FF2B5EF4-FFF2-40B4-BE49-F238E27FC236}">
                <a16:creationId xmlns:a16="http://schemas.microsoft.com/office/drawing/2014/main" id="{974C24D2-D120-02A8-4226-7D65CE19647F}"/>
              </a:ext>
            </a:extLst>
          </p:cNvPr>
          <p:cNvSpPr/>
          <p:nvPr/>
        </p:nvSpPr>
        <p:spPr>
          <a:xfrm>
            <a:off x="1950984" y="4291757"/>
            <a:ext cx="1973316" cy="547576"/>
          </a:xfrm>
          <a:prstGeom prst="roundRect">
            <a:avLst>
              <a:gd name="adj" fmla="val 50000"/>
            </a:avLst>
          </a:prstGeom>
          <a:solidFill>
            <a:srgbClr val="FA880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w="0"/>
                <a:solidFill>
                  <a:prstClr val="white"/>
                </a:solidFill>
                <a:effectLst/>
                <a:uLnTx/>
                <a:uFillTx/>
                <a:latin typeface="Cambria" panose="02040503050406030204" pitchFamily="18" charset="0"/>
                <a:ea typeface="Cambria" panose="02040503050406030204" pitchFamily="18" charset="0"/>
                <a:cs typeface="+mn-cs"/>
              </a:rPr>
              <a:t>Góc</a:t>
            </a:r>
            <a:r>
              <a:rPr kumimoji="0" lang="en-US" altLang="zh-CN" sz="3600" b="1" i="0" u="none" strike="noStrike" kern="1200" cap="none" spc="0" normalizeH="0" baseline="0" noProof="0" dirty="0">
                <a:ln w="0"/>
                <a:solidFill>
                  <a:prstClr val="white"/>
                </a:solidFill>
                <a:effectLst/>
                <a:uLnTx/>
                <a:uFillTx/>
                <a:latin typeface="Cambria" panose="02040503050406030204" pitchFamily="18" charset="0"/>
                <a:ea typeface="Cambria" panose="02040503050406030204" pitchFamily="18" charset="0"/>
                <a:cs typeface="+mn-cs"/>
              </a:rPr>
              <a:t> </a:t>
            </a:r>
            <a:r>
              <a:rPr kumimoji="0" lang="en-US" altLang="zh-CN" sz="3600" b="1" i="0" u="none" strike="noStrike" kern="1200" cap="none" spc="0" normalizeH="0" baseline="0" noProof="0" dirty="0" err="1">
                <a:ln w="0"/>
                <a:solidFill>
                  <a:prstClr val="white"/>
                </a:solidFill>
                <a:effectLst/>
                <a:uLnTx/>
                <a:uFillTx/>
                <a:latin typeface="Cambria" panose="02040503050406030204" pitchFamily="18" charset="0"/>
                <a:ea typeface="Cambria" panose="02040503050406030204" pitchFamily="18" charset="0"/>
                <a:cs typeface="+mn-cs"/>
              </a:rPr>
              <a:t>bẹt</a:t>
            </a:r>
            <a:endParaRPr kumimoji="0" lang="zh-CN" altLang="en-US" sz="3600" b="1" i="0" u="none" strike="noStrike" kern="1200" cap="none" spc="0" normalizeH="0" baseline="0" noProof="0" dirty="0">
              <a:ln w="0"/>
              <a:solidFill>
                <a:prstClr val="white"/>
              </a:solidFill>
              <a:effectLst/>
              <a:uLnTx/>
              <a:uFillTx/>
              <a:latin typeface="Cambria" panose="02040503050406030204" pitchFamily="18" charset="0"/>
              <a:ea typeface="字魂156号-萌趣苏打饼" panose="00000500000000000000" pitchFamily="2" charset="-122"/>
              <a:cs typeface="+mn-cs"/>
            </a:endParaRPr>
          </a:p>
        </p:txBody>
      </p:sp>
      <p:sp>
        <p:nvSpPr>
          <p:cNvPr id="13" name="圆角矩形 6">
            <a:extLst>
              <a:ext uri="{FF2B5EF4-FFF2-40B4-BE49-F238E27FC236}">
                <a16:creationId xmlns:a16="http://schemas.microsoft.com/office/drawing/2014/main" id="{6BF4EA7E-83D0-2126-832A-1FDCB81E07E3}"/>
              </a:ext>
            </a:extLst>
          </p:cNvPr>
          <p:cNvSpPr/>
          <p:nvPr/>
        </p:nvSpPr>
        <p:spPr>
          <a:xfrm>
            <a:off x="4227458" y="4329857"/>
            <a:ext cx="2325742" cy="547576"/>
          </a:xfrm>
          <a:prstGeom prst="roundRect">
            <a:avLst>
              <a:gd name="adj" fmla="val 50000"/>
            </a:avLst>
          </a:prstGeom>
          <a:solidFill>
            <a:srgbClr val="FA880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w="0"/>
                <a:solidFill>
                  <a:prstClr val="white"/>
                </a:solidFill>
                <a:effectLst/>
                <a:uLnTx/>
                <a:uFillTx/>
                <a:latin typeface="Cambria" panose="02040503050406030204" pitchFamily="18" charset="0"/>
                <a:ea typeface="Cambria" panose="02040503050406030204" pitchFamily="18" charset="0"/>
                <a:cs typeface="+mn-cs"/>
              </a:rPr>
              <a:t>Góc</a:t>
            </a:r>
            <a:r>
              <a:rPr kumimoji="0" lang="en-US" altLang="zh-CN" sz="3600" b="1" i="0" u="none" strike="noStrike" kern="1200" cap="none" spc="0" normalizeH="0" baseline="0" noProof="0" dirty="0">
                <a:ln w="0"/>
                <a:solidFill>
                  <a:prstClr val="white"/>
                </a:solidFill>
                <a:effectLst/>
                <a:uLnTx/>
                <a:uFillTx/>
                <a:latin typeface="Cambria" panose="02040503050406030204" pitchFamily="18" charset="0"/>
                <a:ea typeface="Cambria" panose="02040503050406030204" pitchFamily="18" charset="0"/>
                <a:cs typeface="+mn-cs"/>
              </a:rPr>
              <a:t> </a:t>
            </a:r>
            <a:r>
              <a:rPr kumimoji="0" lang="en-US" altLang="zh-CN" sz="3600" b="1" i="0" u="none" strike="noStrike" kern="1200" cap="none" spc="0" normalizeH="0" baseline="0" noProof="0" dirty="0" err="1">
                <a:ln w="0"/>
                <a:solidFill>
                  <a:prstClr val="white"/>
                </a:solidFill>
                <a:effectLst/>
                <a:uLnTx/>
                <a:uFillTx/>
                <a:latin typeface="Cambria" panose="02040503050406030204" pitchFamily="18" charset="0"/>
                <a:ea typeface="Cambria" panose="02040503050406030204" pitchFamily="18" charset="0"/>
                <a:cs typeface="+mn-cs"/>
              </a:rPr>
              <a:t>nhọn</a:t>
            </a:r>
            <a:endParaRPr kumimoji="0" lang="zh-CN" altLang="en-US" sz="3600" b="1" i="0" u="none" strike="noStrike" kern="1200" cap="none" spc="0" normalizeH="0" baseline="0" noProof="0" dirty="0">
              <a:ln w="0"/>
              <a:solidFill>
                <a:prstClr val="white"/>
              </a:solidFill>
              <a:effectLst/>
              <a:uLnTx/>
              <a:uFillTx/>
              <a:latin typeface="Cambria" panose="02040503050406030204" pitchFamily="18" charset="0"/>
              <a:ea typeface="字魂156号-萌趣苏打饼" panose="00000500000000000000" pitchFamily="2" charset="-122"/>
              <a:cs typeface="+mn-cs"/>
            </a:endParaRPr>
          </a:p>
        </p:txBody>
      </p:sp>
      <p:sp>
        <p:nvSpPr>
          <p:cNvPr id="14" name="圆角矩形 6">
            <a:extLst>
              <a:ext uri="{FF2B5EF4-FFF2-40B4-BE49-F238E27FC236}">
                <a16:creationId xmlns:a16="http://schemas.microsoft.com/office/drawing/2014/main" id="{EF888C95-4AD8-D879-E151-5EAEF89E099D}"/>
              </a:ext>
            </a:extLst>
          </p:cNvPr>
          <p:cNvSpPr/>
          <p:nvPr/>
        </p:nvSpPr>
        <p:spPr>
          <a:xfrm>
            <a:off x="6694432" y="4301282"/>
            <a:ext cx="2544817" cy="547576"/>
          </a:xfrm>
          <a:prstGeom prst="roundRect">
            <a:avLst>
              <a:gd name="adj" fmla="val 50000"/>
            </a:avLst>
          </a:prstGeom>
          <a:solidFill>
            <a:srgbClr val="FA880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w="0"/>
                <a:solidFill>
                  <a:prstClr val="white"/>
                </a:solidFill>
                <a:effectLst/>
                <a:uLnTx/>
                <a:uFillTx/>
                <a:latin typeface="Cambria" panose="02040503050406030204" pitchFamily="18" charset="0"/>
                <a:ea typeface="Cambria" panose="02040503050406030204" pitchFamily="18" charset="0"/>
                <a:cs typeface="+mn-cs"/>
              </a:rPr>
              <a:t>Góc</a:t>
            </a:r>
            <a:r>
              <a:rPr kumimoji="0" lang="en-US" altLang="zh-CN" sz="3600" b="1" i="0" u="none" strike="noStrike" kern="1200" cap="none" spc="0" normalizeH="0" baseline="0" noProof="0" dirty="0">
                <a:ln w="0"/>
                <a:solidFill>
                  <a:prstClr val="white"/>
                </a:solidFill>
                <a:effectLst/>
                <a:uLnTx/>
                <a:uFillTx/>
                <a:latin typeface="Cambria" panose="02040503050406030204" pitchFamily="18" charset="0"/>
                <a:ea typeface="Cambria" panose="02040503050406030204" pitchFamily="18" charset="0"/>
                <a:cs typeface="+mn-cs"/>
              </a:rPr>
              <a:t> </a:t>
            </a:r>
            <a:r>
              <a:rPr kumimoji="0" lang="en-US" altLang="zh-CN" sz="3600" b="1" i="0" u="none" strike="noStrike" kern="1200" cap="none" spc="0" normalizeH="0" baseline="0" noProof="0" dirty="0" err="1">
                <a:ln w="0"/>
                <a:solidFill>
                  <a:prstClr val="white"/>
                </a:solidFill>
                <a:effectLst/>
                <a:uLnTx/>
                <a:uFillTx/>
                <a:latin typeface="Cambria" panose="02040503050406030204" pitchFamily="18" charset="0"/>
                <a:ea typeface="Cambria" panose="02040503050406030204" pitchFamily="18" charset="0"/>
                <a:cs typeface="+mn-cs"/>
              </a:rPr>
              <a:t>vuông</a:t>
            </a:r>
            <a:endParaRPr kumimoji="0" lang="zh-CN" altLang="en-US" sz="3600" b="1" i="0" u="none" strike="noStrike" kern="1200" cap="none" spc="0" normalizeH="0" baseline="0" noProof="0" dirty="0">
              <a:ln w="0"/>
              <a:solidFill>
                <a:prstClr val="white"/>
              </a:solidFill>
              <a:effectLst/>
              <a:uLnTx/>
              <a:uFillTx/>
              <a:latin typeface="Cambria" panose="02040503050406030204" pitchFamily="18" charset="0"/>
              <a:ea typeface="字魂156号-萌趣苏打饼" panose="00000500000000000000" pitchFamily="2" charset="-122"/>
              <a:cs typeface="+mn-cs"/>
            </a:endParaRPr>
          </a:p>
        </p:txBody>
      </p:sp>
      <p:sp>
        <p:nvSpPr>
          <p:cNvPr id="15" name="圆角矩形 6">
            <a:extLst>
              <a:ext uri="{FF2B5EF4-FFF2-40B4-BE49-F238E27FC236}">
                <a16:creationId xmlns:a16="http://schemas.microsoft.com/office/drawing/2014/main" id="{40CF9A6D-DADA-983F-3FE2-5AD83F6ABA9F}"/>
              </a:ext>
            </a:extLst>
          </p:cNvPr>
          <p:cNvSpPr/>
          <p:nvPr/>
        </p:nvSpPr>
        <p:spPr>
          <a:xfrm>
            <a:off x="9370958" y="4291757"/>
            <a:ext cx="2049517" cy="547576"/>
          </a:xfrm>
          <a:prstGeom prst="roundRect">
            <a:avLst>
              <a:gd name="adj" fmla="val 50000"/>
            </a:avLst>
          </a:prstGeom>
          <a:solidFill>
            <a:srgbClr val="FA880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w="0"/>
                <a:solidFill>
                  <a:prstClr val="white"/>
                </a:solidFill>
                <a:effectLst/>
                <a:uLnTx/>
                <a:uFillTx/>
                <a:latin typeface="Cambria" panose="02040503050406030204" pitchFamily="18" charset="0"/>
                <a:ea typeface="Cambria" panose="02040503050406030204" pitchFamily="18" charset="0"/>
                <a:cs typeface="+mn-cs"/>
              </a:rPr>
              <a:t>Góc</a:t>
            </a:r>
            <a:r>
              <a:rPr kumimoji="0" lang="en-US" altLang="zh-CN" sz="3600" b="1" i="0" u="none" strike="noStrike" kern="1200" cap="none" spc="0" normalizeH="0" baseline="0" noProof="0" dirty="0">
                <a:ln w="0"/>
                <a:solidFill>
                  <a:prstClr val="white"/>
                </a:solidFill>
                <a:effectLst/>
                <a:uLnTx/>
                <a:uFillTx/>
                <a:latin typeface="Cambria" panose="02040503050406030204" pitchFamily="18" charset="0"/>
                <a:ea typeface="Cambria" panose="02040503050406030204" pitchFamily="18" charset="0"/>
                <a:cs typeface="+mn-cs"/>
              </a:rPr>
              <a:t> </a:t>
            </a:r>
            <a:r>
              <a:rPr kumimoji="0" lang="en-US" altLang="zh-CN" sz="3600" b="1" i="0" u="none" strike="noStrike" kern="1200" cap="none" spc="0" normalizeH="0" baseline="0" noProof="0" dirty="0" err="1">
                <a:ln w="0"/>
                <a:solidFill>
                  <a:prstClr val="white"/>
                </a:solidFill>
                <a:effectLst/>
                <a:uLnTx/>
                <a:uFillTx/>
                <a:latin typeface="Cambria" panose="02040503050406030204" pitchFamily="18" charset="0"/>
                <a:ea typeface="Cambria" panose="02040503050406030204" pitchFamily="18" charset="0"/>
                <a:cs typeface="+mn-cs"/>
              </a:rPr>
              <a:t>tù</a:t>
            </a:r>
            <a:endParaRPr kumimoji="0" lang="zh-CN" altLang="en-US" sz="3600" b="1" i="0" u="none" strike="noStrike" kern="1200" cap="none" spc="0" normalizeH="0" baseline="0" noProof="0" dirty="0">
              <a:ln w="0"/>
              <a:solidFill>
                <a:prstClr val="white"/>
              </a:solidFill>
              <a:effectLst/>
              <a:uLnTx/>
              <a:uFillTx/>
              <a:latin typeface="Cambria" panose="02040503050406030204" pitchFamily="18" charset="0"/>
              <a:ea typeface="字魂156号-萌趣苏打饼" panose="00000500000000000000" pitchFamily="2" charset="-122"/>
              <a:cs typeface="+mn-cs"/>
            </a:endParaRPr>
          </a:p>
        </p:txBody>
      </p:sp>
    </p:spTree>
    <p:extLst>
      <p:ext uri="{BB962C8B-B14F-4D97-AF65-F5344CB8AC3E}">
        <p14:creationId xmlns:p14="http://schemas.microsoft.com/office/powerpoint/2010/main" val="20191069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7510" y="364490"/>
            <a:ext cx="11397615" cy="6360160"/>
          </a:xfrm>
          <a:prstGeom prst="rect">
            <a:avLst/>
          </a:prstGeom>
          <a:solidFill>
            <a:schemeClr val="bg1"/>
          </a:solidFill>
          <a:ln>
            <a:solidFill>
              <a:srgbClr val="F08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思源黑体 CN Bold" panose="020B0800000000000000"/>
              <a:cs typeface="+mn-cs"/>
            </a:endParaRPr>
          </a:p>
        </p:txBody>
      </p:sp>
      <p:sp>
        <p:nvSpPr>
          <p:cNvPr id="35" name="文本框 34"/>
          <p:cNvSpPr txBox="1"/>
          <p:nvPr/>
        </p:nvSpPr>
        <p:spPr>
          <a:xfrm>
            <a:off x="676276" y="249582"/>
            <a:ext cx="10877550" cy="1015663"/>
          </a:xfrm>
          <a:prstGeom prst="rect">
            <a:avLst/>
          </a:prstGeom>
          <a:solidFill>
            <a:schemeClr val="accent4">
              <a:lumMod val="20000"/>
              <a:lumOff val="80000"/>
            </a:schemeClr>
          </a:solidFill>
          <a:ln w="38100">
            <a:solidFill>
              <a:schemeClr val="tx1"/>
            </a:solidFill>
            <a:prstDash val="sysDash"/>
          </a:ln>
        </p:spPr>
        <p:txBody>
          <a:bodyPr wrap="square">
            <a:spAutoFit/>
          </a:bodyPr>
          <a:lstStyle>
            <a:defPPr>
              <a:defRPr lang="zh-CN"/>
            </a:defPPr>
            <a:lvl1pPr algn="just">
              <a:lnSpc>
                <a:spcPct val="150000"/>
              </a:lnSpc>
              <a:defRPr sz="1100" spc="120">
                <a:solidFill>
                  <a:schemeClr val="accent6">
                    <a:lumMod val="50000"/>
                  </a:schemeClr>
                </a:solidFill>
                <a:latin typeface="+mn-ea"/>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zh-CN" sz="3000" b="1" i="0" u="none" strike="noStrike" kern="1200" cap="none" spc="120" normalizeH="0" baseline="0" noProof="0" dirty="0">
                <a:ln>
                  <a:noFill/>
                </a:ln>
                <a:solidFill>
                  <a:srgbClr val="1E1F3B"/>
                </a:solidFill>
                <a:effectLst/>
                <a:uLnTx/>
                <a:uFillTx/>
                <a:latin typeface="Cambria" panose="02040503050406030204" pitchFamily="18" charset="0"/>
                <a:ea typeface="Cambria" panose="02040503050406030204" pitchFamily="18" charset="0"/>
                <a:cs typeface="Arial" panose="020B0604020202020204" pitchFamily="34" charset="0"/>
              </a:rPr>
              <a:t>b) Em hãy tìm một thời điểm khác mà khi đó kim giờ và kim phút của đồng hồ tạo thành góc vuông.</a:t>
            </a:r>
            <a:endParaRPr kumimoji="0" lang="zh-CN" altLang="en-US" sz="3000" b="1" i="0" u="none" strike="noStrike" kern="1200" cap="none" spc="0" normalizeH="0" baseline="0" noProof="0" dirty="0">
              <a:ln>
                <a:noFill/>
              </a:ln>
              <a:solidFill>
                <a:srgbClr val="1E1F3B"/>
              </a:solidFill>
              <a:effectLst/>
              <a:uLnTx/>
              <a:uFillTx/>
              <a:latin typeface="Cambria" panose="02040503050406030204" pitchFamily="18" charset="0"/>
              <a:ea typeface="Microsoft YaHei UI" panose="020B0503020204020204" pitchFamily="34" charset="-122"/>
              <a:cs typeface="Arial" panose="020B0604020202020204" pitchFamily="34" charset="0"/>
            </a:endParaRPr>
          </a:p>
        </p:txBody>
      </p:sp>
      <p:pic>
        <p:nvPicPr>
          <p:cNvPr id="4" name="Picture 3">
            <a:extLst>
              <a:ext uri="{FF2B5EF4-FFF2-40B4-BE49-F238E27FC236}">
                <a16:creationId xmlns:a16="http://schemas.microsoft.com/office/drawing/2014/main" id="{3A629A87-97E1-BAC8-78FE-C453867D5763}"/>
              </a:ext>
            </a:extLst>
          </p:cNvPr>
          <p:cNvPicPr>
            <a:picLocks noChangeAspect="1"/>
          </p:cNvPicPr>
          <p:nvPr/>
        </p:nvPicPr>
        <p:blipFill>
          <a:blip r:embed="rId2"/>
          <a:stretch>
            <a:fillRect/>
          </a:stretch>
        </p:blipFill>
        <p:spPr>
          <a:xfrm>
            <a:off x="4600575" y="1509712"/>
            <a:ext cx="2724150" cy="2610644"/>
          </a:xfrm>
          <a:prstGeom prst="rect">
            <a:avLst/>
          </a:prstGeom>
        </p:spPr>
      </p:pic>
      <p:sp>
        <p:nvSpPr>
          <p:cNvPr id="7" name="圆角矩形 6">
            <a:extLst>
              <a:ext uri="{FF2B5EF4-FFF2-40B4-BE49-F238E27FC236}">
                <a16:creationId xmlns:a16="http://schemas.microsoft.com/office/drawing/2014/main" id="{A3B4FEFF-5217-EA9A-1ECA-F70A9A598D37}"/>
              </a:ext>
            </a:extLst>
          </p:cNvPr>
          <p:cNvSpPr/>
          <p:nvPr/>
        </p:nvSpPr>
        <p:spPr>
          <a:xfrm>
            <a:off x="1646183" y="4272707"/>
            <a:ext cx="8574141" cy="1223218"/>
          </a:xfrm>
          <a:prstGeom prst="roundRect">
            <a:avLst>
              <a:gd name="adj" fmla="val 50000"/>
            </a:avLst>
          </a:prstGeom>
          <a:solidFill>
            <a:srgbClr val="FA880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zh-CN" sz="3600" b="1">
                <a:ln w="0"/>
                <a:solidFill>
                  <a:prstClr val="white"/>
                </a:solidFill>
                <a:latin typeface="Cambria" panose="02040503050406030204" pitchFamily="18" charset="0"/>
                <a:ea typeface="Cambria" panose="02040503050406030204" pitchFamily="18" charset="0"/>
              </a:rPr>
              <a:t>Vào lúc 3 giờ, kim giờ và kim phút của đồng hồ tạo thành góc vuông.</a:t>
            </a:r>
            <a:endParaRPr kumimoji="0" lang="zh-CN" altLang="en-US" sz="3600" b="1" i="0" u="none" strike="noStrike" kern="1200" cap="none" spc="0" normalizeH="0" baseline="0" noProof="0" dirty="0">
              <a:ln w="0"/>
              <a:solidFill>
                <a:prstClr val="white"/>
              </a:solidFill>
              <a:effectLst/>
              <a:uLnTx/>
              <a:uFillTx/>
              <a:latin typeface="Cambria" panose="02040503050406030204" pitchFamily="18" charset="0"/>
              <a:ea typeface="字魂156号-萌趣苏打饼" panose="00000500000000000000" pitchFamily="2" charset="-122"/>
              <a:cs typeface="+mn-cs"/>
            </a:endParaRPr>
          </a:p>
        </p:txBody>
      </p:sp>
    </p:spTree>
    <p:extLst>
      <p:ext uri="{BB962C8B-B14F-4D97-AF65-F5344CB8AC3E}">
        <p14:creationId xmlns:p14="http://schemas.microsoft.com/office/powerpoint/2010/main" val="26033835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7510" y="364490"/>
            <a:ext cx="11397615" cy="6341110"/>
          </a:xfrm>
          <a:prstGeom prst="rect">
            <a:avLst/>
          </a:prstGeom>
          <a:solidFill>
            <a:schemeClr val="bg1"/>
          </a:solidFill>
          <a:ln>
            <a:solidFill>
              <a:srgbClr val="F08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思源黑体 CN Bold" panose="020B0800000000000000"/>
              <a:cs typeface="+mn-cs"/>
            </a:endParaRPr>
          </a:p>
        </p:txBody>
      </p:sp>
      <p:sp>
        <p:nvSpPr>
          <p:cNvPr id="34" name="圆角矩形 33"/>
          <p:cNvSpPr/>
          <p:nvPr/>
        </p:nvSpPr>
        <p:spPr bwMode="auto">
          <a:xfrm>
            <a:off x="617218" y="289054"/>
            <a:ext cx="1156970" cy="871726"/>
          </a:xfrm>
          <a:prstGeom prst="roundRect">
            <a:avLst/>
          </a:prstGeom>
          <a:solidFill>
            <a:srgbClr val="F08A04"/>
          </a:solidFill>
        </p:spPr>
        <p:txBody>
          <a:bodyPr vert="horz" wrap="square" lIns="91440" tIns="71755"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思源黑体 CN Bold" panose="020B0800000000000000" charset="-122"/>
                <a:sym typeface="+mn-ea"/>
              </a:rPr>
              <a:t>Bài</a:t>
            </a:r>
            <a:r>
              <a:rPr kumimoji="0" lang="en-US" altLang="zh-CN"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思源黑体 CN Bold" panose="020B0800000000000000" charset="-122"/>
                <a:sym typeface="+mn-ea"/>
              </a:rPr>
              <a:t> 4</a:t>
            </a:r>
            <a:endParaRPr kumimoji="0" lang="zh-CN" altLang="en-US" sz="32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charset="-122"/>
              <a:cs typeface="思源黑体 CN Bold" panose="020B0800000000000000" charset="-122"/>
              <a:sym typeface="+mn-ea"/>
            </a:endParaRPr>
          </a:p>
        </p:txBody>
      </p:sp>
      <p:sp>
        <p:nvSpPr>
          <p:cNvPr id="35" name="文本框 34"/>
          <p:cNvSpPr txBox="1"/>
          <p:nvPr/>
        </p:nvSpPr>
        <p:spPr>
          <a:xfrm>
            <a:off x="1908171" y="87657"/>
            <a:ext cx="9817104" cy="1938992"/>
          </a:xfrm>
          <a:prstGeom prst="rect">
            <a:avLst/>
          </a:prstGeom>
          <a:solidFill>
            <a:schemeClr val="accent4">
              <a:lumMod val="20000"/>
              <a:lumOff val="80000"/>
            </a:schemeClr>
          </a:solidFill>
          <a:ln w="38100">
            <a:solidFill>
              <a:schemeClr val="tx1"/>
            </a:solidFill>
            <a:prstDash val="sysDash"/>
          </a:ln>
        </p:spPr>
        <p:txBody>
          <a:bodyPr wrap="square">
            <a:spAutoFit/>
          </a:bodyPr>
          <a:lstStyle>
            <a:defPPr>
              <a:defRPr lang="zh-CN"/>
            </a:defPPr>
            <a:lvl1pPr algn="just">
              <a:lnSpc>
                <a:spcPct val="150000"/>
              </a:lnSpc>
              <a:defRPr sz="1100" spc="120">
                <a:solidFill>
                  <a:schemeClr val="accent6">
                    <a:lumMod val="50000"/>
                  </a:schemeClr>
                </a:solidFill>
                <a:latin typeface="+mn-ea"/>
              </a:defRPr>
            </a:lvl1pPr>
          </a:lstStyle>
          <a:p>
            <a:pPr lvl="0">
              <a:lnSpc>
                <a:spcPct val="100000"/>
              </a:lnSpc>
              <a:defRPr/>
            </a:pPr>
            <a:r>
              <a:rPr lang="vi-VN" altLang="zh-CN" sz="3000" b="1" dirty="0">
                <a:solidFill>
                  <a:srgbClr val="1E1F3B"/>
                </a:solidFill>
                <a:latin typeface="Cambria" panose="02040503050406030204" pitchFamily="18" charset="0"/>
                <a:ea typeface="Cambria" panose="02040503050406030204" pitchFamily="18" charset="0"/>
                <a:cs typeface="Arial" panose="020B0604020202020204" pitchFamily="34" charset="0"/>
              </a:rPr>
              <a:t>Có một bánh xe bằng gỗ đã hỏng (như hình vẽ). Con mọt gỗ đang gặm một trong hai cái nan xe màu đỏ. Biết nan xe đó và nan xe màu xanh tạo thành một góc tù. Tìm nan xe mà con mọt gỗ đang gặm.</a:t>
            </a:r>
            <a:endParaRPr kumimoji="0" lang="zh-CN" altLang="en-US" sz="3000" b="1" i="0" u="none" strike="noStrike" kern="1200" cap="none" spc="0" normalizeH="0" baseline="0" noProof="0" dirty="0">
              <a:ln>
                <a:noFill/>
              </a:ln>
              <a:solidFill>
                <a:srgbClr val="1E1F3B"/>
              </a:solidFill>
              <a:effectLst/>
              <a:uLnTx/>
              <a:uFillTx/>
              <a:latin typeface="Cambria" panose="02040503050406030204" pitchFamily="18" charset="0"/>
              <a:ea typeface="Microsoft YaHei UI" panose="020B0503020204020204" pitchFamily="34" charset="-122"/>
              <a:cs typeface="Arial" panose="020B0604020202020204" pitchFamily="34" charset="0"/>
            </a:endParaRPr>
          </a:p>
        </p:txBody>
      </p:sp>
      <p:pic>
        <p:nvPicPr>
          <p:cNvPr id="4" name="Picture 3">
            <a:extLst>
              <a:ext uri="{FF2B5EF4-FFF2-40B4-BE49-F238E27FC236}">
                <a16:creationId xmlns:a16="http://schemas.microsoft.com/office/drawing/2014/main" id="{4022824C-1B8D-B024-4ABD-E6A35C224E57}"/>
              </a:ext>
            </a:extLst>
          </p:cNvPr>
          <p:cNvPicPr>
            <a:picLocks noChangeAspect="1"/>
          </p:cNvPicPr>
          <p:nvPr/>
        </p:nvPicPr>
        <p:blipFill>
          <a:blip r:embed="rId2"/>
          <a:stretch>
            <a:fillRect/>
          </a:stretch>
        </p:blipFill>
        <p:spPr>
          <a:xfrm>
            <a:off x="7924800" y="2590800"/>
            <a:ext cx="3733800" cy="3543300"/>
          </a:xfrm>
          <a:prstGeom prst="rect">
            <a:avLst/>
          </a:prstGeom>
        </p:spPr>
      </p:pic>
      <p:sp>
        <p:nvSpPr>
          <p:cNvPr id="7" name="TextBox 6">
            <a:extLst>
              <a:ext uri="{FF2B5EF4-FFF2-40B4-BE49-F238E27FC236}">
                <a16:creationId xmlns:a16="http://schemas.microsoft.com/office/drawing/2014/main" id="{733F9283-2162-C891-494D-67590190E1E1}"/>
              </a:ext>
            </a:extLst>
          </p:cNvPr>
          <p:cNvSpPr txBox="1"/>
          <p:nvPr/>
        </p:nvSpPr>
        <p:spPr>
          <a:xfrm>
            <a:off x="571500" y="2838450"/>
            <a:ext cx="7296149" cy="1200329"/>
          </a:xfrm>
          <a:prstGeom prst="rect">
            <a:avLst/>
          </a:prstGeom>
          <a:noFill/>
        </p:spPr>
        <p:txBody>
          <a:bodyPr wrap="square" rtlCol="0">
            <a:spAutoFit/>
          </a:bodyPr>
          <a:lstStyle/>
          <a:p>
            <a:pPr marL="571500" indent="-571500" algn="just" latinLnBrk="0">
              <a:buFont typeface="Arial" panose="020B0604020202020204" pitchFamily="34" charset="0"/>
              <a:buChar char="•"/>
            </a:pPr>
            <a:r>
              <a:rPr lang="en-US" sz="3600" b="1" i="0" dirty="0">
                <a:solidFill>
                  <a:srgbClr val="FF0000"/>
                </a:solidFill>
                <a:effectLst/>
                <a:latin typeface="Cambria" panose="02040503050406030204" pitchFamily="18" charset="0"/>
                <a:ea typeface="Cambria" panose="02040503050406030204" pitchFamily="18" charset="0"/>
              </a:rPr>
              <a:t>Ta </a:t>
            </a:r>
            <a:r>
              <a:rPr lang="en-US" sz="3600" b="1" i="0" dirty="0" err="1">
                <a:solidFill>
                  <a:srgbClr val="FF0000"/>
                </a:solidFill>
                <a:effectLst/>
                <a:latin typeface="Cambria" panose="02040503050406030204" pitchFamily="18" charset="0"/>
                <a:ea typeface="Cambria" panose="02040503050406030204" pitchFamily="18" charset="0"/>
              </a:rPr>
              <a:t>thấy</a:t>
            </a:r>
            <a:r>
              <a:rPr lang="en-US" sz="3600" b="1" i="0" dirty="0">
                <a:solidFill>
                  <a:srgbClr val="FF0000"/>
                </a:solidFill>
                <a:effectLst/>
                <a:latin typeface="Cambria" panose="02040503050406030204" pitchFamily="18" charset="0"/>
                <a:ea typeface="Cambria" panose="02040503050406030204" pitchFamily="18" charset="0"/>
              </a:rPr>
              <a:t>, nan </a:t>
            </a:r>
            <a:r>
              <a:rPr lang="en-US" sz="3600" b="1" i="0" dirty="0" err="1">
                <a:solidFill>
                  <a:srgbClr val="FF0000"/>
                </a:solidFill>
                <a:effectLst/>
                <a:latin typeface="Cambria" panose="02040503050406030204" pitchFamily="18" charset="0"/>
                <a:ea typeface="Cambria" panose="02040503050406030204" pitchFamily="18" charset="0"/>
              </a:rPr>
              <a:t>màu</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xanh</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và</a:t>
            </a:r>
            <a:r>
              <a:rPr lang="en-US" sz="3600" b="1" i="0" dirty="0">
                <a:solidFill>
                  <a:srgbClr val="FF0000"/>
                </a:solidFill>
                <a:effectLst/>
                <a:latin typeface="Cambria" panose="02040503050406030204" pitchFamily="18" charset="0"/>
                <a:ea typeface="Cambria" panose="02040503050406030204" pitchFamily="18" charset="0"/>
              </a:rPr>
              <a:t> nan B </a:t>
            </a:r>
            <a:r>
              <a:rPr lang="en-US" sz="3600" b="1" i="0" dirty="0" err="1">
                <a:solidFill>
                  <a:srgbClr val="FF0000"/>
                </a:solidFill>
                <a:effectLst/>
                <a:latin typeface="Cambria" panose="02040503050406030204" pitchFamily="18" charset="0"/>
                <a:ea typeface="Cambria" panose="02040503050406030204" pitchFamily="18" charset="0"/>
              </a:rPr>
              <a:t>màu</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đỏ</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tạo</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thành</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một</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góc</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tù</a:t>
            </a:r>
            <a:r>
              <a:rPr lang="en-US" sz="3600" b="1" i="0" dirty="0">
                <a:solidFill>
                  <a:srgbClr val="FF0000"/>
                </a:solidFill>
                <a:effectLst/>
                <a:latin typeface="Cambria" panose="02040503050406030204" pitchFamily="18" charset="0"/>
                <a:ea typeface="Cambria" panose="02040503050406030204" pitchFamily="18" charset="0"/>
              </a:rPr>
              <a:t>.</a:t>
            </a:r>
          </a:p>
        </p:txBody>
      </p:sp>
      <p:cxnSp>
        <p:nvCxnSpPr>
          <p:cNvPr id="9" name="Straight Connector 8">
            <a:extLst>
              <a:ext uri="{FF2B5EF4-FFF2-40B4-BE49-F238E27FC236}">
                <a16:creationId xmlns:a16="http://schemas.microsoft.com/office/drawing/2014/main" id="{E3FE5D27-37A8-DAEB-A65D-0A29FD333D15}"/>
              </a:ext>
            </a:extLst>
          </p:cNvPr>
          <p:cNvCxnSpPr>
            <a:cxnSpLocks/>
          </p:cNvCxnSpPr>
          <p:nvPr/>
        </p:nvCxnSpPr>
        <p:spPr>
          <a:xfrm flipV="1">
            <a:off x="9858375" y="3067050"/>
            <a:ext cx="0" cy="13335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E865500-6FDF-8755-A083-8AF336E5F61C}"/>
              </a:ext>
            </a:extLst>
          </p:cNvPr>
          <p:cNvCxnSpPr>
            <a:cxnSpLocks/>
          </p:cNvCxnSpPr>
          <p:nvPr/>
        </p:nvCxnSpPr>
        <p:spPr>
          <a:xfrm>
            <a:off x="9829800" y="4381500"/>
            <a:ext cx="1219200" cy="67627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59D04E3-AD1B-20DC-8385-B090DCF173B0}"/>
              </a:ext>
            </a:extLst>
          </p:cNvPr>
          <p:cNvSpPr txBox="1"/>
          <p:nvPr/>
        </p:nvSpPr>
        <p:spPr>
          <a:xfrm>
            <a:off x="561975" y="4391025"/>
            <a:ext cx="7296149" cy="1200329"/>
          </a:xfrm>
          <a:prstGeom prst="rect">
            <a:avLst/>
          </a:prstGeom>
          <a:noFill/>
        </p:spPr>
        <p:txBody>
          <a:bodyPr wrap="square" rtlCol="0">
            <a:spAutoFit/>
          </a:bodyPr>
          <a:lstStyle/>
          <a:p>
            <a:pPr algn="just" latinLnBrk="0"/>
            <a:r>
              <a:rPr lang="en-US" sz="3600" b="1" i="0" dirty="0">
                <a:solidFill>
                  <a:srgbClr val="FF0000"/>
                </a:solidFill>
                <a:effectLst/>
                <a:latin typeface="Cambria" panose="02040503050406030204" pitchFamily="18" charset="0"/>
                <a:ea typeface="Cambria" panose="02040503050406030204" pitchFamily="18" charset="0"/>
              </a:rPr>
              <a:t>=&gt; </a:t>
            </a:r>
            <a:r>
              <a:rPr lang="en-US" sz="3600" b="1" i="0" dirty="0" err="1">
                <a:solidFill>
                  <a:srgbClr val="FF0000"/>
                </a:solidFill>
                <a:effectLst/>
                <a:latin typeface="Cambria" panose="02040503050406030204" pitchFamily="18" charset="0"/>
                <a:ea typeface="Cambria" panose="02040503050406030204" pitchFamily="18" charset="0"/>
              </a:rPr>
              <a:t>Vậy</a:t>
            </a:r>
            <a:r>
              <a:rPr lang="en-US" sz="3600" b="1" i="0" dirty="0">
                <a:solidFill>
                  <a:srgbClr val="FF0000"/>
                </a:solidFill>
                <a:effectLst/>
                <a:latin typeface="Cambria" panose="02040503050406030204" pitchFamily="18" charset="0"/>
                <a:ea typeface="Cambria" panose="02040503050406030204" pitchFamily="18" charset="0"/>
              </a:rPr>
              <a:t> nan </a:t>
            </a:r>
            <a:r>
              <a:rPr lang="en-US" sz="3600" b="1" i="0" dirty="0" err="1">
                <a:solidFill>
                  <a:srgbClr val="FF0000"/>
                </a:solidFill>
                <a:effectLst/>
                <a:latin typeface="Cambria" panose="02040503050406030204" pitchFamily="18" charset="0"/>
                <a:ea typeface="Cambria" panose="02040503050406030204" pitchFamily="18" charset="0"/>
              </a:rPr>
              <a:t>xe</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mà</a:t>
            </a:r>
            <a:r>
              <a:rPr lang="en-US" sz="3600" b="1" i="0" dirty="0">
                <a:solidFill>
                  <a:srgbClr val="FF0000"/>
                </a:solidFill>
                <a:effectLst/>
                <a:latin typeface="Cambria" panose="02040503050406030204" pitchFamily="18" charset="0"/>
                <a:ea typeface="Cambria" panose="02040503050406030204" pitchFamily="18" charset="0"/>
              </a:rPr>
              <a:t> con </a:t>
            </a:r>
            <a:r>
              <a:rPr lang="en-US" sz="3600" b="1" i="0" dirty="0" err="1">
                <a:solidFill>
                  <a:srgbClr val="FF0000"/>
                </a:solidFill>
                <a:effectLst/>
                <a:latin typeface="Cambria" panose="02040503050406030204" pitchFamily="18" charset="0"/>
                <a:ea typeface="Cambria" panose="02040503050406030204" pitchFamily="18" charset="0"/>
              </a:rPr>
              <a:t>mọt</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gỗ</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đang</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gặm</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là</a:t>
            </a:r>
            <a:r>
              <a:rPr lang="en-US" sz="3600" b="1" i="0" dirty="0">
                <a:solidFill>
                  <a:srgbClr val="FF0000"/>
                </a:solidFill>
                <a:effectLst/>
                <a:latin typeface="Cambria" panose="02040503050406030204" pitchFamily="18" charset="0"/>
                <a:ea typeface="Cambria" panose="02040503050406030204" pitchFamily="18" charset="0"/>
              </a:rPr>
              <a:t> nan B.</a:t>
            </a:r>
          </a:p>
        </p:txBody>
      </p:sp>
    </p:spTree>
    <p:extLst>
      <p:ext uri="{BB962C8B-B14F-4D97-AF65-F5344CB8AC3E}">
        <p14:creationId xmlns:p14="http://schemas.microsoft.com/office/powerpoint/2010/main" val="37920159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par>
                                <p:cTn id="24" presetID="22" presetClass="entr" presetSubtype="8"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7"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7510" y="364490"/>
            <a:ext cx="11397615" cy="5950585"/>
          </a:xfrm>
          <a:prstGeom prst="rect">
            <a:avLst/>
          </a:prstGeom>
          <a:solidFill>
            <a:schemeClr val="bg1"/>
          </a:solidFill>
          <a:ln>
            <a:solidFill>
              <a:srgbClr val="F08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思源黑体 CN Bold" panose="020B0800000000000000"/>
              <a:cs typeface="+mn-cs"/>
            </a:endParaRPr>
          </a:p>
        </p:txBody>
      </p:sp>
      <p:grpSp>
        <p:nvGrpSpPr>
          <p:cNvPr id="3" name="Group 2">
            <a:extLst>
              <a:ext uri="{FF2B5EF4-FFF2-40B4-BE49-F238E27FC236}">
                <a16:creationId xmlns:a16="http://schemas.microsoft.com/office/drawing/2014/main" id="{F61A21FB-2E99-3D30-3239-EC4903641FDC}"/>
              </a:ext>
            </a:extLst>
          </p:cNvPr>
          <p:cNvGrpSpPr/>
          <p:nvPr/>
        </p:nvGrpSpPr>
        <p:grpSpPr>
          <a:xfrm>
            <a:off x="2212615" y="2522737"/>
            <a:ext cx="6655476" cy="1031003"/>
            <a:chOff x="5266189" y="1443269"/>
            <a:chExt cx="6655476" cy="1031003"/>
          </a:xfrm>
        </p:grpSpPr>
        <p:sp>
          <p:nvSpPr>
            <p:cNvPr id="5" name="TextBox 47">
              <a:extLst>
                <a:ext uri="{FF2B5EF4-FFF2-40B4-BE49-F238E27FC236}">
                  <a16:creationId xmlns:a16="http://schemas.microsoft.com/office/drawing/2014/main" id="{668AD0F8-9604-13D6-4284-00430A4C8AA1}"/>
                </a:ext>
              </a:extLst>
            </p:cNvPr>
            <p:cNvSpPr txBox="1"/>
            <p:nvPr/>
          </p:nvSpPr>
          <p:spPr>
            <a:xfrm>
              <a:off x="6402804" y="1586382"/>
              <a:ext cx="5518861" cy="78213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77D20"/>
                  </a:solidFill>
                  <a:effectLst/>
                  <a:uLnTx/>
                  <a:uFillTx/>
                  <a:ea typeface="+mn-ea"/>
                  <a:cs typeface="+mn-cs"/>
                </a:rPr>
                <a:t>GV GHI DẶN DÒ Ở ĐÂY.</a:t>
              </a:r>
              <a:endParaRPr kumimoji="0" lang="en-US" sz="4000" b="0" i="0" u="none" strike="noStrike" kern="1200" cap="none" spc="0" normalizeH="0" baseline="0" noProof="0" dirty="0">
                <a:ln>
                  <a:noFill/>
                </a:ln>
                <a:solidFill>
                  <a:srgbClr val="E77D20"/>
                </a:solidFill>
                <a:effectLst/>
                <a:uLnTx/>
                <a:uFillTx/>
                <a:ea typeface="+mn-ea"/>
                <a:cs typeface="Calibri" panose="020F0502020204030204" pitchFamily="34" charset="0"/>
              </a:endParaRPr>
            </a:p>
          </p:txBody>
        </p:sp>
        <p:pic>
          <p:nvPicPr>
            <p:cNvPr id="6" name="Hình ảnh 32" descr="Ảnh có chứa văn bản&#10;&#10;Mô tả được tạo tự động">
              <a:extLst>
                <a:ext uri="{FF2B5EF4-FFF2-40B4-BE49-F238E27FC236}">
                  <a16:creationId xmlns:a16="http://schemas.microsoft.com/office/drawing/2014/main" id="{5A8AA8E8-FF89-CAFC-AEB3-4B88EEAC1C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026" t="17614" r="67932" b="42005"/>
            <a:stretch/>
          </p:blipFill>
          <p:spPr>
            <a:xfrm>
              <a:off x="5266189" y="1443269"/>
              <a:ext cx="1136648" cy="1031003"/>
            </a:xfrm>
            <a:prstGeom prst="rect">
              <a:avLst/>
            </a:prstGeom>
          </p:spPr>
        </p:pic>
      </p:grpSp>
      <p:grpSp>
        <p:nvGrpSpPr>
          <p:cNvPr id="13" name="Group 12">
            <a:extLst>
              <a:ext uri="{FF2B5EF4-FFF2-40B4-BE49-F238E27FC236}">
                <a16:creationId xmlns:a16="http://schemas.microsoft.com/office/drawing/2014/main" id="{7DCDB37C-8A7C-54FA-9553-77FD59F14E7B}"/>
              </a:ext>
            </a:extLst>
          </p:cNvPr>
          <p:cNvGrpSpPr/>
          <p:nvPr/>
        </p:nvGrpSpPr>
        <p:grpSpPr>
          <a:xfrm>
            <a:off x="2220731" y="3683179"/>
            <a:ext cx="6613984" cy="1058675"/>
            <a:chOff x="5274305" y="2603711"/>
            <a:chExt cx="6613984" cy="1058675"/>
          </a:xfrm>
        </p:grpSpPr>
        <p:sp>
          <p:nvSpPr>
            <p:cNvPr id="14" name="TextBox 47">
              <a:extLst>
                <a:ext uri="{FF2B5EF4-FFF2-40B4-BE49-F238E27FC236}">
                  <a16:creationId xmlns:a16="http://schemas.microsoft.com/office/drawing/2014/main" id="{551A0429-247E-D614-FE24-1B04895D206F}"/>
                </a:ext>
              </a:extLst>
            </p:cNvPr>
            <p:cNvSpPr txBox="1"/>
            <p:nvPr/>
          </p:nvSpPr>
          <p:spPr>
            <a:xfrm>
              <a:off x="6369428" y="2880249"/>
              <a:ext cx="5518861" cy="78213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77D20"/>
                  </a:solidFill>
                  <a:effectLst/>
                  <a:uLnTx/>
                  <a:uFillTx/>
                  <a:ea typeface="+mn-ea"/>
                  <a:cs typeface="+mn-cs"/>
                </a:rPr>
                <a:t>GV GHI DẶN DÒ Ở ĐÂY.</a:t>
              </a:r>
              <a:endParaRPr kumimoji="0" lang="en-US" sz="4000" b="0" i="0" u="none" strike="noStrike" kern="1200" cap="none" spc="0" normalizeH="0" baseline="0" noProof="0" dirty="0">
                <a:ln>
                  <a:noFill/>
                </a:ln>
                <a:solidFill>
                  <a:srgbClr val="E77D20"/>
                </a:solidFill>
                <a:effectLst/>
                <a:uLnTx/>
                <a:uFillTx/>
                <a:ea typeface="+mn-ea"/>
                <a:cs typeface="Calibri" panose="020F0502020204030204" pitchFamily="34" charset="0"/>
              </a:endParaRPr>
            </a:p>
          </p:txBody>
        </p:sp>
        <p:pic>
          <p:nvPicPr>
            <p:cNvPr id="15" name="Hình ảnh 32" descr="Ảnh có chứa văn bản&#10;&#10;Mô tả được tạo tự động">
              <a:extLst>
                <a:ext uri="{FF2B5EF4-FFF2-40B4-BE49-F238E27FC236}">
                  <a16:creationId xmlns:a16="http://schemas.microsoft.com/office/drawing/2014/main" id="{4F82BC98-F226-BC97-5F30-DEB28B0B8C1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026" t="17614" r="67932" b="42005"/>
            <a:stretch/>
          </p:blipFill>
          <p:spPr>
            <a:xfrm>
              <a:off x="5274305" y="2603711"/>
              <a:ext cx="1136648" cy="1031003"/>
            </a:xfrm>
            <a:prstGeom prst="rect">
              <a:avLst/>
            </a:prstGeom>
          </p:spPr>
        </p:pic>
      </p:grpSp>
      <p:grpSp>
        <p:nvGrpSpPr>
          <p:cNvPr id="16" name="Group 15">
            <a:extLst>
              <a:ext uri="{FF2B5EF4-FFF2-40B4-BE49-F238E27FC236}">
                <a16:creationId xmlns:a16="http://schemas.microsoft.com/office/drawing/2014/main" id="{74D38089-DC17-2BBB-B7C6-89F60B213673}"/>
              </a:ext>
            </a:extLst>
          </p:cNvPr>
          <p:cNvGrpSpPr/>
          <p:nvPr/>
        </p:nvGrpSpPr>
        <p:grpSpPr>
          <a:xfrm>
            <a:off x="2220731" y="5034369"/>
            <a:ext cx="6613984" cy="1031003"/>
            <a:chOff x="5274305" y="3954901"/>
            <a:chExt cx="6613984" cy="1031003"/>
          </a:xfrm>
        </p:grpSpPr>
        <p:sp>
          <p:nvSpPr>
            <p:cNvPr id="17" name="TextBox 47">
              <a:extLst>
                <a:ext uri="{FF2B5EF4-FFF2-40B4-BE49-F238E27FC236}">
                  <a16:creationId xmlns:a16="http://schemas.microsoft.com/office/drawing/2014/main" id="{09F94D91-FE61-CC38-A880-2AB307BDD995}"/>
                </a:ext>
              </a:extLst>
            </p:cNvPr>
            <p:cNvSpPr txBox="1"/>
            <p:nvPr/>
          </p:nvSpPr>
          <p:spPr>
            <a:xfrm>
              <a:off x="6369428" y="4122847"/>
              <a:ext cx="5518861" cy="78213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77D20"/>
                  </a:solidFill>
                  <a:effectLst/>
                  <a:uLnTx/>
                  <a:uFillTx/>
                  <a:ea typeface="+mn-ea"/>
                  <a:cs typeface="+mn-cs"/>
                </a:rPr>
                <a:t>GV GHI DẶN DÒ Ở ĐÂY.</a:t>
              </a:r>
              <a:endParaRPr kumimoji="0" lang="en-US" sz="4000" b="0" i="0" u="none" strike="noStrike" kern="1200" cap="none" spc="0" normalizeH="0" baseline="0" noProof="0" dirty="0">
                <a:ln>
                  <a:noFill/>
                </a:ln>
                <a:solidFill>
                  <a:srgbClr val="E77D20"/>
                </a:solidFill>
                <a:effectLst/>
                <a:uLnTx/>
                <a:uFillTx/>
                <a:ea typeface="+mn-ea"/>
                <a:cs typeface="Calibri" panose="020F0502020204030204" pitchFamily="34" charset="0"/>
              </a:endParaRPr>
            </a:p>
          </p:txBody>
        </p:sp>
        <p:pic>
          <p:nvPicPr>
            <p:cNvPr id="18" name="Hình ảnh 32" descr="Ảnh có chứa văn bản&#10;&#10;Mô tả được tạo tự động">
              <a:extLst>
                <a:ext uri="{FF2B5EF4-FFF2-40B4-BE49-F238E27FC236}">
                  <a16:creationId xmlns:a16="http://schemas.microsoft.com/office/drawing/2014/main" id="{6BDF58C7-EB6D-2630-AD56-19C9D9E7D9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026" t="17614" r="67932" b="42005"/>
            <a:stretch/>
          </p:blipFill>
          <p:spPr>
            <a:xfrm>
              <a:off x="5274305" y="3954901"/>
              <a:ext cx="1136648" cy="1031003"/>
            </a:xfrm>
            <a:prstGeom prst="rect">
              <a:avLst/>
            </a:prstGeom>
          </p:spPr>
        </p:pic>
      </p:grpSp>
      <p:pic>
        <p:nvPicPr>
          <p:cNvPr id="19" name="Picture 18">
            <a:extLst>
              <a:ext uri="{FF2B5EF4-FFF2-40B4-BE49-F238E27FC236}">
                <a16:creationId xmlns:a16="http://schemas.microsoft.com/office/drawing/2014/main" id="{863B103B-CD43-AF96-1E0E-CEC70949EB95}"/>
              </a:ext>
            </a:extLst>
          </p:cNvPr>
          <p:cNvPicPr>
            <a:picLocks noChangeAspect="1"/>
          </p:cNvPicPr>
          <p:nvPr/>
        </p:nvPicPr>
        <p:blipFill>
          <a:blip r:embed="rId3"/>
          <a:stretch>
            <a:fillRect/>
          </a:stretch>
        </p:blipFill>
        <p:spPr>
          <a:xfrm>
            <a:off x="2753214" y="649902"/>
            <a:ext cx="6285521" cy="1938696"/>
          </a:xfrm>
          <a:prstGeom prst="rect">
            <a:avLst/>
          </a:prstGeom>
        </p:spPr>
      </p:pic>
    </p:spTree>
    <p:extLst>
      <p:ext uri="{BB962C8B-B14F-4D97-AF65-F5344CB8AC3E}">
        <p14:creationId xmlns:p14="http://schemas.microsoft.com/office/powerpoint/2010/main" val="24368908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1411605" y="2347"/>
            <a:ext cx="9368669" cy="5835722"/>
            <a:chOff x="492" y="-1523"/>
            <a:chExt cx="18217" cy="11347"/>
          </a:xfrm>
        </p:grpSpPr>
        <p:pic>
          <p:nvPicPr>
            <p:cNvPr id="5" name="图片 4" descr="44"/>
            <p:cNvPicPr>
              <a:picLocks noChangeAspect="1"/>
            </p:cNvPicPr>
            <p:nvPr/>
          </p:nvPicPr>
          <p:blipFill>
            <a:blip r:embed="rId2"/>
            <a:srcRect l="6361" t="16863" r="18978" b="17060"/>
            <a:stretch>
              <a:fillRect/>
            </a:stretch>
          </p:blipFill>
          <p:spPr>
            <a:xfrm>
              <a:off x="492" y="755"/>
              <a:ext cx="18217" cy="9069"/>
            </a:xfrm>
            <a:prstGeom prst="rect">
              <a:avLst/>
            </a:prstGeom>
          </p:spPr>
        </p:pic>
        <p:grpSp>
          <p:nvGrpSpPr>
            <p:cNvPr id="34" name="组合 33"/>
            <p:cNvGrpSpPr/>
            <p:nvPr/>
          </p:nvGrpSpPr>
          <p:grpSpPr>
            <a:xfrm>
              <a:off x="4196" y="-1523"/>
              <a:ext cx="10641" cy="2814"/>
              <a:chOff x="4196" y="-1523"/>
              <a:chExt cx="10641" cy="2814"/>
            </a:xfrm>
          </p:grpSpPr>
          <p:grpSp>
            <p:nvGrpSpPr>
              <p:cNvPr id="7" name="组合 6"/>
              <p:cNvGrpSpPr/>
              <p:nvPr/>
            </p:nvGrpSpPr>
            <p:grpSpPr>
              <a:xfrm>
                <a:off x="4196" y="-1523"/>
                <a:ext cx="577" cy="2814"/>
                <a:chOff x="2851" y="-1602"/>
                <a:chExt cx="610" cy="2975"/>
              </a:xfrm>
            </p:grpSpPr>
            <p:sp>
              <p:nvSpPr>
                <p:cNvPr id="8" name="矩形 7"/>
                <p:cNvSpPr/>
                <p:nvPr/>
              </p:nvSpPr>
              <p:spPr>
                <a:xfrm>
                  <a:off x="2890" y="-1602"/>
                  <a:ext cx="531" cy="2603"/>
                </a:xfrm>
                <a:prstGeom prst="rect">
                  <a:avLst/>
                </a:prstGeom>
                <a:gradFill>
                  <a:gsLst>
                    <a:gs pos="0">
                      <a:srgbClr val="4B3C2F"/>
                    </a:gs>
                    <a:gs pos="100000">
                      <a:srgbClr val="A97C50"/>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a:ea typeface="思源黑体 CN Bold" panose="020B0800000000000000"/>
                    <a:cs typeface="+mn-cs"/>
                  </a:endParaRPr>
                </a:p>
              </p:txBody>
            </p:sp>
            <p:sp>
              <p:nvSpPr>
                <p:cNvPr id="22" name="椭圆 21"/>
                <p:cNvSpPr/>
                <p:nvPr/>
              </p:nvSpPr>
              <p:spPr>
                <a:xfrm>
                  <a:off x="2851" y="763"/>
                  <a:ext cx="610" cy="610"/>
                </a:xfrm>
                <a:prstGeom prst="ellipse">
                  <a:avLst/>
                </a:prstGeom>
                <a:solidFill>
                  <a:srgbClr val="A97C50"/>
                </a:solidFill>
                <a:ln w="44450">
                  <a:solidFill>
                    <a:schemeClr val="bg1"/>
                  </a:solid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a:ea typeface="思源黑体 CN Bold" panose="020B0800000000000000"/>
                    <a:cs typeface="+mn-cs"/>
                  </a:endParaRPr>
                </a:p>
              </p:txBody>
            </p:sp>
          </p:grpSp>
          <p:grpSp>
            <p:nvGrpSpPr>
              <p:cNvPr id="9" name="组合 8"/>
              <p:cNvGrpSpPr/>
              <p:nvPr/>
            </p:nvGrpSpPr>
            <p:grpSpPr>
              <a:xfrm>
                <a:off x="14260" y="-1523"/>
                <a:ext cx="577" cy="2814"/>
                <a:chOff x="2851" y="-1602"/>
                <a:chExt cx="610" cy="2975"/>
              </a:xfrm>
            </p:grpSpPr>
            <p:sp>
              <p:nvSpPr>
                <p:cNvPr id="3" name="矩形 2"/>
                <p:cNvSpPr/>
                <p:nvPr/>
              </p:nvSpPr>
              <p:spPr>
                <a:xfrm>
                  <a:off x="2890" y="-1602"/>
                  <a:ext cx="531" cy="2603"/>
                </a:xfrm>
                <a:prstGeom prst="rect">
                  <a:avLst/>
                </a:prstGeom>
                <a:gradFill>
                  <a:gsLst>
                    <a:gs pos="0">
                      <a:srgbClr val="4B3C2F"/>
                    </a:gs>
                    <a:gs pos="100000">
                      <a:srgbClr val="A97C50"/>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a:ea typeface="思源黑体 CN Bold" panose="020B0800000000000000"/>
                    <a:cs typeface="+mn-cs"/>
                  </a:endParaRPr>
                </a:p>
              </p:txBody>
            </p:sp>
            <p:sp>
              <p:nvSpPr>
                <p:cNvPr id="26" name="椭圆 25"/>
                <p:cNvSpPr/>
                <p:nvPr/>
              </p:nvSpPr>
              <p:spPr>
                <a:xfrm>
                  <a:off x="2851" y="763"/>
                  <a:ext cx="610" cy="610"/>
                </a:xfrm>
                <a:prstGeom prst="ellipse">
                  <a:avLst/>
                </a:prstGeom>
                <a:solidFill>
                  <a:srgbClr val="A97C50"/>
                </a:solidFill>
                <a:ln w="44450">
                  <a:solidFill>
                    <a:schemeClr val="bg1"/>
                  </a:solid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a:ea typeface="思源黑体 CN Bold" panose="020B0800000000000000"/>
                    <a:cs typeface="+mn-cs"/>
                  </a:endParaRPr>
                </a:p>
              </p:txBody>
            </p:sp>
          </p:grpSp>
        </p:grpSp>
      </p:grpSp>
      <p:sp>
        <p:nvSpPr>
          <p:cNvPr id="6" name="文本框 5"/>
          <p:cNvSpPr txBox="1"/>
          <p:nvPr/>
        </p:nvSpPr>
        <p:spPr>
          <a:xfrm>
            <a:off x="2789176" y="2419099"/>
            <a:ext cx="6613525" cy="1569660"/>
          </a:xfrm>
          <a:prstGeom prst="rect">
            <a:avLst/>
          </a:prstGeom>
          <a:noFill/>
        </p:spPr>
        <p:txBody>
          <a:bodyPr vert="horz" wrap="square" lIns="91440" tIns="45720" rIns="9144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w="25400">
                  <a:noFill/>
                </a:ln>
                <a:solidFill>
                  <a:prstClr val="white"/>
                </a:solidFill>
                <a:effectLst>
                  <a:outerShdw blurRad="38100" dist="38100" dir="2700000" algn="tl">
                    <a:srgbClr val="FD4A63">
                      <a:alpha val="43137"/>
                    </a:srgbClr>
                  </a:outerShdw>
                </a:effectLst>
                <a:uLnTx/>
                <a:uFillTx/>
                <a:latin typeface="Cambria" panose="02040503050406030204" pitchFamily="18" charset="0"/>
                <a:ea typeface="Cambria" panose="02040503050406030204" pitchFamily="18" charset="0"/>
                <a:cs typeface="思源黑体 CN Normal" panose="020B0400000000000000" charset="-122"/>
                <a:sym typeface="+mn-ea"/>
              </a:rPr>
              <a:t>TẠM BIỆT</a:t>
            </a:r>
            <a:endParaRPr kumimoji="0" lang="zh-CN" altLang="en-US" sz="9600" b="0" i="0" u="none" strike="noStrike" kern="1200" cap="none" spc="0" normalizeH="0" baseline="0" noProof="0" dirty="0">
              <a:ln w="25400">
                <a:noFill/>
              </a:ln>
              <a:solidFill>
                <a:prstClr val="white"/>
              </a:solidFill>
              <a:effectLst>
                <a:outerShdw blurRad="38100" dist="38100" dir="2700000" algn="tl">
                  <a:srgbClr val="F08A04">
                    <a:alpha val="43137"/>
                  </a:srgbClr>
                </a:outerShdw>
              </a:effectLst>
              <a:uLnTx/>
              <a:uFillTx/>
              <a:latin typeface="Cambria" panose="02040503050406030204" pitchFamily="18" charset="0"/>
              <a:ea typeface="思源黑体 CN Bold" panose="020B0800000000000000" charset="-122"/>
              <a:cs typeface="思源黑体 CN Normal" panose="020B0400000000000000" charset="-122"/>
              <a:sym typeface="+mn-ea"/>
            </a:endParaRPr>
          </a:p>
        </p:txBody>
      </p:sp>
      <p:pic>
        <p:nvPicPr>
          <p:cNvPr id="11" name="图片 10" descr="千库网_彩色美术画笔_元素编号12899755"/>
          <p:cNvPicPr>
            <a:picLocks noChangeAspect="1"/>
          </p:cNvPicPr>
          <p:nvPr/>
        </p:nvPicPr>
        <p:blipFill>
          <a:blip r:embed="rId3"/>
          <a:srcRect l="16964" r="25281" b="4906"/>
          <a:stretch>
            <a:fillRect/>
          </a:stretch>
        </p:blipFill>
        <p:spPr>
          <a:xfrm>
            <a:off x="260985" y="3222625"/>
            <a:ext cx="2062480" cy="3397885"/>
          </a:xfrm>
          <a:prstGeom prst="rect">
            <a:avLst/>
          </a:prstGeom>
        </p:spPr>
      </p:pic>
      <p:grpSp>
        <p:nvGrpSpPr>
          <p:cNvPr id="36" name="组合 35"/>
          <p:cNvGrpSpPr/>
          <p:nvPr/>
        </p:nvGrpSpPr>
        <p:grpSpPr>
          <a:xfrm>
            <a:off x="455930" y="131445"/>
            <a:ext cx="11328400" cy="4235450"/>
            <a:chOff x="718" y="207"/>
            <a:chExt cx="17840" cy="6670"/>
          </a:xfrm>
        </p:grpSpPr>
        <p:sp>
          <p:nvSpPr>
            <p:cNvPr id="27" name="椭圆 26"/>
            <p:cNvSpPr/>
            <p:nvPr/>
          </p:nvSpPr>
          <p:spPr>
            <a:xfrm>
              <a:off x="2410" y="6567"/>
              <a:ext cx="310" cy="310"/>
            </a:xfrm>
            <a:prstGeom prst="ellipse">
              <a:avLst/>
            </a:prstGeom>
            <a:noFill/>
            <a:ln>
              <a:solidFill>
                <a:srgbClr val="A97C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a:ea typeface="思源黑体 CN Bold" panose="020B0800000000000000"/>
                <a:cs typeface="+mn-cs"/>
              </a:endParaRPr>
            </a:p>
          </p:txBody>
        </p:sp>
        <p:sp>
          <p:nvSpPr>
            <p:cNvPr id="28" name="椭圆 27"/>
            <p:cNvSpPr/>
            <p:nvPr/>
          </p:nvSpPr>
          <p:spPr>
            <a:xfrm>
              <a:off x="718" y="4046"/>
              <a:ext cx="549" cy="549"/>
            </a:xfrm>
            <a:prstGeom prst="ellipse">
              <a:avLst/>
            </a:prstGeom>
            <a:noFill/>
            <a:ln>
              <a:solidFill>
                <a:srgbClr val="A97C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a:ea typeface="思源黑体 CN Bold" panose="020B0800000000000000"/>
                <a:cs typeface="+mn-cs"/>
              </a:endParaRPr>
            </a:p>
          </p:txBody>
        </p:sp>
        <p:sp>
          <p:nvSpPr>
            <p:cNvPr id="29" name="椭圆 28"/>
            <p:cNvSpPr/>
            <p:nvPr/>
          </p:nvSpPr>
          <p:spPr>
            <a:xfrm>
              <a:off x="18009" y="3931"/>
              <a:ext cx="549" cy="549"/>
            </a:xfrm>
            <a:prstGeom prst="ellipse">
              <a:avLst/>
            </a:prstGeom>
            <a:noFill/>
            <a:ln>
              <a:solidFill>
                <a:srgbClr val="A97C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a:ea typeface="思源黑体 CN Bold" panose="020B0800000000000000"/>
                <a:cs typeface="+mn-cs"/>
              </a:endParaRPr>
            </a:p>
          </p:txBody>
        </p:sp>
        <p:sp>
          <p:nvSpPr>
            <p:cNvPr id="30" name="等腰三角形 29"/>
            <p:cNvSpPr/>
            <p:nvPr/>
          </p:nvSpPr>
          <p:spPr>
            <a:xfrm>
              <a:off x="17118" y="207"/>
              <a:ext cx="548" cy="548"/>
            </a:xfrm>
            <a:prstGeom prst="triangle">
              <a:avLst/>
            </a:prstGeom>
            <a:noFill/>
            <a:ln>
              <a:solidFill>
                <a:srgbClr val="A97C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a:ea typeface="思源黑体 CN Bold" panose="020B0800000000000000"/>
                <a:cs typeface="+mn-cs"/>
              </a:endParaRPr>
            </a:p>
          </p:txBody>
        </p:sp>
        <p:sp>
          <p:nvSpPr>
            <p:cNvPr id="32" name="等腰三角形 31"/>
            <p:cNvSpPr/>
            <p:nvPr/>
          </p:nvSpPr>
          <p:spPr>
            <a:xfrm rot="8400000">
              <a:off x="1901" y="874"/>
              <a:ext cx="571" cy="548"/>
            </a:xfrm>
            <a:prstGeom prst="triangle">
              <a:avLst/>
            </a:prstGeom>
            <a:noFill/>
            <a:ln>
              <a:solidFill>
                <a:srgbClr val="A97C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a:ea typeface="思源黑体 CN Bold" panose="020B0800000000000000"/>
                <a:cs typeface="+mn-cs"/>
              </a:endParaRPr>
            </a:p>
          </p:txBody>
        </p:sp>
      </p:grpSp>
      <p:cxnSp>
        <p:nvCxnSpPr>
          <p:cNvPr id="33" name="直接连接符 32"/>
          <p:cNvCxnSpPr/>
          <p:nvPr/>
        </p:nvCxnSpPr>
        <p:spPr>
          <a:xfrm>
            <a:off x="2520315" y="4177030"/>
            <a:ext cx="7152005" cy="0"/>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8313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1411605" y="2347"/>
            <a:ext cx="9368669" cy="5835722"/>
            <a:chOff x="492" y="-1523"/>
            <a:chExt cx="18217" cy="11347"/>
          </a:xfrm>
        </p:grpSpPr>
        <p:pic>
          <p:nvPicPr>
            <p:cNvPr id="5" name="图片 4" descr="44"/>
            <p:cNvPicPr>
              <a:picLocks noChangeAspect="1"/>
            </p:cNvPicPr>
            <p:nvPr/>
          </p:nvPicPr>
          <p:blipFill>
            <a:blip r:embed="rId2"/>
            <a:srcRect l="6361" t="16863" r="18978" b="17060"/>
            <a:stretch>
              <a:fillRect/>
            </a:stretch>
          </p:blipFill>
          <p:spPr>
            <a:xfrm>
              <a:off x="492" y="755"/>
              <a:ext cx="18217" cy="9069"/>
            </a:xfrm>
            <a:prstGeom prst="rect">
              <a:avLst/>
            </a:prstGeom>
          </p:spPr>
        </p:pic>
        <p:grpSp>
          <p:nvGrpSpPr>
            <p:cNvPr id="34" name="组合 33"/>
            <p:cNvGrpSpPr/>
            <p:nvPr/>
          </p:nvGrpSpPr>
          <p:grpSpPr>
            <a:xfrm>
              <a:off x="4196" y="-1523"/>
              <a:ext cx="10641" cy="2814"/>
              <a:chOff x="4196" y="-1523"/>
              <a:chExt cx="10641" cy="2814"/>
            </a:xfrm>
          </p:grpSpPr>
          <p:grpSp>
            <p:nvGrpSpPr>
              <p:cNvPr id="7" name="组合 6"/>
              <p:cNvGrpSpPr/>
              <p:nvPr/>
            </p:nvGrpSpPr>
            <p:grpSpPr>
              <a:xfrm>
                <a:off x="4196" y="-1523"/>
                <a:ext cx="577" cy="2814"/>
                <a:chOff x="2851" y="-1602"/>
                <a:chExt cx="610" cy="2975"/>
              </a:xfrm>
            </p:grpSpPr>
            <p:sp>
              <p:nvSpPr>
                <p:cNvPr id="8" name="矩形 7"/>
                <p:cNvSpPr/>
                <p:nvPr/>
              </p:nvSpPr>
              <p:spPr>
                <a:xfrm>
                  <a:off x="2890" y="-1602"/>
                  <a:ext cx="531" cy="2603"/>
                </a:xfrm>
                <a:prstGeom prst="rect">
                  <a:avLst/>
                </a:prstGeom>
                <a:gradFill>
                  <a:gsLst>
                    <a:gs pos="0">
                      <a:srgbClr val="4B3C2F"/>
                    </a:gs>
                    <a:gs pos="100000">
                      <a:srgbClr val="A97C50"/>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思源黑体 CN Bold" panose="020B0800000000000000"/>
                    <a:cs typeface="+mn-cs"/>
                  </a:endParaRPr>
                </a:p>
              </p:txBody>
            </p:sp>
            <p:sp>
              <p:nvSpPr>
                <p:cNvPr id="22" name="椭圆 21"/>
                <p:cNvSpPr/>
                <p:nvPr/>
              </p:nvSpPr>
              <p:spPr>
                <a:xfrm>
                  <a:off x="2851" y="763"/>
                  <a:ext cx="610" cy="610"/>
                </a:xfrm>
                <a:prstGeom prst="ellipse">
                  <a:avLst/>
                </a:prstGeom>
                <a:solidFill>
                  <a:srgbClr val="A97C50"/>
                </a:solidFill>
                <a:ln w="44450">
                  <a:solidFill>
                    <a:schemeClr val="bg1"/>
                  </a:solid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思源黑体 CN Bold" panose="020B0800000000000000"/>
                    <a:cs typeface="+mn-cs"/>
                  </a:endParaRPr>
                </a:p>
              </p:txBody>
            </p:sp>
          </p:grpSp>
          <p:grpSp>
            <p:nvGrpSpPr>
              <p:cNvPr id="9" name="组合 8"/>
              <p:cNvGrpSpPr/>
              <p:nvPr/>
            </p:nvGrpSpPr>
            <p:grpSpPr>
              <a:xfrm>
                <a:off x="14260" y="-1523"/>
                <a:ext cx="577" cy="2814"/>
                <a:chOff x="2851" y="-1602"/>
                <a:chExt cx="610" cy="2975"/>
              </a:xfrm>
            </p:grpSpPr>
            <p:sp>
              <p:nvSpPr>
                <p:cNvPr id="3" name="矩形 2"/>
                <p:cNvSpPr/>
                <p:nvPr/>
              </p:nvSpPr>
              <p:spPr>
                <a:xfrm>
                  <a:off x="2890" y="-1602"/>
                  <a:ext cx="531" cy="2603"/>
                </a:xfrm>
                <a:prstGeom prst="rect">
                  <a:avLst/>
                </a:prstGeom>
                <a:gradFill>
                  <a:gsLst>
                    <a:gs pos="0">
                      <a:srgbClr val="4B3C2F"/>
                    </a:gs>
                    <a:gs pos="100000">
                      <a:srgbClr val="A97C50"/>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思源黑体 CN Bold" panose="020B0800000000000000"/>
                    <a:cs typeface="+mn-cs"/>
                  </a:endParaRPr>
                </a:p>
              </p:txBody>
            </p:sp>
            <p:sp>
              <p:nvSpPr>
                <p:cNvPr id="26" name="椭圆 25"/>
                <p:cNvSpPr/>
                <p:nvPr/>
              </p:nvSpPr>
              <p:spPr>
                <a:xfrm>
                  <a:off x="2851" y="763"/>
                  <a:ext cx="610" cy="610"/>
                </a:xfrm>
                <a:prstGeom prst="ellipse">
                  <a:avLst/>
                </a:prstGeom>
                <a:solidFill>
                  <a:srgbClr val="A97C50"/>
                </a:solidFill>
                <a:ln w="44450">
                  <a:solidFill>
                    <a:schemeClr val="bg1"/>
                  </a:solid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思源黑体 CN Bold" panose="020B0800000000000000"/>
                    <a:cs typeface="+mn-cs"/>
                  </a:endParaRPr>
                </a:p>
              </p:txBody>
            </p:sp>
          </p:grpSp>
        </p:grpSp>
      </p:grpSp>
      <p:pic>
        <p:nvPicPr>
          <p:cNvPr id="4" name="图片 3" descr="千库网_彩色美术画笔_元素编号12899755"/>
          <p:cNvPicPr>
            <a:picLocks noChangeAspect="1"/>
          </p:cNvPicPr>
          <p:nvPr/>
        </p:nvPicPr>
        <p:blipFill>
          <a:blip r:embed="rId3"/>
          <a:srcRect l="16964" r="25281" b="4906"/>
          <a:stretch>
            <a:fillRect/>
          </a:stretch>
        </p:blipFill>
        <p:spPr>
          <a:xfrm>
            <a:off x="260985" y="3222625"/>
            <a:ext cx="2062480" cy="3397885"/>
          </a:xfrm>
          <a:prstGeom prst="rect">
            <a:avLst/>
          </a:prstGeom>
        </p:spPr>
      </p:pic>
      <p:grpSp>
        <p:nvGrpSpPr>
          <p:cNvPr id="36" name="组合 35"/>
          <p:cNvGrpSpPr/>
          <p:nvPr/>
        </p:nvGrpSpPr>
        <p:grpSpPr>
          <a:xfrm>
            <a:off x="455930" y="131445"/>
            <a:ext cx="11328400" cy="4235450"/>
            <a:chOff x="718" y="207"/>
            <a:chExt cx="17840" cy="6670"/>
          </a:xfrm>
        </p:grpSpPr>
        <p:sp>
          <p:nvSpPr>
            <p:cNvPr id="27" name="椭圆 26"/>
            <p:cNvSpPr/>
            <p:nvPr/>
          </p:nvSpPr>
          <p:spPr>
            <a:xfrm>
              <a:off x="2410" y="6567"/>
              <a:ext cx="310" cy="310"/>
            </a:xfrm>
            <a:prstGeom prst="ellipse">
              <a:avLst/>
            </a:prstGeom>
            <a:noFill/>
            <a:ln>
              <a:solidFill>
                <a:srgbClr val="A97C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思源黑体 CN Bold" panose="020B0800000000000000"/>
                <a:cs typeface="+mn-cs"/>
              </a:endParaRPr>
            </a:p>
          </p:txBody>
        </p:sp>
        <p:sp>
          <p:nvSpPr>
            <p:cNvPr id="28" name="椭圆 27"/>
            <p:cNvSpPr/>
            <p:nvPr/>
          </p:nvSpPr>
          <p:spPr>
            <a:xfrm>
              <a:off x="718" y="4046"/>
              <a:ext cx="549" cy="549"/>
            </a:xfrm>
            <a:prstGeom prst="ellipse">
              <a:avLst/>
            </a:prstGeom>
            <a:noFill/>
            <a:ln>
              <a:solidFill>
                <a:srgbClr val="A97C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思源黑体 CN Bold" panose="020B0800000000000000"/>
                <a:cs typeface="+mn-cs"/>
              </a:endParaRPr>
            </a:p>
          </p:txBody>
        </p:sp>
        <p:sp>
          <p:nvSpPr>
            <p:cNvPr id="29" name="椭圆 28"/>
            <p:cNvSpPr/>
            <p:nvPr/>
          </p:nvSpPr>
          <p:spPr>
            <a:xfrm>
              <a:off x="18009" y="3931"/>
              <a:ext cx="549" cy="549"/>
            </a:xfrm>
            <a:prstGeom prst="ellipse">
              <a:avLst/>
            </a:prstGeom>
            <a:noFill/>
            <a:ln>
              <a:solidFill>
                <a:srgbClr val="A97C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思源黑体 CN Bold" panose="020B0800000000000000"/>
                <a:cs typeface="+mn-cs"/>
              </a:endParaRPr>
            </a:p>
          </p:txBody>
        </p:sp>
        <p:sp>
          <p:nvSpPr>
            <p:cNvPr id="30" name="等腰三角形 29"/>
            <p:cNvSpPr/>
            <p:nvPr/>
          </p:nvSpPr>
          <p:spPr>
            <a:xfrm>
              <a:off x="17118" y="207"/>
              <a:ext cx="548" cy="548"/>
            </a:xfrm>
            <a:prstGeom prst="triangle">
              <a:avLst/>
            </a:prstGeom>
            <a:noFill/>
            <a:ln>
              <a:solidFill>
                <a:srgbClr val="A97C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思源黑体 CN Bold" panose="020B0800000000000000"/>
                <a:cs typeface="+mn-cs"/>
              </a:endParaRPr>
            </a:p>
          </p:txBody>
        </p:sp>
        <p:sp>
          <p:nvSpPr>
            <p:cNvPr id="32" name="等腰三角形 31"/>
            <p:cNvSpPr/>
            <p:nvPr/>
          </p:nvSpPr>
          <p:spPr>
            <a:xfrm rot="8400000">
              <a:off x="1901" y="874"/>
              <a:ext cx="571" cy="548"/>
            </a:xfrm>
            <a:prstGeom prst="triangle">
              <a:avLst/>
            </a:prstGeom>
            <a:noFill/>
            <a:ln>
              <a:solidFill>
                <a:srgbClr val="A97C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思源黑体 CN Bold" panose="020B0800000000000000"/>
                <a:cs typeface="+mn-cs"/>
              </a:endParaRPr>
            </a:p>
          </p:txBody>
        </p:sp>
      </p:grpSp>
      <p:cxnSp>
        <p:nvCxnSpPr>
          <p:cNvPr id="33" name="直接连接符 32"/>
          <p:cNvCxnSpPr/>
          <p:nvPr/>
        </p:nvCxnSpPr>
        <p:spPr>
          <a:xfrm>
            <a:off x="2683426" y="3827934"/>
            <a:ext cx="7152005" cy="0"/>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1763" y="2149926"/>
            <a:ext cx="4041998" cy="4237087"/>
          </a:xfrm>
          <a:prstGeom prst="rect">
            <a:avLst/>
          </a:prstGeom>
        </p:spPr>
      </p:pic>
      <p:pic>
        <p:nvPicPr>
          <p:cNvPr id="10" name="Picture 9">
            <a:extLst>
              <a:ext uri="{FF2B5EF4-FFF2-40B4-BE49-F238E27FC236}">
                <a16:creationId xmlns:a16="http://schemas.microsoft.com/office/drawing/2014/main" id="{5285C660-B598-AB94-8B53-C52BF91518B8}"/>
              </a:ext>
            </a:extLst>
          </p:cNvPr>
          <p:cNvPicPr>
            <a:picLocks noChangeAspect="1"/>
          </p:cNvPicPr>
          <p:nvPr/>
        </p:nvPicPr>
        <p:blipFill>
          <a:blip r:embed="rId5"/>
          <a:stretch>
            <a:fillRect/>
          </a:stretch>
        </p:blipFill>
        <p:spPr>
          <a:xfrm>
            <a:off x="3697016" y="1074206"/>
            <a:ext cx="4797968" cy="4938188"/>
          </a:xfrm>
          <a:prstGeom prst="rect">
            <a:avLst/>
          </a:prstGeom>
        </p:spPr>
      </p:pic>
    </p:spTree>
    <p:extLst>
      <p:ext uri="{BB962C8B-B14F-4D97-AF65-F5344CB8AC3E}">
        <p14:creationId xmlns:p14="http://schemas.microsoft.com/office/powerpoint/2010/main" val="37810001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71500" y="364807"/>
            <a:ext cx="11049000" cy="6128385"/>
          </a:xfrm>
          <a:prstGeom prst="rect">
            <a:avLst/>
          </a:prstGeom>
          <a:solidFill>
            <a:schemeClr val="bg1"/>
          </a:solidFill>
          <a:ln>
            <a:solidFill>
              <a:srgbClr val="F08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Bold" panose="020B0800000000000000"/>
              <a:cs typeface="Arial" panose="020B0604020202020204" pitchFamily="34" charset="0"/>
            </a:endParaRPr>
          </a:p>
        </p:txBody>
      </p:sp>
      <p:pic>
        <p:nvPicPr>
          <p:cNvPr id="5" name="Picture 4">
            <a:extLst>
              <a:ext uri="{FF2B5EF4-FFF2-40B4-BE49-F238E27FC236}">
                <a16:creationId xmlns:a16="http://schemas.microsoft.com/office/drawing/2014/main" id="{1B602E20-8C30-9067-1F13-233431CBD3C9}"/>
              </a:ext>
            </a:extLst>
          </p:cNvPr>
          <p:cNvPicPr>
            <a:picLocks noChangeAspect="1"/>
          </p:cNvPicPr>
          <p:nvPr/>
        </p:nvPicPr>
        <p:blipFill>
          <a:blip r:embed="rId2"/>
          <a:stretch>
            <a:fillRect/>
          </a:stretch>
        </p:blipFill>
        <p:spPr>
          <a:xfrm>
            <a:off x="1076656" y="0"/>
            <a:ext cx="9943438" cy="3456732"/>
          </a:xfrm>
          <a:prstGeom prst="rect">
            <a:avLst/>
          </a:prstGeom>
        </p:spPr>
      </p:pic>
      <p:sp>
        <p:nvSpPr>
          <p:cNvPr id="6" name="Rectangle: Rounded Corners 728">
            <a:extLst>
              <a:ext uri="{FF2B5EF4-FFF2-40B4-BE49-F238E27FC236}">
                <a16:creationId xmlns:a16="http://schemas.microsoft.com/office/drawing/2014/main" id="{1E3567B0-AA70-851C-DDB3-032BFC837D04}"/>
              </a:ext>
            </a:extLst>
          </p:cNvPr>
          <p:cNvSpPr/>
          <p:nvPr/>
        </p:nvSpPr>
        <p:spPr>
          <a:xfrm>
            <a:off x="1581274" y="3324225"/>
            <a:ext cx="8915276" cy="1837383"/>
          </a:xfrm>
          <a:prstGeom prst="roundRect">
            <a:avLst/>
          </a:prstGeom>
          <a:solidFill>
            <a:srgbClr val="FFFF00"/>
          </a:solidFill>
          <a:ln w="38100">
            <a:solidFill>
              <a:schemeClr val="tx1">
                <a:lumMod val="85000"/>
                <a:lumOff val="15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Cùng</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trả</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lời</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đúng</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câu</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hỏi</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sau</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đây</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để</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những</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chiếc</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xe</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bus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đưa</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bạn</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học</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sinh</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đến</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trường</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nhé</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3736831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1223117" y="225094"/>
            <a:ext cx="9601067" cy="2496277"/>
          </a:xfrm>
          <a:prstGeom prst="snip2DiagRect">
            <a:avLst/>
          </a:prstGeom>
          <a:solidFill>
            <a:schemeClr val="bg1"/>
          </a:solidFill>
          <a:ln w="38100">
            <a:solidFill>
              <a:srgbClr val="852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b="1">
              <a:solidFill>
                <a:prstClr val="white"/>
              </a:solidFill>
              <a:latin typeface="Cambria" panose="02040503050406030204" pitchFamily="18" charset="0"/>
              <a:ea typeface="Cambria" panose="02040503050406030204" pitchFamily="18" charset="0"/>
            </a:endParaRPr>
          </a:p>
        </p:txBody>
      </p:sp>
      <p:sp>
        <p:nvSpPr>
          <p:cNvPr id="5" name="Rectangle 4"/>
          <p:cNvSpPr/>
          <p:nvPr/>
        </p:nvSpPr>
        <p:spPr>
          <a:xfrm>
            <a:off x="1583499" y="3046205"/>
            <a:ext cx="4320480" cy="86409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267" b="1" dirty="0">
                <a:solidFill>
                  <a:srgbClr val="FF0000"/>
                </a:solidFill>
                <a:latin typeface="Cambria" panose="02040503050406030204" pitchFamily="18" charset="0"/>
                <a:ea typeface="Cambria" panose="02040503050406030204" pitchFamily="18" charset="0"/>
              </a:rPr>
              <a:t>GÓC VUÔNG</a:t>
            </a:r>
          </a:p>
        </p:txBody>
      </p:sp>
      <p:pic>
        <p:nvPicPr>
          <p:cNvPr id="14" name="Picture 13"/>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foregroundMark x1="32045" y1="68801" x2="49500" y2="67990"/>
                        <a14:foregroundMark x1="71636" y1="68720" x2="96545" y2="68801"/>
                        <a14:foregroundMark x1="78455" y1="12399" x2="80091" y2="40924"/>
                        <a14:foregroundMark x1="75500" y1="7780" x2="77864" y2="7780"/>
                        <a14:foregroundMark x1="91818" y1="84360" x2="94773" y2="83874"/>
                        <a14:foregroundMark x1="82045" y1="74230" x2="88545" y2="84360"/>
                        <a14:foregroundMark x1="81045" y1="72771" x2="76727" y2="88412"/>
                        <a14:foregroundMark x1="77955" y1="90276" x2="86727" y2="85900"/>
                        <a14:foregroundMark x1="79273" y1="79822" x2="86955" y2="90276"/>
                        <a14:foregroundMark x1="80318" y1="78363" x2="85818" y2="86224"/>
                        <a14:foregroundMark x1="78955" y1="82982" x2="79273" y2="90276"/>
                        <a14:foregroundMark x1="18864" y1="76013" x2="27636" y2="82901"/>
                        <a14:foregroundMark x1="53591" y1="90924" x2="70227" y2="90600"/>
                        <a14:foregroundMark x1="19091" y1="81848" x2="23136" y2="92058"/>
                        <a14:foregroundMark x1="19682" y1="78201" x2="25182" y2="89708"/>
                        <a14:foregroundMark x1="16227" y1="78363" x2="22227" y2="93355"/>
                        <a14:foregroundMark x1="2364" y1="89465" x2="10727" y2="89465"/>
                      </a14:backgroundRemoval>
                    </a14:imgEffect>
                  </a14:imgLayer>
                </a14:imgProps>
              </a:ext>
              <a:ext uri="{28A0092B-C50C-407E-A947-70E740481C1C}">
                <a14:useLocalDpi xmlns:a14="http://schemas.microsoft.com/office/drawing/2010/main" val="0"/>
              </a:ext>
            </a:extLst>
          </a:blip>
          <a:stretch>
            <a:fillRect/>
          </a:stretch>
        </p:blipFill>
        <p:spPr>
          <a:xfrm flipH="1">
            <a:off x="9456373" y="5313865"/>
            <a:ext cx="2735625" cy="1534439"/>
          </a:xfrm>
          <a:prstGeom prst="rect">
            <a:avLst/>
          </a:prstGeom>
        </p:spPr>
      </p:pic>
      <p:sp>
        <p:nvSpPr>
          <p:cNvPr id="15" name="Rectangle 14"/>
          <p:cNvSpPr/>
          <p:nvPr/>
        </p:nvSpPr>
        <p:spPr>
          <a:xfrm>
            <a:off x="6258715" y="3040165"/>
            <a:ext cx="4320480" cy="864096"/>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267" b="1" dirty="0">
                <a:solidFill>
                  <a:srgbClr val="00B050"/>
                </a:solidFill>
                <a:latin typeface="Cambria" panose="02040503050406030204" pitchFamily="18" charset="0"/>
                <a:ea typeface="Cambria" panose="02040503050406030204" pitchFamily="18" charset="0"/>
              </a:rPr>
              <a:t>GÓC NHỌN</a:t>
            </a:r>
          </a:p>
        </p:txBody>
      </p:sp>
      <p:sp>
        <p:nvSpPr>
          <p:cNvPr id="16" name="Rectangle 15"/>
          <p:cNvSpPr/>
          <p:nvPr/>
        </p:nvSpPr>
        <p:spPr>
          <a:xfrm>
            <a:off x="1583499" y="4198333"/>
            <a:ext cx="4320480" cy="864096"/>
          </a:xfrm>
          <a:prstGeom prst="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267" b="1" dirty="0">
                <a:solidFill>
                  <a:srgbClr val="7030A0"/>
                </a:solidFill>
                <a:latin typeface="Cambria" panose="02040503050406030204" pitchFamily="18" charset="0"/>
                <a:ea typeface="Cambria" panose="02040503050406030204" pitchFamily="18" charset="0"/>
              </a:rPr>
              <a:t>GÓC BẸT</a:t>
            </a:r>
          </a:p>
        </p:txBody>
      </p:sp>
      <p:sp>
        <p:nvSpPr>
          <p:cNvPr id="17" name="Rectangle 16"/>
          <p:cNvSpPr/>
          <p:nvPr/>
        </p:nvSpPr>
        <p:spPr>
          <a:xfrm>
            <a:off x="6256875" y="4186253"/>
            <a:ext cx="4320480" cy="864096"/>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267" b="1" dirty="0">
                <a:solidFill>
                  <a:srgbClr val="FFC000"/>
                </a:solidFill>
                <a:latin typeface="Cambria" panose="02040503050406030204" pitchFamily="18" charset="0"/>
                <a:ea typeface="Cambria" panose="02040503050406030204" pitchFamily="18" charset="0"/>
              </a:rPr>
              <a:t>GÓC TÙ</a:t>
            </a:r>
          </a:p>
        </p:txBody>
      </p:sp>
      <p:cxnSp>
        <p:nvCxnSpPr>
          <p:cNvPr id="20" name="Straight Connector 19"/>
          <p:cNvCxnSpPr/>
          <p:nvPr/>
        </p:nvCxnSpPr>
        <p:spPr>
          <a:xfrm flipV="1">
            <a:off x="3656426" y="470238"/>
            <a:ext cx="3769973" cy="19603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656426" y="2430624"/>
            <a:ext cx="3769973"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426399" y="399108"/>
            <a:ext cx="960107" cy="666786"/>
          </a:xfrm>
          <a:prstGeom prst="rect">
            <a:avLst/>
          </a:prstGeom>
          <a:noFill/>
        </p:spPr>
        <p:txBody>
          <a:bodyPr wrap="square" rtlCol="0">
            <a:spAutoFit/>
          </a:bodyPr>
          <a:lstStyle/>
          <a:p>
            <a:pPr defTabSz="1219170"/>
            <a:r>
              <a:rPr lang="en-US" sz="3733" b="1" dirty="0">
                <a:solidFill>
                  <a:srgbClr val="002060"/>
                </a:solidFill>
                <a:latin typeface="Cambria" panose="02040503050406030204" pitchFamily="18" charset="0"/>
                <a:ea typeface="Cambria" panose="02040503050406030204" pitchFamily="18" charset="0"/>
              </a:rPr>
              <a:t>M</a:t>
            </a:r>
          </a:p>
        </p:txBody>
      </p:sp>
      <p:sp>
        <p:nvSpPr>
          <p:cNvPr id="28" name="TextBox 27"/>
          <p:cNvSpPr txBox="1"/>
          <p:nvPr/>
        </p:nvSpPr>
        <p:spPr>
          <a:xfrm>
            <a:off x="7409421" y="1924008"/>
            <a:ext cx="960107" cy="666786"/>
          </a:xfrm>
          <a:prstGeom prst="rect">
            <a:avLst/>
          </a:prstGeom>
          <a:noFill/>
        </p:spPr>
        <p:txBody>
          <a:bodyPr wrap="square" rtlCol="0">
            <a:spAutoFit/>
          </a:bodyPr>
          <a:lstStyle/>
          <a:p>
            <a:pPr defTabSz="1219170"/>
            <a:r>
              <a:rPr lang="en-US" sz="3733" b="1" dirty="0">
                <a:solidFill>
                  <a:srgbClr val="002060"/>
                </a:solidFill>
                <a:latin typeface="Cambria" panose="02040503050406030204" pitchFamily="18" charset="0"/>
                <a:ea typeface="Cambria" panose="02040503050406030204" pitchFamily="18" charset="0"/>
              </a:rPr>
              <a:t>N</a:t>
            </a:r>
          </a:p>
        </p:txBody>
      </p:sp>
      <p:sp>
        <p:nvSpPr>
          <p:cNvPr id="29" name="TextBox 28"/>
          <p:cNvSpPr txBox="1"/>
          <p:nvPr/>
        </p:nvSpPr>
        <p:spPr>
          <a:xfrm>
            <a:off x="2984351" y="1989123"/>
            <a:ext cx="960107" cy="666786"/>
          </a:xfrm>
          <a:prstGeom prst="rect">
            <a:avLst/>
          </a:prstGeom>
          <a:noFill/>
        </p:spPr>
        <p:txBody>
          <a:bodyPr wrap="square" rtlCol="0">
            <a:spAutoFit/>
          </a:bodyPr>
          <a:lstStyle/>
          <a:p>
            <a:pPr defTabSz="1219170"/>
            <a:r>
              <a:rPr lang="en-US" sz="3733" b="1" dirty="0">
                <a:solidFill>
                  <a:srgbClr val="002060"/>
                </a:solidFill>
                <a:latin typeface="Cambria" panose="02040503050406030204" pitchFamily="18" charset="0"/>
                <a:ea typeface="Cambria" panose="02040503050406030204" pitchFamily="18" charset="0"/>
              </a:rPr>
              <a:t>A</a:t>
            </a:r>
          </a:p>
        </p:txBody>
      </p:sp>
      <p:pic>
        <p:nvPicPr>
          <p:cNvPr id="31" name="Picture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04080" y="395579"/>
            <a:ext cx="2504585" cy="2229587"/>
          </a:xfrm>
          <a:prstGeom prst="rect">
            <a:avLst/>
          </a:prstGeom>
        </p:spPr>
      </p:pic>
      <p:pic>
        <p:nvPicPr>
          <p:cNvPr id="32" name="Picture 31"/>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24294" b="47619" l="35513" r="66586"/>
                    </a14:imgEffect>
                  </a14:imgLayer>
                </a14:imgProps>
              </a:ext>
              <a:ext uri="{28A0092B-C50C-407E-A947-70E740481C1C}">
                <a14:useLocalDpi xmlns:a14="http://schemas.microsoft.com/office/drawing/2010/main" val="0"/>
              </a:ext>
            </a:extLst>
          </a:blip>
          <a:srcRect l="36000" t="24800" r="33201" b="51400"/>
          <a:stretch/>
        </p:blipFill>
        <p:spPr>
          <a:xfrm>
            <a:off x="1334267" y="254569"/>
            <a:ext cx="2122844" cy="1640379"/>
          </a:xfrm>
          <a:prstGeom prst="rect">
            <a:avLst/>
          </a:prstGeom>
        </p:spPr>
      </p:pic>
      <p:pic>
        <p:nvPicPr>
          <p:cNvPr id="33" name="Am-thanh-tra-loi-dung-www_nhacchuongvui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1085" y="-649817"/>
            <a:ext cx="649817" cy="649817"/>
          </a:xfrm>
          <a:prstGeom prst="rect">
            <a:avLst/>
          </a:prstGeom>
        </p:spPr>
      </p:pic>
      <p:pic>
        <p:nvPicPr>
          <p:cNvPr id="34" name="Am-thanh-tra-loi-sai-www_nhacchuongvui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009358" y="-649817"/>
            <a:ext cx="649817" cy="649817"/>
          </a:xfrm>
          <a:prstGeom prst="rect">
            <a:avLst/>
          </a:prstGeom>
        </p:spPr>
      </p:pic>
      <p:pic>
        <p:nvPicPr>
          <p:cNvPr id="35" name="Am-thanh-tra-loi-sai-www_nhacchuongvui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2007632" y="-683280"/>
            <a:ext cx="649817" cy="649817"/>
          </a:xfrm>
          <a:prstGeom prst="rect">
            <a:avLst/>
          </a:prstGeom>
        </p:spPr>
      </p:pic>
      <p:pic>
        <p:nvPicPr>
          <p:cNvPr id="36" name="Am-thanh-tra-loi-sai-www_nhacchuongvui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2963305" y="-683280"/>
            <a:ext cx="649817" cy="649817"/>
          </a:xfrm>
          <a:prstGeom prst="rect">
            <a:avLst/>
          </a:prstGeom>
        </p:spPr>
      </p:pic>
    </p:spTree>
    <p:extLst>
      <p:ext uri="{BB962C8B-B14F-4D97-AF65-F5344CB8AC3E}">
        <p14:creationId xmlns:p14="http://schemas.microsoft.com/office/powerpoint/2010/main" val="2896233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randombar(horizontal)">
                                      <p:cBhvr>
                                        <p:cTn id="13" dur="500"/>
                                        <p:tgtEl>
                                          <p:spTgt spid="31"/>
                                        </p:tgtEl>
                                      </p:cBhvr>
                                    </p:animEffect>
                                  </p:childTnLst>
                                </p:cTn>
                              </p:par>
                              <p:par>
                                <p:cTn id="14" presetID="22" presetClass="entr" presetSubtype="8"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par>
                                <p:cTn id="17" presetID="22" presetClass="entr" presetSubtype="8"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42"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1+#ppt_w/2"/>
                                          </p:val>
                                        </p:tav>
                                        <p:tav tm="100000">
                                          <p:val>
                                            <p:strVal val="#ppt_x"/>
                                          </p:val>
                                        </p:tav>
                                      </p:tavLst>
                                    </p:anim>
                                    <p:anim calcmode="lin" valueType="num">
                                      <p:cBhvr additive="base">
                                        <p:cTn id="5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7" fill="hold" display="0">
                  <p:stCondLst>
                    <p:cond delay="indefinite"/>
                  </p:stCondLst>
                  <p:endCondLst>
                    <p:cond evt="onStopAudio" delay="0">
                      <p:tgtEl>
                        <p:sldTgt/>
                      </p:tgtEl>
                    </p:cond>
                  </p:endCondLst>
                </p:cTn>
                <p:tgtEl>
                  <p:spTgt spid="33"/>
                </p:tgtEl>
              </p:cMediaNode>
            </p:audio>
            <p:audio>
              <p:cMediaNode vol="80000">
                <p:cTn id="58" fill="hold" display="0">
                  <p:stCondLst>
                    <p:cond delay="indefinite"/>
                  </p:stCondLst>
                  <p:endCondLst>
                    <p:cond evt="onStopAudio" delay="0">
                      <p:tgtEl>
                        <p:sldTgt/>
                      </p:tgtEl>
                    </p:cond>
                  </p:endCondLst>
                </p:cTn>
                <p:tgtEl>
                  <p:spTgt spid="34"/>
                </p:tgtEl>
              </p:cMediaNode>
            </p:audio>
            <p:audio>
              <p:cMediaNode vol="80000">
                <p:cTn id="59" fill="hold" display="0">
                  <p:stCondLst>
                    <p:cond delay="indefinite"/>
                  </p:stCondLst>
                  <p:endCondLst>
                    <p:cond evt="onStopAudio" delay="0">
                      <p:tgtEl>
                        <p:sldTgt/>
                      </p:tgtEl>
                    </p:cond>
                  </p:endCondLst>
                </p:cTn>
                <p:tgtEl>
                  <p:spTgt spid="35"/>
                </p:tgtEl>
              </p:cMediaNode>
            </p:audio>
            <p:audio>
              <p:cMediaNode vol="80000">
                <p:cTn id="60" fill="hold" display="0">
                  <p:stCondLst>
                    <p:cond delay="indefinite"/>
                  </p:stCondLst>
                  <p:endCondLst>
                    <p:cond evt="onStopAudio" delay="0">
                      <p:tgtEl>
                        <p:sldTgt/>
                      </p:tgtEl>
                    </p:cond>
                  </p:endCondLst>
                </p:cTn>
                <p:tgtEl>
                  <p:spTgt spid="36"/>
                </p:tgtEl>
              </p:cMediaNode>
            </p:audio>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mediacall" presetSubtype="0" fill="hold" nodeType="clickEffect">
                                  <p:stCondLst>
                                    <p:cond delay="0"/>
                                  </p:stCondLst>
                                  <p:childTnLst>
                                    <p:cmd type="call" cmd="playFrom(0.0)">
                                      <p:cBhvr>
                                        <p:cTn id="65" dur="8091" fill="hold"/>
                                        <p:tgtEl>
                                          <p:spTgt spid="33"/>
                                        </p:tgtEl>
                                      </p:cBhvr>
                                    </p:cmd>
                                  </p:childTnLst>
                                </p:cTn>
                              </p:par>
                              <p:par>
                                <p:cTn id="66" presetID="35" presetClass="path" presetSubtype="0" accel="50000" decel="50000" fill="hold" nodeType="withEffect">
                                  <p:stCondLst>
                                    <p:cond delay="0"/>
                                  </p:stCondLst>
                                  <p:childTnLst>
                                    <p:animMotion origin="layout" path="M 2.77778E-6 2.46914E-7 L -1.0099 2.46914E-7 " pathEditMode="relative" rAng="0" ptsTypes="AA">
                                      <p:cBhvr>
                                        <p:cTn id="67" dur="2000" fill="hold"/>
                                        <p:tgtEl>
                                          <p:spTgt spid="14"/>
                                        </p:tgtEl>
                                        <p:attrNameLst>
                                          <p:attrName>ppt_x</p:attrName>
                                          <p:attrName>ppt_y</p:attrName>
                                        </p:attrNameLst>
                                      </p:cBhvr>
                                      <p:rCtr x="-50503" y="0"/>
                                    </p:animMotion>
                                  </p:childTnLst>
                                </p:cTn>
                              </p:par>
                              <p:par>
                                <p:cTn id="68" presetID="1" presetClass="exit" presetSubtype="0" fill="hold" grpId="1" nodeType="withEffect">
                                  <p:stCondLst>
                                    <p:cond delay="0"/>
                                  </p:stCondLst>
                                  <p:childTnLst>
                                    <p:set>
                                      <p:cBhvr>
                                        <p:cTn id="69" dur="1" fill="hold">
                                          <p:stCondLst>
                                            <p:cond delay="0"/>
                                          </p:stCondLst>
                                        </p:cTn>
                                        <p:tgtEl>
                                          <p:spTgt spid="5"/>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17"/>
                                        </p:tgtEl>
                                        <p:attrNameLst>
                                          <p:attrName>style.visibility</p:attrName>
                                        </p:attrNameLst>
                                      </p:cBhvr>
                                      <p:to>
                                        <p:strVal val="hidden"/>
                                      </p:to>
                                    </p:set>
                                  </p:childTnLst>
                                </p:cTn>
                              </p:par>
                              <p:par>
                                <p:cTn id="72" presetID="1" presetClass="exit" presetSubtype="0" fill="hold" grpId="1" nodeType="withEffect">
                                  <p:stCondLst>
                                    <p:cond delay="0"/>
                                  </p:stCondLst>
                                  <p:childTnLst>
                                    <p:set>
                                      <p:cBhvr>
                                        <p:cTn id="73"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74" restart="whenNotActive" fill="hold" evtFilter="cancelBubble" nodeType="interactiveSeq">
                <p:stCondLst>
                  <p:cond evt="onClick" delay="0">
                    <p:tgtEl>
                      <p:spTgt spid="5"/>
                    </p:tgtEl>
                  </p:cond>
                </p:stCondLst>
                <p:endSync evt="end" delay="0">
                  <p:rtn val="all"/>
                </p:endSync>
                <p:childTnLst>
                  <p:par>
                    <p:cTn id="75" fill="hold">
                      <p:stCondLst>
                        <p:cond delay="0"/>
                      </p:stCondLst>
                      <p:childTnLst>
                        <p:par>
                          <p:cTn id="76" fill="hold">
                            <p:stCondLst>
                              <p:cond delay="0"/>
                            </p:stCondLst>
                            <p:childTnLst>
                              <p:par>
                                <p:cTn id="77" presetID="1" presetClass="mediacall" presetSubtype="0" fill="hold" nodeType="clickEffect">
                                  <p:stCondLst>
                                    <p:cond delay="0"/>
                                  </p:stCondLst>
                                  <p:childTnLst>
                                    <p:cmd type="call" cmd="playFrom(0.0)">
                                      <p:cBhvr>
                                        <p:cTn id="78" dur="8158" fill="hold"/>
                                        <p:tgtEl>
                                          <p:spTgt spid="36"/>
                                        </p:tgtEl>
                                      </p:cBhvr>
                                    </p:cmd>
                                  </p:childTnLst>
                                </p:cTn>
                              </p:par>
                            </p:childTnLst>
                          </p:cTn>
                        </p:par>
                      </p:childTnLst>
                    </p:cTn>
                  </p:par>
                </p:childTnLst>
              </p:cTn>
              <p:nextCondLst>
                <p:cond evt="onClick" delay="0">
                  <p:tgtEl>
                    <p:spTgt spid="5"/>
                  </p:tgtEl>
                </p:cond>
              </p:nextCondLst>
            </p:seq>
            <p:seq concurrent="1" nextAc="seek">
              <p:cTn id="79" restart="whenNotActive" fill="hold" evtFilter="cancelBubble" nodeType="interactiveSeq">
                <p:stCondLst>
                  <p:cond evt="onClick" delay="0">
                    <p:tgtEl>
                      <p:spTgt spid="16"/>
                    </p:tgtEl>
                  </p:cond>
                </p:stCondLst>
                <p:endSync evt="end" delay="0">
                  <p:rtn val="all"/>
                </p:endSync>
                <p:childTnLst>
                  <p:par>
                    <p:cTn id="80" fill="hold">
                      <p:stCondLst>
                        <p:cond delay="0"/>
                      </p:stCondLst>
                      <p:childTnLst>
                        <p:par>
                          <p:cTn id="81" fill="hold">
                            <p:stCondLst>
                              <p:cond delay="0"/>
                            </p:stCondLst>
                            <p:childTnLst>
                              <p:par>
                                <p:cTn id="82" presetID="1" presetClass="mediacall" presetSubtype="0" fill="hold" nodeType="clickEffect">
                                  <p:stCondLst>
                                    <p:cond delay="0"/>
                                  </p:stCondLst>
                                  <p:childTnLst>
                                    <p:cmd type="call" cmd="playFrom(0.0)">
                                      <p:cBhvr>
                                        <p:cTn id="83" dur="8158" fill="hold"/>
                                        <p:tgtEl>
                                          <p:spTgt spid="35"/>
                                        </p:tgtEl>
                                      </p:cBhvr>
                                    </p:cmd>
                                  </p:childTnLst>
                                </p:cTn>
                              </p:par>
                            </p:childTnLst>
                          </p:cTn>
                        </p:par>
                      </p:childTnLst>
                    </p:cTn>
                  </p:par>
                </p:childTnLst>
              </p:cTn>
              <p:nextCondLst>
                <p:cond evt="onClick" delay="0">
                  <p:tgtEl>
                    <p:spTgt spid="16"/>
                  </p:tgtEl>
                </p:cond>
              </p:nextCondLst>
            </p:seq>
            <p:seq concurrent="1" nextAc="seek">
              <p:cTn id="84" restart="whenNotActive" fill="hold" evtFilter="cancelBubble" nodeType="interactiveSeq">
                <p:stCondLst>
                  <p:cond evt="onClick" delay="0">
                    <p:tgtEl>
                      <p:spTgt spid="17"/>
                    </p:tgtEl>
                  </p:cond>
                </p:stCondLst>
                <p:endSync evt="end" delay="0">
                  <p:rtn val="all"/>
                </p:endSync>
                <p:childTnLst>
                  <p:par>
                    <p:cTn id="85" fill="hold">
                      <p:stCondLst>
                        <p:cond delay="0"/>
                      </p:stCondLst>
                      <p:childTnLst>
                        <p:par>
                          <p:cTn id="86" fill="hold">
                            <p:stCondLst>
                              <p:cond delay="0"/>
                            </p:stCondLst>
                            <p:childTnLst>
                              <p:par>
                                <p:cTn id="87" presetID="1" presetClass="mediacall" presetSubtype="0" fill="hold" nodeType="clickEffect">
                                  <p:stCondLst>
                                    <p:cond delay="0"/>
                                  </p:stCondLst>
                                  <p:childTnLst>
                                    <p:cmd type="call" cmd="playFrom(0.0)">
                                      <p:cBhvr>
                                        <p:cTn id="88" dur="8158" fill="hold"/>
                                        <p:tgtEl>
                                          <p:spTgt spid="34"/>
                                        </p:tgtEl>
                                      </p:cBhvr>
                                    </p:cmd>
                                  </p:childTnLst>
                                </p:cTn>
                              </p:par>
                            </p:childTnLst>
                          </p:cTn>
                        </p:par>
                      </p:childTnLst>
                    </p:cTn>
                  </p:par>
                </p:childTnLst>
              </p:cTn>
              <p:nextCondLst>
                <p:cond evt="onClick" delay="0">
                  <p:tgtEl>
                    <p:spTgt spid="17"/>
                  </p:tgtEl>
                </p:cond>
              </p:nextCondLst>
            </p:seq>
          </p:childTnLst>
        </p:cTn>
      </p:par>
    </p:tnLst>
    <p:bldLst>
      <p:bldP spid="5" grpId="0" animBg="1"/>
      <p:bldP spid="5" grpId="1" animBg="1"/>
      <p:bldP spid="15" grpId="0" animBg="1"/>
      <p:bldP spid="16" grpId="0" animBg="1"/>
      <p:bldP spid="16" grpId="1" animBg="1"/>
      <p:bldP spid="17" grpId="0" animBg="1"/>
      <p:bldP spid="17" grpId="1" animBg="1"/>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1223117" y="225094"/>
            <a:ext cx="9601067" cy="2496277"/>
          </a:xfrm>
          <a:prstGeom prst="snip2DiagRect">
            <a:avLst/>
          </a:prstGeom>
          <a:solidFill>
            <a:schemeClr val="bg1"/>
          </a:solidFill>
          <a:ln w="38100">
            <a:solidFill>
              <a:srgbClr val="852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mbria" panose="02040503050406030204" pitchFamily="18" charset="0"/>
              <a:ea typeface="Cambria" panose="02040503050406030204" pitchFamily="18" charset="0"/>
            </a:endParaRPr>
          </a:p>
        </p:txBody>
      </p:sp>
      <p:sp>
        <p:nvSpPr>
          <p:cNvPr id="5" name="Rectangle 4"/>
          <p:cNvSpPr/>
          <p:nvPr/>
        </p:nvSpPr>
        <p:spPr>
          <a:xfrm>
            <a:off x="1583499" y="3046205"/>
            <a:ext cx="4320480" cy="86409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267" b="1" dirty="0">
                <a:solidFill>
                  <a:srgbClr val="FF0000"/>
                </a:solidFill>
                <a:latin typeface="Cambria" panose="02040503050406030204" pitchFamily="18" charset="0"/>
                <a:ea typeface="Cambria" panose="02040503050406030204" pitchFamily="18" charset="0"/>
              </a:rPr>
              <a:t>GÓC VUÔNG</a:t>
            </a:r>
          </a:p>
        </p:txBody>
      </p:sp>
      <p:pic>
        <p:nvPicPr>
          <p:cNvPr id="14" name="Picture 13"/>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foregroundMark x1="32045" y1="68801" x2="49500" y2="67990"/>
                        <a14:foregroundMark x1="71636" y1="68720" x2="96545" y2="68801"/>
                        <a14:foregroundMark x1="78455" y1="12399" x2="80091" y2="40924"/>
                        <a14:foregroundMark x1="75500" y1="7780" x2="77864" y2="7780"/>
                        <a14:foregroundMark x1="91818" y1="84360" x2="94773" y2="83874"/>
                        <a14:foregroundMark x1="82045" y1="74230" x2="88545" y2="84360"/>
                        <a14:foregroundMark x1="81045" y1="72771" x2="76727" y2="88412"/>
                        <a14:foregroundMark x1="77955" y1="90276" x2="86727" y2="85900"/>
                        <a14:foregroundMark x1="79273" y1="79822" x2="86955" y2="90276"/>
                        <a14:foregroundMark x1="80318" y1="78363" x2="85818" y2="86224"/>
                        <a14:foregroundMark x1="78955" y1="82982" x2="79273" y2="90276"/>
                        <a14:foregroundMark x1="18864" y1="76013" x2="27636" y2="82901"/>
                        <a14:foregroundMark x1="53591" y1="90924" x2="70227" y2="90600"/>
                        <a14:foregroundMark x1="19091" y1="81848" x2="23136" y2="92058"/>
                        <a14:foregroundMark x1="19682" y1="78201" x2="25182" y2="89708"/>
                        <a14:foregroundMark x1="16227" y1="78363" x2="22227" y2="93355"/>
                        <a14:foregroundMark x1="2364" y1="89465" x2="10727" y2="89465"/>
                      </a14:backgroundRemoval>
                    </a14:imgEffect>
                  </a14:imgLayer>
                </a14:imgProps>
              </a:ext>
              <a:ext uri="{28A0092B-C50C-407E-A947-70E740481C1C}">
                <a14:useLocalDpi xmlns:a14="http://schemas.microsoft.com/office/drawing/2010/main" val="0"/>
              </a:ext>
            </a:extLst>
          </a:blip>
          <a:stretch>
            <a:fillRect/>
          </a:stretch>
        </p:blipFill>
        <p:spPr>
          <a:xfrm flipH="1">
            <a:off x="9456373" y="5313865"/>
            <a:ext cx="2735625" cy="1534439"/>
          </a:xfrm>
          <a:prstGeom prst="rect">
            <a:avLst/>
          </a:prstGeom>
        </p:spPr>
      </p:pic>
      <p:sp>
        <p:nvSpPr>
          <p:cNvPr id="15" name="Rectangle 14"/>
          <p:cNvSpPr/>
          <p:nvPr/>
        </p:nvSpPr>
        <p:spPr>
          <a:xfrm>
            <a:off x="6258715" y="3040165"/>
            <a:ext cx="4320480" cy="864096"/>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267" b="1" dirty="0">
                <a:solidFill>
                  <a:srgbClr val="00B050"/>
                </a:solidFill>
                <a:latin typeface="Cambria" panose="02040503050406030204" pitchFamily="18" charset="0"/>
                <a:ea typeface="Cambria" panose="02040503050406030204" pitchFamily="18" charset="0"/>
              </a:rPr>
              <a:t>GÓC NHỌN</a:t>
            </a:r>
          </a:p>
        </p:txBody>
      </p:sp>
      <p:sp>
        <p:nvSpPr>
          <p:cNvPr id="16" name="Rectangle 15"/>
          <p:cNvSpPr/>
          <p:nvPr/>
        </p:nvSpPr>
        <p:spPr>
          <a:xfrm>
            <a:off x="1583499" y="4198333"/>
            <a:ext cx="4320480" cy="864096"/>
          </a:xfrm>
          <a:prstGeom prst="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267" b="1" dirty="0">
                <a:solidFill>
                  <a:srgbClr val="7030A0"/>
                </a:solidFill>
                <a:latin typeface="Cambria" panose="02040503050406030204" pitchFamily="18" charset="0"/>
                <a:ea typeface="Cambria" panose="02040503050406030204" pitchFamily="18" charset="0"/>
              </a:rPr>
              <a:t>GÓC BẸT</a:t>
            </a:r>
          </a:p>
        </p:txBody>
      </p:sp>
      <p:sp>
        <p:nvSpPr>
          <p:cNvPr id="17" name="Rectangle 16"/>
          <p:cNvSpPr/>
          <p:nvPr/>
        </p:nvSpPr>
        <p:spPr>
          <a:xfrm>
            <a:off x="6256875" y="4186253"/>
            <a:ext cx="4320480" cy="864096"/>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267" b="1" dirty="0">
                <a:solidFill>
                  <a:srgbClr val="FFC000"/>
                </a:solidFill>
                <a:latin typeface="Cambria" panose="02040503050406030204" pitchFamily="18" charset="0"/>
                <a:ea typeface="Cambria" panose="02040503050406030204" pitchFamily="18" charset="0"/>
              </a:rPr>
              <a:t>GÓC TÙ</a:t>
            </a:r>
          </a:p>
        </p:txBody>
      </p:sp>
      <p:cxnSp>
        <p:nvCxnSpPr>
          <p:cNvPr id="20" name="Straight Connector 19"/>
          <p:cNvCxnSpPr/>
          <p:nvPr/>
        </p:nvCxnSpPr>
        <p:spPr>
          <a:xfrm flipV="1">
            <a:off x="7524801" y="454569"/>
            <a:ext cx="1920212" cy="192547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9419295" y="437689"/>
            <a:ext cx="960107" cy="666786"/>
          </a:xfrm>
          <a:prstGeom prst="rect">
            <a:avLst/>
          </a:prstGeom>
          <a:noFill/>
        </p:spPr>
        <p:txBody>
          <a:bodyPr wrap="square" rtlCol="0">
            <a:spAutoFit/>
          </a:bodyPr>
          <a:lstStyle/>
          <a:p>
            <a:pPr defTabSz="1219170"/>
            <a:r>
              <a:rPr lang="en-US" sz="3733" b="1" dirty="0">
                <a:solidFill>
                  <a:srgbClr val="002060"/>
                </a:solidFill>
                <a:latin typeface="Cambria" panose="02040503050406030204" pitchFamily="18" charset="0"/>
                <a:ea typeface="Cambria" panose="02040503050406030204" pitchFamily="18" charset="0"/>
              </a:rPr>
              <a:t>Q</a:t>
            </a:r>
          </a:p>
        </p:txBody>
      </p:sp>
      <p:sp>
        <p:nvSpPr>
          <p:cNvPr id="28" name="TextBox 27"/>
          <p:cNvSpPr txBox="1"/>
          <p:nvPr/>
        </p:nvSpPr>
        <p:spPr>
          <a:xfrm>
            <a:off x="7937061" y="1952391"/>
            <a:ext cx="960107" cy="666786"/>
          </a:xfrm>
          <a:prstGeom prst="rect">
            <a:avLst/>
          </a:prstGeom>
          <a:noFill/>
        </p:spPr>
        <p:txBody>
          <a:bodyPr wrap="square" rtlCol="0">
            <a:spAutoFit/>
          </a:bodyPr>
          <a:lstStyle/>
          <a:p>
            <a:pPr defTabSz="1219170"/>
            <a:r>
              <a:rPr lang="en-US" sz="3733" b="1" dirty="0">
                <a:solidFill>
                  <a:srgbClr val="002060"/>
                </a:solidFill>
                <a:latin typeface="Cambria" panose="02040503050406030204" pitchFamily="18" charset="0"/>
                <a:ea typeface="Cambria" panose="02040503050406030204" pitchFamily="18" charset="0"/>
              </a:rPr>
              <a:t>B</a:t>
            </a:r>
          </a:p>
        </p:txBody>
      </p:sp>
      <p:sp>
        <p:nvSpPr>
          <p:cNvPr id="29" name="TextBox 28"/>
          <p:cNvSpPr txBox="1"/>
          <p:nvPr/>
        </p:nvSpPr>
        <p:spPr>
          <a:xfrm>
            <a:off x="3076715" y="1976061"/>
            <a:ext cx="960107" cy="666786"/>
          </a:xfrm>
          <a:prstGeom prst="rect">
            <a:avLst/>
          </a:prstGeom>
          <a:noFill/>
        </p:spPr>
        <p:txBody>
          <a:bodyPr wrap="square" rtlCol="0">
            <a:spAutoFit/>
          </a:bodyPr>
          <a:lstStyle/>
          <a:p>
            <a:pPr defTabSz="1219170"/>
            <a:r>
              <a:rPr lang="en-US" sz="3733" b="1" dirty="0">
                <a:solidFill>
                  <a:srgbClr val="002060"/>
                </a:solidFill>
                <a:latin typeface="Cambria" panose="02040503050406030204" pitchFamily="18" charset="0"/>
                <a:ea typeface="Cambria" panose="02040503050406030204" pitchFamily="18" charset="0"/>
              </a:rPr>
              <a:t>P</a:t>
            </a:r>
          </a:p>
        </p:txBody>
      </p:sp>
      <p:pic>
        <p:nvPicPr>
          <p:cNvPr id="33" name="Am-thanh-tra-loi-dung-www_nhacchuongvui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085" y="-649817"/>
            <a:ext cx="649817" cy="649817"/>
          </a:xfrm>
          <a:prstGeom prst="rect">
            <a:avLst/>
          </a:prstGeom>
        </p:spPr>
      </p:pic>
      <p:pic>
        <p:nvPicPr>
          <p:cNvPr id="34" name="Am-thanh-tra-loi-sai-www_nhacchuongvui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009358" y="-649817"/>
            <a:ext cx="649817" cy="649817"/>
          </a:xfrm>
          <a:prstGeom prst="rect">
            <a:avLst/>
          </a:prstGeom>
        </p:spPr>
      </p:pic>
      <p:pic>
        <p:nvPicPr>
          <p:cNvPr id="35" name="Am-thanh-tra-loi-sai-www_nhacchuongvui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2007632" y="-683280"/>
            <a:ext cx="649817" cy="649817"/>
          </a:xfrm>
          <a:prstGeom prst="rect">
            <a:avLst/>
          </a:prstGeom>
        </p:spPr>
      </p:pic>
      <p:pic>
        <p:nvPicPr>
          <p:cNvPr id="36" name="Am-thanh-tra-loi-sai-www_nhacchuongvui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2963305" y="-683280"/>
            <a:ext cx="649817" cy="649817"/>
          </a:xfrm>
          <a:prstGeom prst="rect">
            <a:avLst/>
          </a:prstGeom>
        </p:spPr>
      </p:pic>
      <p:cxnSp>
        <p:nvCxnSpPr>
          <p:cNvPr id="10" name="Straight Connector 9"/>
          <p:cNvCxnSpPr/>
          <p:nvPr/>
        </p:nvCxnSpPr>
        <p:spPr>
          <a:xfrm>
            <a:off x="3656426" y="2372883"/>
            <a:ext cx="387973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7750" b="41000" l="3967" r="38800"/>
                    </a14:imgEffect>
                  </a14:imgLayer>
                </a14:imgProps>
              </a:ext>
              <a:ext uri="{28A0092B-C50C-407E-A947-70E740481C1C}">
                <a14:useLocalDpi xmlns:a14="http://schemas.microsoft.com/office/drawing/2010/main" val="0"/>
              </a:ext>
            </a:extLst>
          </a:blip>
          <a:srcRect r="60266" b="58400"/>
          <a:stretch/>
        </p:blipFill>
        <p:spPr>
          <a:xfrm>
            <a:off x="613757" y="-683280"/>
            <a:ext cx="4087383" cy="2852936"/>
          </a:xfrm>
          <a:prstGeom prst="rect">
            <a:avLst/>
          </a:prstGeom>
        </p:spPr>
      </p:pic>
    </p:spTree>
    <p:extLst>
      <p:ext uri="{BB962C8B-B14F-4D97-AF65-F5344CB8AC3E}">
        <p14:creationId xmlns:p14="http://schemas.microsoft.com/office/powerpoint/2010/main" val="1114077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par>
                                <p:cTn id="11" presetID="22" presetClass="entr" presetSubtype="8"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par>
                                <p:cTn id="14" presetID="22" presetClass="entr" presetSubtype="8"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2" presetClass="entr" presetSubtype="2"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1+#ppt_w/2"/>
                                          </p:val>
                                        </p:tav>
                                        <p:tav tm="100000">
                                          <p:val>
                                            <p:strVal val="#ppt_x"/>
                                          </p:val>
                                        </p:tav>
                                      </p:tavLst>
                                    </p:anim>
                                    <p:anim calcmode="lin" valueType="num">
                                      <p:cBhvr additive="base">
                                        <p:cTn id="53"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4" fill="hold" display="0">
                  <p:stCondLst>
                    <p:cond delay="indefinite"/>
                  </p:stCondLst>
                  <p:endCondLst>
                    <p:cond evt="onStopAudio" delay="0">
                      <p:tgtEl>
                        <p:sldTgt/>
                      </p:tgtEl>
                    </p:cond>
                  </p:endCondLst>
                </p:cTn>
                <p:tgtEl>
                  <p:spTgt spid="33"/>
                </p:tgtEl>
              </p:cMediaNode>
            </p:audio>
            <p:audio>
              <p:cMediaNode vol="80000">
                <p:cTn id="55" fill="hold" display="0">
                  <p:stCondLst>
                    <p:cond delay="indefinite"/>
                  </p:stCondLst>
                  <p:endCondLst>
                    <p:cond evt="onStopAudio" delay="0">
                      <p:tgtEl>
                        <p:sldTgt/>
                      </p:tgtEl>
                    </p:cond>
                  </p:endCondLst>
                </p:cTn>
                <p:tgtEl>
                  <p:spTgt spid="34"/>
                </p:tgtEl>
              </p:cMediaNode>
            </p:audio>
            <p:audio>
              <p:cMediaNode vol="80000">
                <p:cTn id="56" fill="hold" display="0">
                  <p:stCondLst>
                    <p:cond delay="indefinite"/>
                  </p:stCondLst>
                  <p:endCondLst>
                    <p:cond evt="onStopAudio" delay="0">
                      <p:tgtEl>
                        <p:sldTgt/>
                      </p:tgtEl>
                    </p:cond>
                  </p:endCondLst>
                </p:cTn>
                <p:tgtEl>
                  <p:spTgt spid="35"/>
                </p:tgtEl>
              </p:cMediaNode>
            </p:audio>
            <p:audio>
              <p:cMediaNode vol="80000">
                <p:cTn id="57" fill="hold" display="0">
                  <p:stCondLst>
                    <p:cond delay="indefinite"/>
                  </p:stCondLst>
                  <p:endCondLst>
                    <p:cond evt="onStopAudio" delay="0">
                      <p:tgtEl>
                        <p:sldTgt/>
                      </p:tgtEl>
                    </p:cond>
                  </p:endCondLst>
                </p:cTn>
                <p:tgtEl>
                  <p:spTgt spid="36"/>
                </p:tgtEl>
              </p:cMediaNode>
            </p:audio>
            <p:seq concurrent="1" nextAc="seek">
              <p:cTn id="58" restart="whenNotActive" fill="hold" evtFilter="cancelBubble" nodeType="interactiveSeq">
                <p:stCondLst>
                  <p:cond evt="onClick" delay="0">
                    <p:tgtEl>
                      <p:spTgt spid="5"/>
                    </p:tgtEl>
                  </p:cond>
                </p:stCondLst>
                <p:endSync evt="end" delay="0">
                  <p:rtn val="all"/>
                </p:endSync>
                <p:childTnLst>
                  <p:par>
                    <p:cTn id="59" fill="hold">
                      <p:stCondLst>
                        <p:cond delay="0"/>
                      </p:stCondLst>
                      <p:childTnLst>
                        <p:par>
                          <p:cTn id="60" fill="hold">
                            <p:stCondLst>
                              <p:cond delay="0"/>
                            </p:stCondLst>
                            <p:childTnLst>
                              <p:par>
                                <p:cTn id="61" presetID="1" presetClass="mediacall" presetSubtype="0" fill="hold" nodeType="clickEffect">
                                  <p:stCondLst>
                                    <p:cond delay="0"/>
                                  </p:stCondLst>
                                  <p:childTnLst>
                                    <p:cmd type="call" cmd="playFrom(0.0)">
                                      <p:cBhvr>
                                        <p:cTn id="62" dur="8158" fill="hold"/>
                                        <p:tgtEl>
                                          <p:spTgt spid="36"/>
                                        </p:tgtEl>
                                      </p:cBhvr>
                                    </p:cmd>
                                  </p:childTnLst>
                                </p:cTn>
                              </p:par>
                            </p:childTnLst>
                          </p:cTn>
                        </p:par>
                      </p:childTnLst>
                    </p:cTn>
                  </p:par>
                </p:childTnLst>
              </p:cTn>
              <p:nextCondLst>
                <p:cond evt="onClick" delay="0">
                  <p:tgtEl>
                    <p:spTgt spid="5"/>
                  </p:tgtEl>
                </p:cond>
              </p:nextCondLst>
            </p:seq>
            <p:seq concurrent="1" nextAc="seek">
              <p:cTn id="63" restart="whenNotActive" fill="hold" evtFilter="cancelBubble" nodeType="interactiveSeq">
                <p:stCondLst>
                  <p:cond evt="onClick" delay="0">
                    <p:tgtEl>
                      <p:spTgt spid="16"/>
                    </p:tgtEl>
                  </p:cond>
                </p:stCondLst>
                <p:endSync evt="end" delay="0">
                  <p:rtn val="all"/>
                </p:endSync>
                <p:childTnLst>
                  <p:par>
                    <p:cTn id="64" fill="hold">
                      <p:stCondLst>
                        <p:cond delay="0"/>
                      </p:stCondLst>
                      <p:childTnLst>
                        <p:par>
                          <p:cTn id="65" fill="hold">
                            <p:stCondLst>
                              <p:cond delay="0"/>
                            </p:stCondLst>
                            <p:childTnLst>
                              <p:par>
                                <p:cTn id="66" presetID="1" presetClass="mediacall" presetSubtype="0" fill="hold" nodeType="clickEffect">
                                  <p:stCondLst>
                                    <p:cond delay="0"/>
                                  </p:stCondLst>
                                  <p:childTnLst>
                                    <p:cmd type="call" cmd="playFrom(0.0)">
                                      <p:cBhvr>
                                        <p:cTn id="67" dur="8158" fill="hold"/>
                                        <p:tgtEl>
                                          <p:spTgt spid="35"/>
                                        </p:tgtEl>
                                      </p:cBhvr>
                                    </p:cmd>
                                  </p:childTnLst>
                                </p:cTn>
                              </p:par>
                            </p:childTnLst>
                          </p:cTn>
                        </p:par>
                      </p:childTnLst>
                    </p:cTn>
                  </p:par>
                </p:childTnLst>
              </p:cTn>
              <p:nextCondLst>
                <p:cond evt="onClick" delay="0">
                  <p:tgtEl>
                    <p:spTgt spid="16"/>
                  </p:tgtEl>
                </p:cond>
              </p:nextCondLst>
            </p:seq>
            <p:seq concurrent="1" nextAc="seek">
              <p:cTn id="68" restart="whenNotActive" fill="hold" evtFilter="cancelBubble" nodeType="interactiveSeq">
                <p:stCondLst>
                  <p:cond evt="onClick" delay="0">
                    <p:tgtEl>
                      <p:spTgt spid="17"/>
                    </p:tgtEl>
                  </p:cond>
                </p:stCondLst>
                <p:endSync evt="end" delay="0">
                  <p:rtn val="all"/>
                </p:endSync>
                <p:childTnLst>
                  <p:par>
                    <p:cTn id="69" fill="hold">
                      <p:stCondLst>
                        <p:cond delay="0"/>
                      </p:stCondLst>
                      <p:childTnLst>
                        <p:par>
                          <p:cTn id="70" fill="hold">
                            <p:stCondLst>
                              <p:cond delay="0"/>
                            </p:stCondLst>
                            <p:childTnLst>
                              <p:par>
                                <p:cTn id="71" presetID="1" presetClass="mediacall" presetSubtype="0" fill="hold" nodeType="clickEffect">
                                  <p:stCondLst>
                                    <p:cond delay="0"/>
                                  </p:stCondLst>
                                  <p:childTnLst>
                                    <p:cmd type="call" cmd="playFrom(0.0)">
                                      <p:cBhvr>
                                        <p:cTn id="72" dur="8091" fill="hold"/>
                                        <p:tgtEl>
                                          <p:spTgt spid="33"/>
                                        </p:tgtEl>
                                      </p:cBhvr>
                                    </p:cmd>
                                  </p:childTnLst>
                                </p:cTn>
                              </p:par>
                              <p:par>
                                <p:cTn id="73" presetID="35" presetClass="path" presetSubtype="0" accel="50000" decel="50000" fill="hold" nodeType="withEffect">
                                  <p:stCondLst>
                                    <p:cond delay="0"/>
                                  </p:stCondLst>
                                  <p:childTnLst>
                                    <p:animMotion origin="layout" path="M 2.77778E-6 2.46914E-7 L -1.0099 2.46914E-7 " pathEditMode="relative" rAng="0" ptsTypes="AA">
                                      <p:cBhvr>
                                        <p:cTn id="74" dur="2000" fill="hold"/>
                                        <p:tgtEl>
                                          <p:spTgt spid="14"/>
                                        </p:tgtEl>
                                        <p:attrNameLst>
                                          <p:attrName>ppt_x</p:attrName>
                                          <p:attrName>ppt_y</p:attrName>
                                        </p:attrNameLst>
                                      </p:cBhvr>
                                      <p:rCtr x="-50503" y="0"/>
                                    </p:animMotion>
                                  </p:childTnLst>
                                </p:cTn>
                              </p:par>
                              <p:par>
                                <p:cTn id="75" presetID="1" presetClass="exit" presetSubtype="0" fill="hold" grpId="1" nodeType="withEffect">
                                  <p:stCondLst>
                                    <p:cond delay="0"/>
                                  </p:stCondLst>
                                  <p:childTnLst>
                                    <p:set>
                                      <p:cBhvr>
                                        <p:cTn id="76" dur="1" fill="hold">
                                          <p:stCondLst>
                                            <p:cond delay="0"/>
                                          </p:stCondLst>
                                        </p:cTn>
                                        <p:tgtEl>
                                          <p:spTgt spid="5"/>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16"/>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81" restart="whenNotActive" fill="hold" evtFilter="cancelBubble" nodeType="interactiveSeq">
                <p:stCondLst>
                  <p:cond evt="onClick" delay="0">
                    <p:tgtEl>
                      <p:spTgt spid="15"/>
                    </p:tgtEl>
                  </p:cond>
                </p:stCondLst>
                <p:endSync evt="end" delay="0">
                  <p:rtn val="all"/>
                </p:endSync>
                <p:childTnLst>
                  <p:par>
                    <p:cTn id="82" fill="hold">
                      <p:stCondLst>
                        <p:cond delay="0"/>
                      </p:stCondLst>
                      <p:childTnLst>
                        <p:par>
                          <p:cTn id="83" fill="hold">
                            <p:stCondLst>
                              <p:cond delay="0"/>
                            </p:stCondLst>
                            <p:childTnLst>
                              <p:par>
                                <p:cTn id="84" presetID="1" presetClass="mediacall" presetSubtype="0" fill="hold" nodeType="clickEffect">
                                  <p:stCondLst>
                                    <p:cond delay="0"/>
                                  </p:stCondLst>
                                  <p:childTnLst>
                                    <p:cmd type="call" cmd="playFrom(0.0)">
                                      <p:cBhvr>
                                        <p:cTn id="85" dur="8158" fill="hold"/>
                                        <p:tgtEl>
                                          <p:spTgt spid="34"/>
                                        </p:tgtEl>
                                      </p:cBhvr>
                                    </p:cmd>
                                  </p:childTnLst>
                                </p:cTn>
                              </p:par>
                            </p:childTnLst>
                          </p:cTn>
                        </p:par>
                      </p:childTnLst>
                    </p:cTn>
                  </p:par>
                </p:childTnLst>
              </p:cTn>
              <p:nextCondLst>
                <p:cond evt="onClick" delay="0">
                  <p:tgtEl>
                    <p:spTgt spid="15"/>
                  </p:tgtEl>
                </p:cond>
              </p:nextCondLst>
            </p:seq>
          </p:childTnLst>
        </p:cTn>
      </p:par>
    </p:tnLst>
    <p:bldLst>
      <p:bldP spid="5" grpId="0" animBg="1"/>
      <p:bldP spid="5" grpId="1" animBg="1"/>
      <p:bldP spid="15" grpId="0" animBg="1"/>
      <p:bldP spid="15" grpId="1" animBg="1"/>
      <p:bldP spid="16" grpId="0" animBg="1"/>
      <p:bldP spid="16" grpId="1" animBg="1"/>
      <p:bldP spid="17"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1223117" y="225094"/>
            <a:ext cx="9601067" cy="2496277"/>
          </a:xfrm>
          <a:prstGeom prst="snip2DiagRect">
            <a:avLst/>
          </a:prstGeom>
          <a:solidFill>
            <a:schemeClr val="bg1"/>
          </a:solidFill>
          <a:ln w="38100">
            <a:solidFill>
              <a:srgbClr val="852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mbria" panose="02040503050406030204" pitchFamily="18" charset="0"/>
              <a:ea typeface="Cambria" panose="02040503050406030204" pitchFamily="18" charset="0"/>
            </a:endParaRPr>
          </a:p>
        </p:txBody>
      </p:sp>
      <p:sp>
        <p:nvSpPr>
          <p:cNvPr id="5" name="Rectangle 4"/>
          <p:cNvSpPr/>
          <p:nvPr/>
        </p:nvSpPr>
        <p:spPr>
          <a:xfrm>
            <a:off x="1583499" y="3046205"/>
            <a:ext cx="4320480" cy="86409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267" b="1" dirty="0">
                <a:solidFill>
                  <a:srgbClr val="FF0000"/>
                </a:solidFill>
                <a:latin typeface="Cambria" panose="02040503050406030204" pitchFamily="18" charset="0"/>
                <a:ea typeface="Cambria" panose="02040503050406030204" pitchFamily="18" charset="0"/>
              </a:rPr>
              <a:t>GÓC VUÔNG</a:t>
            </a:r>
          </a:p>
        </p:txBody>
      </p:sp>
      <p:pic>
        <p:nvPicPr>
          <p:cNvPr id="14" name="Picture 13"/>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foregroundMark x1="32045" y1="68801" x2="49500" y2="67990"/>
                        <a14:foregroundMark x1="71636" y1="68720" x2="96545" y2="68801"/>
                        <a14:foregroundMark x1="78455" y1="12399" x2="80091" y2="40924"/>
                        <a14:foregroundMark x1="75500" y1="7780" x2="77864" y2="7780"/>
                        <a14:foregroundMark x1="91818" y1="84360" x2="94773" y2="83874"/>
                        <a14:foregroundMark x1="82045" y1="74230" x2="88545" y2="84360"/>
                        <a14:foregroundMark x1="81045" y1="72771" x2="76727" y2="88412"/>
                        <a14:foregroundMark x1="77955" y1="90276" x2="86727" y2="85900"/>
                        <a14:foregroundMark x1="79273" y1="79822" x2="86955" y2="90276"/>
                        <a14:foregroundMark x1="80318" y1="78363" x2="85818" y2="86224"/>
                        <a14:foregroundMark x1="78955" y1="82982" x2="79273" y2="90276"/>
                        <a14:foregroundMark x1="18864" y1="76013" x2="27636" y2="82901"/>
                        <a14:foregroundMark x1="53591" y1="90924" x2="70227" y2="90600"/>
                        <a14:foregroundMark x1="19091" y1="81848" x2="23136" y2="92058"/>
                        <a14:foregroundMark x1="19682" y1="78201" x2="25182" y2="89708"/>
                        <a14:foregroundMark x1="16227" y1="78363" x2="22227" y2="93355"/>
                        <a14:foregroundMark x1="2364" y1="89465" x2="10727" y2="89465"/>
                      </a14:backgroundRemoval>
                    </a14:imgEffect>
                  </a14:imgLayer>
                </a14:imgProps>
              </a:ext>
              <a:ext uri="{28A0092B-C50C-407E-A947-70E740481C1C}">
                <a14:useLocalDpi xmlns:a14="http://schemas.microsoft.com/office/drawing/2010/main" val="0"/>
              </a:ext>
            </a:extLst>
          </a:blip>
          <a:stretch>
            <a:fillRect/>
          </a:stretch>
        </p:blipFill>
        <p:spPr>
          <a:xfrm flipH="1">
            <a:off x="9456373" y="5313865"/>
            <a:ext cx="2735625" cy="1534439"/>
          </a:xfrm>
          <a:prstGeom prst="rect">
            <a:avLst/>
          </a:prstGeom>
        </p:spPr>
      </p:pic>
      <p:sp>
        <p:nvSpPr>
          <p:cNvPr id="15" name="Rectangle 14"/>
          <p:cNvSpPr/>
          <p:nvPr/>
        </p:nvSpPr>
        <p:spPr>
          <a:xfrm>
            <a:off x="6258715" y="3040165"/>
            <a:ext cx="4320480" cy="864096"/>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267" b="1" dirty="0">
                <a:solidFill>
                  <a:srgbClr val="00B050"/>
                </a:solidFill>
                <a:latin typeface="Cambria" panose="02040503050406030204" pitchFamily="18" charset="0"/>
                <a:ea typeface="Cambria" panose="02040503050406030204" pitchFamily="18" charset="0"/>
              </a:rPr>
              <a:t>GÓC NHỌN</a:t>
            </a:r>
          </a:p>
        </p:txBody>
      </p:sp>
      <p:sp>
        <p:nvSpPr>
          <p:cNvPr id="16" name="Rectangle 15"/>
          <p:cNvSpPr/>
          <p:nvPr/>
        </p:nvSpPr>
        <p:spPr>
          <a:xfrm>
            <a:off x="1583499" y="4198333"/>
            <a:ext cx="4320480" cy="864096"/>
          </a:xfrm>
          <a:prstGeom prst="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267" b="1" dirty="0">
                <a:solidFill>
                  <a:srgbClr val="7030A0"/>
                </a:solidFill>
                <a:latin typeface="Cambria" panose="02040503050406030204" pitchFamily="18" charset="0"/>
                <a:ea typeface="Cambria" panose="02040503050406030204" pitchFamily="18" charset="0"/>
              </a:rPr>
              <a:t>GÓC BẸT</a:t>
            </a:r>
          </a:p>
        </p:txBody>
      </p:sp>
      <p:sp>
        <p:nvSpPr>
          <p:cNvPr id="17" name="Rectangle 16"/>
          <p:cNvSpPr/>
          <p:nvPr/>
        </p:nvSpPr>
        <p:spPr>
          <a:xfrm>
            <a:off x="6256875" y="4186253"/>
            <a:ext cx="4320480" cy="864096"/>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267" b="1" dirty="0">
                <a:solidFill>
                  <a:srgbClr val="FFC000"/>
                </a:solidFill>
                <a:latin typeface="Cambria" panose="02040503050406030204" pitchFamily="18" charset="0"/>
                <a:ea typeface="Cambria" panose="02040503050406030204" pitchFamily="18" charset="0"/>
              </a:rPr>
              <a:t>GÓC TÙ</a:t>
            </a:r>
          </a:p>
        </p:txBody>
      </p:sp>
      <p:cxnSp>
        <p:nvCxnSpPr>
          <p:cNvPr id="20" name="Straight Connector 19"/>
          <p:cNvCxnSpPr/>
          <p:nvPr/>
        </p:nvCxnSpPr>
        <p:spPr>
          <a:xfrm flipH="1" flipV="1">
            <a:off x="4281204" y="302279"/>
            <a:ext cx="15288" cy="206953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724277" y="184727"/>
            <a:ext cx="960107" cy="666786"/>
          </a:xfrm>
          <a:prstGeom prst="rect">
            <a:avLst/>
          </a:prstGeom>
          <a:noFill/>
        </p:spPr>
        <p:txBody>
          <a:bodyPr wrap="square" rtlCol="0">
            <a:spAutoFit/>
          </a:bodyPr>
          <a:lstStyle/>
          <a:p>
            <a:pPr defTabSz="1219170"/>
            <a:r>
              <a:rPr lang="en-US" sz="3733" b="1" dirty="0">
                <a:solidFill>
                  <a:srgbClr val="002060"/>
                </a:solidFill>
                <a:latin typeface="Cambria" panose="02040503050406030204" pitchFamily="18" charset="0"/>
                <a:ea typeface="Cambria" panose="02040503050406030204" pitchFamily="18" charset="0"/>
                <a:cs typeface="Arial" panose="020B0604020202020204" pitchFamily="34" charset="0"/>
              </a:rPr>
              <a:t>I</a:t>
            </a:r>
          </a:p>
        </p:txBody>
      </p:sp>
      <p:sp>
        <p:nvSpPr>
          <p:cNvPr id="28" name="TextBox 27"/>
          <p:cNvSpPr txBox="1"/>
          <p:nvPr/>
        </p:nvSpPr>
        <p:spPr>
          <a:xfrm>
            <a:off x="8134772" y="1852729"/>
            <a:ext cx="960107" cy="666786"/>
          </a:xfrm>
          <a:prstGeom prst="rect">
            <a:avLst/>
          </a:prstGeom>
          <a:noFill/>
        </p:spPr>
        <p:txBody>
          <a:bodyPr wrap="square" rtlCol="0">
            <a:spAutoFit/>
          </a:bodyPr>
          <a:lstStyle/>
          <a:p>
            <a:pPr defTabSz="1219170"/>
            <a:r>
              <a:rPr lang="en-US" sz="3733" b="1" dirty="0">
                <a:solidFill>
                  <a:srgbClr val="002060"/>
                </a:solidFill>
                <a:latin typeface="Cambria" panose="02040503050406030204" pitchFamily="18" charset="0"/>
                <a:ea typeface="Cambria" panose="02040503050406030204" pitchFamily="18" charset="0"/>
              </a:rPr>
              <a:t>K</a:t>
            </a:r>
          </a:p>
        </p:txBody>
      </p:sp>
      <p:sp>
        <p:nvSpPr>
          <p:cNvPr id="29" name="TextBox 28"/>
          <p:cNvSpPr txBox="1"/>
          <p:nvPr/>
        </p:nvSpPr>
        <p:spPr>
          <a:xfrm>
            <a:off x="3613121" y="1845977"/>
            <a:ext cx="960107" cy="666786"/>
          </a:xfrm>
          <a:prstGeom prst="rect">
            <a:avLst/>
          </a:prstGeom>
          <a:noFill/>
        </p:spPr>
        <p:txBody>
          <a:bodyPr wrap="square" rtlCol="0">
            <a:spAutoFit/>
          </a:bodyPr>
          <a:lstStyle/>
          <a:p>
            <a:pPr defTabSz="1219170"/>
            <a:r>
              <a:rPr lang="en-US" sz="3733" b="1" dirty="0">
                <a:solidFill>
                  <a:srgbClr val="002060"/>
                </a:solidFill>
                <a:latin typeface="Cambria" panose="02040503050406030204" pitchFamily="18" charset="0"/>
                <a:ea typeface="Cambria" panose="02040503050406030204" pitchFamily="18" charset="0"/>
              </a:rPr>
              <a:t>C</a:t>
            </a:r>
          </a:p>
        </p:txBody>
      </p:sp>
      <p:pic>
        <p:nvPicPr>
          <p:cNvPr id="33" name="Am-thanh-tra-loi-dung-www_nhacchuongvui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085" y="-649817"/>
            <a:ext cx="649817" cy="649817"/>
          </a:xfrm>
          <a:prstGeom prst="rect">
            <a:avLst/>
          </a:prstGeom>
        </p:spPr>
      </p:pic>
      <p:pic>
        <p:nvPicPr>
          <p:cNvPr id="34" name="Am-thanh-tra-loi-sai-www_nhacchuongvui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009358" y="-649817"/>
            <a:ext cx="649817" cy="649817"/>
          </a:xfrm>
          <a:prstGeom prst="rect">
            <a:avLst/>
          </a:prstGeom>
        </p:spPr>
      </p:pic>
      <p:pic>
        <p:nvPicPr>
          <p:cNvPr id="35" name="Am-thanh-tra-loi-sai-www_nhacchuongvui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2007632" y="-683280"/>
            <a:ext cx="649817" cy="649817"/>
          </a:xfrm>
          <a:prstGeom prst="rect">
            <a:avLst/>
          </a:prstGeom>
        </p:spPr>
      </p:pic>
      <p:pic>
        <p:nvPicPr>
          <p:cNvPr id="36" name="Am-thanh-tra-loi-sai-www_nhacchuongvui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2963305" y="-683280"/>
            <a:ext cx="649817" cy="649817"/>
          </a:xfrm>
          <a:prstGeom prst="rect">
            <a:avLst/>
          </a:prstGeom>
        </p:spPr>
      </p:pic>
      <p:cxnSp>
        <p:nvCxnSpPr>
          <p:cNvPr id="10" name="Straight Connector 9"/>
          <p:cNvCxnSpPr/>
          <p:nvPr/>
        </p:nvCxnSpPr>
        <p:spPr>
          <a:xfrm>
            <a:off x="4281205" y="2359316"/>
            <a:ext cx="387973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4700" b="47850" l="4500" r="43417"/>
                    </a14:imgEffect>
                  </a14:imgLayer>
                </a14:imgProps>
              </a:ext>
              <a:ext uri="{28A0092B-C50C-407E-A947-70E740481C1C}">
                <a14:useLocalDpi xmlns:a14="http://schemas.microsoft.com/office/drawing/2010/main" val="0"/>
              </a:ext>
            </a:extLst>
          </a:blip>
          <a:srcRect r="54667" b="52800"/>
          <a:stretch/>
        </p:blipFill>
        <p:spPr>
          <a:xfrm>
            <a:off x="8515391" y="-38421"/>
            <a:ext cx="2447163" cy="2123272"/>
          </a:xfrm>
          <a:prstGeom prst="rect">
            <a:avLst/>
          </a:prstGeom>
        </p:spPr>
      </p:pic>
      <p:pic>
        <p:nvPicPr>
          <p:cNvPr id="21" name="图片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00129" y="1337045"/>
            <a:ext cx="1352032" cy="1305809"/>
          </a:xfrm>
          <a:prstGeom prst="rect">
            <a:avLst/>
          </a:prstGeom>
        </p:spPr>
      </p:pic>
    </p:spTree>
    <p:extLst>
      <p:ext uri="{BB962C8B-B14F-4D97-AF65-F5344CB8AC3E}">
        <p14:creationId xmlns:p14="http://schemas.microsoft.com/office/powerpoint/2010/main" val="32926626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par>
                                <p:cTn id="18" presetID="22" presetClass="entr" presetSubtype="8"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par>
                                <p:cTn id="54" presetID="2" presetClass="entr" presetSubtype="2"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500" fill="hold"/>
                                        <p:tgtEl>
                                          <p:spTgt spid="14"/>
                                        </p:tgtEl>
                                        <p:attrNameLst>
                                          <p:attrName>ppt_x</p:attrName>
                                        </p:attrNameLst>
                                      </p:cBhvr>
                                      <p:tavLst>
                                        <p:tav tm="0">
                                          <p:val>
                                            <p:strVal val="1+#ppt_w/2"/>
                                          </p:val>
                                        </p:tav>
                                        <p:tav tm="100000">
                                          <p:val>
                                            <p:strVal val="#ppt_x"/>
                                          </p:val>
                                        </p:tav>
                                      </p:tavLst>
                                    </p:anim>
                                    <p:anim calcmode="lin" valueType="num">
                                      <p:cBhvr additive="base">
                                        <p:cTn id="57"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8" fill="hold" display="0">
                  <p:stCondLst>
                    <p:cond delay="indefinite"/>
                  </p:stCondLst>
                  <p:endCondLst>
                    <p:cond evt="onStopAudio" delay="0">
                      <p:tgtEl>
                        <p:sldTgt/>
                      </p:tgtEl>
                    </p:cond>
                  </p:endCondLst>
                </p:cTn>
                <p:tgtEl>
                  <p:spTgt spid="33"/>
                </p:tgtEl>
              </p:cMediaNode>
            </p:audio>
            <p:audio>
              <p:cMediaNode vol="80000">
                <p:cTn id="59" fill="hold" display="0">
                  <p:stCondLst>
                    <p:cond delay="indefinite"/>
                  </p:stCondLst>
                  <p:endCondLst>
                    <p:cond evt="onStopAudio" delay="0">
                      <p:tgtEl>
                        <p:sldTgt/>
                      </p:tgtEl>
                    </p:cond>
                  </p:endCondLst>
                </p:cTn>
                <p:tgtEl>
                  <p:spTgt spid="34"/>
                </p:tgtEl>
              </p:cMediaNode>
            </p:audio>
            <p:audio>
              <p:cMediaNode vol="80000">
                <p:cTn id="60" fill="hold" display="0">
                  <p:stCondLst>
                    <p:cond delay="indefinite"/>
                  </p:stCondLst>
                  <p:endCondLst>
                    <p:cond evt="onStopAudio" delay="0">
                      <p:tgtEl>
                        <p:sldTgt/>
                      </p:tgtEl>
                    </p:cond>
                  </p:endCondLst>
                </p:cTn>
                <p:tgtEl>
                  <p:spTgt spid="35"/>
                </p:tgtEl>
              </p:cMediaNode>
            </p:audio>
            <p:audio>
              <p:cMediaNode vol="80000">
                <p:cTn id="61" fill="hold" display="0">
                  <p:stCondLst>
                    <p:cond delay="indefinite"/>
                  </p:stCondLst>
                  <p:endCondLst>
                    <p:cond evt="onStopAudio" delay="0">
                      <p:tgtEl>
                        <p:sldTgt/>
                      </p:tgtEl>
                    </p:cond>
                  </p:endCondLst>
                </p:cTn>
                <p:tgtEl>
                  <p:spTgt spid="36"/>
                </p:tgtEl>
              </p:cMediaNode>
            </p:audio>
            <p:seq concurrent="1" nextAc="seek">
              <p:cTn id="62" restart="whenNotActive" fill="hold" evtFilter="cancelBubble" nodeType="interactiveSeq">
                <p:stCondLst>
                  <p:cond evt="onClick" delay="0">
                    <p:tgtEl>
                      <p:spTgt spid="5"/>
                    </p:tgtEl>
                  </p:cond>
                </p:stCondLst>
                <p:endSync evt="end" delay="0">
                  <p:rtn val="all"/>
                </p:endSync>
                <p:childTnLst>
                  <p:par>
                    <p:cTn id="63" fill="hold">
                      <p:stCondLst>
                        <p:cond delay="0"/>
                      </p:stCondLst>
                      <p:childTnLst>
                        <p:par>
                          <p:cTn id="64" fill="hold">
                            <p:stCondLst>
                              <p:cond delay="0"/>
                            </p:stCondLst>
                            <p:childTnLst>
                              <p:par>
                                <p:cTn id="65" presetID="1" presetClass="mediacall" presetSubtype="0" fill="hold" nodeType="clickEffect">
                                  <p:stCondLst>
                                    <p:cond delay="0"/>
                                  </p:stCondLst>
                                  <p:childTnLst>
                                    <p:cmd type="call" cmd="playFrom(0.0)">
                                      <p:cBhvr>
                                        <p:cTn id="66" dur="8091" fill="hold"/>
                                        <p:tgtEl>
                                          <p:spTgt spid="33"/>
                                        </p:tgtEl>
                                      </p:cBhvr>
                                    </p:cmd>
                                  </p:childTnLst>
                                </p:cTn>
                              </p:par>
                              <p:par>
                                <p:cTn id="67" presetID="35" presetClass="path" presetSubtype="0" accel="50000" decel="50000" fill="hold" nodeType="withEffect">
                                  <p:stCondLst>
                                    <p:cond delay="0"/>
                                  </p:stCondLst>
                                  <p:childTnLst>
                                    <p:animMotion origin="layout" path="M 2.77778E-6 2.46914E-7 L -1.0099 2.46914E-7 " pathEditMode="relative" rAng="0" ptsTypes="AA">
                                      <p:cBhvr>
                                        <p:cTn id="68" dur="2000" fill="hold"/>
                                        <p:tgtEl>
                                          <p:spTgt spid="14"/>
                                        </p:tgtEl>
                                        <p:attrNameLst>
                                          <p:attrName>ppt_x</p:attrName>
                                          <p:attrName>ppt_y</p:attrName>
                                        </p:attrNameLst>
                                      </p:cBhvr>
                                      <p:rCtr x="-50503" y="0"/>
                                    </p:animMotion>
                                  </p:childTnLst>
                                </p:cTn>
                              </p:par>
                              <p:par>
                                <p:cTn id="69" presetID="1" presetClass="exit" presetSubtype="0" fill="hold" grpId="1" nodeType="withEffect">
                                  <p:stCondLst>
                                    <p:cond delay="0"/>
                                  </p:stCondLst>
                                  <p:childTnLst>
                                    <p:set>
                                      <p:cBhvr>
                                        <p:cTn id="70" dur="1" fill="hold">
                                          <p:stCondLst>
                                            <p:cond delay="0"/>
                                          </p:stCondLst>
                                        </p:cTn>
                                        <p:tgtEl>
                                          <p:spTgt spid="16"/>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5"/>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75" restart="whenNotActive" fill="hold" evtFilter="cancelBubble" nodeType="interactiveSeq">
                <p:stCondLst>
                  <p:cond evt="onClick" delay="0">
                    <p:tgtEl>
                      <p:spTgt spid="16"/>
                    </p:tgtEl>
                  </p:cond>
                </p:stCondLst>
                <p:endSync evt="end" delay="0">
                  <p:rtn val="all"/>
                </p:endSync>
                <p:childTnLst>
                  <p:par>
                    <p:cTn id="76" fill="hold">
                      <p:stCondLst>
                        <p:cond delay="0"/>
                      </p:stCondLst>
                      <p:childTnLst>
                        <p:par>
                          <p:cTn id="77" fill="hold">
                            <p:stCondLst>
                              <p:cond delay="0"/>
                            </p:stCondLst>
                            <p:childTnLst>
                              <p:par>
                                <p:cTn id="78" presetID="1" presetClass="mediacall" presetSubtype="0" fill="hold" nodeType="clickEffect">
                                  <p:stCondLst>
                                    <p:cond delay="0"/>
                                  </p:stCondLst>
                                  <p:childTnLst>
                                    <p:cmd type="call" cmd="playFrom(0.0)">
                                      <p:cBhvr>
                                        <p:cTn id="79" dur="8158" fill="hold"/>
                                        <p:tgtEl>
                                          <p:spTgt spid="35"/>
                                        </p:tgtEl>
                                      </p:cBhvr>
                                    </p:cmd>
                                  </p:childTnLst>
                                </p:cTn>
                              </p:par>
                            </p:childTnLst>
                          </p:cTn>
                        </p:par>
                      </p:childTnLst>
                    </p:cTn>
                  </p:par>
                </p:childTnLst>
              </p:cTn>
              <p:nextCondLst>
                <p:cond evt="onClick" delay="0">
                  <p:tgtEl>
                    <p:spTgt spid="16"/>
                  </p:tgtEl>
                </p:cond>
              </p:nextCondLst>
            </p:seq>
            <p:seq concurrent="1" nextAc="seek">
              <p:cTn id="80" restart="whenNotActive" fill="hold" evtFilter="cancelBubble" nodeType="interactiveSeq">
                <p:stCondLst>
                  <p:cond evt="onClick" delay="0">
                    <p:tgtEl>
                      <p:spTgt spid="15"/>
                    </p:tgtEl>
                  </p:cond>
                </p:stCondLst>
                <p:endSync evt="end" delay="0">
                  <p:rtn val="all"/>
                </p:endSync>
                <p:childTnLst>
                  <p:par>
                    <p:cTn id="81" fill="hold">
                      <p:stCondLst>
                        <p:cond delay="0"/>
                      </p:stCondLst>
                      <p:childTnLst>
                        <p:par>
                          <p:cTn id="82" fill="hold">
                            <p:stCondLst>
                              <p:cond delay="0"/>
                            </p:stCondLst>
                            <p:childTnLst>
                              <p:par>
                                <p:cTn id="83" presetID="1" presetClass="mediacall" presetSubtype="0" fill="hold" nodeType="clickEffect">
                                  <p:stCondLst>
                                    <p:cond delay="0"/>
                                  </p:stCondLst>
                                  <p:childTnLst>
                                    <p:cmd type="call" cmd="playFrom(0.0)">
                                      <p:cBhvr>
                                        <p:cTn id="84" dur="8158" fill="hold"/>
                                        <p:tgtEl>
                                          <p:spTgt spid="34"/>
                                        </p:tgtEl>
                                      </p:cBhvr>
                                    </p:cmd>
                                  </p:childTnLst>
                                </p:cTn>
                              </p:par>
                            </p:childTnLst>
                          </p:cTn>
                        </p:par>
                      </p:childTnLst>
                    </p:cTn>
                  </p:par>
                </p:childTnLst>
              </p:cTn>
              <p:nextCondLst>
                <p:cond evt="onClick" delay="0">
                  <p:tgtEl>
                    <p:spTgt spid="15"/>
                  </p:tgtEl>
                </p:cond>
              </p:nextCondLst>
            </p:seq>
            <p:seq concurrent="1" nextAc="seek">
              <p:cTn id="85" restart="whenNotActive" fill="hold" evtFilter="cancelBubble" nodeType="interactiveSeq">
                <p:stCondLst>
                  <p:cond evt="onClick" delay="0">
                    <p:tgtEl>
                      <p:spTgt spid="17"/>
                    </p:tgtEl>
                  </p:cond>
                </p:stCondLst>
                <p:endSync evt="end" delay="0">
                  <p:rtn val="all"/>
                </p:endSync>
                <p:childTnLst>
                  <p:par>
                    <p:cTn id="86" fill="hold">
                      <p:stCondLst>
                        <p:cond delay="0"/>
                      </p:stCondLst>
                      <p:childTnLst>
                        <p:par>
                          <p:cTn id="87" fill="hold">
                            <p:stCondLst>
                              <p:cond delay="0"/>
                            </p:stCondLst>
                            <p:childTnLst>
                              <p:par>
                                <p:cTn id="88" presetID="1" presetClass="mediacall" presetSubtype="0" fill="hold" nodeType="clickEffect">
                                  <p:stCondLst>
                                    <p:cond delay="0"/>
                                  </p:stCondLst>
                                  <p:childTnLst>
                                    <p:cmd type="call" cmd="playFrom(0.0)">
                                      <p:cBhvr>
                                        <p:cTn id="89" dur="8158" fill="hold"/>
                                        <p:tgtEl>
                                          <p:spTgt spid="36"/>
                                        </p:tgtEl>
                                      </p:cBhvr>
                                    </p:cmd>
                                  </p:childTnLst>
                                </p:cTn>
                              </p:par>
                            </p:childTnLst>
                          </p:cTn>
                        </p:par>
                      </p:childTnLst>
                    </p:cTn>
                  </p:par>
                </p:childTnLst>
              </p:cTn>
              <p:nextCondLst>
                <p:cond evt="onClick" delay="0">
                  <p:tgtEl>
                    <p:spTgt spid="17"/>
                  </p:tgtEl>
                </p:cond>
              </p:nextCondLst>
            </p:seq>
          </p:childTnLst>
        </p:cTn>
      </p:par>
    </p:tnLst>
    <p:bldLst>
      <p:bldP spid="5" grpId="0" animBg="1"/>
      <p:bldP spid="15" grpId="0" animBg="1"/>
      <p:bldP spid="15" grpId="1" animBg="1"/>
      <p:bldP spid="16" grpId="0" animBg="1"/>
      <p:bldP spid="16" grpId="1" animBg="1"/>
      <p:bldP spid="17" grpId="0" animBg="1"/>
      <p:bldP spid="17" grpId="1" animBg="1"/>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1223117" y="225094"/>
            <a:ext cx="9601067" cy="2496277"/>
          </a:xfrm>
          <a:prstGeom prst="snip2DiagRect">
            <a:avLst/>
          </a:prstGeom>
          <a:solidFill>
            <a:schemeClr val="bg1"/>
          </a:solidFill>
          <a:ln w="38100">
            <a:solidFill>
              <a:srgbClr val="852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mbria" panose="02040503050406030204" pitchFamily="18" charset="0"/>
              <a:ea typeface="Cambria" panose="02040503050406030204" pitchFamily="18" charset="0"/>
            </a:endParaRPr>
          </a:p>
        </p:txBody>
      </p:sp>
      <p:sp>
        <p:nvSpPr>
          <p:cNvPr id="5" name="Rectangle 4"/>
          <p:cNvSpPr/>
          <p:nvPr/>
        </p:nvSpPr>
        <p:spPr>
          <a:xfrm>
            <a:off x="1583499" y="3046205"/>
            <a:ext cx="4320480" cy="86409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267" b="1" dirty="0">
                <a:solidFill>
                  <a:srgbClr val="FF0000"/>
                </a:solidFill>
                <a:latin typeface="Cambria" panose="02040503050406030204" pitchFamily="18" charset="0"/>
                <a:ea typeface="Cambria" panose="02040503050406030204" pitchFamily="18" charset="0"/>
              </a:rPr>
              <a:t>GÓC VUÔNG</a:t>
            </a:r>
          </a:p>
        </p:txBody>
      </p:sp>
      <p:pic>
        <p:nvPicPr>
          <p:cNvPr id="14" name="Picture 13"/>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foregroundMark x1="32045" y1="68801" x2="49500" y2="67990"/>
                        <a14:foregroundMark x1="71636" y1="68720" x2="96545" y2="68801"/>
                        <a14:foregroundMark x1="78455" y1="12399" x2="80091" y2="40924"/>
                        <a14:foregroundMark x1="75500" y1="7780" x2="77864" y2="7780"/>
                        <a14:foregroundMark x1="91818" y1="84360" x2="94773" y2="83874"/>
                        <a14:foregroundMark x1="82045" y1="74230" x2="88545" y2="84360"/>
                        <a14:foregroundMark x1="81045" y1="72771" x2="76727" y2="88412"/>
                        <a14:foregroundMark x1="77955" y1="90276" x2="86727" y2="85900"/>
                        <a14:foregroundMark x1="79273" y1="79822" x2="86955" y2="90276"/>
                        <a14:foregroundMark x1="80318" y1="78363" x2="85818" y2="86224"/>
                        <a14:foregroundMark x1="78955" y1="82982" x2="79273" y2="90276"/>
                        <a14:foregroundMark x1="18864" y1="76013" x2="27636" y2="82901"/>
                        <a14:foregroundMark x1="53591" y1="90924" x2="70227" y2="90600"/>
                        <a14:foregroundMark x1="19091" y1="81848" x2="23136" y2="92058"/>
                        <a14:foregroundMark x1="19682" y1="78201" x2="25182" y2="89708"/>
                        <a14:foregroundMark x1="16227" y1="78363" x2="22227" y2="93355"/>
                        <a14:foregroundMark x1="2364" y1="89465" x2="10727" y2="89465"/>
                      </a14:backgroundRemoval>
                    </a14:imgEffect>
                  </a14:imgLayer>
                </a14:imgProps>
              </a:ext>
              <a:ext uri="{28A0092B-C50C-407E-A947-70E740481C1C}">
                <a14:useLocalDpi xmlns:a14="http://schemas.microsoft.com/office/drawing/2010/main" val="0"/>
              </a:ext>
            </a:extLst>
          </a:blip>
          <a:stretch>
            <a:fillRect/>
          </a:stretch>
        </p:blipFill>
        <p:spPr>
          <a:xfrm flipH="1">
            <a:off x="9456373" y="5313865"/>
            <a:ext cx="2735625" cy="1534439"/>
          </a:xfrm>
          <a:prstGeom prst="rect">
            <a:avLst/>
          </a:prstGeom>
        </p:spPr>
      </p:pic>
      <p:sp>
        <p:nvSpPr>
          <p:cNvPr id="15" name="Rectangle 14"/>
          <p:cNvSpPr/>
          <p:nvPr/>
        </p:nvSpPr>
        <p:spPr>
          <a:xfrm>
            <a:off x="6258715" y="3040165"/>
            <a:ext cx="4320480" cy="864096"/>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267" b="1" dirty="0">
                <a:solidFill>
                  <a:srgbClr val="00B050"/>
                </a:solidFill>
                <a:latin typeface="Cambria" panose="02040503050406030204" pitchFamily="18" charset="0"/>
                <a:ea typeface="Cambria" panose="02040503050406030204" pitchFamily="18" charset="0"/>
              </a:rPr>
              <a:t>GÓC NHỌN</a:t>
            </a:r>
          </a:p>
        </p:txBody>
      </p:sp>
      <p:sp>
        <p:nvSpPr>
          <p:cNvPr id="16" name="Rectangle 15"/>
          <p:cNvSpPr/>
          <p:nvPr/>
        </p:nvSpPr>
        <p:spPr>
          <a:xfrm>
            <a:off x="1583499" y="4198333"/>
            <a:ext cx="4320480" cy="864096"/>
          </a:xfrm>
          <a:prstGeom prst="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267" b="1" dirty="0">
                <a:solidFill>
                  <a:srgbClr val="7030A0"/>
                </a:solidFill>
                <a:latin typeface="Cambria" panose="02040503050406030204" pitchFamily="18" charset="0"/>
                <a:ea typeface="Cambria" panose="02040503050406030204" pitchFamily="18" charset="0"/>
              </a:rPr>
              <a:t>GÓC BẸT</a:t>
            </a:r>
          </a:p>
        </p:txBody>
      </p:sp>
      <p:sp>
        <p:nvSpPr>
          <p:cNvPr id="17" name="Rectangle 16"/>
          <p:cNvSpPr/>
          <p:nvPr/>
        </p:nvSpPr>
        <p:spPr>
          <a:xfrm>
            <a:off x="6256875" y="4186253"/>
            <a:ext cx="4320480" cy="864096"/>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267" b="1" dirty="0">
                <a:solidFill>
                  <a:srgbClr val="FFC000"/>
                </a:solidFill>
                <a:latin typeface="Cambria" panose="02040503050406030204" pitchFamily="18" charset="0"/>
                <a:ea typeface="Cambria" panose="02040503050406030204" pitchFamily="18" charset="0"/>
              </a:rPr>
              <a:t>GÓC TÙ</a:t>
            </a:r>
          </a:p>
        </p:txBody>
      </p:sp>
      <p:cxnSp>
        <p:nvCxnSpPr>
          <p:cNvPr id="20" name="Straight Connector 19"/>
          <p:cNvCxnSpPr/>
          <p:nvPr/>
        </p:nvCxnSpPr>
        <p:spPr>
          <a:xfrm flipH="1" flipV="1">
            <a:off x="3386334" y="2045904"/>
            <a:ext cx="2637317" cy="1249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854269" y="1533412"/>
            <a:ext cx="960107" cy="666786"/>
          </a:xfrm>
          <a:prstGeom prst="rect">
            <a:avLst/>
          </a:prstGeom>
          <a:noFill/>
        </p:spPr>
        <p:txBody>
          <a:bodyPr wrap="square" rtlCol="0">
            <a:spAutoFit/>
          </a:bodyPr>
          <a:lstStyle/>
          <a:p>
            <a:pPr defTabSz="1219170"/>
            <a:r>
              <a:rPr lang="en-US" sz="3733" b="1" dirty="0">
                <a:solidFill>
                  <a:srgbClr val="002060"/>
                </a:solidFill>
                <a:latin typeface="Cambria" panose="02040503050406030204" pitchFamily="18" charset="0"/>
                <a:ea typeface="Cambria" panose="02040503050406030204" pitchFamily="18" charset="0"/>
                <a:cs typeface="Arial" panose="020B0604020202020204" pitchFamily="34" charset="0"/>
              </a:rPr>
              <a:t>X</a:t>
            </a:r>
          </a:p>
        </p:txBody>
      </p:sp>
      <p:sp>
        <p:nvSpPr>
          <p:cNvPr id="28" name="TextBox 27"/>
          <p:cNvSpPr txBox="1"/>
          <p:nvPr/>
        </p:nvSpPr>
        <p:spPr>
          <a:xfrm>
            <a:off x="8062423" y="1551813"/>
            <a:ext cx="960107" cy="666786"/>
          </a:xfrm>
          <a:prstGeom prst="rect">
            <a:avLst/>
          </a:prstGeom>
          <a:noFill/>
        </p:spPr>
        <p:txBody>
          <a:bodyPr wrap="square" rtlCol="0">
            <a:spAutoFit/>
          </a:bodyPr>
          <a:lstStyle/>
          <a:p>
            <a:pPr defTabSz="1219170"/>
            <a:r>
              <a:rPr lang="en-US" sz="3733" b="1" dirty="0">
                <a:solidFill>
                  <a:srgbClr val="002060"/>
                </a:solidFill>
                <a:latin typeface="Cambria" panose="02040503050406030204" pitchFamily="18" charset="0"/>
                <a:ea typeface="Cambria" panose="02040503050406030204" pitchFamily="18" charset="0"/>
              </a:rPr>
              <a:t>Y</a:t>
            </a:r>
          </a:p>
        </p:txBody>
      </p:sp>
      <p:sp>
        <p:nvSpPr>
          <p:cNvPr id="29" name="TextBox 28"/>
          <p:cNvSpPr txBox="1"/>
          <p:nvPr/>
        </p:nvSpPr>
        <p:spPr>
          <a:xfrm>
            <a:off x="5613159" y="2052152"/>
            <a:ext cx="960107" cy="666786"/>
          </a:xfrm>
          <a:prstGeom prst="rect">
            <a:avLst/>
          </a:prstGeom>
          <a:noFill/>
        </p:spPr>
        <p:txBody>
          <a:bodyPr wrap="square" rtlCol="0">
            <a:spAutoFit/>
          </a:bodyPr>
          <a:lstStyle/>
          <a:p>
            <a:pPr defTabSz="1219170"/>
            <a:r>
              <a:rPr lang="en-US" sz="3733" b="1" dirty="0">
                <a:solidFill>
                  <a:srgbClr val="002060"/>
                </a:solidFill>
                <a:latin typeface="Cambria" panose="02040503050406030204" pitchFamily="18" charset="0"/>
                <a:ea typeface="Cambria" panose="02040503050406030204" pitchFamily="18" charset="0"/>
              </a:rPr>
              <a:t>E</a:t>
            </a:r>
          </a:p>
        </p:txBody>
      </p:sp>
      <p:pic>
        <p:nvPicPr>
          <p:cNvPr id="33" name="Am-thanh-tra-loi-dung-www_nhacchuongvui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085" y="-649817"/>
            <a:ext cx="649817" cy="649817"/>
          </a:xfrm>
          <a:prstGeom prst="rect">
            <a:avLst/>
          </a:prstGeom>
        </p:spPr>
      </p:pic>
      <p:pic>
        <p:nvPicPr>
          <p:cNvPr id="34" name="Am-thanh-tra-loi-sai-www_nhacchuongvui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009358" y="-649817"/>
            <a:ext cx="649817" cy="649817"/>
          </a:xfrm>
          <a:prstGeom prst="rect">
            <a:avLst/>
          </a:prstGeom>
        </p:spPr>
      </p:pic>
      <p:pic>
        <p:nvPicPr>
          <p:cNvPr id="35" name="Am-thanh-tra-loi-sai-www_nhacchuongvui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2007632" y="-683280"/>
            <a:ext cx="649817" cy="649817"/>
          </a:xfrm>
          <a:prstGeom prst="rect">
            <a:avLst/>
          </a:prstGeom>
        </p:spPr>
      </p:pic>
      <p:pic>
        <p:nvPicPr>
          <p:cNvPr id="36" name="Am-thanh-tra-loi-sai-www_nhacchuongvui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2963305" y="-683280"/>
            <a:ext cx="649817" cy="649817"/>
          </a:xfrm>
          <a:prstGeom prst="rect">
            <a:avLst/>
          </a:prstGeom>
        </p:spPr>
      </p:pic>
      <p:cxnSp>
        <p:nvCxnSpPr>
          <p:cNvPr id="10" name="Straight Connector 9"/>
          <p:cNvCxnSpPr/>
          <p:nvPr/>
        </p:nvCxnSpPr>
        <p:spPr>
          <a:xfrm>
            <a:off x="6023651" y="2058400"/>
            <a:ext cx="2064939"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rotWithShape="1">
          <a:blip r:embed="rId10">
            <a:extLst>
              <a:ext uri="{BEBA8EAE-BF5A-486C-A8C5-ECC9F3942E4B}">
                <a14:imgProps xmlns:a14="http://schemas.microsoft.com/office/drawing/2010/main">
                  <a14:imgLayer r:embed="rId11">
                    <a14:imgEffect>
                      <a14:backgroundRemoval t="2878" b="29736" l="48882" r="77157"/>
                    </a14:imgEffect>
                  </a14:imgLayer>
                </a14:imgProps>
              </a:ext>
              <a:ext uri="{28A0092B-C50C-407E-A947-70E740481C1C}">
                <a14:useLocalDpi xmlns:a14="http://schemas.microsoft.com/office/drawing/2010/main" val="0"/>
              </a:ext>
            </a:extLst>
          </a:blip>
          <a:srcRect l="49471" r="23031" b="69648"/>
          <a:stretch/>
        </p:blipFill>
        <p:spPr>
          <a:xfrm>
            <a:off x="1237289" y="-213483"/>
            <a:ext cx="2375833" cy="1746893"/>
          </a:xfrm>
          <a:prstGeom prst="rect">
            <a:avLst/>
          </a:prstGeom>
        </p:spPr>
      </p:pic>
      <p:pic>
        <p:nvPicPr>
          <p:cNvPr id="23" name="Picture 22"/>
          <p:cNvPicPr>
            <a:picLocks noChangeAspect="1"/>
          </p:cNvPicPr>
          <p:nvPr/>
        </p:nvPicPr>
        <p:blipFill rotWithShape="1">
          <a:blip r:embed="rId12">
            <a:extLst>
              <a:ext uri="{BEBA8EAE-BF5A-486C-A8C5-ECC9F3942E4B}">
                <a14:imgProps xmlns:a14="http://schemas.microsoft.com/office/drawing/2010/main">
                  <a14:imgLayer r:embed="rId11">
                    <a14:imgEffect>
                      <a14:backgroundRemoval t="70264" b="96643" l="3834" r="40256"/>
                    </a14:imgEffect>
                  </a14:imgLayer>
                </a14:imgProps>
              </a:ext>
              <a:ext uri="{28A0092B-C50C-407E-A947-70E740481C1C}">
                <a14:useLocalDpi xmlns:a14="http://schemas.microsoft.com/office/drawing/2010/main" val="0"/>
              </a:ext>
            </a:extLst>
          </a:blip>
          <a:srcRect t="70309" r="60400"/>
          <a:stretch/>
        </p:blipFill>
        <p:spPr>
          <a:xfrm>
            <a:off x="7777917" y="204018"/>
            <a:ext cx="3148287" cy="1572391"/>
          </a:xfrm>
          <a:prstGeom prst="rect">
            <a:avLst/>
          </a:prstGeom>
        </p:spPr>
      </p:pic>
      <p:pic>
        <p:nvPicPr>
          <p:cNvPr id="24" name="Picture 23"/>
          <p:cNvPicPr>
            <a:picLocks noChangeAspect="1"/>
          </p:cNvPicPr>
          <p:nvPr/>
        </p:nvPicPr>
        <p:blipFill rotWithShape="1">
          <a:blip r:embed="rId13">
            <a:extLst>
              <a:ext uri="{BEBA8EAE-BF5A-486C-A8C5-ECC9F3942E4B}">
                <a14:imgProps xmlns:a14="http://schemas.microsoft.com/office/drawing/2010/main">
                  <a14:imgLayer r:embed="rId11">
                    <a14:imgEffect>
                      <a14:backgroundRemoval t="2398" b="23981" l="79073" r="97923"/>
                    </a14:imgEffect>
                  </a14:imgLayer>
                </a14:imgProps>
              </a:ext>
              <a:ext uri="{28A0092B-C50C-407E-A947-70E740481C1C}">
                <a14:useLocalDpi xmlns:a14="http://schemas.microsoft.com/office/drawing/2010/main" val="0"/>
              </a:ext>
            </a:extLst>
          </a:blip>
          <a:srcRect l="79261" b="73882"/>
          <a:stretch/>
        </p:blipFill>
        <p:spPr>
          <a:xfrm>
            <a:off x="3814376" y="-236323"/>
            <a:ext cx="1804112" cy="1513489"/>
          </a:xfrm>
          <a:prstGeom prst="rect">
            <a:avLst/>
          </a:prstGeom>
        </p:spPr>
      </p:pic>
      <p:pic>
        <p:nvPicPr>
          <p:cNvPr id="25" name="Picture 24"/>
          <p:cNvPicPr>
            <a:picLocks noChangeAspect="1"/>
          </p:cNvPicPr>
          <p:nvPr/>
        </p:nvPicPr>
        <p:blipFill rotWithShape="1">
          <a:blip r:embed="rId14">
            <a:extLst>
              <a:ext uri="{BEBA8EAE-BF5A-486C-A8C5-ECC9F3942E4B}">
                <a14:imgProps xmlns:a14="http://schemas.microsoft.com/office/drawing/2010/main">
                  <a14:imgLayer r:embed="rId11">
                    <a14:imgEffect>
                      <a14:backgroundRemoval t="41487" b="56115" l="2236" r="26677"/>
                    </a14:imgEffect>
                  </a14:imgLayer>
                </a14:imgProps>
              </a:ext>
              <a:ext uri="{28A0092B-C50C-407E-A947-70E740481C1C}">
                <a14:useLocalDpi xmlns:a14="http://schemas.microsoft.com/office/drawing/2010/main" val="0"/>
              </a:ext>
            </a:extLst>
          </a:blip>
          <a:srcRect t="39505" r="76101" b="41807"/>
          <a:stretch/>
        </p:blipFill>
        <p:spPr>
          <a:xfrm>
            <a:off x="6268728" y="237274"/>
            <a:ext cx="1900069" cy="989705"/>
          </a:xfrm>
          <a:prstGeom prst="rect">
            <a:avLst/>
          </a:prstGeom>
        </p:spPr>
      </p:pic>
    </p:spTree>
    <p:extLst>
      <p:ext uri="{BB962C8B-B14F-4D97-AF65-F5344CB8AC3E}">
        <p14:creationId xmlns:p14="http://schemas.microsoft.com/office/powerpoint/2010/main" val="18219864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par>
                                <p:cTn id="21" presetID="22" presetClass="entr" presetSubtype="8"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par>
                          <p:cTn id="33" fill="hold">
                            <p:stCondLst>
                              <p:cond delay="1000"/>
                            </p:stCondLst>
                            <p:childTnLst>
                              <p:par>
                                <p:cTn id="34" presetID="42"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42" presetClass="entr" presetSubtype="0"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par>
                          <p:cTn id="45" fill="hold">
                            <p:stCondLst>
                              <p:cond delay="30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1000"/>
                                        <p:tgtEl>
                                          <p:spTgt spid="16"/>
                                        </p:tgtEl>
                                      </p:cBhvr>
                                    </p:animEffect>
                                    <p:anim calcmode="lin" valueType="num">
                                      <p:cBhvr>
                                        <p:cTn id="55" dur="1000" fill="hold"/>
                                        <p:tgtEl>
                                          <p:spTgt spid="16"/>
                                        </p:tgtEl>
                                        <p:attrNameLst>
                                          <p:attrName>ppt_x</p:attrName>
                                        </p:attrNameLst>
                                      </p:cBhvr>
                                      <p:tavLst>
                                        <p:tav tm="0">
                                          <p:val>
                                            <p:strVal val="#ppt_x"/>
                                          </p:val>
                                        </p:tav>
                                        <p:tav tm="100000">
                                          <p:val>
                                            <p:strVal val="#ppt_x"/>
                                          </p:val>
                                        </p:tav>
                                      </p:tavLst>
                                    </p:anim>
                                    <p:anim calcmode="lin" valueType="num">
                                      <p:cBhvr>
                                        <p:cTn id="56" dur="1000" fill="hold"/>
                                        <p:tgtEl>
                                          <p:spTgt spid="16"/>
                                        </p:tgtEl>
                                        <p:attrNameLst>
                                          <p:attrName>ppt_y</p:attrName>
                                        </p:attrNameLst>
                                      </p:cBhvr>
                                      <p:tavLst>
                                        <p:tav tm="0">
                                          <p:val>
                                            <p:strVal val="#ppt_y+.1"/>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1+#ppt_w/2"/>
                                          </p:val>
                                        </p:tav>
                                        <p:tav tm="100000">
                                          <p:val>
                                            <p:strVal val="#ppt_x"/>
                                          </p:val>
                                        </p:tav>
                                      </p:tavLst>
                                    </p:anim>
                                    <p:anim calcmode="lin" valueType="num">
                                      <p:cBhvr additive="base">
                                        <p:cTn id="6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61" fill="hold" display="0">
                  <p:stCondLst>
                    <p:cond delay="indefinite"/>
                  </p:stCondLst>
                  <p:endCondLst>
                    <p:cond evt="onStopAudio" delay="0">
                      <p:tgtEl>
                        <p:sldTgt/>
                      </p:tgtEl>
                    </p:cond>
                  </p:endCondLst>
                </p:cTn>
                <p:tgtEl>
                  <p:spTgt spid="33"/>
                </p:tgtEl>
              </p:cMediaNode>
            </p:audio>
            <p:audio>
              <p:cMediaNode vol="80000">
                <p:cTn id="62" fill="hold" display="0">
                  <p:stCondLst>
                    <p:cond delay="indefinite"/>
                  </p:stCondLst>
                  <p:endCondLst>
                    <p:cond evt="onStopAudio" delay="0">
                      <p:tgtEl>
                        <p:sldTgt/>
                      </p:tgtEl>
                    </p:cond>
                  </p:endCondLst>
                </p:cTn>
                <p:tgtEl>
                  <p:spTgt spid="34"/>
                </p:tgtEl>
              </p:cMediaNode>
            </p:audio>
            <p:audio>
              <p:cMediaNode vol="80000">
                <p:cTn id="63" fill="hold" display="0">
                  <p:stCondLst>
                    <p:cond delay="indefinite"/>
                  </p:stCondLst>
                  <p:endCondLst>
                    <p:cond evt="onStopAudio" delay="0">
                      <p:tgtEl>
                        <p:sldTgt/>
                      </p:tgtEl>
                    </p:cond>
                  </p:endCondLst>
                </p:cTn>
                <p:tgtEl>
                  <p:spTgt spid="35"/>
                </p:tgtEl>
              </p:cMediaNode>
            </p:audio>
            <p:audio>
              <p:cMediaNode vol="80000">
                <p:cTn id="64" fill="hold" display="0">
                  <p:stCondLst>
                    <p:cond delay="indefinite"/>
                  </p:stCondLst>
                  <p:endCondLst>
                    <p:cond evt="onStopAudio" delay="0">
                      <p:tgtEl>
                        <p:sldTgt/>
                      </p:tgtEl>
                    </p:cond>
                  </p:endCondLst>
                </p:cTn>
                <p:tgtEl>
                  <p:spTgt spid="36"/>
                </p:tgtEl>
              </p:cMediaNode>
            </p:audio>
            <p:seq concurrent="1" nextAc="seek">
              <p:cTn id="65" restart="whenNotActive" fill="hold" evtFilter="cancelBubble" nodeType="interactiveSeq">
                <p:stCondLst>
                  <p:cond evt="onClick" delay="0">
                    <p:tgtEl>
                      <p:spTgt spid="16"/>
                    </p:tgtEl>
                  </p:cond>
                </p:stCondLst>
                <p:endSync evt="end" delay="0">
                  <p:rtn val="all"/>
                </p:endSync>
                <p:childTnLst>
                  <p:par>
                    <p:cTn id="66" fill="hold">
                      <p:stCondLst>
                        <p:cond delay="0"/>
                      </p:stCondLst>
                      <p:childTnLst>
                        <p:par>
                          <p:cTn id="67" fill="hold">
                            <p:stCondLst>
                              <p:cond delay="0"/>
                            </p:stCondLst>
                            <p:childTnLst>
                              <p:par>
                                <p:cTn id="68" presetID="1" presetClass="mediacall" presetSubtype="0" fill="hold" nodeType="clickEffect">
                                  <p:stCondLst>
                                    <p:cond delay="0"/>
                                  </p:stCondLst>
                                  <p:childTnLst>
                                    <p:cmd type="call" cmd="playFrom(0.0)">
                                      <p:cBhvr>
                                        <p:cTn id="69" dur="8091" fill="hold"/>
                                        <p:tgtEl>
                                          <p:spTgt spid="33"/>
                                        </p:tgtEl>
                                      </p:cBhvr>
                                    </p:cmd>
                                  </p:childTnLst>
                                </p:cTn>
                              </p:par>
                              <p:par>
                                <p:cTn id="70" presetID="35" presetClass="path" presetSubtype="0" accel="50000" decel="50000" fill="hold" nodeType="withEffect">
                                  <p:stCondLst>
                                    <p:cond delay="0"/>
                                  </p:stCondLst>
                                  <p:childTnLst>
                                    <p:animMotion origin="layout" path="M 2.77778E-6 2.46914E-7 L -1.0099 2.46914E-7 " pathEditMode="relative" rAng="0" ptsTypes="AA">
                                      <p:cBhvr>
                                        <p:cTn id="71" dur="2000" fill="hold"/>
                                        <p:tgtEl>
                                          <p:spTgt spid="14"/>
                                        </p:tgtEl>
                                        <p:attrNameLst>
                                          <p:attrName>ppt_x</p:attrName>
                                          <p:attrName>ppt_y</p:attrName>
                                        </p:attrNameLst>
                                      </p:cBhvr>
                                      <p:rCtr x="-50503" y="0"/>
                                    </p:animMotion>
                                  </p:childTnLst>
                                </p:cTn>
                              </p:par>
                              <p:par>
                                <p:cTn id="72" presetID="1" presetClass="exit" presetSubtype="0" fill="hold" grpId="1" nodeType="withEffect">
                                  <p:stCondLst>
                                    <p:cond delay="0"/>
                                  </p:stCondLst>
                                  <p:childTnLst>
                                    <p:set>
                                      <p:cBhvr>
                                        <p:cTn id="73" dur="1" fill="hold">
                                          <p:stCondLst>
                                            <p:cond delay="0"/>
                                          </p:stCondLst>
                                        </p:cTn>
                                        <p:tgtEl>
                                          <p:spTgt spid="15"/>
                                        </p:tgtEl>
                                        <p:attrNameLst>
                                          <p:attrName>style.visibility</p:attrName>
                                        </p:attrNameLst>
                                      </p:cBhvr>
                                      <p:to>
                                        <p:strVal val="hidden"/>
                                      </p:to>
                                    </p:set>
                                  </p:childTnLst>
                                </p:cTn>
                              </p:par>
                              <p:par>
                                <p:cTn id="74" presetID="1" presetClass="exit" presetSubtype="0" fill="hold" grpId="1" nodeType="withEffect">
                                  <p:stCondLst>
                                    <p:cond delay="0"/>
                                  </p:stCondLst>
                                  <p:childTnLst>
                                    <p:set>
                                      <p:cBhvr>
                                        <p:cTn id="75" dur="1" fill="hold">
                                          <p:stCondLst>
                                            <p:cond delay="0"/>
                                          </p:stCondLst>
                                        </p:cTn>
                                        <p:tgtEl>
                                          <p:spTgt spid="17"/>
                                        </p:tgtEl>
                                        <p:attrNameLst>
                                          <p:attrName>style.visibility</p:attrName>
                                        </p:attrNameLst>
                                      </p:cBhvr>
                                      <p:to>
                                        <p:strVal val="hidden"/>
                                      </p:to>
                                    </p:set>
                                  </p:childTnLst>
                                </p:cTn>
                              </p:par>
                              <p:par>
                                <p:cTn id="76" presetID="1" presetClass="exit" presetSubtype="0" fill="hold" grpId="1" nodeType="withEffect">
                                  <p:stCondLst>
                                    <p:cond delay="0"/>
                                  </p:stCondLst>
                                  <p:childTnLst>
                                    <p:set>
                                      <p:cBhvr>
                                        <p:cTn id="77"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78" restart="whenNotActive" fill="hold" evtFilter="cancelBubble" nodeType="interactiveSeq">
                <p:stCondLst>
                  <p:cond evt="onClick" delay="0">
                    <p:tgtEl>
                      <p:spTgt spid="15"/>
                    </p:tgtEl>
                  </p:cond>
                </p:stCondLst>
                <p:endSync evt="end" delay="0">
                  <p:rtn val="all"/>
                </p:endSync>
                <p:childTnLst>
                  <p:par>
                    <p:cTn id="79" fill="hold">
                      <p:stCondLst>
                        <p:cond delay="0"/>
                      </p:stCondLst>
                      <p:childTnLst>
                        <p:par>
                          <p:cTn id="80" fill="hold">
                            <p:stCondLst>
                              <p:cond delay="0"/>
                            </p:stCondLst>
                            <p:childTnLst>
                              <p:par>
                                <p:cTn id="81" presetID="1" presetClass="mediacall" presetSubtype="0" fill="hold" nodeType="clickEffect">
                                  <p:stCondLst>
                                    <p:cond delay="0"/>
                                  </p:stCondLst>
                                  <p:childTnLst>
                                    <p:cmd type="call" cmd="playFrom(0.0)">
                                      <p:cBhvr>
                                        <p:cTn id="82" dur="8158" fill="hold"/>
                                        <p:tgtEl>
                                          <p:spTgt spid="34"/>
                                        </p:tgtEl>
                                      </p:cBhvr>
                                    </p:cmd>
                                  </p:childTnLst>
                                </p:cTn>
                              </p:par>
                            </p:childTnLst>
                          </p:cTn>
                        </p:par>
                      </p:childTnLst>
                    </p:cTn>
                  </p:par>
                </p:childTnLst>
              </p:cTn>
              <p:nextCondLst>
                <p:cond evt="onClick" delay="0">
                  <p:tgtEl>
                    <p:spTgt spid="15"/>
                  </p:tgtEl>
                </p:cond>
              </p:nextCondLst>
            </p:seq>
            <p:seq concurrent="1" nextAc="seek">
              <p:cTn id="83" restart="whenNotActive" fill="hold" evtFilter="cancelBubble" nodeType="interactiveSeq">
                <p:stCondLst>
                  <p:cond evt="onClick" delay="0">
                    <p:tgtEl>
                      <p:spTgt spid="17"/>
                    </p:tgtEl>
                  </p:cond>
                </p:stCondLst>
                <p:endSync evt="end" delay="0">
                  <p:rtn val="all"/>
                </p:endSync>
                <p:childTnLst>
                  <p:par>
                    <p:cTn id="84" fill="hold">
                      <p:stCondLst>
                        <p:cond delay="0"/>
                      </p:stCondLst>
                      <p:childTnLst>
                        <p:par>
                          <p:cTn id="85" fill="hold">
                            <p:stCondLst>
                              <p:cond delay="0"/>
                            </p:stCondLst>
                            <p:childTnLst>
                              <p:par>
                                <p:cTn id="86" presetID="1" presetClass="mediacall" presetSubtype="0" fill="hold" nodeType="clickEffect">
                                  <p:stCondLst>
                                    <p:cond delay="0"/>
                                  </p:stCondLst>
                                  <p:childTnLst>
                                    <p:cmd type="call" cmd="playFrom(0.0)">
                                      <p:cBhvr>
                                        <p:cTn id="87" dur="8158" fill="hold"/>
                                        <p:tgtEl>
                                          <p:spTgt spid="36"/>
                                        </p:tgtEl>
                                      </p:cBhvr>
                                    </p:cmd>
                                  </p:childTnLst>
                                </p:cTn>
                              </p:par>
                            </p:childTnLst>
                          </p:cTn>
                        </p:par>
                      </p:childTnLst>
                    </p:cTn>
                  </p:par>
                </p:childTnLst>
              </p:cTn>
              <p:nextCondLst>
                <p:cond evt="onClick" delay="0">
                  <p:tgtEl>
                    <p:spTgt spid="17"/>
                  </p:tgtEl>
                </p:cond>
              </p:nextCondLst>
            </p:seq>
            <p:seq concurrent="1" nextAc="seek">
              <p:cTn id="88" restart="whenNotActive" fill="hold" evtFilter="cancelBubble" nodeType="interactiveSeq">
                <p:stCondLst>
                  <p:cond evt="onClick" delay="0">
                    <p:tgtEl>
                      <p:spTgt spid="5"/>
                    </p:tgtEl>
                  </p:cond>
                </p:stCondLst>
                <p:endSync evt="end" delay="0">
                  <p:rtn val="all"/>
                </p:endSync>
                <p:childTnLst>
                  <p:par>
                    <p:cTn id="89" fill="hold">
                      <p:stCondLst>
                        <p:cond delay="0"/>
                      </p:stCondLst>
                      <p:childTnLst>
                        <p:par>
                          <p:cTn id="90" fill="hold">
                            <p:stCondLst>
                              <p:cond delay="0"/>
                            </p:stCondLst>
                            <p:childTnLst>
                              <p:par>
                                <p:cTn id="91" presetID="1" presetClass="mediacall" presetSubtype="0" fill="hold" nodeType="clickEffect">
                                  <p:stCondLst>
                                    <p:cond delay="0"/>
                                  </p:stCondLst>
                                  <p:childTnLst>
                                    <p:cmd type="call" cmd="playFrom(0.0)">
                                      <p:cBhvr>
                                        <p:cTn id="92" dur="8158" fill="hold"/>
                                        <p:tgtEl>
                                          <p:spTgt spid="35"/>
                                        </p:tgtEl>
                                      </p:cBhvr>
                                    </p:cmd>
                                  </p:childTnLst>
                                </p:cTn>
                              </p:par>
                            </p:childTnLst>
                          </p:cTn>
                        </p:par>
                      </p:childTnLst>
                    </p:cTn>
                  </p:par>
                </p:childTnLst>
              </p:cTn>
              <p:nextCondLst>
                <p:cond evt="onClick" delay="0">
                  <p:tgtEl>
                    <p:spTgt spid="5"/>
                  </p:tgtEl>
                </p:cond>
              </p:nextCondLst>
            </p:seq>
          </p:childTnLst>
        </p:cTn>
      </p:par>
    </p:tnLst>
    <p:bldLst>
      <p:bldP spid="5" grpId="0" animBg="1"/>
      <p:bldP spid="5" grpId="1" animBg="1"/>
      <p:bldP spid="15" grpId="0" animBg="1"/>
      <p:bldP spid="15" grpId="1" animBg="1"/>
      <p:bldP spid="16" grpId="0" animBg="1"/>
      <p:bldP spid="17" grpId="0" animBg="1"/>
      <p:bldP spid="17" grpId="1" animBg="1"/>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1411605" y="2347"/>
            <a:ext cx="9368669" cy="5835722"/>
            <a:chOff x="492" y="-1523"/>
            <a:chExt cx="18217" cy="11347"/>
          </a:xfrm>
        </p:grpSpPr>
        <p:pic>
          <p:nvPicPr>
            <p:cNvPr id="5" name="图片 4" descr="44"/>
            <p:cNvPicPr>
              <a:picLocks noChangeAspect="1"/>
            </p:cNvPicPr>
            <p:nvPr/>
          </p:nvPicPr>
          <p:blipFill>
            <a:blip r:embed="rId2"/>
            <a:srcRect l="6361" t="16863" r="18978" b="17060"/>
            <a:stretch>
              <a:fillRect/>
            </a:stretch>
          </p:blipFill>
          <p:spPr>
            <a:xfrm>
              <a:off x="492" y="755"/>
              <a:ext cx="18217" cy="9069"/>
            </a:xfrm>
            <a:prstGeom prst="rect">
              <a:avLst/>
            </a:prstGeom>
          </p:spPr>
        </p:pic>
        <p:grpSp>
          <p:nvGrpSpPr>
            <p:cNvPr id="34" name="组合 33"/>
            <p:cNvGrpSpPr/>
            <p:nvPr/>
          </p:nvGrpSpPr>
          <p:grpSpPr>
            <a:xfrm>
              <a:off x="4196" y="-1523"/>
              <a:ext cx="10641" cy="2814"/>
              <a:chOff x="4196" y="-1523"/>
              <a:chExt cx="10641" cy="2814"/>
            </a:xfrm>
          </p:grpSpPr>
          <p:grpSp>
            <p:nvGrpSpPr>
              <p:cNvPr id="7" name="组合 6"/>
              <p:cNvGrpSpPr/>
              <p:nvPr/>
            </p:nvGrpSpPr>
            <p:grpSpPr>
              <a:xfrm>
                <a:off x="4196" y="-1523"/>
                <a:ext cx="577" cy="2814"/>
                <a:chOff x="2851" y="-1602"/>
                <a:chExt cx="610" cy="2975"/>
              </a:xfrm>
            </p:grpSpPr>
            <p:sp>
              <p:nvSpPr>
                <p:cNvPr id="8" name="矩形 7"/>
                <p:cNvSpPr/>
                <p:nvPr/>
              </p:nvSpPr>
              <p:spPr>
                <a:xfrm>
                  <a:off x="2890" y="-1602"/>
                  <a:ext cx="531" cy="2603"/>
                </a:xfrm>
                <a:prstGeom prst="rect">
                  <a:avLst/>
                </a:prstGeom>
                <a:gradFill>
                  <a:gsLst>
                    <a:gs pos="0">
                      <a:srgbClr val="4B3C2F"/>
                    </a:gs>
                    <a:gs pos="100000">
                      <a:srgbClr val="A97C50"/>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思源黑体 CN Bold" panose="020B0800000000000000"/>
                    <a:cs typeface="+mn-cs"/>
                  </a:endParaRPr>
                </a:p>
              </p:txBody>
            </p:sp>
            <p:sp>
              <p:nvSpPr>
                <p:cNvPr id="22" name="椭圆 21"/>
                <p:cNvSpPr/>
                <p:nvPr/>
              </p:nvSpPr>
              <p:spPr>
                <a:xfrm>
                  <a:off x="2851" y="763"/>
                  <a:ext cx="610" cy="610"/>
                </a:xfrm>
                <a:prstGeom prst="ellipse">
                  <a:avLst/>
                </a:prstGeom>
                <a:solidFill>
                  <a:srgbClr val="A97C50"/>
                </a:solidFill>
                <a:ln w="44450">
                  <a:solidFill>
                    <a:schemeClr val="bg1"/>
                  </a:solid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思源黑体 CN Bold" panose="020B0800000000000000"/>
                    <a:cs typeface="+mn-cs"/>
                  </a:endParaRPr>
                </a:p>
              </p:txBody>
            </p:sp>
          </p:grpSp>
          <p:grpSp>
            <p:nvGrpSpPr>
              <p:cNvPr id="9" name="组合 8"/>
              <p:cNvGrpSpPr/>
              <p:nvPr/>
            </p:nvGrpSpPr>
            <p:grpSpPr>
              <a:xfrm>
                <a:off x="14260" y="-1523"/>
                <a:ext cx="577" cy="2814"/>
                <a:chOff x="2851" y="-1602"/>
                <a:chExt cx="610" cy="2975"/>
              </a:xfrm>
            </p:grpSpPr>
            <p:sp>
              <p:nvSpPr>
                <p:cNvPr id="3" name="矩形 2"/>
                <p:cNvSpPr/>
                <p:nvPr/>
              </p:nvSpPr>
              <p:spPr>
                <a:xfrm>
                  <a:off x="2890" y="-1602"/>
                  <a:ext cx="531" cy="2603"/>
                </a:xfrm>
                <a:prstGeom prst="rect">
                  <a:avLst/>
                </a:prstGeom>
                <a:gradFill>
                  <a:gsLst>
                    <a:gs pos="0">
                      <a:srgbClr val="4B3C2F"/>
                    </a:gs>
                    <a:gs pos="100000">
                      <a:srgbClr val="A97C50"/>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思源黑体 CN Bold" panose="020B0800000000000000"/>
                    <a:cs typeface="+mn-cs"/>
                  </a:endParaRPr>
                </a:p>
              </p:txBody>
            </p:sp>
            <p:sp>
              <p:nvSpPr>
                <p:cNvPr id="26" name="椭圆 25"/>
                <p:cNvSpPr/>
                <p:nvPr/>
              </p:nvSpPr>
              <p:spPr>
                <a:xfrm>
                  <a:off x="2851" y="763"/>
                  <a:ext cx="610" cy="610"/>
                </a:xfrm>
                <a:prstGeom prst="ellipse">
                  <a:avLst/>
                </a:prstGeom>
                <a:solidFill>
                  <a:srgbClr val="A97C50"/>
                </a:solidFill>
                <a:ln w="44450">
                  <a:solidFill>
                    <a:schemeClr val="bg1"/>
                  </a:solid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思源黑体 CN Bold" panose="020B0800000000000000"/>
                    <a:cs typeface="+mn-cs"/>
                  </a:endParaRPr>
                </a:p>
              </p:txBody>
            </p:sp>
          </p:grpSp>
        </p:grpSp>
      </p:grpSp>
      <p:pic>
        <p:nvPicPr>
          <p:cNvPr id="4" name="图片 3" descr="千库网_彩色美术画笔_元素编号12899755"/>
          <p:cNvPicPr>
            <a:picLocks noChangeAspect="1"/>
          </p:cNvPicPr>
          <p:nvPr/>
        </p:nvPicPr>
        <p:blipFill>
          <a:blip r:embed="rId3"/>
          <a:srcRect l="16964" r="25281" b="4906"/>
          <a:stretch>
            <a:fillRect/>
          </a:stretch>
        </p:blipFill>
        <p:spPr>
          <a:xfrm>
            <a:off x="260985" y="3222625"/>
            <a:ext cx="2062480" cy="3397885"/>
          </a:xfrm>
          <a:prstGeom prst="rect">
            <a:avLst/>
          </a:prstGeom>
        </p:spPr>
      </p:pic>
      <p:grpSp>
        <p:nvGrpSpPr>
          <p:cNvPr id="36" name="组合 35"/>
          <p:cNvGrpSpPr/>
          <p:nvPr/>
        </p:nvGrpSpPr>
        <p:grpSpPr>
          <a:xfrm>
            <a:off x="455930" y="131445"/>
            <a:ext cx="11328400" cy="4235450"/>
            <a:chOff x="718" y="207"/>
            <a:chExt cx="17840" cy="6670"/>
          </a:xfrm>
        </p:grpSpPr>
        <p:sp>
          <p:nvSpPr>
            <p:cNvPr id="27" name="椭圆 26"/>
            <p:cNvSpPr/>
            <p:nvPr/>
          </p:nvSpPr>
          <p:spPr>
            <a:xfrm>
              <a:off x="2410" y="6567"/>
              <a:ext cx="310" cy="310"/>
            </a:xfrm>
            <a:prstGeom prst="ellipse">
              <a:avLst/>
            </a:prstGeom>
            <a:noFill/>
            <a:ln>
              <a:solidFill>
                <a:srgbClr val="A97C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思源黑体 CN Bold" panose="020B0800000000000000"/>
                <a:cs typeface="+mn-cs"/>
              </a:endParaRPr>
            </a:p>
          </p:txBody>
        </p:sp>
        <p:sp>
          <p:nvSpPr>
            <p:cNvPr id="28" name="椭圆 27"/>
            <p:cNvSpPr/>
            <p:nvPr/>
          </p:nvSpPr>
          <p:spPr>
            <a:xfrm>
              <a:off x="718" y="4046"/>
              <a:ext cx="549" cy="549"/>
            </a:xfrm>
            <a:prstGeom prst="ellipse">
              <a:avLst/>
            </a:prstGeom>
            <a:noFill/>
            <a:ln>
              <a:solidFill>
                <a:srgbClr val="A97C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思源黑体 CN Bold" panose="020B0800000000000000"/>
                <a:cs typeface="+mn-cs"/>
              </a:endParaRPr>
            </a:p>
          </p:txBody>
        </p:sp>
        <p:sp>
          <p:nvSpPr>
            <p:cNvPr id="29" name="椭圆 28"/>
            <p:cNvSpPr/>
            <p:nvPr/>
          </p:nvSpPr>
          <p:spPr>
            <a:xfrm>
              <a:off x="18009" y="3931"/>
              <a:ext cx="549" cy="549"/>
            </a:xfrm>
            <a:prstGeom prst="ellipse">
              <a:avLst/>
            </a:prstGeom>
            <a:noFill/>
            <a:ln>
              <a:solidFill>
                <a:srgbClr val="A97C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思源黑体 CN Bold" panose="020B0800000000000000"/>
                <a:cs typeface="+mn-cs"/>
              </a:endParaRPr>
            </a:p>
          </p:txBody>
        </p:sp>
        <p:sp>
          <p:nvSpPr>
            <p:cNvPr id="30" name="等腰三角形 29"/>
            <p:cNvSpPr/>
            <p:nvPr/>
          </p:nvSpPr>
          <p:spPr>
            <a:xfrm>
              <a:off x="17118" y="207"/>
              <a:ext cx="548" cy="548"/>
            </a:xfrm>
            <a:prstGeom prst="triangle">
              <a:avLst/>
            </a:prstGeom>
            <a:noFill/>
            <a:ln>
              <a:solidFill>
                <a:srgbClr val="A97C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思源黑体 CN Bold" panose="020B0800000000000000"/>
                <a:cs typeface="+mn-cs"/>
              </a:endParaRPr>
            </a:p>
          </p:txBody>
        </p:sp>
        <p:sp>
          <p:nvSpPr>
            <p:cNvPr id="32" name="等腰三角形 31"/>
            <p:cNvSpPr/>
            <p:nvPr/>
          </p:nvSpPr>
          <p:spPr>
            <a:xfrm rot="8400000">
              <a:off x="1901" y="874"/>
              <a:ext cx="571" cy="548"/>
            </a:xfrm>
            <a:prstGeom prst="triangle">
              <a:avLst/>
            </a:prstGeom>
            <a:noFill/>
            <a:ln>
              <a:solidFill>
                <a:srgbClr val="A97C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思源黑体 CN Bold" panose="020B0800000000000000"/>
                <a:cs typeface="+mn-cs"/>
              </a:endParaRPr>
            </a:p>
          </p:txBody>
        </p:sp>
      </p:grpSp>
      <p:cxnSp>
        <p:nvCxnSpPr>
          <p:cNvPr id="33" name="直接连接符 32"/>
          <p:cNvCxnSpPr/>
          <p:nvPr/>
        </p:nvCxnSpPr>
        <p:spPr>
          <a:xfrm>
            <a:off x="2683426" y="3827934"/>
            <a:ext cx="7152005" cy="0"/>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1763" y="2149926"/>
            <a:ext cx="4041998" cy="4237087"/>
          </a:xfrm>
          <a:prstGeom prst="rect">
            <a:avLst/>
          </a:prstGeom>
        </p:spPr>
      </p:pic>
      <p:pic>
        <p:nvPicPr>
          <p:cNvPr id="10" name="Picture 9">
            <a:extLst>
              <a:ext uri="{FF2B5EF4-FFF2-40B4-BE49-F238E27FC236}">
                <a16:creationId xmlns:a16="http://schemas.microsoft.com/office/drawing/2014/main" id="{880F1FEE-FB27-38F6-E5D5-67BE2930B4F2}"/>
              </a:ext>
            </a:extLst>
          </p:cNvPr>
          <p:cNvPicPr>
            <a:picLocks noChangeAspect="1"/>
          </p:cNvPicPr>
          <p:nvPr/>
        </p:nvPicPr>
        <p:blipFill>
          <a:blip r:embed="rId5"/>
          <a:stretch>
            <a:fillRect/>
          </a:stretch>
        </p:blipFill>
        <p:spPr>
          <a:xfrm>
            <a:off x="3462299" y="1217081"/>
            <a:ext cx="5267401" cy="4938188"/>
          </a:xfrm>
          <a:prstGeom prst="rect">
            <a:avLst/>
          </a:prstGeom>
        </p:spPr>
      </p:pic>
    </p:spTree>
    <p:extLst>
      <p:ext uri="{BB962C8B-B14F-4D97-AF65-F5344CB8AC3E}">
        <p14:creationId xmlns:p14="http://schemas.microsoft.com/office/powerpoint/2010/main" val="4592512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7510" y="364490"/>
            <a:ext cx="11397615" cy="6360160"/>
          </a:xfrm>
          <a:prstGeom prst="rect">
            <a:avLst/>
          </a:prstGeom>
          <a:solidFill>
            <a:schemeClr val="bg1"/>
          </a:solidFill>
          <a:ln>
            <a:solidFill>
              <a:srgbClr val="F08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思源黑体 CN Bold" panose="020B0800000000000000"/>
              <a:cs typeface="+mn-cs"/>
            </a:endParaRPr>
          </a:p>
        </p:txBody>
      </p:sp>
      <p:sp>
        <p:nvSpPr>
          <p:cNvPr id="34" name="圆角矩形 33"/>
          <p:cNvSpPr/>
          <p:nvPr/>
        </p:nvSpPr>
        <p:spPr bwMode="auto">
          <a:xfrm>
            <a:off x="76200" y="403354"/>
            <a:ext cx="1156970" cy="871726"/>
          </a:xfrm>
          <a:prstGeom prst="roundRect">
            <a:avLst/>
          </a:prstGeom>
          <a:solidFill>
            <a:srgbClr val="F08A04"/>
          </a:solidFill>
        </p:spPr>
        <p:txBody>
          <a:bodyPr vert="horz" wrap="square" lIns="91440" tIns="71755"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思源黑体 CN Bold" panose="020B0800000000000000" charset="-122"/>
                <a:sym typeface="+mn-ea"/>
              </a:rPr>
              <a:t>Bài</a:t>
            </a:r>
            <a:r>
              <a:rPr kumimoji="0" lang="en-US" altLang="zh-CN"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思源黑体 CN Bold" panose="020B0800000000000000" charset="-122"/>
                <a:sym typeface="+mn-ea"/>
              </a:rPr>
              <a:t> 1</a:t>
            </a:r>
            <a:endParaRPr kumimoji="0" lang="zh-CN" altLang="en-US" sz="32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charset="-122"/>
              <a:cs typeface="思源黑体 CN Bold" panose="020B0800000000000000" charset="-122"/>
              <a:sym typeface="+mn-ea"/>
            </a:endParaRPr>
          </a:p>
        </p:txBody>
      </p:sp>
      <p:sp>
        <p:nvSpPr>
          <p:cNvPr id="35" name="文本框 34"/>
          <p:cNvSpPr txBox="1"/>
          <p:nvPr/>
        </p:nvSpPr>
        <p:spPr>
          <a:xfrm>
            <a:off x="1390650" y="554382"/>
            <a:ext cx="10648950" cy="553998"/>
          </a:xfrm>
          <a:prstGeom prst="rect">
            <a:avLst/>
          </a:prstGeom>
          <a:solidFill>
            <a:schemeClr val="accent4">
              <a:lumMod val="20000"/>
              <a:lumOff val="80000"/>
            </a:schemeClr>
          </a:solidFill>
          <a:ln w="38100">
            <a:solidFill>
              <a:schemeClr val="tx1"/>
            </a:solidFill>
            <a:prstDash val="sysDash"/>
          </a:ln>
        </p:spPr>
        <p:txBody>
          <a:bodyPr wrap="square">
            <a:spAutoFit/>
          </a:bodyPr>
          <a:lstStyle>
            <a:defPPr>
              <a:defRPr lang="zh-CN"/>
            </a:defPPr>
            <a:lvl1pPr algn="just">
              <a:lnSpc>
                <a:spcPct val="150000"/>
              </a:lnSpc>
              <a:defRPr sz="1100" spc="120">
                <a:solidFill>
                  <a:schemeClr val="accent6">
                    <a:lumMod val="50000"/>
                  </a:schemeClr>
                </a:solidFill>
                <a:latin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000" b="1" i="0" u="none" strike="noStrike" kern="1200" cap="none" spc="120" normalizeH="0" baseline="0" noProof="0" dirty="0">
                <a:ln>
                  <a:noFill/>
                </a:ln>
                <a:solidFill>
                  <a:srgbClr val="1E1F3B"/>
                </a:solidFill>
                <a:effectLst/>
                <a:uLnTx/>
                <a:uFillTx/>
                <a:latin typeface="Cambria" panose="02040503050406030204" pitchFamily="18" charset="0"/>
                <a:ea typeface="Cambria" panose="02040503050406030204" pitchFamily="18" charset="0"/>
                <a:cs typeface="Arial" panose="020B0604020202020204" pitchFamily="34" charset="0"/>
              </a:rPr>
              <a:t>Tìm các góc nhọn, góc tù và góc bẹt trong các góc sau:</a:t>
            </a:r>
            <a:endParaRPr kumimoji="0" lang="zh-CN" altLang="en-US" sz="3000" b="1" i="0" u="none" strike="noStrike" kern="1200" cap="none" spc="0" normalizeH="0" baseline="0" noProof="0" dirty="0">
              <a:ln>
                <a:noFill/>
              </a:ln>
              <a:solidFill>
                <a:srgbClr val="1E1F3B"/>
              </a:solidFill>
              <a:effectLst/>
              <a:uLnTx/>
              <a:uFillTx/>
              <a:latin typeface="Cambria" panose="02040503050406030204" pitchFamily="18" charset="0"/>
              <a:ea typeface="Microsoft YaHei UI" panose="020B0503020204020204" pitchFamily="34" charset="-122"/>
              <a:cs typeface="Arial" panose="020B0604020202020204" pitchFamily="34" charset="0"/>
            </a:endParaRPr>
          </a:p>
        </p:txBody>
      </p:sp>
      <p:pic>
        <p:nvPicPr>
          <p:cNvPr id="4" name="Picture 3">
            <a:extLst>
              <a:ext uri="{FF2B5EF4-FFF2-40B4-BE49-F238E27FC236}">
                <a16:creationId xmlns:a16="http://schemas.microsoft.com/office/drawing/2014/main" id="{99A4ADE7-6143-9997-73FA-A29754D19AF4}"/>
              </a:ext>
            </a:extLst>
          </p:cNvPr>
          <p:cNvPicPr>
            <a:picLocks noChangeAspect="1"/>
          </p:cNvPicPr>
          <p:nvPr/>
        </p:nvPicPr>
        <p:blipFill>
          <a:blip r:embed="rId2"/>
          <a:stretch>
            <a:fillRect/>
          </a:stretch>
        </p:blipFill>
        <p:spPr>
          <a:xfrm>
            <a:off x="1828800" y="1208128"/>
            <a:ext cx="8896350" cy="2106572"/>
          </a:xfrm>
          <a:prstGeom prst="rect">
            <a:avLst/>
          </a:prstGeom>
        </p:spPr>
      </p:pic>
      <p:pic>
        <p:nvPicPr>
          <p:cNvPr id="7" name="Picture 6">
            <a:extLst>
              <a:ext uri="{FF2B5EF4-FFF2-40B4-BE49-F238E27FC236}">
                <a16:creationId xmlns:a16="http://schemas.microsoft.com/office/drawing/2014/main" id="{01A413F7-93C5-3DD1-D850-C10A5836AF6C}"/>
              </a:ext>
            </a:extLst>
          </p:cNvPr>
          <p:cNvPicPr>
            <a:picLocks noChangeAspect="1"/>
          </p:cNvPicPr>
          <p:nvPr/>
        </p:nvPicPr>
        <p:blipFill>
          <a:blip r:embed="rId3"/>
          <a:stretch>
            <a:fillRect/>
          </a:stretch>
        </p:blipFill>
        <p:spPr>
          <a:xfrm>
            <a:off x="2533649" y="3842182"/>
            <a:ext cx="7591425" cy="2196668"/>
          </a:xfrm>
          <a:prstGeom prst="rect">
            <a:avLst/>
          </a:prstGeom>
        </p:spPr>
      </p:pic>
      <p:sp>
        <p:nvSpPr>
          <p:cNvPr id="8" name="圆角矩形 6">
            <a:extLst>
              <a:ext uri="{FF2B5EF4-FFF2-40B4-BE49-F238E27FC236}">
                <a16:creationId xmlns:a16="http://schemas.microsoft.com/office/drawing/2014/main" id="{DBF9499D-59D1-8F91-F3F3-20DECBA2FDB9}"/>
              </a:ext>
            </a:extLst>
          </p:cNvPr>
          <p:cNvSpPr/>
          <p:nvPr/>
        </p:nvSpPr>
        <p:spPr>
          <a:xfrm>
            <a:off x="3046359" y="2729657"/>
            <a:ext cx="2240016" cy="547576"/>
          </a:xfrm>
          <a:prstGeom prst="roundRect">
            <a:avLst>
              <a:gd name="adj" fmla="val 50000"/>
            </a:avLst>
          </a:prstGeom>
          <a:solidFill>
            <a:srgbClr val="FA880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w="0"/>
                <a:solidFill>
                  <a:prstClr val="white"/>
                </a:solidFill>
                <a:effectLst/>
                <a:uLnTx/>
                <a:uFillTx/>
                <a:latin typeface="Cambria" panose="02040503050406030204" pitchFamily="18" charset="0"/>
                <a:ea typeface="Cambria" panose="02040503050406030204" pitchFamily="18" charset="0"/>
                <a:cs typeface="+mn-cs"/>
              </a:rPr>
              <a:t>Góc</a:t>
            </a:r>
            <a:r>
              <a:rPr kumimoji="0" lang="en-US" altLang="zh-CN" sz="3600" b="1" i="0" u="none" strike="noStrike" kern="1200" cap="none" spc="0" normalizeH="0" baseline="0" noProof="0" dirty="0">
                <a:ln w="0"/>
                <a:solidFill>
                  <a:prstClr val="white"/>
                </a:solidFill>
                <a:effectLst/>
                <a:uLnTx/>
                <a:uFillTx/>
                <a:latin typeface="Cambria" panose="02040503050406030204" pitchFamily="18" charset="0"/>
                <a:ea typeface="Cambria" panose="02040503050406030204" pitchFamily="18" charset="0"/>
                <a:cs typeface="+mn-cs"/>
              </a:rPr>
              <a:t> </a:t>
            </a:r>
            <a:r>
              <a:rPr kumimoji="0" lang="en-US" altLang="zh-CN" sz="3600" b="1" i="0" u="none" strike="noStrike" kern="1200" cap="none" spc="0" normalizeH="0" baseline="0" noProof="0" dirty="0" err="1">
                <a:ln w="0"/>
                <a:solidFill>
                  <a:prstClr val="white"/>
                </a:solidFill>
                <a:effectLst/>
                <a:uLnTx/>
                <a:uFillTx/>
                <a:latin typeface="Cambria" panose="02040503050406030204" pitchFamily="18" charset="0"/>
                <a:ea typeface="Cambria" panose="02040503050406030204" pitchFamily="18" charset="0"/>
                <a:cs typeface="+mn-cs"/>
              </a:rPr>
              <a:t>tù</a:t>
            </a:r>
            <a:endParaRPr kumimoji="0" lang="zh-CN" altLang="en-US" sz="3600" b="1" i="0" u="none" strike="noStrike" kern="1200" cap="none" spc="0" normalizeH="0" baseline="0" noProof="0" dirty="0">
              <a:ln w="0"/>
              <a:solidFill>
                <a:prstClr val="white"/>
              </a:solidFill>
              <a:effectLst/>
              <a:uLnTx/>
              <a:uFillTx/>
              <a:latin typeface="Cambria" panose="02040503050406030204" pitchFamily="18" charset="0"/>
              <a:ea typeface="字魂156号-萌趣苏打饼" panose="00000500000000000000" pitchFamily="2" charset="-122"/>
              <a:cs typeface="+mn-cs"/>
            </a:endParaRPr>
          </a:p>
        </p:txBody>
      </p:sp>
      <p:sp>
        <p:nvSpPr>
          <p:cNvPr id="9" name="圆角矩形 6">
            <a:extLst>
              <a:ext uri="{FF2B5EF4-FFF2-40B4-BE49-F238E27FC236}">
                <a16:creationId xmlns:a16="http://schemas.microsoft.com/office/drawing/2014/main" id="{4409520B-4970-A0A8-5873-FF58B311FFA5}"/>
              </a:ext>
            </a:extLst>
          </p:cNvPr>
          <p:cNvSpPr/>
          <p:nvPr/>
        </p:nvSpPr>
        <p:spPr>
          <a:xfrm>
            <a:off x="5848350" y="3396407"/>
            <a:ext cx="2466975" cy="547576"/>
          </a:xfrm>
          <a:prstGeom prst="roundRect">
            <a:avLst>
              <a:gd name="adj" fmla="val 50000"/>
            </a:avLst>
          </a:prstGeom>
          <a:solidFill>
            <a:srgbClr val="FA880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w="0"/>
                <a:solidFill>
                  <a:prstClr val="white"/>
                </a:solidFill>
                <a:effectLst/>
                <a:uLnTx/>
                <a:uFillTx/>
                <a:latin typeface="Cambria" panose="02040503050406030204" pitchFamily="18" charset="0"/>
                <a:ea typeface="Cambria" panose="02040503050406030204" pitchFamily="18" charset="0"/>
                <a:cs typeface="+mn-cs"/>
              </a:rPr>
              <a:t>Góc</a:t>
            </a:r>
            <a:r>
              <a:rPr kumimoji="0" lang="en-US" altLang="zh-CN" sz="3600" b="1" i="0" u="none" strike="noStrike" kern="1200" cap="none" spc="0" normalizeH="0" baseline="0" noProof="0" dirty="0">
                <a:ln w="0"/>
                <a:solidFill>
                  <a:prstClr val="white"/>
                </a:solidFill>
                <a:effectLst/>
                <a:uLnTx/>
                <a:uFillTx/>
                <a:latin typeface="Cambria" panose="02040503050406030204" pitchFamily="18" charset="0"/>
                <a:ea typeface="Cambria" panose="02040503050406030204" pitchFamily="18" charset="0"/>
                <a:cs typeface="+mn-cs"/>
              </a:rPr>
              <a:t> </a:t>
            </a:r>
            <a:r>
              <a:rPr kumimoji="0" lang="en-US" altLang="zh-CN" sz="3600" b="1" i="0" u="none" strike="noStrike" kern="1200" cap="none" spc="0" normalizeH="0" baseline="0" noProof="0" dirty="0" err="1">
                <a:ln w="0"/>
                <a:solidFill>
                  <a:prstClr val="white"/>
                </a:solidFill>
                <a:effectLst/>
                <a:uLnTx/>
                <a:uFillTx/>
                <a:latin typeface="Cambria" panose="02040503050406030204" pitchFamily="18" charset="0"/>
                <a:ea typeface="Cambria" panose="02040503050406030204" pitchFamily="18" charset="0"/>
                <a:cs typeface="+mn-cs"/>
              </a:rPr>
              <a:t>nhọn</a:t>
            </a:r>
            <a:endParaRPr kumimoji="0" lang="zh-CN" altLang="en-US" sz="3600" b="1" i="0" u="none" strike="noStrike" kern="1200" cap="none" spc="0" normalizeH="0" baseline="0" noProof="0" dirty="0">
              <a:ln w="0"/>
              <a:solidFill>
                <a:prstClr val="white"/>
              </a:solidFill>
              <a:effectLst/>
              <a:uLnTx/>
              <a:uFillTx/>
              <a:latin typeface="Cambria" panose="02040503050406030204" pitchFamily="18" charset="0"/>
              <a:ea typeface="字魂156号-萌趣苏打饼" panose="00000500000000000000" pitchFamily="2" charset="-122"/>
              <a:cs typeface="+mn-cs"/>
            </a:endParaRPr>
          </a:p>
        </p:txBody>
      </p:sp>
      <p:sp>
        <p:nvSpPr>
          <p:cNvPr id="10" name="圆角矩形 6">
            <a:extLst>
              <a:ext uri="{FF2B5EF4-FFF2-40B4-BE49-F238E27FC236}">
                <a16:creationId xmlns:a16="http://schemas.microsoft.com/office/drawing/2014/main" id="{6F14BAE9-DA44-70C1-6AC3-B3AE83FF143E}"/>
              </a:ext>
            </a:extLst>
          </p:cNvPr>
          <p:cNvSpPr/>
          <p:nvPr/>
        </p:nvSpPr>
        <p:spPr>
          <a:xfrm>
            <a:off x="9020175" y="3310682"/>
            <a:ext cx="2466975" cy="547576"/>
          </a:xfrm>
          <a:prstGeom prst="roundRect">
            <a:avLst>
              <a:gd name="adj" fmla="val 50000"/>
            </a:avLst>
          </a:prstGeom>
          <a:solidFill>
            <a:srgbClr val="FA880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w="0"/>
                <a:solidFill>
                  <a:prstClr val="white"/>
                </a:solidFill>
                <a:effectLst/>
                <a:uLnTx/>
                <a:uFillTx/>
                <a:latin typeface="Cambria" panose="02040503050406030204" pitchFamily="18" charset="0"/>
                <a:ea typeface="Cambria" panose="02040503050406030204" pitchFamily="18" charset="0"/>
                <a:cs typeface="+mn-cs"/>
              </a:rPr>
              <a:t>Góc</a:t>
            </a:r>
            <a:r>
              <a:rPr kumimoji="0" lang="en-US" altLang="zh-CN" sz="3600" b="1" i="0" u="none" strike="noStrike" kern="1200" cap="none" spc="0" normalizeH="0" baseline="0" noProof="0" dirty="0">
                <a:ln w="0"/>
                <a:solidFill>
                  <a:prstClr val="white"/>
                </a:solidFill>
                <a:effectLst/>
                <a:uLnTx/>
                <a:uFillTx/>
                <a:latin typeface="Cambria" panose="02040503050406030204" pitchFamily="18" charset="0"/>
                <a:ea typeface="Cambria" panose="02040503050406030204" pitchFamily="18" charset="0"/>
                <a:cs typeface="+mn-cs"/>
              </a:rPr>
              <a:t> </a:t>
            </a:r>
            <a:r>
              <a:rPr kumimoji="0" lang="en-US" altLang="zh-CN" sz="3600" b="1" i="0" u="none" strike="noStrike" kern="1200" cap="none" spc="0" normalizeH="0" baseline="0" noProof="0" dirty="0" err="1">
                <a:ln w="0"/>
                <a:solidFill>
                  <a:prstClr val="white"/>
                </a:solidFill>
                <a:effectLst/>
                <a:uLnTx/>
                <a:uFillTx/>
                <a:latin typeface="Cambria" panose="02040503050406030204" pitchFamily="18" charset="0"/>
                <a:ea typeface="Cambria" panose="02040503050406030204" pitchFamily="18" charset="0"/>
                <a:cs typeface="+mn-cs"/>
              </a:rPr>
              <a:t>nhọn</a:t>
            </a:r>
            <a:endParaRPr kumimoji="0" lang="zh-CN" altLang="en-US" sz="3600" b="1" i="0" u="none" strike="noStrike" kern="1200" cap="none" spc="0" normalizeH="0" baseline="0" noProof="0" dirty="0">
              <a:ln w="0"/>
              <a:solidFill>
                <a:prstClr val="white"/>
              </a:solidFill>
              <a:effectLst/>
              <a:uLnTx/>
              <a:uFillTx/>
              <a:latin typeface="Cambria" panose="02040503050406030204" pitchFamily="18" charset="0"/>
              <a:ea typeface="字魂156号-萌趣苏打饼" panose="00000500000000000000" pitchFamily="2" charset="-122"/>
              <a:cs typeface="+mn-cs"/>
            </a:endParaRPr>
          </a:p>
        </p:txBody>
      </p:sp>
      <p:sp>
        <p:nvSpPr>
          <p:cNvPr id="11" name="圆角矩形 6">
            <a:extLst>
              <a:ext uri="{FF2B5EF4-FFF2-40B4-BE49-F238E27FC236}">
                <a16:creationId xmlns:a16="http://schemas.microsoft.com/office/drawing/2014/main" id="{0ED7FFA6-3500-F5F8-79DD-26E3C3EEFA01}"/>
              </a:ext>
            </a:extLst>
          </p:cNvPr>
          <p:cNvSpPr/>
          <p:nvPr/>
        </p:nvSpPr>
        <p:spPr>
          <a:xfrm>
            <a:off x="5572125" y="6006257"/>
            <a:ext cx="2181225" cy="547576"/>
          </a:xfrm>
          <a:prstGeom prst="roundRect">
            <a:avLst>
              <a:gd name="adj" fmla="val 50000"/>
            </a:avLst>
          </a:prstGeom>
          <a:solidFill>
            <a:srgbClr val="FA880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w="0"/>
                <a:solidFill>
                  <a:prstClr val="white"/>
                </a:solidFill>
                <a:effectLst/>
                <a:uLnTx/>
                <a:uFillTx/>
                <a:latin typeface="Cambria" panose="02040503050406030204" pitchFamily="18" charset="0"/>
                <a:ea typeface="Cambria" panose="02040503050406030204" pitchFamily="18" charset="0"/>
                <a:cs typeface="+mn-cs"/>
              </a:rPr>
              <a:t>Góc</a:t>
            </a:r>
            <a:r>
              <a:rPr kumimoji="0" lang="en-US" altLang="zh-CN" sz="3600" b="1" i="0" u="none" strike="noStrike" kern="1200" cap="none" spc="0" normalizeH="0" baseline="0" noProof="0" dirty="0">
                <a:ln w="0"/>
                <a:solidFill>
                  <a:prstClr val="white"/>
                </a:solidFill>
                <a:effectLst/>
                <a:uLnTx/>
                <a:uFillTx/>
                <a:latin typeface="Cambria" panose="02040503050406030204" pitchFamily="18" charset="0"/>
                <a:ea typeface="Cambria" panose="02040503050406030204" pitchFamily="18" charset="0"/>
                <a:cs typeface="+mn-cs"/>
              </a:rPr>
              <a:t> </a:t>
            </a:r>
            <a:r>
              <a:rPr kumimoji="0" lang="en-US" altLang="zh-CN" sz="3600" b="1" i="0" u="none" strike="noStrike" kern="1200" cap="none" spc="0" normalizeH="0" baseline="0" noProof="0" dirty="0" err="1">
                <a:ln w="0"/>
                <a:solidFill>
                  <a:prstClr val="white"/>
                </a:solidFill>
                <a:effectLst/>
                <a:uLnTx/>
                <a:uFillTx/>
                <a:latin typeface="Cambria" panose="02040503050406030204" pitchFamily="18" charset="0"/>
                <a:ea typeface="Cambria" panose="02040503050406030204" pitchFamily="18" charset="0"/>
                <a:cs typeface="+mn-cs"/>
              </a:rPr>
              <a:t>tù</a:t>
            </a:r>
            <a:endParaRPr kumimoji="0" lang="zh-CN" altLang="en-US" sz="3600" b="1" i="0" u="none" strike="noStrike" kern="1200" cap="none" spc="0" normalizeH="0" baseline="0" noProof="0" dirty="0">
              <a:ln w="0"/>
              <a:solidFill>
                <a:prstClr val="white"/>
              </a:solidFill>
              <a:effectLst/>
              <a:uLnTx/>
              <a:uFillTx/>
              <a:latin typeface="Cambria" panose="02040503050406030204" pitchFamily="18" charset="0"/>
              <a:ea typeface="字魂156号-萌趣苏打饼" panose="00000500000000000000" pitchFamily="2" charset="-122"/>
              <a:cs typeface="+mn-cs"/>
            </a:endParaRPr>
          </a:p>
        </p:txBody>
      </p:sp>
      <p:sp>
        <p:nvSpPr>
          <p:cNvPr id="12" name="圆角矩形 6">
            <a:extLst>
              <a:ext uri="{FF2B5EF4-FFF2-40B4-BE49-F238E27FC236}">
                <a16:creationId xmlns:a16="http://schemas.microsoft.com/office/drawing/2014/main" id="{3CEA9F9D-FC0B-752A-7E78-BD49629ADD64}"/>
              </a:ext>
            </a:extLst>
          </p:cNvPr>
          <p:cNvSpPr/>
          <p:nvPr/>
        </p:nvSpPr>
        <p:spPr>
          <a:xfrm>
            <a:off x="8696325" y="5987207"/>
            <a:ext cx="2181225" cy="547576"/>
          </a:xfrm>
          <a:prstGeom prst="roundRect">
            <a:avLst>
              <a:gd name="adj" fmla="val 50000"/>
            </a:avLst>
          </a:prstGeom>
          <a:solidFill>
            <a:srgbClr val="FA880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w="0"/>
                <a:solidFill>
                  <a:prstClr val="white"/>
                </a:solidFill>
                <a:effectLst/>
                <a:uLnTx/>
                <a:uFillTx/>
                <a:latin typeface="Cambria" panose="02040503050406030204" pitchFamily="18" charset="0"/>
                <a:ea typeface="Cambria" panose="02040503050406030204" pitchFamily="18" charset="0"/>
                <a:cs typeface="+mn-cs"/>
              </a:rPr>
              <a:t>Góc</a:t>
            </a:r>
            <a:r>
              <a:rPr kumimoji="0" lang="en-US" altLang="zh-CN" sz="3600" b="1" i="0" u="none" strike="noStrike" kern="1200" cap="none" spc="0" normalizeH="0" baseline="0" noProof="0" dirty="0">
                <a:ln w="0"/>
                <a:solidFill>
                  <a:prstClr val="white"/>
                </a:solidFill>
                <a:effectLst/>
                <a:uLnTx/>
                <a:uFillTx/>
                <a:latin typeface="Cambria" panose="02040503050406030204" pitchFamily="18" charset="0"/>
                <a:ea typeface="Cambria" panose="02040503050406030204" pitchFamily="18" charset="0"/>
                <a:cs typeface="+mn-cs"/>
              </a:rPr>
              <a:t> </a:t>
            </a:r>
            <a:r>
              <a:rPr kumimoji="0" lang="en-US" altLang="zh-CN" sz="3600" b="1" i="0" u="none" strike="noStrike" kern="1200" cap="none" spc="0" normalizeH="0" baseline="0" noProof="0" dirty="0" err="1">
                <a:ln w="0"/>
                <a:solidFill>
                  <a:prstClr val="white"/>
                </a:solidFill>
                <a:effectLst/>
                <a:uLnTx/>
                <a:uFillTx/>
                <a:latin typeface="Cambria" panose="02040503050406030204" pitchFamily="18" charset="0"/>
                <a:ea typeface="Cambria" panose="02040503050406030204" pitchFamily="18" charset="0"/>
                <a:cs typeface="+mn-cs"/>
              </a:rPr>
              <a:t>bẹt</a:t>
            </a:r>
            <a:endParaRPr kumimoji="0" lang="zh-CN" altLang="en-US" sz="3600" b="1" i="0" u="none" strike="noStrike" kern="1200" cap="none" spc="0" normalizeH="0" baseline="0" noProof="0" dirty="0">
              <a:ln w="0"/>
              <a:solidFill>
                <a:prstClr val="white"/>
              </a:solidFill>
              <a:effectLst/>
              <a:uLnTx/>
              <a:uFillTx/>
              <a:latin typeface="Cambria" panose="02040503050406030204" pitchFamily="18" charset="0"/>
              <a:ea typeface="字魂156号-萌趣苏打饼" panose="00000500000000000000" pitchFamily="2" charset="-122"/>
              <a:cs typeface="+mn-cs"/>
            </a:endParaRPr>
          </a:p>
        </p:txBody>
      </p:sp>
    </p:spTree>
    <p:extLst>
      <p:ext uri="{BB962C8B-B14F-4D97-AF65-F5344CB8AC3E}">
        <p14:creationId xmlns:p14="http://schemas.microsoft.com/office/powerpoint/2010/main" val="6030526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457</Words>
  <Application>Microsoft Office PowerPoint</Application>
  <PresentationFormat>Widescreen</PresentationFormat>
  <Paragraphs>67</Paragraphs>
  <Slides>17</Slides>
  <Notes>5</Notes>
  <HiddenSlides>0</HiddenSlides>
  <MMClips>16</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Microsoft YaHei UI</vt:lpstr>
      <vt:lpstr>宋体</vt:lpstr>
      <vt:lpstr>#9Slide07 Sedgwick Ave</vt:lpstr>
      <vt:lpstr>Arial</vt:lpstr>
      <vt:lpstr>Calibri</vt:lpstr>
      <vt:lpstr>Calibri Light</vt:lpstr>
      <vt:lpstr>Cambria</vt:lpstr>
      <vt:lpstr>等线</vt:lpstr>
      <vt:lpstr>字魂156号-萌趣苏打饼</vt:lpstr>
      <vt:lpstr>思源黑体 CN Bold</vt:lpstr>
      <vt:lpstr>思源黑体 CN Normal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2</cp:revision>
  <dcterms:created xsi:type="dcterms:W3CDTF">2024-10-09T05:50:39Z</dcterms:created>
  <dcterms:modified xsi:type="dcterms:W3CDTF">2024-10-09T05:51:13Z</dcterms:modified>
</cp:coreProperties>
</file>