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6" r:id="rId2"/>
    <p:sldId id="279" r:id="rId3"/>
    <p:sldId id="280" r:id="rId4"/>
    <p:sldId id="281" r:id="rId5"/>
    <p:sldId id="282" r:id="rId6"/>
    <p:sldId id="256" r:id="rId7"/>
    <p:sldId id="376" r:id="rId8"/>
    <p:sldId id="377" r:id="rId9"/>
    <p:sldId id="378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9" r:id="rId18"/>
    <p:sldId id="380" r:id="rId19"/>
    <p:sldId id="372" r:id="rId20"/>
    <p:sldId id="373" r:id="rId21"/>
    <p:sldId id="374" r:id="rId22"/>
    <p:sldId id="375" r:id="rId23"/>
    <p:sldId id="381" r:id="rId24"/>
    <p:sldId id="257" r:id="rId25"/>
    <p:sldId id="400" r:id="rId26"/>
    <p:sldId id="401" r:id="rId27"/>
    <p:sldId id="402" r:id="rId28"/>
    <p:sldId id="408" r:id="rId29"/>
    <p:sldId id="410" r:id="rId30"/>
    <p:sldId id="406" r:id="rId31"/>
    <p:sldId id="407" r:id="rId32"/>
    <p:sldId id="411" r:id="rId33"/>
    <p:sldId id="412" r:id="rId34"/>
    <p:sldId id="275" r:id="rId35"/>
    <p:sldId id="413" r:id="rId36"/>
    <p:sldId id="416" r:id="rId37"/>
    <p:sldId id="417" r:id="rId38"/>
    <p:sldId id="418" r:id="rId39"/>
    <p:sldId id="419" r:id="rId40"/>
    <p:sldId id="424" r:id="rId41"/>
    <p:sldId id="421" r:id="rId42"/>
    <p:sldId id="420" r:id="rId43"/>
    <p:sldId id="425" r:id="rId44"/>
    <p:sldId id="363" r:id="rId45"/>
    <p:sldId id="364" r:id="rId46"/>
    <p:sldId id="429" r:id="rId47"/>
    <p:sldId id="430" r:id="rId48"/>
    <p:sldId id="431" r:id="rId49"/>
    <p:sldId id="264" r:id="rId50"/>
    <p:sldId id="304" r:id="rId51"/>
    <p:sldId id="428" r:id="rId52"/>
    <p:sldId id="333" r:id="rId53"/>
    <p:sldId id="349" r:id="rId54"/>
  </p:sldIdLst>
  <p:sldSz cx="12192000" cy="6858000"/>
  <p:notesSz cx="6858000" cy="91440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FF"/>
    <a:srgbClr val="FFCCFF"/>
    <a:srgbClr val="FF6699"/>
    <a:srgbClr val="FF3300"/>
    <a:srgbClr val="3399FF"/>
    <a:srgbClr val="FF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63" d="100"/>
          <a:sy n="63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6D2C1CF-6A40-42F5-9ECB-809C7D49D4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8D6ABCD-E3C3-49BF-B8EC-FC2B7E2BEE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7C22E-B7A0-41DC-9977-6224B3DD86EC}" type="datetimeFigureOut">
              <a:rPr lang="en-US" altLang="en-US"/>
              <a:pPr>
                <a:defRPr/>
              </a:pPr>
              <a:t>1/20/2022</a:t>
            </a:fld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38CF5F2-175D-4DCB-9B7B-F1B6ECD469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5017287-A438-4D61-9DDB-92AD641861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6BF5406B-9BD9-4566-A9A1-D9A8665698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D4EA8617-D7E6-478A-81D3-BE4715AD7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84A94E-031D-4DB8-B80A-83DFDB5BE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4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9A2A2-8E49-465F-A257-845ED762B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6E3DA-6A56-407B-8EDD-FFAED09B3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E52DC6-02AF-4D97-B736-0137BA4D8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383E-E50B-4FEF-8AE7-24E076765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70755F-CD0F-4703-AE7B-1B7CFD3EF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504F3-352E-4602-9646-9B3E63232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D2CA35-08C8-4D87-9CEE-D4BA1401A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697A-2FEA-40B0-B05F-EFFE9CF9D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8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AB0E7-0728-4BAC-AC81-B08F0A8A1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83C8D6-F194-4143-82C1-2CC40A36B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49AB81-82E9-4CC8-AC5D-531BE3602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4C58-197B-48FB-976F-A61B63270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61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4D94B1-3745-4245-B905-D641FD330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6F1395-4521-432B-8765-3F73ADAD5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F51583-6966-41F9-ABB1-B6D8D751E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1C08-08BA-4EEF-B43F-6188F6711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3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4C92E-0C75-428C-B28B-40BA24AFA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B66B61-2458-4766-8F34-A01A9F759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FB9CD4-A87B-4859-A4AB-B21BD28D9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59A0-B7FB-48F1-B150-B12D2654E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1E3C50-14B6-4592-B93F-470B6425E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18BC4-2608-42DA-BD76-788E45EFC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D7F345-BA94-4115-A72E-7F9DDA566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7C91-30E6-43DA-BBE4-8E6CC5EA1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3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29FFF-E2DA-41F2-8C73-60B0D9391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120C3-A416-4E1F-862D-6EC0ACCDC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A86A6-23F9-41C4-8EA3-4A71E31C5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6375-9DCF-4D1B-8495-55C26DF32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05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67A431-6C6C-44BE-97D3-A2709F50B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2AA1E3-9262-4C2E-982F-DCFED0F54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E97EA6-03C0-4540-A1B5-50819A5E3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7A3C-7A53-477F-862C-D706CED66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066041-C43C-47CF-B6AF-C4FDD3CEB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035C95-5D64-4222-B33D-7A61C03BF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48F865-1C9E-4AF2-9E45-49E506019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9654-1B61-4103-BFC1-BFF368EC1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2978AB-AB3E-43DB-A7F5-7D136C8EB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B140F9-F681-435F-871A-4BD0EA3E8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AD6214-FB3A-4A73-A771-CF35CD8BD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3718-7C68-4A87-ADC8-B1E282B3D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28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5D22F-902C-402B-8A2B-622F312E0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A6D69-5DE7-4E80-8A48-147B1158E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E930D-6FA0-4713-8EEC-F0F113238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F4DC-F510-4555-94F4-C64ABE5A8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031F8-4189-4A27-A62E-5F70C9B9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C8B72-7DCC-4EEA-A235-C549402C7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66CFE-4D76-4A74-892E-BB8491173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9F16-557E-4E01-8694-97E095B6A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34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4D1427-8333-4351-AC45-32AF14673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EA8AEF-35FC-43D1-839E-9ECD72B2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25FC3E-9A15-46F9-AAF7-6D20BF0A5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DE40FD-E6A9-47B0-8A9D-2E7250FCD9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03983A-DF01-4A33-8A9A-D3338A1280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E5935DF-0316-4CD2-A23E-C29D4EEC3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ackground Arco Iris - Fundo animado">
            <a:hlinkClick r:id="" action="ppaction://media"/>
            <a:extLst>
              <a:ext uri="{FF2B5EF4-FFF2-40B4-BE49-F238E27FC236}">
                <a16:creationId xmlns:a16="http://schemas.microsoft.com/office/drawing/2014/main" id="{4B6854B8-2478-4A8C-AC93-1EDC8722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A1B331-C1AF-4FDF-A1D3-6254AB0B6452}"/>
              </a:ext>
            </a:extLst>
          </p:cNvPr>
          <p:cNvSpPr/>
          <p:nvPr/>
        </p:nvSpPr>
        <p:spPr>
          <a:xfrm>
            <a:off x="1524000" y="970258"/>
            <a:ext cx="9067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</a:rPr>
              <a:t>DẠY HỌC TRỰC TUYẾN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teacher teaching students online clipart png">
            <a:extLst>
              <a:ext uri="{FF2B5EF4-FFF2-40B4-BE49-F238E27FC236}">
                <a16:creationId xmlns:a16="http://schemas.microsoft.com/office/drawing/2014/main" id="{677B45E2-4F80-4F97-800D-542AE750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062413"/>
            <a:ext cx="3498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600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>
            <a:extLst>
              <a:ext uri="{FF2B5EF4-FFF2-40B4-BE49-F238E27FC236}">
                <a16:creationId xmlns:a16="http://schemas.microsoft.com/office/drawing/2014/main" id="{EF1D1244-B132-455C-94C1-1B9159176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reeform 33">
            <a:extLst>
              <a:ext uri="{FF2B5EF4-FFF2-40B4-BE49-F238E27FC236}">
                <a16:creationId xmlns:a16="http://schemas.microsoft.com/office/drawing/2014/main" id="{49C13974-F7CC-4077-9CB9-CD09F9BDE181}"/>
              </a:ext>
            </a:extLst>
          </p:cNvPr>
          <p:cNvSpPr>
            <a:spLocks/>
          </p:cNvSpPr>
          <p:nvPr/>
        </p:nvSpPr>
        <p:spPr bwMode="auto">
          <a:xfrm>
            <a:off x="1519287" y="3790156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Freeform 32">
            <a:extLst>
              <a:ext uri="{FF2B5EF4-FFF2-40B4-BE49-F238E27FC236}">
                <a16:creationId xmlns:a16="http://schemas.microsoft.com/office/drawing/2014/main" id="{A7236397-F694-4186-AA4A-65BF38FB15B6}"/>
              </a:ext>
            </a:extLst>
          </p:cNvPr>
          <p:cNvSpPr>
            <a:spLocks/>
          </p:cNvSpPr>
          <p:nvPr/>
        </p:nvSpPr>
        <p:spPr bwMode="auto">
          <a:xfrm>
            <a:off x="12749" y="4177506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Freeform 31">
            <a:extLst>
              <a:ext uri="{FF2B5EF4-FFF2-40B4-BE49-F238E27FC236}">
                <a16:creationId xmlns:a16="http://schemas.microsoft.com/office/drawing/2014/main" id="{E4ADEEE6-BA6D-41B7-AA66-471B09F9FC70}"/>
              </a:ext>
            </a:extLst>
          </p:cNvPr>
          <p:cNvSpPr>
            <a:spLocks/>
          </p:cNvSpPr>
          <p:nvPr/>
        </p:nvSpPr>
        <p:spPr bwMode="auto">
          <a:xfrm>
            <a:off x="2894062" y="4210844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8" name="Group 28">
            <a:extLst>
              <a:ext uri="{FF2B5EF4-FFF2-40B4-BE49-F238E27FC236}">
                <a16:creationId xmlns:a16="http://schemas.microsoft.com/office/drawing/2014/main" id="{31844A05-A411-4392-9511-688F48775E45}"/>
              </a:ext>
            </a:extLst>
          </p:cNvPr>
          <p:cNvGrpSpPr>
            <a:grpSpLocks/>
          </p:cNvGrpSpPr>
          <p:nvPr/>
        </p:nvGrpSpPr>
        <p:grpSpPr bwMode="auto">
          <a:xfrm>
            <a:off x="5408662" y="1124744"/>
            <a:ext cx="3576637" cy="2138363"/>
            <a:chOff x="5068986" y="150132"/>
            <a:chExt cx="3576449" cy="2138649"/>
          </a:xfrm>
        </p:grpSpPr>
        <p:sp>
          <p:nvSpPr>
            <p:cNvPr id="13356" name="Freeform 33">
              <a:extLst>
                <a:ext uri="{FF2B5EF4-FFF2-40B4-BE49-F238E27FC236}">
                  <a16:creationId xmlns:a16="http://schemas.microsoft.com/office/drawing/2014/main" id="{C7690FF8-ACAB-4D36-A02E-E482BE0C1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32">
              <a:extLst>
                <a:ext uri="{FF2B5EF4-FFF2-40B4-BE49-F238E27FC236}">
                  <a16:creationId xmlns:a16="http://schemas.microsoft.com/office/drawing/2014/main" id="{59AB8768-1F48-467A-AE6A-24D2E2533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31">
              <a:extLst>
                <a:ext uri="{FF2B5EF4-FFF2-40B4-BE49-F238E27FC236}">
                  <a16:creationId xmlns:a16="http://schemas.microsoft.com/office/drawing/2014/main" id="{A4FDC269-F3CB-4636-BDFE-2A9C1214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59" name="Picture 10">
              <a:extLst>
                <a:ext uri="{FF2B5EF4-FFF2-40B4-BE49-F238E27FC236}">
                  <a16:creationId xmlns:a16="http://schemas.microsoft.com/office/drawing/2014/main" id="{979CB163-3A97-4069-9D20-0CB65A7E7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60" name="Picture 12">
              <a:extLst>
                <a:ext uri="{FF2B5EF4-FFF2-40B4-BE49-F238E27FC236}">
                  <a16:creationId xmlns:a16="http://schemas.microsoft.com/office/drawing/2014/main" id="{97FBD33D-6D34-49CD-B666-B84BE7A3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Picture 13">
              <a:extLst>
                <a:ext uri="{FF2B5EF4-FFF2-40B4-BE49-F238E27FC236}">
                  <a16:creationId xmlns:a16="http://schemas.microsoft.com/office/drawing/2014/main" id="{BA153F62-EE68-4ACA-AF7A-FA89AD655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2E47A42D-825D-4E45-B9CA-A554E7CD4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848531A2-4221-438C-99F2-F02E8D0AF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9E5DCA1A-1724-4460-A6E5-17E5B0826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40D5D52C-D78B-486A-97F6-9157717FB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D13CA670-8D67-4E67-9A59-F3FB8FE39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9A714BD0-6789-4307-B793-9DB07EA1C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C4A90C85-0235-43A6-9E5B-EA4905E5E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98066E99-0F3C-435E-91FD-D8CEE5C2B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CF00E1AC-00E1-4FE1-9F01-12D23EA54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C964CE8B-C423-4456-930E-F0E66DD7B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4656BF1F-61D2-4765-8810-19AEFDC6B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1C01F83A-839C-4BA8-A804-B8C603092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F091793F-A86A-4D10-A3D4-BA81F1719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A7C48063-0019-4288-9273-C0FAA036F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179141EA-67CC-41CE-A735-BA303D889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044FE347-B812-42ED-9521-5436E802F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AF44D61E-D95E-444B-8739-47CCB18C8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3319" name="Picture 10">
            <a:extLst>
              <a:ext uri="{FF2B5EF4-FFF2-40B4-BE49-F238E27FC236}">
                <a16:creationId xmlns:a16="http://schemas.microsoft.com/office/drawing/2014/main" id="{67337F83-1C37-484C-B29D-7CF76011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11" y="5020468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Freeform 33">
            <a:extLst>
              <a:ext uri="{FF2B5EF4-FFF2-40B4-BE49-F238E27FC236}">
                <a16:creationId xmlns:a16="http://schemas.microsoft.com/office/drawing/2014/main" id="{116CDD2D-70D6-4D80-97E1-A3F7717E96E8}"/>
              </a:ext>
            </a:extLst>
          </p:cNvPr>
          <p:cNvSpPr>
            <a:spLocks/>
          </p:cNvSpPr>
          <p:nvPr/>
        </p:nvSpPr>
        <p:spPr bwMode="auto">
          <a:xfrm>
            <a:off x="2200323" y="3520281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32">
            <a:extLst>
              <a:ext uri="{FF2B5EF4-FFF2-40B4-BE49-F238E27FC236}">
                <a16:creationId xmlns:a16="http://schemas.microsoft.com/office/drawing/2014/main" id="{6E2207CC-F9C7-4186-B933-F7348DA1011F}"/>
              </a:ext>
            </a:extLst>
          </p:cNvPr>
          <p:cNvSpPr>
            <a:spLocks/>
          </p:cNvSpPr>
          <p:nvPr/>
        </p:nvSpPr>
        <p:spPr bwMode="auto">
          <a:xfrm>
            <a:off x="693787" y="3907631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31">
            <a:extLst>
              <a:ext uri="{FF2B5EF4-FFF2-40B4-BE49-F238E27FC236}">
                <a16:creationId xmlns:a16="http://schemas.microsoft.com/office/drawing/2014/main" id="{05D9318E-5F6A-4845-A9C8-546BACCBB175}"/>
              </a:ext>
            </a:extLst>
          </p:cNvPr>
          <p:cNvSpPr>
            <a:spLocks/>
          </p:cNvSpPr>
          <p:nvPr/>
        </p:nvSpPr>
        <p:spPr bwMode="auto">
          <a:xfrm>
            <a:off x="3575099" y="3940969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3" name="Picture 12">
            <a:extLst>
              <a:ext uri="{FF2B5EF4-FFF2-40B4-BE49-F238E27FC236}">
                <a16:creationId xmlns:a16="http://schemas.microsoft.com/office/drawing/2014/main" id="{4EF20C36-06B8-4362-ADCE-0F032E8A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130599" y="4634707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>
            <a:extLst>
              <a:ext uri="{FF2B5EF4-FFF2-40B4-BE49-F238E27FC236}">
                <a16:creationId xmlns:a16="http://schemas.microsoft.com/office/drawing/2014/main" id="{ABD2536D-4932-4CDD-90B3-85D380FF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73" y="3848893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B03D405F-780A-4F98-8B08-9E17F45A7CC4}"/>
              </a:ext>
            </a:extLst>
          </p:cNvPr>
          <p:cNvGrpSpPr>
            <a:grpSpLocks/>
          </p:cNvGrpSpPr>
          <p:nvPr/>
        </p:nvGrpSpPr>
        <p:grpSpPr bwMode="auto">
          <a:xfrm>
            <a:off x="1321627" y="3792308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7635EB48-E1A5-44C6-A1E5-181314AF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F721F624-466A-43C5-8683-13B6A39E5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351FA42E-7B2C-4F17-8F1F-78DDF7FB6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1F169A00-4627-41E0-BF4E-FD53221C9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62AAA6BA-170F-42C8-BBE7-626A759C7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ED72D2D9-B0C8-4501-8008-DC4A3F511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7FAE3467-F0D2-420F-BBEF-D6DC487D4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0C88A1A-06C1-442B-BEF6-56F3E749C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26668463-8B0B-418A-ACEC-2C46713E8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E6D001A7-2F7B-4795-B867-854874528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5CFF18EA-4DD8-4688-B9AA-CA35A4998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AF136CFC-4FE3-4AA6-986A-6ADDAAC31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B10DC4EF-60DC-4EFE-91AE-686B0E30D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8DE6F4D6-0CC0-4DAD-9147-C82E1E007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047AB5EA-583C-4A7C-AFD9-CF167628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C82C55F5-554E-4E6F-BF61-171CEDA53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3326" name="Group 208">
            <a:extLst>
              <a:ext uri="{FF2B5EF4-FFF2-40B4-BE49-F238E27FC236}">
                <a16:creationId xmlns:a16="http://schemas.microsoft.com/office/drawing/2014/main" id="{86F56FB1-A7BD-4637-BF6F-60CFE5BE3067}"/>
              </a:ext>
            </a:extLst>
          </p:cNvPr>
          <p:cNvGrpSpPr>
            <a:grpSpLocks/>
          </p:cNvGrpSpPr>
          <p:nvPr/>
        </p:nvGrpSpPr>
        <p:grpSpPr bwMode="auto">
          <a:xfrm>
            <a:off x="728712" y="3401218"/>
            <a:ext cx="3576637" cy="2095500"/>
            <a:chOff x="5068986" y="150132"/>
            <a:chExt cx="3576449" cy="2095779"/>
          </a:xfrm>
        </p:grpSpPr>
        <p:pic>
          <p:nvPicPr>
            <p:cNvPr id="13349" name="Picture 10">
              <a:extLst>
                <a:ext uri="{FF2B5EF4-FFF2-40B4-BE49-F238E27FC236}">
                  <a16:creationId xmlns:a16="http://schemas.microsoft.com/office/drawing/2014/main" id="{0B64EBA1-5CC9-427A-BE4B-830DEF70A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50" name="Freeform 33">
              <a:extLst>
                <a:ext uri="{FF2B5EF4-FFF2-40B4-BE49-F238E27FC236}">
                  <a16:creationId xmlns:a16="http://schemas.microsoft.com/office/drawing/2014/main" id="{6505652E-E323-40C3-988D-453B4F36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2">
              <a:extLst>
                <a:ext uri="{FF2B5EF4-FFF2-40B4-BE49-F238E27FC236}">
                  <a16:creationId xmlns:a16="http://schemas.microsoft.com/office/drawing/2014/main" id="{5225630B-B058-455E-A925-7F7416A2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1">
              <a:extLst>
                <a:ext uri="{FF2B5EF4-FFF2-40B4-BE49-F238E27FC236}">
                  <a16:creationId xmlns:a16="http://schemas.microsoft.com/office/drawing/2014/main" id="{C57B476E-959E-4AA5-90B0-0318CE02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53" name="Picture 12">
              <a:extLst>
                <a:ext uri="{FF2B5EF4-FFF2-40B4-BE49-F238E27FC236}">
                  <a16:creationId xmlns:a16="http://schemas.microsoft.com/office/drawing/2014/main" id="{2A6FF66A-0F49-4D6B-8BD6-6AAFFD471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13">
              <a:extLst>
                <a:ext uri="{FF2B5EF4-FFF2-40B4-BE49-F238E27FC236}">
                  <a16:creationId xmlns:a16="http://schemas.microsoft.com/office/drawing/2014/main" id="{46A412A0-14F0-438A-805C-400C30607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91BCC065-95AD-4F74-8E0F-8621B70C5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7B95BED0-9273-4E5F-BEBF-3EDDA4D52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9C7C456E-6DC7-4571-B2E6-EB84C07A2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6FC3AE69-3A86-4E1F-8945-03D5F246C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E5705D43-61C6-4724-9C9E-6540A0951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A83FBF3E-23A7-4AF8-A520-B927F6CED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7353AA26-2496-4AAE-840D-6FCA338DF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B7005E65-F224-493F-A01F-A7DDF6811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F1BE50AC-5025-46F5-9E64-DA4FFFB95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23E61F76-B19A-4153-91A0-9BFFC002F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02413025-A2FA-4C99-8041-6F2D677AE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1447E922-AD76-4849-889E-D9C97E030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A7D2AD5F-3342-4F3E-9A0B-F060AA9EB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538A51BE-006C-4676-B7A3-BFA321345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E9382E25-8D0F-487B-9DD7-6DF713D95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9F50CF98-C8C7-4363-83F5-27A41150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A27B1E57-7C36-4FD5-AE5D-DC1207675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235083E2-DFDC-4721-B29F-0D525229C0BB}"/>
              </a:ext>
            </a:extLst>
          </p:cNvPr>
          <p:cNvCxnSpPr/>
          <p:nvPr/>
        </p:nvCxnSpPr>
        <p:spPr>
          <a:xfrm flipV="1">
            <a:off x="3871961" y="3105943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8" name="Group 46">
            <a:extLst>
              <a:ext uri="{FF2B5EF4-FFF2-40B4-BE49-F238E27FC236}">
                <a16:creationId xmlns:a16="http://schemas.microsoft.com/office/drawing/2014/main" id="{08228683-AA1F-4C98-913E-E42807472554}"/>
              </a:ext>
            </a:extLst>
          </p:cNvPr>
          <p:cNvGrpSpPr>
            <a:grpSpLocks/>
          </p:cNvGrpSpPr>
          <p:nvPr/>
        </p:nvGrpSpPr>
        <p:grpSpPr bwMode="auto">
          <a:xfrm>
            <a:off x="1331962" y="2759868"/>
            <a:ext cx="2903537" cy="1746250"/>
            <a:chOff x="490538" y="2527300"/>
            <a:chExt cx="4729162" cy="3095625"/>
          </a:xfrm>
        </p:grpSpPr>
        <p:sp>
          <p:nvSpPr>
            <p:cNvPr id="13332" name="Line 16">
              <a:extLst>
                <a:ext uri="{FF2B5EF4-FFF2-40B4-BE49-F238E27FC236}">
                  <a16:creationId xmlns:a16="http://schemas.microsoft.com/office/drawing/2014/main" id="{E4803E27-66D9-47B2-BE84-F4DCF0F5E3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V="1">
              <a:off x="1635125" y="2755900"/>
              <a:ext cx="2876550" cy="44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7">
              <a:extLst>
                <a:ext uri="{FF2B5EF4-FFF2-40B4-BE49-F238E27FC236}">
                  <a16:creationId xmlns:a16="http://schemas.microsoft.com/office/drawing/2014/main" id="{273C8510-B16D-40AC-991C-FC265F42F9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1435100" y="4048125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8">
              <a:extLst>
                <a:ext uri="{FF2B5EF4-FFF2-40B4-BE49-F238E27FC236}">
                  <a16:creationId xmlns:a16="http://schemas.microsoft.com/office/drawing/2014/main" id="{8319063F-8A14-44CD-B6B4-626870E122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673100" y="3522663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9">
              <a:extLst>
                <a:ext uri="{FF2B5EF4-FFF2-40B4-BE49-F238E27FC236}">
                  <a16:creationId xmlns:a16="http://schemas.microsoft.com/office/drawing/2014/main" id="{B485E5D0-AC34-4483-B723-49F44F5F76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490538" y="4805363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0">
              <a:extLst>
                <a:ext uri="{FF2B5EF4-FFF2-40B4-BE49-F238E27FC236}">
                  <a16:creationId xmlns:a16="http://schemas.microsoft.com/office/drawing/2014/main" id="{CDEB898D-77B6-458F-A413-0E2AD78C38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611188" y="3319463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1">
              <a:extLst>
                <a:ext uri="{FF2B5EF4-FFF2-40B4-BE49-F238E27FC236}">
                  <a16:creationId xmlns:a16="http://schemas.microsoft.com/office/drawing/2014/main" id="{1BE49A36-CF4A-4B4D-86E3-2EEB1C05A0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4405313" y="2968625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2">
              <a:extLst>
                <a:ext uri="{FF2B5EF4-FFF2-40B4-BE49-F238E27FC236}">
                  <a16:creationId xmlns:a16="http://schemas.microsoft.com/office/drawing/2014/main" id="{CEA176C4-0761-4E20-818E-89E60B07BE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3443288" y="3725863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3">
              <a:extLst>
                <a:ext uri="{FF2B5EF4-FFF2-40B4-BE49-F238E27FC236}">
                  <a16:creationId xmlns:a16="http://schemas.microsoft.com/office/drawing/2014/main" id="{E2A77A67-1203-4963-925D-BE2A85DB3C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3597275" y="2898775"/>
              <a:ext cx="841375" cy="89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4">
              <a:extLst>
                <a:ext uri="{FF2B5EF4-FFF2-40B4-BE49-F238E27FC236}">
                  <a16:creationId xmlns:a16="http://schemas.microsoft.com/office/drawing/2014/main" id="{0C6E35FC-96BC-498F-944B-399E6E4B18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762000" y="2527300"/>
              <a:ext cx="828675" cy="846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5">
              <a:extLst>
                <a:ext uri="{FF2B5EF4-FFF2-40B4-BE49-F238E27FC236}">
                  <a16:creationId xmlns:a16="http://schemas.microsoft.com/office/drawing/2014/main" id="{A4E0B543-5C36-4C09-99A8-55CBB75FA2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563563" y="3844925"/>
              <a:ext cx="839787" cy="827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6">
              <a:extLst>
                <a:ext uri="{FF2B5EF4-FFF2-40B4-BE49-F238E27FC236}">
                  <a16:creationId xmlns:a16="http://schemas.microsoft.com/office/drawing/2014/main" id="{ECEE5DA5-153D-4088-AAFB-CBB2E33D51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3409950" y="4181475"/>
              <a:ext cx="841375" cy="89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7">
              <a:extLst>
                <a:ext uri="{FF2B5EF4-FFF2-40B4-BE49-F238E27FC236}">
                  <a16:creationId xmlns:a16="http://schemas.microsoft.com/office/drawing/2014/main" id="{AD4EC8CA-82BA-4E76-9BAB-442444EF6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673100" y="3522663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8">
              <a:extLst>
                <a:ext uri="{FF2B5EF4-FFF2-40B4-BE49-F238E27FC236}">
                  <a16:creationId xmlns:a16="http://schemas.microsoft.com/office/drawing/2014/main" id="{8B95379E-3F6E-4C2F-9164-35F188611E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3597275" y="2898775"/>
              <a:ext cx="841375" cy="89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0">
              <a:extLst>
                <a:ext uri="{FF2B5EF4-FFF2-40B4-BE49-F238E27FC236}">
                  <a16:creationId xmlns:a16="http://schemas.microsoft.com/office/drawing/2014/main" id="{84A437DB-1261-4FAF-B2BF-2C5172505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1552575" y="2619375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46" name="Picture 10">
              <a:extLst>
                <a:ext uri="{FF2B5EF4-FFF2-40B4-BE49-F238E27FC236}">
                  <a16:creationId xmlns:a16="http://schemas.microsoft.com/office/drawing/2014/main" id="{66A923F5-0D11-49D3-9837-E18A404B0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3498">
              <a:off x="1647825" y="4891088"/>
              <a:ext cx="1228725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47" name="Picture 12">
              <a:extLst>
                <a:ext uri="{FF2B5EF4-FFF2-40B4-BE49-F238E27FC236}">
                  <a16:creationId xmlns:a16="http://schemas.microsoft.com/office/drawing/2014/main" id="{CF5E29A3-5AC6-47BC-9AC4-149424589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7162">
              <a:off x="3560763" y="4238625"/>
              <a:ext cx="1208087" cy="129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48" name="Picture 13">
              <a:extLst>
                <a:ext uri="{FF2B5EF4-FFF2-40B4-BE49-F238E27FC236}">
                  <a16:creationId xmlns:a16="http://schemas.microsoft.com/office/drawing/2014/main" id="{26565C44-5A0C-4BFE-A04E-1F8093BC1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15">
              <a:off x="4489450" y="3019425"/>
              <a:ext cx="730250" cy="1150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9" name="Freeform 33">
            <a:extLst>
              <a:ext uri="{FF2B5EF4-FFF2-40B4-BE49-F238E27FC236}">
                <a16:creationId xmlns:a16="http://schemas.microsoft.com/office/drawing/2014/main" id="{20D2059A-EA98-44AC-9608-F9286B649FB1}"/>
              </a:ext>
            </a:extLst>
          </p:cNvPr>
          <p:cNvSpPr>
            <a:spLocks/>
          </p:cNvSpPr>
          <p:nvPr/>
        </p:nvSpPr>
        <p:spPr bwMode="auto">
          <a:xfrm>
            <a:off x="6038898" y="2024857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31">
            <a:extLst>
              <a:ext uri="{FF2B5EF4-FFF2-40B4-BE49-F238E27FC236}">
                <a16:creationId xmlns:a16="http://schemas.microsoft.com/office/drawing/2014/main" id="{496764C3-3D69-423A-8ECD-199166E4B369}"/>
              </a:ext>
            </a:extLst>
          </p:cNvPr>
          <p:cNvSpPr>
            <a:spLocks/>
          </p:cNvSpPr>
          <p:nvPr/>
        </p:nvSpPr>
        <p:spPr bwMode="auto">
          <a:xfrm>
            <a:off x="7759749" y="1551782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20">
            <a:extLst>
              <a:ext uri="{FF2B5EF4-FFF2-40B4-BE49-F238E27FC236}">
                <a16:creationId xmlns:a16="http://schemas.microsoft.com/office/drawing/2014/main" id="{BA0B6027-C5C0-4D84-9889-5F6D86908D7C}"/>
              </a:ext>
            </a:extLst>
          </p:cNvPr>
          <p:cNvSpPr>
            <a:spLocks/>
          </p:cNvSpPr>
          <p:nvPr/>
        </p:nvSpPr>
        <p:spPr bwMode="auto">
          <a:xfrm>
            <a:off x="6010323" y="1532732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>
            <a:extLst>
              <a:ext uri="{FF2B5EF4-FFF2-40B4-BE49-F238E27FC236}">
                <a16:creationId xmlns:a16="http://schemas.microsoft.com/office/drawing/2014/main" id="{6FBFA984-38B5-416F-A1A3-7E82567D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reeform 33">
            <a:extLst>
              <a:ext uri="{FF2B5EF4-FFF2-40B4-BE49-F238E27FC236}">
                <a16:creationId xmlns:a16="http://schemas.microsoft.com/office/drawing/2014/main" id="{B542B02E-608E-4660-94A6-9494CD001D01}"/>
              </a:ext>
            </a:extLst>
          </p:cNvPr>
          <p:cNvSpPr>
            <a:spLocks/>
          </p:cNvSpPr>
          <p:nvPr/>
        </p:nvSpPr>
        <p:spPr bwMode="auto">
          <a:xfrm>
            <a:off x="1702569" y="3956049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Freeform 32">
            <a:extLst>
              <a:ext uri="{FF2B5EF4-FFF2-40B4-BE49-F238E27FC236}">
                <a16:creationId xmlns:a16="http://schemas.microsoft.com/office/drawing/2014/main" id="{ACF713B5-D13E-4A45-AE19-7DF3C3B96E09}"/>
              </a:ext>
            </a:extLst>
          </p:cNvPr>
          <p:cNvSpPr>
            <a:spLocks/>
          </p:cNvSpPr>
          <p:nvPr/>
        </p:nvSpPr>
        <p:spPr bwMode="auto">
          <a:xfrm>
            <a:off x="196031" y="4343399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Freeform 31">
            <a:extLst>
              <a:ext uri="{FF2B5EF4-FFF2-40B4-BE49-F238E27FC236}">
                <a16:creationId xmlns:a16="http://schemas.microsoft.com/office/drawing/2014/main" id="{303E6C4E-5914-469A-8872-B33F8465BAEF}"/>
              </a:ext>
            </a:extLst>
          </p:cNvPr>
          <p:cNvSpPr>
            <a:spLocks/>
          </p:cNvSpPr>
          <p:nvPr/>
        </p:nvSpPr>
        <p:spPr bwMode="auto">
          <a:xfrm>
            <a:off x="3077344" y="4376737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2" name="Group 28">
            <a:extLst>
              <a:ext uri="{FF2B5EF4-FFF2-40B4-BE49-F238E27FC236}">
                <a16:creationId xmlns:a16="http://schemas.microsoft.com/office/drawing/2014/main" id="{0AEEDB23-750B-4C55-A122-1DE7E044E839}"/>
              </a:ext>
            </a:extLst>
          </p:cNvPr>
          <p:cNvGrpSpPr>
            <a:grpSpLocks/>
          </p:cNvGrpSpPr>
          <p:nvPr/>
        </p:nvGrpSpPr>
        <p:grpSpPr bwMode="auto">
          <a:xfrm>
            <a:off x="5591944" y="1290637"/>
            <a:ext cx="3576637" cy="2138363"/>
            <a:chOff x="5068986" y="150132"/>
            <a:chExt cx="3576449" cy="2138649"/>
          </a:xfrm>
        </p:grpSpPr>
        <p:sp>
          <p:nvSpPr>
            <p:cNvPr id="14380" name="Freeform 33">
              <a:extLst>
                <a:ext uri="{FF2B5EF4-FFF2-40B4-BE49-F238E27FC236}">
                  <a16:creationId xmlns:a16="http://schemas.microsoft.com/office/drawing/2014/main" id="{180020D6-732F-4C28-BD72-0F0727F0A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32">
              <a:extLst>
                <a:ext uri="{FF2B5EF4-FFF2-40B4-BE49-F238E27FC236}">
                  <a16:creationId xmlns:a16="http://schemas.microsoft.com/office/drawing/2014/main" id="{54F9BC8A-BBE0-4423-BE04-771523BC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31">
              <a:extLst>
                <a:ext uri="{FF2B5EF4-FFF2-40B4-BE49-F238E27FC236}">
                  <a16:creationId xmlns:a16="http://schemas.microsoft.com/office/drawing/2014/main" id="{A4058328-8C34-4B63-8844-7C07EBC97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83" name="Picture 10">
              <a:extLst>
                <a:ext uri="{FF2B5EF4-FFF2-40B4-BE49-F238E27FC236}">
                  <a16:creationId xmlns:a16="http://schemas.microsoft.com/office/drawing/2014/main" id="{1436949B-B0D8-4C52-B5F6-4A5DC5BFC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84" name="Picture 12">
              <a:extLst>
                <a:ext uri="{FF2B5EF4-FFF2-40B4-BE49-F238E27FC236}">
                  <a16:creationId xmlns:a16="http://schemas.microsoft.com/office/drawing/2014/main" id="{675B9A31-A2DC-4821-91F1-0E89286A5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13">
              <a:extLst>
                <a:ext uri="{FF2B5EF4-FFF2-40B4-BE49-F238E27FC236}">
                  <a16:creationId xmlns:a16="http://schemas.microsoft.com/office/drawing/2014/main" id="{2A0657B5-46B5-426A-8FCA-283956398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A6C5E999-5F82-4D98-918E-4DD49803D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DDB3E3EC-77B2-4E01-9622-6541128FD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0FCA733E-5DAB-42DE-9489-9E54DB567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9726AB1F-0813-44A2-8822-1A42F44AE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7554FDE9-56B5-4AD5-BBFA-85FEA571C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92912014-33ED-4A91-A723-F8857200F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B08772F8-EE20-4189-8510-B8EC44E98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E8179C44-E6E9-4C7C-BFB9-CAB3D0C34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B16D6F1F-0DB7-484C-B18A-6117EE272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2BF1E9D7-770B-4E1A-8FB0-2FF1F10C9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0883195C-79AD-49C5-978E-923D1D9E7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1FF472C9-7430-4CD1-BE59-E6B4A9510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29C7DCA2-A476-4A4E-95FA-E8EAF159E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2BE07929-7C91-45DA-8C36-157BF0712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C3BAD462-DD23-4AC4-987B-7556789D5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7F23BD21-0847-4751-A840-36A58A3E4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EE258C21-EB48-4C17-B849-B7C6E7F58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7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4343" name="Picture 10">
            <a:extLst>
              <a:ext uri="{FF2B5EF4-FFF2-40B4-BE49-F238E27FC236}">
                <a16:creationId xmlns:a16="http://schemas.microsoft.com/office/drawing/2014/main" id="{53682C55-119E-4B1C-BCCC-E72D9AFD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93" y="5186361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Freeform 33">
            <a:extLst>
              <a:ext uri="{FF2B5EF4-FFF2-40B4-BE49-F238E27FC236}">
                <a16:creationId xmlns:a16="http://schemas.microsoft.com/office/drawing/2014/main" id="{F36B95EA-F28D-41E8-8EF0-C8EA09CEDF67}"/>
              </a:ext>
            </a:extLst>
          </p:cNvPr>
          <p:cNvSpPr>
            <a:spLocks/>
          </p:cNvSpPr>
          <p:nvPr/>
        </p:nvSpPr>
        <p:spPr bwMode="auto">
          <a:xfrm>
            <a:off x="2383605" y="3686174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32">
            <a:extLst>
              <a:ext uri="{FF2B5EF4-FFF2-40B4-BE49-F238E27FC236}">
                <a16:creationId xmlns:a16="http://schemas.microsoft.com/office/drawing/2014/main" id="{7469E25C-4A95-44C4-B93F-5D37C954A1D2}"/>
              </a:ext>
            </a:extLst>
          </p:cNvPr>
          <p:cNvSpPr>
            <a:spLocks/>
          </p:cNvSpPr>
          <p:nvPr/>
        </p:nvSpPr>
        <p:spPr bwMode="auto">
          <a:xfrm>
            <a:off x="877069" y="4073524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Freeform 31">
            <a:extLst>
              <a:ext uri="{FF2B5EF4-FFF2-40B4-BE49-F238E27FC236}">
                <a16:creationId xmlns:a16="http://schemas.microsoft.com/office/drawing/2014/main" id="{F0465D2B-2738-463F-AB63-92DD673ABE61}"/>
              </a:ext>
            </a:extLst>
          </p:cNvPr>
          <p:cNvSpPr>
            <a:spLocks/>
          </p:cNvSpPr>
          <p:nvPr/>
        </p:nvSpPr>
        <p:spPr bwMode="auto">
          <a:xfrm>
            <a:off x="3758381" y="4106862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7" name="Picture 12">
            <a:extLst>
              <a:ext uri="{FF2B5EF4-FFF2-40B4-BE49-F238E27FC236}">
                <a16:creationId xmlns:a16="http://schemas.microsoft.com/office/drawing/2014/main" id="{756429AF-129B-4C2F-AACC-BCD5AA98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313881" y="4800600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>
            <a:extLst>
              <a:ext uri="{FF2B5EF4-FFF2-40B4-BE49-F238E27FC236}">
                <a16:creationId xmlns:a16="http://schemas.microsoft.com/office/drawing/2014/main" id="{54862F47-8F8C-452E-886B-78418E86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55" y="4014786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4F29EB80-172C-449D-897F-D61ACE1D70BE}"/>
              </a:ext>
            </a:extLst>
          </p:cNvPr>
          <p:cNvGrpSpPr>
            <a:grpSpLocks/>
          </p:cNvGrpSpPr>
          <p:nvPr/>
        </p:nvGrpSpPr>
        <p:grpSpPr bwMode="auto">
          <a:xfrm>
            <a:off x="1504909" y="3958201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A8295EAF-BBFC-4F29-AA39-9DF35DC9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83293468-E66D-4937-A1EA-11BE1C150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9E80C02B-D3F2-4BAA-A31B-5A43D3321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64E03C75-DC5E-447B-A998-5A6DBFCDE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6CE901BC-2AF0-4896-8461-14A2F880F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2191ABF6-1580-44EF-8E63-7CA2316F0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19D33BFE-569F-4E67-9CA0-EDECC58A6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440AA65A-8AA7-4637-8748-91D4FB6DD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EEB0FC0F-487E-4B86-B496-E7D68ADDE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1CE7FDB2-514A-4BA3-AA84-B0F81ABBD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E1BCAD31-0307-4C5A-8BA3-A8C35B586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10282877-8987-4E2F-B2D4-A27CA86DF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A7BDCF7A-4CF0-444B-9A71-D3A83D0CB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3DB14DFB-72AD-4162-873D-01D314C9C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E3F2940C-98F3-4691-81DE-6EE930D71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D9D0E614-3587-4730-B04E-6A887B05D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4350" name="Group 208">
            <a:extLst>
              <a:ext uri="{FF2B5EF4-FFF2-40B4-BE49-F238E27FC236}">
                <a16:creationId xmlns:a16="http://schemas.microsoft.com/office/drawing/2014/main" id="{62F02CAA-9498-4C89-9760-29F663A8ACF5}"/>
              </a:ext>
            </a:extLst>
          </p:cNvPr>
          <p:cNvGrpSpPr>
            <a:grpSpLocks/>
          </p:cNvGrpSpPr>
          <p:nvPr/>
        </p:nvGrpSpPr>
        <p:grpSpPr bwMode="auto">
          <a:xfrm>
            <a:off x="911994" y="3567111"/>
            <a:ext cx="3576637" cy="2095500"/>
            <a:chOff x="5068986" y="150132"/>
            <a:chExt cx="3576449" cy="2095779"/>
          </a:xfrm>
        </p:grpSpPr>
        <p:pic>
          <p:nvPicPr>
            <p:cNvPr id="14373" name="Picture 10">
              <a:extLst>
                <a:ext uri="{FF2B5EF4-FFF2-40B4-BE49-F238E27FC236}">
                  <a16:creationId xmlns:a16="http://schemas.microsoft.com/office/drawing/2014/main" id="{1FAC188D-FB97-42A6-A221-6688A4216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4" name="Freeform 33">
              <a:extLst>
                <a:ext uri="{FF2B5EF4-FFF2-40B4-BE49-F238E27FC236}">
                  <a16:creationId xmlns:a16="http://schemas.microsoft.com/office/drawing/2014/main" id="{4EAA250F-10A9-4D10-AFB5-5F3B4CAD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2">
              <a:extLst>
                <a:ext uri="{FF2B5EF4-FFF2-40B4-BE49-F238E27FC236}">
                  <a16:creationId xmlns:a16="http://schemas.microsoft.com/office/drawing/2014/main" id="{4F57D4C7-9FA5-491F-A108-43972FD4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31">
              <a:extLst>
                <a:ext uri="{FF2B5EF4-FFF2-40B4-BE49-F238E27FC236}">
                  <a16:creationId xmlns:a16="http://schemas.microsoft.com/office/drawing/2014/main" id="{C2CB0116-6F63-4D1B-8AE1-A48E64B6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77" name="Picture 12">
              <a:extLst>
                <a:ext uri="{FF2B5EF4-FFF2-40B4-BE49-F238E27FC236}">
                  <a16:creationId xmlns:a16="http://schemas.microsoft.com/office/drawing/2014/main" id="{D000F323-EAAB-402B-99B9-D59EF5BA6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13">
              <a:extLst>
                <a:ext uri="{FF2B5EF4-FFF2-40B4-BE49-F238E27FC236}">
                  <a16:creationId xmlns:a16="http://schemas.microsoft.com/office/drawing/2014/main" id="{5C968546-1C7A-4A70-85CF-E7BB38E44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5C6DA946-F634-41F9-85B3-C6D1B9670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64640C8D-3AAE-447F-B293-18EDAF26A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01F9786C-2C01-484A-BDF2-0071CA72E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F134D20A-0C83-4500-8FE1-F4C66D2DE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5983F3D8-64BD-4E2D-B72B-FC69A066B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5D1C0A40-45AD-4472-8932-A26B6B410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8A661DD7-2B3E-4F26-8A0C-560B04D75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B4BAE6FD-94B0-45CD-9BEE-24498CD9F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C6C47DE7-35BE-41A8-A339-151771596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59C211DE-A8F5-4CE5-9F8F-4E0775A9D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99EACA84-A9BF-4691-90E2-B0BFD8816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484FD7DB-BD52-467D-879B-A6A61A458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5F8D51F2-55CF-4EE8-A144-C15F8AE57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19B301ED-D5B3-4DB8-B148-A68C8DE1C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39D93280-B565-48D5-AA45-0397E148F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D63EC4A3-D55D-4953-9FA6-92F12781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39FEABE4-B211-444C-B14D-C96A78370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02CDFBDA-E667-40D9-8DB5-53897C83C7E6}"/>
              </a:ext>
            </a:extLst>
          </p:cNvPr>
          <p:cNvCxnSpPr/>
          <p:nvPr/>
        </p:nvCxnSpPr>
        <p:spPr>
          <a:xfrm flipV="1">
            <a:off x="4055243" y="3271836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2" name="Group 95">
            <a:extLst>
              <a:ext uri="{FF2B5EF4-FFF2-40B4-BE49-F238E27FC236}">
                <a16:creationId xmlns:a16="http://schemas.microsoft.com/office/drawing/2014/main" id="{69D77793-E52C-4D4E-83A8-27B1FD0365C7}"/>
              </a:ext>
            </a:extLst>
          </p:cNvPr>
          <p:cNvGrpSpPr>
            <a:grpSpLocks/>
          </p:cNvGrpSpPr>
          <p:nvPr/>
        </p:nvGrpSpPr>
        <p:grpSpPr bwMode="auto">
          <a:xfrm rot="387322">
            <a:off x="3145605" y="2613024"/>
            <a:ext cx="2901950" cy="1746250"/>
            <a:chOff x="490538" y="2527300"/>
            <a:chExt cx="4729162" cy="3095625"/>
          </a:xfrm>
        </p:grpSpPr>
        <p:sp>
          <p:nvSpPr>
            <p:cNvPr id="14356" name="Line 16">
              <a:extLst>
                <a:ext uri="{FF2B5EF4-FFF2-40B4-BE49-F238E27FC236}">
                  <a16:creationId xmlns:a16="http://schemas.microsoft.com/office/drawing/2014/main" id="{A4A05B5F-6338-4D1E-A7A2-3EE59432B7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V="1">
              <a:off x="1635125" y="2755900"/>
              <a:ext cx="2876550" cy="44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7">
              <a:extLst>
                <a:ext uri="{FF2B5EF4-FFF2-40B4-BE49-F238E27FC236}">
                  <a16:creationId xmlns:a16="http://schemas.microsoft.com/office/drawing/2014/main" id="{57FD1633-9B5C-4E95-9E9F-5B87CE3A4F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1435100" y="4048125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8">
              <a:extLst>
                <a:ext uri="{FF2B5EF4-FFF2-40B4-BE49-F238E27FC236}">
                  <a16:creationId xmlns:a16="http://schemas.microsoft.com/office/drawing/2014/main" id="{C422B8CB-1003-4751-A8A9-5355AD8075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673100" y="3522663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9">
              <a:extLst>
                <a:ext uri="{FF2B5EF4-FFF2-40B4-BE49-F238E27FC236}">
                  <a16:creationId xmlns:a16="http://schemas.microsoft.com/office/drawing/2014/main" id="{AE336A4D-1953-4014-BFC0-231E53C455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490538" y="4805363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20">
              <a:extLst>
                <a:ext uri="{FF2B5EF4-FFF2-40B4-BE49-F238E27FC236}">
                  <a16:creationId xmlns:a16="http://schemas.microsoft.com/office/drawing/2014/main" id="{8B10BD65-820D-4C63-A755-53E27100FC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611188" y="3319463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21">
              <a:extLst>
                <a:ext uri="{FF2B5EF4-FFF2-40B4-BE49-F238E27FC236}">
                  <a16:creationId xmlns:a16="http://schemas.microsoft.com/office/drawing/2014/main" id="{3582BD27-9D2D-4F6A-B5C4-BE73DB5261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4405313" y="2968625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2">
              <a:extLst>
                <a:ext uri="{FF2B5EF4-FFF2-40B4-BE49-F238E27FC236}">
                  <a16:creationId xmlns:a16="http://schemas.microsoft.com/office/drawing/2014/main" id="{3340EA2D-3F85-4251-BAE3-1BEAE9C65E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3443288" y="3725863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3">
              <a:extLst>
                <a:ext uri="{FF2B5EF4-FFF2-40B4-BE49-F238E27FC236}">
                  <a16:creationId xmlns:a16="http://schemas.microsoft.com/office/drawing/2014/main" id="{0E5874D0-1FA9-416E-A14C-071779A996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3597275" y="2898775"/>
              <a:ext cx="841375" cy="89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4">
              <a:extLst>
                <a:ext uri="{FF2B5EF4-FFF2-40B4-BE49-F238E27FC236}">
                  <a16:creationId xmlns:a16="http://schemas.microsoft.com/office/drawing/2014/main" id="{7602C0BD-0871-4C18-AF4F-A37124D7E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762000" y="2527300"/>
              <a:ext cx="828675" cy="846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5">
              <a:extLst>
                <a:ext uri="{FF2B5EF4-FFF2-40B4-BE49-F238E27FC236}">
                  <a16:creationId xmlns:a16="http://schemas.microsoft.com/office/drawing/2014/main" id="{BFE43012-1962-4C93-8746-BCB0357311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563563" y="3844925"/>
              <a:ext cx="839787" cy="827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6">
              <a:extLst>
                <a:ext uri="{FF2B5EF4-FFF2-40B4-BE49-F238E27FC236}">
                  <a16:creationId xmlns:a16="http://schemas.microsoft.com/office/drawing/2014/main" id="{F4162E49-B1DC-4447-95D5-190C6C1037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3409950" y="4181475"/>
              <a:ext cx="841375" cy="89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7">
              <a:extLst>
                <a:ext uri="{FF2B5EF4-FFF2-40B4-BE49-F238E27FC236}">
                  <a16:creationId xmlns:a16="http://schemas.microsoft.com/office/drawing/2014/main" id="{02F6F8CA-CEEE-4391-B59D-4B998D3C4F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673100" y="3522663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28">
              <a:extLst>
                <a:ext uri="{FF2B5EF4-FFF2-40B4-BE49-F238E27FC236}">
                  <a16:creationId xmlns:a16="http://schemas.microsoft.com/office/drawing/2014/main" id="{9E6E150E-3B3D-442F-BE6D-3D76995021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 flipH="1">
              <a:off x="3597275" y="2898775"/>
              <a:ext cx="841375" cy="89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30">
              <a:extLst>
                <a:ext uri="{FF2B5EF4-FFF2-40B4-BE49-F238E27FC236}">
                  <a16:creationId xmlns:a16="http://schemas.microsoft.com/office/drawing/2014/main" id="{3C0B4636-B277-4D23-A9CD-B8E02506C1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01123">
              <a:off x="1552575" y="2619375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70" name="Picture 10">
              <a:extLst>
                <a:ext uri="{FF2B5EF4-FFF2-40B4-BE49-F238E27FC236}">
                  <a16:creationId xmlns:a16="http://schemas.microsoft.com/office/drawing/2014/main" id="{0E8FD813-4B5A-4B8B-B8FE-8EDB036A6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3498">
              <a:off x="1647825" y="4891088"/>
              <a:ext cx="1228725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1" name="Picture 12">
              <a:extLst>
                <a:ext uri="{FF2B5EF4-FFF2-40B4-BE49-F238E27FC236}">
                  <a16:creationId xmlns:a16="http://schemas.microsoft.com/office/drawing/2014/main" id="{1A24736A-D2C6-4BF3-830F-DC63DA62B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7162">
              <a:off x="3560763" y="4238625"/>
              <a:ext cx="1208087" cy="129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2" name="Picture 13">
              <a:extLst>
                <a:ext uri="{FF2B5EF4-FFF2-40B4-BE49-F238E27FC236}">
                  <a16:creationId xmlns:a16="http://schemas.microsoft.com/office/drawing/2014/main" id="{3F8635F6-1E39-44DE-B685-8B8A04DBB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15">
              <a:off x="4489450" y="3019425"/>
              <a:ext cx="730250" cy="1150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3" name="Freeform 33">
            <a:extLst>
              <a:ext uri="{FF2B5EF4-FFF2-40B4-BE49-F238E27FC236}">
                <a16:creationId xmlns:a16="http://schemas.microsoft.com/office/drawing/2014/main" id="{657459C0-209B-484C-A35C-D3148E58098C}"/>
              </a:ext>
            </a:extLst>
          </p:cNvPr>
          <p:cNvSpPr>
            <a:spLocks/>
          </p:cNvSpPr>
          <p:nvPr/>
        </p:nvSpPr>
        <p:spPr bwMode="auto">
          <a:xfrm>
            <a:off x="6206306" y="2179636"/>
            <a:ext cx="1711325" cy="6921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Freeform 31">
            <a:extLst>
              <a:ext uri="{FF2B5EF4-FFF2-40B4-BE49-F238E27FC236}">
                <a16:creationId xmlns:a16="http://schemas.microsoft.com/office/drawing/2014/main" id="{2AB23A79-BEE3-40CF-BB78-1E0FF52E71FE}"/>
              </a:ext>
            </a:extLst>
          </p:cNvPr>
          <p:cNvSpPr>
            <a:spLocks/>
          </p:cNvSpPr>
          <p:nvPr/>
        </p:nvSpPr>
        <p:spPr bwMode="auto">
          <a:xfrm>
            <a:off x="7943030" y="1711325"/>
            <a:ext cx="673100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Freeform 20">
            <a:extLst>
              <a:ext uri="{FF2B5EF4-FFF2-40B4-BE49-F238E27FC236}">
                <a16:creationId xmlns:a16="http://schemas.microsoft.com/office/drawing/2014/main" id="{3E40EAA3-71BA-4A71-94D0-52865B7D2496}"/>
              </a:ext>
            </a:extLst>
          </p:cNvPr>
          <p:cNvSpPr>
            <a:spLocks/>
          </p:cNvSpPr>
          <p:nvPr/>
        </p:nvSpPr>
        <p:spPr bwMode="auto">
          <a:xfrm>
            <a:off x="6193605" y="1698625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>
            <a:extLst>
              <a:ext uri="{FF2B5EF4-FFF2-40B4-BE49-F238E27FC236}">
                <a16:creationId xmlns:a16="http://schemas.microsoft.com/office/drawing/2014/main" id="{A55F92A9-110A-4CCE-B3DF-AC4FF07B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reeform 33">
            <a:extLst>
              <a:ext uri="{FF2B5EF4-FFF2-40B4-BE49-F238E27FC236}">
                <a16:creationId xmlns:a16="http://schemas.microsoft.com/office/drawing/2014/main" id="{BC7A55C1-695D-4DB2-AABE-A540332535A9}"/>
              </a:ext>
            </a:extLst>
          </p:cNvPr>
          <p:cNvSpPr>
            <a:spLocks/>
          </p:cNvSpPr>
          <p:nvPr/>
        </p:nvSpPr>
        <p:spPr bwMode="auto">
          <a:xfrm>
            <a:off x="1485446" y="3942722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Freeform 32">
            <a:extLst>
              <a:ext uri="{FF2B5EF4-FFF2-40B4-BE49-F238E27FC236}">
                <a16:creationId xmlns:a16="http://schemas.microsoft.com/office/drawing/2014/main" id="{AFC9906B-841C-438D-8E4A-D8C6F5BF4479}"/>
              </a:ext>
            </a:extLst>
          </p:cNvPr>
          <p:cNvSpPr>
            <a:spLocks/>
          </p:cNvSpPr>
          <p:nvPr/>
        </p:nvSpPr>
        <p:spPr bwMode="auto">
          <a:xfrm>
            <a:off x="-21092" y="4330072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31">
            <a:extLst>
              <a:ext uri="{FF2B5EF4-FFF2-40B4-BE49-F238E27FC236}">
                <a16:creationId xmlns:a16="http://schemas.microsoft.com/office/drawing/2014/main" id="{F7D2D260-6E26-417F-BEA8-4C6974302FC0}"/>
              </a:ext>
            </a:extLst>
          </p:cNvPr>
          <p:cNvSpPr>
            <a:spLocks/>
          </p:cNvSpPr>
          <p:nvPr/>
        </p:nvSpPr>
        <p:spPr bwMode="auto">
          <a:xfrm>
            <a:off x="2860221" y="4363410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6" name="Group 28">
            <a:extLst>
              <a:ext uri="{FF2B5EF4-FFF2-40B4-BE49-F238E27FC236}">
                <a16:creationId xmlns:a16="http://schemas.microsoft.com/office/drawing/2014/main" id="{E22DA0C5-204B-4186-8184-722385781368}"/>
              </a:ext>
            </a:extLst>
          </p:cNvPr>
          <p:cNvGrpSpPr>
            <a:grpSpLocks/>
          </p:cNvGrpSpPr>
          <p:nvPr/>
        </p:nvGrpSpPr>
        <p:grpSpPr bwMode="auto">
          <a:xfrm>
            <a:off x="5374821" y="1277310"/>
            <a:ext cx="3576637" cy="2138363"/>
            <a:chOff x="5068986" y="150132"/>
            <a:chExt cx="3576449" cy="2138649"/>
          </a:xfrm>
        </p:grpSpPr>
        <p:sp>
          <p:nvSpPr>
            <p:cNvPr id="15402" name="Freeform 33">
              <a:extLst>
                <a:ext uri="{FF2B5EF4-FFF2-40B4-BE49-F238E27FC236}">
                  <a16:creationId xmlns:a16="http://schemas.microsoft.com/office/drawing/2014/main" id="{7ADBDEFA-DDE4-4F42-A7E7-E32C357A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32">
              <a:extLst>
                <a:ext uri="{FF2B5EF4-FFF2-40B4-BE49-F238E27FC236}">
                  <a16:creationId xmlns:a16="http://schemas.microsoft.com/office/drawing/2014/main" id="{ED873F10-DDD3-4E0B-A0F1-24151653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31">
              <a:extLst>
                <a:ext uri="{FF2B5EF4-FFF2-40B4-BE49-F238E27FC236}">
                  <a16:creationId xmlns:a16="http://schemas.microsoft.com/office/drawing/2014/main" id="{D33889C0-9B71-4903-982D-81D21A82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05" name="Picture 10">
              <a:extLst>
                <a:ext uri="{FF2B5EF4-FFF2-40B4-BE49-F238E27FC236}">
                  <a16:creationId xmlns:a16="http://schemas.microsoft.com/office/drawing/2014/main" id="{78A3FFC5-1B9D-4762-9EAD-F4C5FFEBF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06" name="Picture 12">
              <a:extLst>
                <a:ext uri="{FF2B5EF4-FFF2-40B4-BE49-F238E27FC236}">
                  <a16:creationId xmlns:a16="http://schemas.microsoft.com/office/drawing/2014/main" id="{6D81AD63-BB6E-47C8-BA13-19657A585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13">
              <a:extLst>
                <a:ext uri="{FF2B5EF4-FFF2-40B4-BE49-F238E27FC236}">
                  <a16:creationId xmlns:a16="http://schemas.microsoft.com/office/drawing/2014/main" id="{EB7CA743-F03B-43F0-A2E4-652E84B55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0537BCE4-F072-45AC-B66F-BAF52081F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DC6B46B5-DA05-48A7-95BC-28D77378E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050DFD92-5746-4B3D-B232-660AE1412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198CF9AA-34A7-4CE1-BBAA-28D2FC382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64A5B08A-0E67-4ED5-8204-EEC380B19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8BF28B57-57D6-432E-A0BB-83D8C0E70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14C50174-5133-4CF0-B75C-5A45C7612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101B7126-FA56-4EB0-AD14-C7E09144D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A0EEF7DE-DE04-4DDB-8B46-5EEDB2353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2D1EFA99-CD9E-41A0-ACA9-28A65E849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BF7A7561-123E-4BE9-9AC7-057BAA248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7244C8E7-C072-496B-B451-CBC4B22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290B1E85-7C40-4BB9-9B36-0FA06506A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EA43AF04-865E-49C9-88E7-1DCA9D4DF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37B8E619-4125-42A4-8E8F-931B9C093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3F1EFCE3-064B-4A97-8F5C-469113267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FAF5D7DF-93CF-4D0E-80A4-016C5C6EA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5367" name="Picture 10">
            <a:extLst>
              <a:ext uri="{FF2B5EF4-FFF2-40B4-BE49-F238E27FC236}">
                <a16:creationId xmlns:a16="http://schemas.microsoft.com/office/drawing/2014/main" id="{7A1C7FDD-0801-4CA0-B5A0-D0341338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70" y="5173034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Freeform 33">
            <a:extLst>
              <a:ext uri="{FF2B5EF4-FFF2-40B4-BE49-F238E27FC236}">
                <a16:creationId xmlns:a16="http://schemas.microsoft.com/office/drawing/2014/main" id="{BA286F78-4984-4D94-8679-BA3F6875F42F}"/>
              </a:ext>
            </a:extLst>
          </p:cNvPr>
          <p:cNvSpPr>
            <a:spLocks/>
          </p:cNvSpPr>
          <p:nvPr/>
        </p:nvSpPr>
        <p:spPr bwMode="auto">
          <a:xfrm>
            <a:off x="2166482" y="3672847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Freeform 32">
            <a:extLst>
              <a:ext uri="{FF2B5EF4-FFF2-40B4-BE49-F238E27FC236}">
                <a16:creationId xmlns:a16="http://schemas.microsoft.com/office/drawing/2014/main" id="{1C2466D2-33E1-4DE7-AED3-79B529809EE7}"/>
              </a:ext>
            </a:extLst>
          </p:cNvPr>
          <p:cNvSpPr>
            <a:spLocks/>
          </p:cNvSpPr>
          <p:nvPr/>
        </p:nvSpPr>
        <p:spPr bwMode="auto">
          <a:xfrm>
            <a:off x="659946" y="4060197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31">
            <a:extLst>
              <a:ext uri="{FF2B5EF4-FFF2-40B4-BE49-F238E27FC236}">
                <a16:creationId xmlns:a16="http://schemas.microsoft.com/office/drawing/2014/main" id="{0D57D148-7213-4C94-A163-EF86E4976F2D}"/>
              </a:ext>
            </a:extLst>
          </p:cNvPr>
          <p:cNvSpPr>
            <a:spLocks/>
          </p:cNvSpPr>
          <p:nvPr/>
        </p:nvSpPr>
        <p:spPr bwMode="auto">
          <a:xfrm>
            <a:off x="3541258" y="4093535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1" name="Picture 12">
            <a:extLst>
              <a:ext uri="{FF2B5EF4-FFF2-40B4-BE49-F238E27FC236}">
                <a16:creationId xmlns:a16="http://schemas.microsoft.com/office/drawing/2014/main" id="{76935060-2B13-4D69-AFB6-032E6FC6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096758" y="4787273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>
            <a:extLst>
              <a:ext uri="{FF2B5EF4-FFF2-40B4-BE49-F238E27FC236}">
                <a16:creationId xmlns:a16="http://schemas.microsoft.com/office/drawing/2014/main" id="{86E1D643-6423-428D-8925-3690CB40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32" y="4001459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7600C048-3D58-41D0-8DEB-11334969DE54}"/>
              </a:ext>
            </a:extLst>
          </p:cNvPr>
          <p:cNvGrpSpPr>
            <a:grpSpLocks/>
          </p:cNvGrpSpPr>
          <p:nvPr/>
        </p:nvGrpSpPr>
        <p:grpSpPr bwMode="auto">
          <a:xfrm>
            <a:off x="1287786" y="3944874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0F4D9C57-2BE1-4694-B660-B3ED25E20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D3E03354-FDCA-4118-BCA0-8B3FE752F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DEDE7EB9-68F9-4639-B998-74F651507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9509F1C0-772A-4ABE-B3E8-545C42B11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CE797EA8-19EE-4BAD-9E99-9B17A5BB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ABC5500C-6080-4184-8383-B271D0B85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CD040F49-F16B-4228-AC4A-9965617F8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97FF9EF-B660-4D47-AB4A-1500E8A58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778A4DFC-FACC-4345-BB01-F3E40AA8A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C6124C36-2E08-42FF-BF17-D322564DF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6F6D6800-9FEF-47C2-A8DD-87C18E8AB8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881CC6DC-0EBE-4487-9B54-2DBD5FAB1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CEAB7164-57EA-4DC1-8E5D-649305BFE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C52ECE57-769E-4763-A8B5-618429E8B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EF41C973-40C3-4A68-A3D5-A6823B846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6812137C-F52E-4795-866F-5D5C99DE5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5374" name="Group 208">
            <a:extLst>
              <a:ext uri="{FF2B5EF4-FFF2-40B4-BE49-F238E27FC236}">
                <a16:creationId xmlns:a16="http://schemas.microsoft.com/office/drawing/2014/main" id="{E19FEB48-AA65-4A0E-B630-BD477FA3EB12}"/>
              </a:ext>
            </a:extLst>
          </p:cNvPr>
          <p:cNvGrpSpPr>
            <a:grpSpLocks/>
          </p:cNvGrpSpPr>
          <p:nvPr/>
        </p:nvGrpSpPr>
        <p:grpSpPr bwMode="auto">
          <a:xfrm>
            <a:off x="694871" y="3553784"/>
            <a:ext cx="3576637" cy="2095500"/>
            <a:chOff x="5068986" y="150132"/>
            <a:chExt cx="3576449" cy="2095779"/>
          </a:xfrm>
        </p:grpSpPr>
        <p:pic>
          <p:nvPicPr>
            <p:cNvPr id="15395" name="Picture 10">
              <a:extLst>
                <a:ext uri="{FF2B5EF4-FFF2-40B4-BE49-F238E27FC236}">
                  <a16:creationId xmlns:a16="http://schemas.microsoft.com/office/drawing/2014/main" id="{852C4A83-C9CB-4EF5-87D7-FBB43F354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96" name="Freeform 33">
              <a:extLst>
                <a:ext uri="{FF2B5EF4-FFF2-40B4-BE49-F238E27FC236}">
                  <a16:creationId xmlns:a16="http://schemas.microsoft.com/office/drawing/2014/main" id="{64BD29BA-9F15-4037-BAFB-8935AA7F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2">
              <a:extLst>
                <a:ext uri="{FF2B5EF4-FFF2-40B4-BE49-F238E27FC236}">
                  <a16:creationId xmlns:a16="http://schemas.microsoft.com/office/drawing/2014/main" id="{29B02EBD-01AF-4637-A9F2-C20F9E39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1">
              <a:extLst>
                <a:ext uri="{FF2B5EF4-FFF2-40B4-BE49-F238E27FC236}">
                  <a16:creationId xmlns:a16="http://schemas.microsoft.com/office/drawing/2014/main" id="{59471E21-513A-4129-BE03-8A7587811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99" name="Picture 12">
              <a:extLst>
                <a:ext uri="{FF2B5EF4-FFF2-40B4-BE49-F238E27FC236}">
                  <a16:creationId xmlns:a16="http://schemas.microsoft.com/office/drawing/2014/main" id="{07C49D03-B2A7-4E92-ABE1-CB6B58220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13">
              <a:extLst>
                <a:ext uri="{FF2B5EF4-FFF2-40B4-BE49-F238E27FC236}">
                  <a16:creationId xmlns:a16="http://schemas.microsoft.com/office/drawing/2014/main" id="{C9BE13A9-68B4-4C71-A723-C83BE1774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18554CA1-8E94-42B5-BC8E-C5B8153B6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C6486438-F909-4359-9D30-B031D249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2399DE20-973C-47F2-BF73-83415C50A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D294A743-807A-4706-A866-08B1DE030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25ADD9B6-2ADC-4E4C-8F48-73E70129C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EC4AA951-E9EE-4615-A891-7A459637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3440F051-A95A-4316-895C-6805CE664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19A56DC3-8251-4B61-AD88-1337F9457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40660E67-0CF7-42FE-B573-38009CB9C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2E982485-871E-4202-8633-73375D3DF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4F4C5A02-41B4-4413-9602-64EA51188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4A81C14D-8CBD-4B43-A600-812D12805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2358B61F-8CEA-4F76-B299-ACC26845C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B6F8E98B-0649-4734-96BA-E01B33EE0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21E8DE9F-446B-451E-A223-53FC6D202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EDC42099-90AD-4975-862E-992493524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F01BF6B0-5673-4724-9BBF-9FAEF2735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6F2BC9ED-EEDA-4EFF-B41C-F4885BD596E1}"/>
              </a:ext>
            </a:extLst>
          </p:cNvPr>
          <p:cNvCxnSpPr/>
          <p:nvPr/>
        </p:nvCxnSpPr>
        <p:spPr>
          <a:xfrm flipV="1">
            <a:off x="3838120" y="3258509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6" name="Group 113">
            <a:extLst>
              <a:ext uri="{FF2B5EF4-FFF2-40B4-BE49-F238E27FC236}">
                <a16:creationId xmlns:a16="http://schemas.microsoft.com/office/drawing/2014/main" id="{C553423B-EDCF-4DE1-A5E1-A177307AD835}"/>
              </a:ext>
            </a:extLst>
          </p:cNvPr>
          <p:cNvGrpSpPr>
            <a:grpSpLocks/>
          </p:cNvGrpSpPr>
          <p:nvPr/>
        </p:nvGrpSpPr>
        <p:grpSpPr bwMode="auto">
          <a:xfrm rot="632759">
            <a:off x="3930196" y="2553659"/>
            <a:ext cx="3248025" cy="2420938"/>
            <a:chOff x="3854468" y="3170669"/>
            <a:chExt cx="3248181" cy="2421693"/>
          </a:xfrm>
        </p:grpSpPr>
        <p:sp>
          <p:nvSpPr>
            <p:cNvPr id="15380" name="Line 17">
              <a:extLst>
                <a:ext uri="{FF2B5EF4-FFF2-40B4-BE49-F238E27FC236}">
                  <a16:creationId xmlns:a16="http://schemas.microsoft.com/office/drawing/2014/main" id="{D1961BCD-5DB2-4627-85F1-609D1157BB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4613540" y="4328049"/>
              <a:ext cx="19950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5">
              <a:extLst>
                <a:ext uri="{FF2B5EF4-FFF2-40B4-BE49-F238E27FC236}">
                  <a16:creationId xmlns:a16="http://schemas.microsoft.com/office/drawing/2014/main" id="{E22AFFAD-DCB3-4B93-B497-7B63D7A496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 flipH="1">
              <a:off x="4163412" y="3729739"/>
              <a:ext cx="405568" cy="10139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7">
              <a:extLst>
                <a:ext uri="{FF2B5EF4-FFF2-40B4-BE49-F238E27FC236}">
                  <a16:creationId xmlns:a16="http://schemas.microsoft.com/office/drawing/2014/main" id="{83BD990C-0D3D-42C1-85A6-CB56A6C6DC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4122221" y="4406132"/>
              <a:ext cx="20063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0">
              <a:extLst>
                <a:ext uri="{FF2B5EF4-FFF2-40B4-BE49-F238E27FC236}">
                  <a16:creationId xmlns:a16="http://schemas.microsoft.com/office/drawing/2014/main" id="{B100D5DC-0620-44DB-B11A-FAD797C789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4772607" y="3296143"/>
              <a:ext cx="128834" cy="6116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84" name="Picture 10">
              <a:extLst>
                <a:ext uri="{FF2B5EF4-FFF2-40B4-BE49-F238E27FC236}">
                  <a16:creationId xmlns:a16="http://schemas.microsoft.com/office/drawing/2014/main" id="{A8A7FD8F-81AB-4543-ADCB-26F7DA3D0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4102">
              <a:off x="4208014" y="5047741"/>
              <a:ext cx="1016745" cy="419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85" name="Picture 12">
              <a:extLst>
                <a:ext uri="{FF2B5EF4-FFF2-40B4-BE49-F238E27FC236}">
                  <a16:creationId xmlns:a16="http://schemas.microsoft.com/office/drawing/2014/main" id="{B0BACE45-F535-4978-B507-0943F421C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206">
              <a:off x="5823327" y="4852294"/>
              <a:ext cx="999668" cy="740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86" name="Picture 13">
              <a:extLst>
                <a:ext uri="{FF2B5EF4-FFF2-40B4-BE49-F238E27FC236}">
                  <a16:creationId xmlns:a16="http://schemas.microsoft.com/office/drawing/2014/main" id="{3B25E26D-137F-4A98-8FAD-8D318FB72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9958">
              <a:off x="6498382" y="4245970"/>
              <a:ext cx="604267" cy="659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7" name="Line 22">
              <a:extLst>
                <a:ext uri="{FF2B5EF4-FFF2-40B4-BE49-F238E27FC236}">
                  <a16:creationId xmlns:a16="http://schemas.microsoft.com/office/drawing/2014/main" id="{3BA609F2-DF40-4CD2-9836-50D25EF8F3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5864046" y="4798101"/>
              <a:ext cx="19705" cy="6690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7">
              <a:extLst>
                <a:ext uri="{FF2B5EF4-FFF2-40B4-BE49-F238E27FC236}">
                  <a16:creationId xmlns:a16="http://schemas.microsoft.com/office/drawing/2014/main" id="{C92BD605-AE5D-4C3B-9A32-3D86E479EB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3854468" y="5018997"/>
              <a:ext cx="20063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2">
              <a:extLst>
                <a:ext uri="{FF2B5EF4-FFF2-40B4-BE49-F238E27FC236}">
                  <a16:creationId xmlns:a16="http://schemas.microsoft.com/office/drawing/2014/main" id="{86F7D36B-CDFF-4775-8481-AC7A9A3B9D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4079204" y="3968785"/>
              <a:ext cx="19705" cy="6690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3">
              <a:extLst>
                <a:ext uri="{FF2B5EF4-FFF2-40B4-BE49-F238E27FC236}">
                  <a16:creationId xmlns:a16="http://schemas.microsoft.com/office/drawing/2014/main" id="{2FBF7D9D-4486-4BD8-8387-3B5DE3D59D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 flipH="1">
              <a:off x="5916931" y="4614476"/>
              <a:ext cx="353222" cy="965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2">
              <a:extLst>
                <a:ext uri="{FF2B5EF4-FFF2-40B4-BE49-F238E27FC236}">
                  <a16:creationId xmlns:a16="http://schemas.microsoft.com/office/drawing/2014/main" id="{F91D33FE-131B-4A91-83F4-B83F405BAE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6564166" y="4111564"/>
              <a:ext cx="19705" cy="6690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3">
              <a:extLst>
                <a:ext uri="{FF2B5EF4-FFF2-40B4-BE49-F238E27FC236}">
                  <a16:creationId xmlns:a16="http://schemas.microsoft.com/office/drawing/2014/main" id="{AB841A55-481F-48F4-B955-BCD8E4E287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 flipH="1">
              <a:off x="6171487" y="4010118"/>
              <a:ext cx="353222" cy="965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7">
              <a:extLst>
                <a:ext uri="{FF2B5EF4-FFF2-40B4-BE49-F238E27FC236}">
                  <a16:creationId xmlns:a16="http://schemas.microsoft.com/office/drawing/2014/main" id="{CE030444-C4CD-49A9-BCA5-9D13903F2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>
              <a:off x="4792407" y="3720892"/>
              <a:ext cx="20063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3">
              <a:extLst>
                <a:ext uri="{FF2B5EF4-FFF2-40B4-BE49-F238E27FC236}">
                  <a16:creationId xmlns:a16="http://schemas.microsoft.com/office/drawing/2014/main" id="{CF1489A8-234B-4B80-9D3E-B9BE6AC7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09744" flipH="1">
              <a:off x="4388016" y="3170669"/>
              <a:ext cx="353222" cy="965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7" name="Freeform 33">
            <a:extLst>
              <a:ext uri="{FF2B5EF4-FFF2-40B4-BE49-F238E27FC236}">
                <a16:creationId xmlns:a16="http://schemas.microsoft.com/office/drawing/2014/main" id="{D449CCA3-BAEC-4D26-B582-04F6EC8D2F68}"/>
              </a:ext>
            </a:extLst>
          </p:cNvPr>
          <p:cNvSpPr>
            <a:spLocks/>
          </p:cNvSpPr>
          <p:nvPr/>
        </p:nvSpPr>
        <p:spPr bwMode="auto">
          <a:xfrm>
            <a:off x="5989183" y="2163135"/>
            <a:ext cx="1711325" cy="6953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Freeform 31">
            <a:extLst>
              <a:ext uri="{FF2B5EF4-FFF2-40B4-BE49-F238E27FC236}">
                <a16:creationId xmlns:a16="http://schemas.microsoft.com/office/drawing/2014/main" id="{9A5CBCF9-7292-4C5C-89B9-149E737FD2FD}"/>
              </a:ext>
            </a:extLst>
          </p:cNvPr>
          <p:cNvSpPr>
            <a:spLocks/>
          </p:cNvSpPr>
          <p:nvPr/>
        </p:nvSpPr>
        <p:spPr bwMode="auto">
          <a:xfrm>
            <a:off x="7724320" y="1702759"/>
            <a:ext cx="673100" cy="1150938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Freeform 20">
            <a:extLst>
              <a:ext uri="{FF2B5EF4-FFF2-40B4-BE49-F238E27FC236}">
                <a16:creationId xmlns:a16="http://schemas.microsoft.com/office/drawing/2014/main" id="{0DA762C2-4854-4487-BCEC-CFDF3F05AC85}"/>
              </a:ext>
            </a:extLst>
          </p:cNvPr>
          <p:cNvSpPr>
            <a:spLocks/>
          </p:cNvSpPr>
          <p:nvPr/>
        </p:nvSpPr>
        <p:spPr bwMode="auto">
          <a:xfrm>
            <a:off x="5976482" y="1685298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">
            <a:extLst>
              <a:ext uri="{FF2B5EF4-FFF2-40B4-BE49-F238E27FC236}">
                <a16:creationId xmlns:a16="http://schemas.microsoft.com/office/drawing/2014/main" id="{868B427A-7649-41E6-8734-59ADFD55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reeform 33">
            <a:extLst>
              <a:ext uri="{FF2B5EF4-FFF2-40B4-BE49-F238E27FC236}">
                <a16:creationId xmlns:a16="http://schemas.microsoft.com/office/drawing/2014/main" id="{4101A767-274D-4AC6-9843-559CF7748A7D}"/>
              </a:ext>
            </a:extLst>
          </p:cNvPr>
          <p:cNvSpPr>
            <a:spLocks/>
          </p:cNvSpPr>
          <p:nvPr/>
        </p:nvSpPr>
        <p:spPr bwMode="auto">
          <a:xfrm>
            <a:off x="1886007" y="3414755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Freeform 32">
            <a:extLst>
              <a:ext uri="{FF2B5EF4-FFF2-40B4-BE49-F238E27FC236}">
                <a16:creationId xmlns:a16="http://schemas.microsoft.com/office/drawing/2014/main" id="{750A8D69-9611-4758-A7E5-F3FA11AA2F9C}"/>
              </a:ext>
            </a:extLst>
          </p:cNvPr>
          <p:cNvSpPr>
            <a:spLocks/>
          </p:cNvSpPr>
          <p:nvPr/>
        </p:nvSpPr>
        <p:spPr bwMode="auto">
          <a:xfrm>
            <a:off x="379469" y="3802105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31">
            <a:extLst>
              <a:ext uri="{FF2B5EF4-FFF2-40B4-BE49-F238E27FC236}">
                <a16:creationId xmlns:a16="http://schemas.microsoft.com/office/drawing/2014/main" id="{7409D5F3-B0B6-450D-A48C-ABAD5B5B5883}"/>
              </a:ext>
            </a:extLst>
          </p:cNvPr>
          <p:cNvSpPr>
            <a:spLocks/>
          </p:cNvSpPr>
          <p:nvPr/>
        </p:nvSpPr>
        <p:spPr bwMode="auto">
          <a:xfrm>
            <a:off x="3260782" y="3835443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0" name="Group 28">
            <a:extLst>
              <a:ext uri="{FF2B5EF4-FFF2-40B4-BE49-F238E27FC236}">
                <a16:creationId xmlns:a16="http://schemas.microsoft.com/office/drawing/2014/main" id="{627B04AF-0141-476E-A32D-89B13B8BA589}"/>
              </a:ext>
            </a:extLst>
          </p:cNvPr>
          <p:cNvGrpSpPr>
            <a:grpSpLocks/>
          </p:cNvGrpSpPr>
          <p:nvPr/>
        </p:nvGrpSpPr>
        <p:grpSpPr bwMode="auto">
          <a:xfrm>
            <a:off x="5775382" y="749343"/>
            <a:ext cx="3576637" cy="2138363"/>
            <a:chOff x="5068986" y="150132"/>
            <a:chExt cx="3576449" cy="2138649"/>
          </a:xfrm>
        </p:grpSpPr>
        <p:sp>
          <p:nvSpPr>
            <p:cNvPr id="16429" name="Freeform 33">
              <a:extLst>
                <a:ext uri="{FF2B5EF4-FFF2-40B4-BE49-F238E27FC236}">
                  <a16:creationId xmlns:a16="http://schemas.microsoft.com/office/drawing/2014/main" id="{41809A56-D2CF-4AD6-9987-AEBEA03AB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32">
              <a:extLst>
                <a:ext uri="{FF2B5EF4-FFF2-40B4-BE49-F238E27FC236}">
                  <a16:creationId xmlns:a16="http://schemas.microsoft.com/office/drawing/2014/main" id="{D7722957-2E2A-4D9F-AF48-7BE68BC7D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31">
              <a:extLst>
                <a:ext uri="{FF2B5EF4-FFF2-40B4-BE49-F238E27FC236}">
                  <a16:creationId xmlns:a16="http://schemas.microsoft.com/office/drawing/2014/main" id="{1529B00E-DD1F-4196-BAA1-3B8976C7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32" name="Picture 10">
              <a:extLst>
                <a:ext uri="{FF2B5EF4-FFF2-40B4-BE49-F238E27FC236}">
                  <a16:creationId xmlns:a16="http://schemas.microsoft.com/office/drawing/2014/main" id="{B152D8EC-99D3-48DF-A903-5D9928D6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33" name="Picture 12">
              <a:extLst>
                <a:ext uri="{FF2B5EF4-FFF2-40B4-BE49-F238E27FC236}">
                  <a16:creationId xmlns:a16="http://schemas.microsoft.com/office/drawing/2014/main" id="{2AACFB25-24FC-4077-BCED-1714D81EB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13">
              <a:extLst>
                <a:ext uri="{FF2B5EF4-FFF2-40B4-BE49-F238E27FC236}">
                  <a16:creationId xmlns:a16="http://schemas.microsoft.com/office/drawing/2014/main" id="{97342053-B31F-4302-96DC-C6AAF921E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EAEDC257-8EF8-4A22-A02B-0F12A8C02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5DCC8FD0-A258-40C2-9AC5-2FC936758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A2C3B0EB-51BF-45D4-9717-72B7DEFC7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184313D9-5F12-4A0E-8C0F-316352A4E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FA239255-A0FB-452C-AA4D-D313B8DF7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49287A4B-0CCA-4475-882A-77853A59A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63158659-C2F2-4C3B-B597-654773006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CD165362-A03C-4F82-9854-038DA8B01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C40728A8-70EF-4118-B4F8-A9C41F904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F07DCFFE-AE5F-4E76-A42D-62EB76992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ACE55A5E-E93B-47DC-9324-E69062E56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796F6C21-DFC4-4AB8-9773-5595CCCE8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01EB0D96-412A-414E-B6B7-80000EBB1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C5A367B8-ECAA-461B-97CF-933D07543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889108DF-DF68-4549-9178-1A2A57092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E8588700-FABA-4D80-99ED-CA3B4FC0E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0F04315D-9A70-44FC-B74B-F9DCC7583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77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391" name="Picture 10">
            <a:extLst>
              <a:ext uri="{FF2B5EF4-FFF2-40B4-BE49-F238E27FC236}">
                <a16:creationId xmlns:a16="http://schemas.microsoft.com/office/drawing/2014/main" id="{91B18CE2-CDD8-4773-8763-A05D95A3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31" y="4645067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Freeform 33">
            <a:extLst>
              <a:ext uri="{FF2B5EF4-FFF2-40B4-BE49-F238E27FC236}">
                <a16:creationId xmlns:a16="http://schemas.microsoft.com/office/drawing/2014/main" id="{79A40ADD-A89C-4E9A-896F-60673FCC651A}"/>
              </a:ext>
            </a:extLst>
          </p:cNvPr>
          <p:cNvSpPr>
            <a:spLocks/>
          </p:cNvSpPr>
          <p:nvPr/>
        </p:nvSpPr>
        <p:spPr bwMode="auto">
          <a:xfrm>
            <a:off x="2567043" y="3144880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32">
            <a:extLst>
              <a:ext uri="{FF2B5EF4-FFF2-40B4-BE49-F238E27FC236}">
                <a16:creationId xmlns:a16="http://schemas.microsoft.com/office/drawing/2014/main" id="{A417DE6F-F691-4E37-AFBB-583D13A5AF49}"/>
              </a:ext>
            </a:extLst>
          </p:cNvPr>
          <p:cNvSpPr>
            <a:spLocks/>
          </p:cNvSpPr>
          <p:nvPr/>
        </p:nvSpPr>
        <p:spPr bwMode="auto">
          <a:xfrm>
            <a:off x="1060507" y="3532230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31">
            <a:extLst>
              <a:ext uri="{FF2B5EF4-FFF2-40B4-BE49-F238E27FC236}">
                <a16:creationId xmlns:a16="http://schemas.microsoft.com/office/drawing/2014/main" id="{A466B35F-4B08-43D8-B316-1BD8CBB392AD}"/>
              </a:ext>
            </a:extLst>
          </p:cNvPr>
          <p:cNvSpPr>
            <a:spLocks/>
          </p:cNvSpPr>
          <p:nvPr/>
        </p:nvSpPr>
        <p:spPr bwMode="auto">
          <a:xfrm>
            <a:off x="3941819" y="356556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5" name="Picture 12">
            <a:extLst>
              <a:ext uri="{FF2B5EF4-FFF2-40B4-BE49-F238E27FC236}">
                <a16:creationId xmlns:a16="http://schemas.microsoft.com/office/drawing/2014/main" id="{4DF9CFEB-1208-4751-829F-02D97ADA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497319" y="4259306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>
            <a:extLst>
              <a:ext uri="{FF2B5EF4-FFF2-40B4-BE49-F238E27FC236}">
                <a16:creationId xmlns:a16="http://schemas.microsoft.com/office/drawing/2014/main" id="{02071D02-89E9-4D21-A378-4C73F9C4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93" y="3473492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7ADAE2E3-5847-47FE-9241-99E49A574D79}"/>
              </a:ext>
            </a:extLst>
          </p:cNvPr>
          <p:cNvGrpSpPr>
            <a:grpSpLocks/>
          </p:cNvGrpSpPr>
          <p:nvPr/>
        </p:nvGrpSpPr>
        <p:grpSpPr bwMode="auto">
          <a:xfrm>
            <a:off x="1688347" y="3416907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D26D7412-D8ED-43DA-94B6-F045EE4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184B7A92-B2BF-4A32-83E2-770273D58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80330F2F-F1AB-470E-8F30-FAEE8AFB8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C9591FE6-8C69-4543-900F-446568C0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15671B58-41CE-42B4-944B-0DCA98B917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6E17457F-A5B8-4126-96A9-84DFD4533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11049AF1-919D-4261-B8B9-B680DA47E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8F64B07D-0CB9-4043-9F4A-AB0DD54C1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79A530F7-6281-4C83-8F1A-5B66E6F36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5F247D77-A175-4423-8318-7906AA190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854EA495-B7AA-4DEB-BC73-337802259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AC514659-36F0-40B9-B9CA-C21A8C507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596B8D4D-5F52-4F8D-8782-8B291DAB3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8CC74976-E41A-4ACD-981D-7A885B40D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53A78FF-FE52-4A02-BE42-1E9E0885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2C920100-41C7-42E0-B652-E9911EB1B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8" name="Group 208">
            <a:extLst>
              <a:ext uri="{FF2B5EF4-FFF2-40B4-BE49-F238E27FC236}">
                <a16:creationId xmlns:a16="http://schemas.microsoft.com/office/drawing/2014/main" id="{14F7B1A9-A134-49BD-9B23-C2FA5BD5DD98}"/>
              </a:ext>
            </a:extLst>
          </p:cNvPr>
          <p:cNvGrpSpPr>
            <a:grpSpLocks/>
          </p:cNvGrpSpPr>
          <p:nvPr/>
        </p:nvGrpSpPr>
        <p:grpSpPr bwMode="auto">
          <a:xfrm>
            <a:off x="1095432" y="3025817"/>
            <a:ext cx="3576637" cy="2095500"/>
            <a:chOff x="5068986" y="150132"/>
            <a:chExt cx="3576449" cy="2095779"/>
          </a:xfrm>
        </p:grpSpPr>
        <p:pic>
          <p:nvPicPr>
            <p:cNvPr id="16422" name="Picture 10">
              <a:extLst>
                <a:ext uri="{FF2B5EF4-FFF2-40B4-BE49-F238E27FC236}">
                  <a16:creationId xmlns:a16="http://schemas.microsoft.com/office/drawing/2014/main" id="{0DE23BFE-4F0F-4A8B-81DE-C17E67935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23" name="Freeform 33">
              <a:extLst>
                <a:ext uri="{FF2B5EF4-FFF2-40B4-BE49-F238E27FC236}">
                  <a16:creationId xmlns:a16="http://schemas.microsoft.com/office/drawing/2014/main" id="{16C3FF00-4511-4A71-B383-E61F95A6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32">
              <a:extLst>
                <a:ext uri="{FF2B5EF4-FFF2-40B4-BE49-F238E27FC236}">
                  <a16:creationId xmlns:a16="http://schemas.microsoft.com/office/drawing/2014/main" id="{6C9F6CC8-7D80-43F9-9B4F-103DFC73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31">
              <a:extLst>
                <a:ext uri="{FF2B5EF4-FFF2-40B4-BE49-F238E27FC236}">
                  <a16:creationId xmlns:a16="http://schemas.microsoft.com/office/drawing/2014/main" id="{0DA9E4F1-79C5-4A26-8D00-88D825BD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26" name="Picture 12">
              <a:extLst>
                <a:ext uri="{FF2B5EF4-FFF2-40B4-BE49-F238E27FC236}">
                  <a16:creationId xmlns:a16="http://schemas.microsoft.com/office/drawing/2014/main" id="{4C1E69DB-3FB9-484D-AC2B-D9F8042E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13">
              <a:extLst>
                <a:ext uri="{FF2B5EF4-FFF2-40B4-BE49-F238E27FC236}">
                  <a16:creationId xmlns:a16="http://schemas.microsoft.com/office/drawing/2014/main" id="{CE8BD3A5-AC2E-4A54-A433-0EA053720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850BCBD0-37F4-45F6-9717-2F8B2B9B9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98921624-6FB7-4BE9-A106-D19C19B4C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FBF5D598-8F25-4885-9593-B5DF2CC0C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4E4A1293-C261-4360-8531-A876789D8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6A5F6CFC-9A6E-4547-B88F-35A81662D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12FE4708-99CA-4138-BE31-481AD4576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0A25CC43-EE79-43AF-966C-1B2FFB0D1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345B0A02-CDF4-4A30-88DB-4FE6D2C43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7DF90B55-B3F8-4870-96B3-A0CD46124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8DB56E00-C6C6-4441-A41F-E4D76578A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512001CA-1D8B-4B95-A7B6-D8E79135B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659AA485-8034-4834-A574-7AC9C778B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4877F0CF-26B8-4406-9D39-9DA7B9265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4543F19B-D432-4FFD-9637-1DBD88555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18D30F73-10EB-40C9-B13E-3375C4259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5D11B77D-098B-4CC7-8ABA-606937107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A2F64F25-B5A9-457F-87D5-9F2231F4E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6F115652-F121-4F1D-A538-BE321F728BA4}"/>
              </a:ext>
            </a:extLst>
          </p:cNvPr>
          <p:cNvCxnSpPr/>
          <p:nvPr/>
        </p:nvCxnSpPr>
        <p:spPr>
          <a:xfrm flipV="1">
            <a:off x="4238681" y="2730542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00" name="Group 93">
            <a:extLst>
              <a:ext uri="{FF2B5EF4-FFF2-40B4-BE49-F238E27FC236}">
                <a16:creationId xmlns:a16="http://schemas.microsoft.com/office/drawing/2014/main" id="{52BECEC6-5DB1-46EB-9202-2CFCDBE8B260}"/>
              </a:ext>
            </a:extLst>
          </p:cNvPr>
          <p:cNvGrpSpPr>
            <a:grpSpLocks/>
          </p:cNvGrpSpPr>
          <p:nvPr/>
        </p:nvGrpSpPr>
        <p:grpSpPr bwMode="auto">
          <a:xfrm rot="-1037583">
            <a:off x="5722994" y="2744830"/>
            <a:ext cx="2098675" cy="2654300"/>
            <a:chOff x="1514475" y="1798638"/>
            <a:chExt cx="3810000" cy="4592637"/>
          </a:xfrm>
        </p:grpSpPr>
        <p:sp>
          <p:nvSpPr>
            <p:cNvPr id="16404" name="Freeform 33">
              <a:extLst>
                <a:ext uri="{FF2B5EF4-FFF2-40B4-BE49-F238E27FC236}">
                  <a16:creationId xmlns:a16="http://schemas.microsoft.com/office/drawing/2014/main" id="{FA24FDE4-B34B-4F73-B542-640478C4C4C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1">
              <a:extLst>
                <a:ext uri="{FF2B5EF4-FFF2-40B4-BE49-F238E27FC236}">
                  <a16:creationId xmlns:a16="http://schemas.microsoft.com/office/drawing/2014/main" id="{D4159614-3F28-4E3D-8AA3-7E235C8112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06" name="Picture 10">
              <a:extLst>
                <a:ext uri="{FF2B5EF4-FFF2-40B4-BE49-F238E27FC236}">
                  <a16:creationId xmlns:a16="http://schemas.microsoft.com/office/drawing/2014/main" id="{E76B8471-7281-4AD4-897C-0155D0E93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376971">
              <a:off x="1266031" y="4053682"/>
              <a:ext cx="1228725" cy="7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7" name="Picture 12">
              <a:extLst>
                <a:ext uri="{FF2B5EF4-FFF2-40B4-BE49-F238E27FC236}">
                  <a16:creationId xmlns:a16="http://schemas.microsoft.com/office/drawing/2014/main" id="{3C7F01B8-A9F7-4FB5-9E6B-E97EF1272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13">
              <a:extLst>
                <a:ext uri="{FF2B5EF4-FFF2-40B4-BE49-F238E27FC236}">
                  <a16:creationId xmlns:a16="http://schemas.microsoft.com/office/drawing/2014/main" id="{A7019E2A-DFF2-4A04-8906-7A8C9B4E2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5661025"/>
              <a:ext cx="1150937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Freeform 15">
              <a:extLst>
                <a:ext uri="{FF2B5EF4-FFF2-40B4-BE49-F238E27FC236}">
                  <a16:creationId xmlns:a16="http://schemas.microsoft.com/office/drawing/2014/main" id="{76E2EBB0-CB2D-4FAE-A3EB-A24F43D923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6">
              <a:extLst>
                <a:ext uri="{FF2B5EF4-FFF2-40B4-BE49-F238E27FC236}">
                  <a16:creationId xmlns:a16="http://schemas.microsoft.com/office/drawing/2014/main" id="{7B418102-911C-4BEF-B452-F5B03DFB9B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664619" y="2858294"/>
              <a:ext cx="2732087" cy="638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7">
              <a:extLst>
                <a:ext uri="{FF2B5EF4-FFF2-40B4-BE49-F238E27FC236}">
                  <a16:creationId xmlns:a16="http://schemas.microsoft.com/office/drawing/2014/main" id="{BD937BF9-C746-4209-AA5C-425738E044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526382" y="3032919"/>
              <a:ext cx="2717800" cy="611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1">
              <a:extLst>
                <a:ext uri="{FF2B5EF4-FFF2-40B4-BE49-F238E27FC236}">
                  <a16:creationId xmlns:a16="http://schemas.microsoft.com/office/drawing/2014/main" id="{9200DDE0-3837-4BDF-85F5-CAFB4EC8D5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059906" y="1304132"/>
              <a:ext cx="168275" cy="1182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2">
              <a:extLst>
                <a:ext uri="{FF2B5EF4-FFF2-40B4-BE49-F238E27FC236}">
                  <a16:creationId xmlns:a16="http://schemas.microsoft.com/office/drawing/2014/main" id="{0E7957D3-2A26-46C3-9CBD-37C27E490A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43162" y="2433638"/>
              <a:ext cx="150813" cy="1277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4">
              <a:extLst>
                <a:ext uri="{FF2B5EF4-FFF2-40B4-BE49-F238E27FC236}">
                  <a16:creationId xmlns:a16="http://schemas.microsoft.com/office/drawing/2014/main" id="{B3814794-067F-4D92-8D41-02EB008A15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486944" y="4833144"/>
              <a:ext cx="1152525" cy="573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25">
              <a:extLst>
                <a:ext uri="{FF2B5EF4-FFF2-40B4-BE49-F238E27FC236}">
                  <a16:creationId xmlns:a16="http://schemas.microsoft.com/office/drawing/2014/main" id="{BD7681F1-A6E1-4343-A0F2-26326C817A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26">
              <a:extLst>
                <a:ext uri="{FF2B5EF4-FFF2-40B4-BE49-F238E27FC236}">
                  <a16:creationId xmlns:a16="http://schemas.microsoft.com/office/drawing/2014/main" id="{254E7D56-BB83-4F71-939E-27C408B18D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848769" y="2126456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7">
              <a:extLst>
                <a:ext uri="{FF2B5EF4-FFF2-40B4-BE49-F238E27FC236}">
                  <a16:creationId xmlns:a16="http://schemas.microsoft.com/office/drawing/2014/main" id="{AF9AC3AE-E399-45F9-8C16-85EA05D15E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862806" y="4174332"/>
              <a:ext cx="2689225" cy="623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28">
              <a:extLst>
                <a:ext uri="{FF2B5EF4-FFF2-40B4-BE49-F238E27FC236}">
                  <a16:creationId xmlns:a16="http://schemas.microsoft.com/office/drawing/2014/main" id="{53BFC5A5-4268-4D5F-9153-ADC3F0C58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658938" y="2227263"/>
              <a:ext cx="1168400" cy="673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0">
              <a:extLst>
                <a:ext uri="{FF2B5EF4-FFF2-40B4-BE49-F238E27FC236}">
                  <a16:creationId xmlns:a16="http://schemas.microsoft.com/office/drawing/2014/main" id="{D9C9AC82-22BA-4E07-9C2A-2A85407F96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93319" y="4040981"/>
              <a:ext cx="153988" cy="1158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27">
              <a:extLst>
                <a:ext uri="{FF2B5EF4-FFF2-40B4-BE49-F238E27FC236}">
                  <a16:creationId xmlns:a16="http://schemas.microsoft.com/office/drawing/2014/main" id="{2FA34D22-0A1A-47D2-AF50-F24D670FB7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120106" y="4004469"/>
              <a:ext cx="2689225" cy="623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22">
              <a:extLst>
                <a:ext uri="{FF2B5EF4-FFF2-40B4-BE49-F238E27FC236}">
                  <a16:creationId xmlns:a16="http://schemas.microsoft.com/office/drawing/2014/main" id="{9B03DC99-B22F-421D-9049-CAF8C4B88E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078162" y="5097463"/>
              <a:ext cx="150813" cy="1277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1" name="Freeform 33">
            <a:extLst>
              <a:ext uri="{FF2B5EF4-FFF2-40B4-BE49-F238E27FC236}">
                <a16:creationId xmlns:a16="http://schemas.microsoft.com/office/drawing/2014/main" id="{062B8E3F-2F9B-40D3-A052-3F3FAA76C343}"/>
              </a:ext>
            </a:extLst>
          </p:cNvPr>
          <p:cNvSpPr>
            <a:spLocks/>
          </p:cNvSpPr>
          <p:nvPr/>
        </p:nvSpPr>
        <p:spPr bwMode="auto">
          <a:xfrm>
            <a:off x="6389744" y="1641518"/>
            <a:ext cx="1711325" cy="6889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Freeform 31">
            <a:extLst>
              <a:ext uri="{FF2B5EF4-FFF2-40B4-BE49-F238E27FC236}">
                <a16:creationId xmlns:a16="http://schemas.microsoft.com/office/drawing/2014/main" id="{D8D12D6C-7F92-453F-83C8-392E67EC67B5}"/>
              </a:ext>
            </a:extLst>
          </p:cNvPr>
          <p:cNvSpPr>
            <a:spLocks/>
          </p:cNvSpPr>
          <p:nvPr/>
        </p:nvSpPr>
        <p:spPr bwMode="auto">
          <a:xfrm>
            <a:off x="8123293" y="1173206"/>
            <a:ext cx="673100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Freeform 20">
            <a:extLst>
              <a:ext uri="{FF2B5EF4-FFF2-40B4-BE49-F238E27FC236}">
                <a16:creationId xmlns:a16="http://schemas.microsoft.com/office/drawing/2014/main" id="{AE3B63C7-9BAE-41C6-9C0F-BA027C99C9EC}"/>
              </a:ext>
            </a:extLst>
          </p:cNvPr>
          <p:cNvSpPr>
            <a:spLocks/>
          </p:cNvSpPr>
          <p:nvPr/>
        </p:nvSpPr>
        <p:spPr bwMode="auto">
          <a:xfrm>
            <a:off x="6377043" y="1157331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>
            <a:extLst>
              <a:ext uri="{FF2B5EF4-FFF2-40B4-BE49-F238E27FC236}">
                <a16:creationId xmlns:a16="http://schemas.microsoft.com/office/drawing/2014/main" id="{BC313810-3C58-4A73-A2BE-C3ABB050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reeform 33">
            <a:extLst>
              <a:ext uri="{FF2B5EF4-FFF2-40B4-BE49-F238E27FC236}">
                <a16:creationId xmlns:a16="http://schemas.microsoft.com/office/drawing/2014/main" id="{DCA8962F-0B50-46D9-A762-52FD1B5780EB}"/>
              </a:ext>
            </a:extLst>
          </p:cNvPr>
          <p:cNvSpPr>
            <a:spLocks/>
          </p:cNvSpPr>
          <p:nvPr/>
        </p:nvSpPr>
        <p:spPr bwMode="auto">
          <a:xfrm>
            <a:off x="1846015" y="3385890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Freeform 31">
            <a:extLst>
              <a:ext uri="{FF2B5EF4-FFF2-40B4-BE49-F238E27FC236}">
                <a16:creationId xmlns:a16="http://schemas.microsoft.com/office/drawing/2014/main" id="{513E380F-8470-4B27-9DAF-87829F067DA1}"/>
              </a:ext>
            </a:extLst>
          </p:cNvPr>
          <p:cNvSpPr>
            <a:spLocks/>
          </p:cNvSpPr>
          <p:nvPr/>
        </p:nvSpPr>
        <p:spPr bwMode="auto">
          <a:xfrm>
            <a:off x="3220790" y="380657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3" name="Group 28">
            <a:extLst>
              <a:ext uri="{FF2B5EF4-FFF2-40B4-BE49-F238E27FC236}">
                <a16:creationId xmlns:a16="http://schemas.microsoft.com/office/drawing/2014/main" id="{73F048B1-09A7-4F3E-9D80-7E014CF7EC33}"/>
              </a:ext>
            </a:extLst>
          </p:cNvPr>
          <p:cNvGrpSpPr>
            <a:grpSpLocks/>
          </p:cNvGrpSpPr>
          <p:nvPr/>
        </p:nvGrpSpPr>
        <p:grpSpPr bwMode="auto">
          <a:xfrm>
            <a:off x="5735390" y="1049090"/>
            <a:ext cx="3576637" cy="1809750"/>
            <a:chOff x="5068986" y="478378"/>
            <a:chExt cx="3576449" cy="1810403"/>
          </a:xfrm>
        </p:grpSpPr>
        <p:sp>
          <p:nvSpPr>
            <p:cNvPr id="17453" name="Freeform 32">
              <a:extLst>
                <a:ext uri="{FF2B5EF4-FFF2-40B4-BE49-F238E27FC236}">
                  <a16:creationId xmlns:a16="http://schemas.microsoft.com/office/drawing/2014/main" id="{4F77574C-6876-48C7-B188-A146945C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31">
              <a:extLst>
                <a:ext uri="{FF2B5EF4-FFF2-40B4-BE49-F238E27FC236}">
                  <a16:creationId xmlns:a16="http://schemas.microsoft.com/office/drawing/2014/main" id="{851A5A01-482B-4183-9270-8E3EEBD3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55" name="Picture 10">
              <a:extLst>
                <a:ext uri="{FF2B5EF4-FFF2-40B4-BE49-F238E27FC236}">
                  <a16:creationId xmlns:a16="http://schemas.microsoft.com/office/drawing/2014/main" id="{AF74BB93-5BE2-4B74-80CA-80CD94D29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56" name="Picture 12">
              <a:extLst>
                <a:ext uri="{FF2B5EF4-FFF2-40B4-BE49-F238E27FC236}">
                  <a16:creationId xmlns:a16="http://schemas.microsoft.com/office/drawing/2014/main" id="{07B60FD4-7412-47A5-B5E0-637E3A437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13">
              <a:extLst>
                <a:ext uri="{FF2B5EF4-FFF2-40B4-BE49-F238E27FC236}">
                  <a16:creationId xmlns:a16="http://schemas.microsoft.com/office/drawing/2014/main" id="{3745A627-CDC8-43CD-9FA0-1E83CB74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616E4DFB-5774-4667-A2A6-A55411898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62FAEEA5-6FE5-4351-8861-3AD944913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91D75362-61A7-4578-83E0-77E99DCFD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0D9A54EA-8E24-498D-9AB5-6C1FD0703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BFE84608-C349-4EFB-B3B8-7C310DB1C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A543C3F6-DFB5-4179-807C-B387C94C7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1AE9F7D3-99F8-4B2D-8968-07EACEDE4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40776C59-5889-4F22-8150-F63658779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6F29A6E2-2769-4F2D-8A26-254862F09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5C268E60-6F9C-49C5-AB1A-2BD00B7F6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36A7666B-D7F9-4614-87D6-357FEEDC6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AE754C16-13E2-4044-B609-937D7A239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0E8AEA48-DFFA-47DE-B5A6-D247CD922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47F6856E-0AF5-40D5-91F2-800F41217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F825FDB5-14E9-450E-9CA2-E6C188CF8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A844834B-EB33-48EA-A1EE-A5D6EB2DB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AAE32886-CE49-459C-9939-761165326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7414" name="Picture 10">
            <a:extLst>
              <a:ext uri="{FF2B5EF4-FFF2-40B4-BE49-F238E27FC236}">
                <a16:creationId xmlns:a16="http://schemas.microsoft.com/office/drawing/2014/main" id="{D84A12BF-3419-4A90-A4AE-E1A995DA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39" y="4616202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Freeform 33">
            <a:extLst>
              <a:ext uri="{FF2B5EF4-FFF2-40B4-BE49-F238E27FC236}">
                <a16:creationId xmlns:a16="http://schemas.microsoft.com/office/drawing/2014/main" id="{F19F73BE-904A-46AC-99B0-D91A7EA49E84}"/>
              </a:ext>
            </a:extLst>
          </p:cNvPr>
          <p:cNvSpPr>
            <a:spLocks/>
          </p:cNvSpPr>
          <p:nvPr/>
        </p:nvSpPr>
        <p:spPr bwMode="auto">
          <a:xfrm>
            <a:off x="2527051" y="3116015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Freeform 32">
            <a:extLst>
              <a:ext uri="{FF2B5EF4-FFF2-40B4-BE49-F238E27FC236}">
                <a16:creationId xmlns:a16="http://schemas.microsoft.com/office/drawing/2014/main" id="{34ED79DD-D081-4410-AD5E-0F4077C58DCF}"/>
              </a:ext>
            </a:extLst>
          </p:cNvPr>
          <p:cNvSpPr>
            <a:spLocks/>
          </p:cNvSpPr>
          <p:nvPr/>
        </p:nvSpPr>
        <p:spPr bwMode="auto">
          <a:xfrm>
            <a:off x="1020515" y="3503365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31">
            <a:extLst>
              <a:ext uri="{FF2B5EF4-FFF2-40B4-BE49-F238E27FC236}">
                <a16:creationId xmlns:a16="http://schemas.microsoft.com/office/drawing/2014/main" id="{354E5187-9CAD-49D1-8F8A-BC02862FD918}"/>
              </a:ext>
            </a:extLst>
          </p:cNvPr>
          <p:cNvSpPr>
            <a:spLocks/>
          </p:cNvSpPr>
          <p:nvPr/>
        </p:nvSpPr>
        <p:spPr bwMode="auto">
          <a:xfrm>
            <a:off x="3901827" y="3536703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8" name="Picture 12">
            <a:extLst>
              <a:ext uri="{FF2B5EF4-FFF2-40B4-BE49-F238E27FC236}">
                <a16:creationId xmlns:a16="http://schemas.microsoft.com/office/drawing/2014/main" id="{C1F24398-A4DE-40D2-BD69-8D9AAA57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457327" y="4230441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>
            <a:extLst>
              <a:ext uri="{FF2B5EF4-FFF2-40B4-BE49-F238E27FC236}">
                <a16:creationId xmlns:a16="http://schemas.microsoft.com/office/drawing/2014/main" id="{A529BF7C-28CA-4086-A6DE-448C2E8C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01" y="3444627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AC1AF1E2-E847-42BB-8646-C93CE80ACFD1}"/>
              </a:ext>
            </a:extLst>
          </p:cNvPr>
          <p:cNvGrpSpPr>
            <a:grpSpLocks/>
          </p:cNvGrpSpPr>
          <p:nvPr/>
        </p:nvGrpSpPr>
        <p:grpSpPr bwMode="auto">
          <a:xfrm>
            <a:off x="1648355" y="3388042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FAFF122A-842C-4ADA-A9C2-D0841DDA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E213D8BE-7330-47D1-AB53-383CDD0A5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571B80CD-86DB-4F36-9DAF-55CDCDC0F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6FD9D9FF-7BED-4C88-8686-1C698BA5A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0C1076D0-1998-452B-AB27-F6E1FADA1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09888D8B-04B6-483D-ADB5-EC3A1C297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3E78922A-85B1-4BC3-B341-748695EC1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5E931C64-2447-4B4F-8277-15B867060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49C3A76E-E42A-407E-A33A-952FF40CA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23B5677E-5377-439F-95C6-A10736B86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64CCFDB2-5D76-47E1-B2B6-94409ADF0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9BC20903-C1A6-48F4-A36C-24680DBBC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9D8DF10C-217B-44DC-88DE-097F7DB37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FB9A4A3A-C8C0-450A-802C-B453AEE77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FF6A70E3-4135-4E49-BE8E-7FFF7B4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045A0ECA-A6E3-4473-BB29-8EE2261DE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421" name="Group 208">
            <a:extLst>
              <a:ext uri="{FF2B5EF4-FFF2-40B4-BE49-F238E27FC236}">
                <a16:creationId xmlns:a16="http://schemas.microsoft.com/office/drawing/2014/main" id="{8735FC07-BDA8-409E-8D5C-0460661DD63F}"/>
              </a:ext>
            </a:extLst>
          </p:cNvPr>
          <p:cNvGrpSpPr>
            <a:grpSpLocks/>
          </p:cNvGrpSpPr>
          <p:nvPr/>
        </p:nvGrpSpPr>
        <p:grpSpPr bwMode="auto">
          <a:xfrm>
            <a:off x="1055440" y="2996952"/>
            <a:ext cx="3576637" cy="2095500"/>
            <a:chOff x="5068986" y="150132"/>
            <a:chExt cx="3576449" cy="2095779"/>
          </a:xfrm>
        </p:grpSpPr>
        <p:pic>
          <p:nvPicPr>
            <p:cNvPr id="17446" name="Picture 10">
              <a:extLst>
                <a:ext uri="{FF2B5EF4-FFF2-40B4-BE49-F238E27FC236}">
                  <a16:creationId xmlns:a16="http://schemas.microsoft.com/office/drawing/2014/main" id="{2E7C3CDC-2590-4733-9097-20551C745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47" name="Freeform 33">
              <a:extLst>
                <a:ext uri="{FF2B5EF4-FFF2-40B4-BE49-F238E27FC236}">
                  <a16:creationId xmlns:a16="http://schemas.microsoft.com/office/drawing/2014/main" id="{29541CEA-57D3-4DE4-9FC3-95B65529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2">
              <a:extLst>
                <a:ext uri="{FF2B5EF4-FFF2-40B4-BE49-F238E27FC236}">
                  <a16:creationId xmlns:a16="http://schemas.microsoft.com/office/drawing/2014/main" id="{ABFA36A1-B3FD-4A3E-AFF5-5A8C41529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31">
              <a:extLst>
                <a:ext uri="{FF2B5EF4-FFF2-40B4-BE49-F238E27FC236}">
                  <a16:creationId xmlns:a16="http://schemas.microsoft.com/office/drawing/2014/main" id="{45E1AA9B-E92F-43D9-B3B9-CF6E97D0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50" name="Picture 12">
              <a:extLst>
                <a:ext uri="{FF2B5EF4-FFF2-40B4-BE49-F238E27FC236}">
                  <a16:creationId xmlns:a16="http://schemas.microsoft.com/office/drawing/2014/main" id="{DCE5634B-EADC-43C3-B1DB-AE3ED2723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1" name="Picture 13">
              <a:extLst>
                <a:ext uri="{FF2B5EF4-FFF2-40B4-BE49-F238E27FC236}">
                  <a16:creationId xmlns:a16="http://schemas.microsoft.com/office/drawing/2014/main" id="{B3D4517C-2963-4780-BC36-BD8F124AC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FE95BAE3-1148-412B-8415-514BD5F10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5C4C7AD1-115F-4DD5-AF08-906CF7D56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2B0D1879-8F79-4042-A49E-29EB71934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9D54CCC3-5551-448C-8D32-E35E23C6D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1888EDCC-7C76-4B1F-8BCB-3045D8944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AC84DEDD-E4AF-4E6C-A4EE-8114AA96D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5B55A483-C53B-4A12-B12E-35D57EF49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338C9A82-448F-4C60-A309-C4E44FBD3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74D1ED5E-7B1F-4AF4-A39A-D9B26AB3A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A7B3A166-F6D2-4462-8708-15A6AA0ED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76056BA9-22B5-4208-B69E-D5C8C337E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D6014BBD-D948-4413-9C2B-E52147A9F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DA16623C-A29D-44EC-9E93-AEF44E27B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421E5C6A-3740-47AF-B623-7632AB9BC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C887052B-44DC-4CB5-B79E-E6CD77FA8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FE0A85FE-3341-470D-9EC3-F28891E2B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0E1A7A19-BC2B-44A4-B8DE-BB9DC0F56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81134EE4-BA8F-4AD8-8A42-EB43EBF3F295}"/>
              </a:ext>
            </a:extLst>
          </p:cNvPr>
          <p:cNvCxnSpPr/>
          <p:nvPr/>
        </p:nvCxnSpPr>
        <p:spPr>
          <a:xfrm flipV="1">
            <a:off x="4198689" y="2701677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3" name="Group 112">
            <a:extLst>
              <a:ext uri="{FF2B5EF4-FFF2-40B4-BE49-F238E27FC236}">
                <a16:creationId xmlns:a16="http://schemas.microsoft.com/office/drawing/2014/main" id="{E1BD2119-9CB7-485E-BA2C-126557CA9510}"/>
              </a:ext>
            </a:extLst>
          </p:cNvPr>
          <p:cNvGrpSpPr>
            <a:grpSpLocks/>
          </p:cNvGrpSpPr>
          <p:nvPr/>
        </p:nvGrpSpPr>
        <p:grpSpPr bwMode="auto">
          <a:xfrm>
            <a:off x="6678364" y="3082677"/>
            <a:ext cx="1936750" cy="2298700"/>
            <a:chOff x="1895475" y="1784350"/>
            <a:chExt cx="3429000" cy="4054475"/>
          </a:xfrm>
        </p:grpSpPr>
        <p:sp>
          <p:nvSpPr>
            <p:cNvPr id="17428" name="Freeform 33">
              <a:extLst>
                <a:ext uri="{FF2B5EF4-FFF2-40B4-BE49-F238E27FC236}">
                  <a16:creationId xmlns:a16="http://schemas.microsoft.com/office/drawing/2014/main" id="{0DDF0001-F7BC-47DC-9031-8C978F04D29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31">
              <a:extLst>
                <a:ext uri="{FF2B5EF4-FFF2-40B4-BE49-F238E27FC236}">
                  <a16:creationId xmlns:a16="http://schemas.microsoft.com/office/drawing/2014/main" id="{6B3221A5-E2B7-4FD5-B908-881EB89D07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30" name="Picture 10">
              <a:extLst>
                <a:ext uri="{FF2B5EF4-FFF2-40B4-BE49-F238E27FC236}">
                  <a16:creationId xmlns:a16="http://schemas.microsoft.com/office/drawing/2014/main" id="{637D1F3D-3743-4793-B634-55753056B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31" name="Picture 12">
              <a:extLst>
                <a:ext uri="{FF2B5EF4-FFF2-40B4-BE49-F238E27FC236}">
                  <a16:creationId xmlns:a16="http://schemas.microsoft.com/office/drawing/2014/main" id="{6E4AB38B-B484-4726-BD58-78C9C4CB9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Freeform 15">
              <a:extLst>
                <a:ext uri="{FF2B5EF4-FFF2-40B4-BE49-F238E27FC236}">
                  <a16:creationId xmlns:a16="http://schemas.microsoft.com/office/drawing/2014/main" id="{065F8549-F29D-4E3F-AB6B-4C2788358DE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6">
              <a:extLst>
                <a:ext uri="{FF2B5EF4-FFF2-40B4-BE49-F238E27FC236}">
                  <a16:creationId xmlns:a16="http://schemas.microsoft.com/office/drawing/2014/main" id="{8CFCE6A7-E761-455A-9B47-BD23CF4FE5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7">
              <a:extLst>
                <a:ext uri="{FF2B5EF4-FFF2-40B4-BE49-F238E27FC236}">
                  <a16:creationId xmlns:a16="http://schemas.microsoft.com/office/drawing/2014/main" id="{5CD1E91C-27B7-4F67-A3E0-D54319FFD7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8">
              <a:extLst>
                <a:ext uri="{FF2B5EF4-FFF2-40B4-BE49-F238E27FC236}">
                  <a16:creationId xmlns:a16="http://schemas.microsoft.com/office/drawing/2014/main" id="{96907CA6-ADC7-48D1-9323-104F368071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19">
              <a:extLst>
                <a:ext uri="{FF2B5EF4-FFF2-40B4-BE49-F238E27FC236}">
                  <a16:creationId xmlns:a16="http://schemas.microsoft.com/office/drawing/2014/main" id="{0749D890-D54F-4334-82A4-F475840CCF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0">
              <a:extLst>
                <a:ext uri="{FF2B5EF4-FFF2-40B4-BE49-F238E27FC236}">
                  <a16:creationId xmlns:a16="http://schemas.microsoft.com/office/drawing/2014/main" id="{D7A67A54-1EA8-4C82-8DB5-76579CF2C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21">
              <a:extLst>
                <a:ext uri="{FF2B5EF4-FFF2-40B4-BE49-F238E27FC236}">
                  <a16:creationId xmlns:a16="http://schemas.microsoft.com/office/drawing/2014/main" id="{D3B775B1-2CAE-4E57-B8BF-F175A00331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94919" y="1180306"/>
              <a:ext cx="0" cy="1208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22">
              <a:extLst>
                <a:ext uri="{FF2B5EF4-FFF2-40B4-BE49-F238E27FC236}">
                  <a16:creationId xmlns:a16="http://schemas.microsoft.com/office/drawing/2014/main" id="{362C779C-0F67-4F50-BF62-461EED1BED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4">
              <a:extLst>
                <a:ext uri="{FF2B5EF4-FFF2-40B4-BE49-F238E27FC236}">
                  <a16:creationId xmlns:a16="http://schemas.microsoft.com/office/drawing/2014/main" id="{7C301511-D5F1-481D-A65A-45E139218B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5">
              <a:extLst>
                <a:ext uri="{FF2B5EF4-FFF2-40B4-BE49-F238E27FC236}">
                  <a16:creationId xmlns:a16="http://schemas.microsoft.com/office/drawing/2014/main" id="{9FD6A386-C71B-45F5-AE03-DCB821C132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26">
              <a:extLst>
                <a:ext uri="{FF2B5EF4-FFF2-40B4-BE49-F238E27FC236}">
                  <a16:creationId xmlns:a16="http://schemas.microsoft.com/office/drawing/2014/main" id="{05E3EFA0-1B23-41BD-9226-55FAF699A3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27">
              <a:extLst>
                <a:ext uri="{FF2B5EF4-FFF2-40B4-BE49-F238E27FC236}">
                  <a16:creationId xmlns:a16="http://schemas.microsoft.com/office/drawing/2014/main" id="{060F236A-1398-4AED-80DA-8E26615664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8">
              <a:extLst>
                <a:ext uri="{FF2B5EF4-FFF2-40B4-BE49-F238E27FC236}">
                  <a16:creationId xmlns:a16="http://schemas.microsoft.com/office/drawing/2014/main" id="{9A63EBEC-EDCC-454E-B071-60D202A7ED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30">
              <a:extLst>
                <a:ext uri="{FF2B5EF4-FFF2-40B4-BE49-F238E27FC236}">
                  <a16:creationId xmlns:a16="http://schemas.microsoft.com/office/drawing/2014/main" id="{E0D13611-8C56-4143-A958-4B88BE724E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4" name="Freeform 33">
            <a:extLst>
              <a:ext uri="{FF2B5EF4-FFF2-40B4-BE49-F238E27FC236}">
                <a16:creationId xmlns:a16="http://schemas.microsoft.com/office/drawing/2014/main" id="{1B6D1C44-61B3-46B5-9F9C-A46F756020DB}"/>
              </a:ext>
            </a:extLst>
          </p:cNvPr>
          <p:cNvSpPr>
            <a:spLocks/>
          </p:cNvSpPr>
          <p:nvPr/>
        </p:nvSpPr>
        <p:spPr bwMode="auto">
          <a:xfrm>
            <a:off x="6349752" y="1609477"/>
            <a:ext cx="1711325" cy="6921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Freeform 31">
            <a:extLst>
              <a:ext uri="{FF2B5EF4-FFF2-40B4-BE49-F238E27FC236}">
                <a16:creationId xmlns:a16="http://schemas.microsoft.com/office/drawing/2014/main" id="{BBCC713B-508D-4E91-A76F-06D5E8F5DF05}"/>
              </a:ext>
            </a:extLst>
          </p:cNvPr>
          <p:cNvSpPr>
            <a:spLocks/>
          </p:cNvSpPr>
          <p:nvPr/>
        </p:nvSpPr>
        <p:spPr bwMode="auto">
          <a:xfrm>
            <a:off x="8086477" y="1147516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20">
            <a:extLst>
              <a:ext uri="{FF2B5EF4-FFF2-40B4-BE49-F238E27FC236}">
                <a16:creationId xmlns:a16="http://schemas.microsoft.com/office/drawing/2014/main" id="{0278298B-F8C7-4B83-9FBE-47C6652A2BA9}"/>
              </a:ext>
            </a:extLst>
          </p:cNvPr>
          <p:cNvSpPr>
            <a:spLocks/>
          </p:cNvSpPr>
          <p:nvPr/>
        </p:nvSpPr>
        <p:spPr bwMode="auto">
          <a:xfrm>
            <a:off x="6337051" y="1128466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7" name="Picture 13">
            <a:extLst>
              <a:ext uri="{FF2B5EF4-FFF2-40B4-BE49-F238E27FC236}">
                <a16:creationId xmlns:a16="http://schemas.microsoft.com/office/drawing/2014/main" id="{32040582-086C-4405-81F5-B2704D55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01" y="5352803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>
            <a:extLst>
              <a:ext uri="{FF2B5EF4-FFF2-40B4-BE49-F238E27FC236}">
                <a16:creationId xmlns:a16="http://schemas.microsoft.com/office/drawing/2014/main" id="{B43D560E-CBAB-48ED-85BD-A324D45A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reeform 33">
            <a:extLst>
              <a:ext uri="{FF2B5EF4-FFF2-40B4-BE49-F238E27FC236}">
                <a16:creationId xmlns:a16="http://schemas.microsoft.com/office/drawing/2014/main" id="{1AF0077C-2B47-4BD0-AAAA-899A67D36182}"/>
              </a:ext>
            </a:extLst>
          </p:cNvPr>
          <p:cNvSpPr>
            <a:spLocks/>
          </p:cNvSpPr>
          <p:nvPr/>
        </p:nvSpPr>
        <p:spPr bwMode="auto">
          <a:xfrm>
            <a:off x="1990601" y="3286100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Freeform 31">
            <a:extLst>
              <a:ext uri="{FF2B5EF4-FFF2-40B4-BE49-F238E27FC236}">
                <a16:creationId xmlns:a16="http://schemas.microsoft.com/office/drawing/2014/main" id="{C00C0B0F-67F6-4F5A-89D4-4A965C3D5094}"/>
              </a:ext>
            </a:extLst>
          </p:cNvPr>
          <p:cNvSpPr>
            <a:spLocks/>
          </p:cNvSpPr>
          <p:nvPr/>
        </p:nvSpPr>
        <p:spPr bwMode="auto">
          <a:xfrm>
            <a:off x="3365376" y="370678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7" name="Group 28">
            <a:extLst>
              <a:ext uri="{FF2B5EF4-FFF2-40B4-BE49-F238E27FC236}">
                <a16:creationId xmlns:a16="http://schemas.microsoft.com/office/drawing/2014/main" id="{5598AFA8-A198-4785-8A03-B24DB4331523}"/>
              </a:ext>
            </a:extLst>
          </p:cNvPr>
          <p:cNvGrpSpPr>
            <a:grpSpLocks/>
          </p:cNvGrpSpPr>
          <p:nvPr/>
        </p:nvGrpSpPr>
        <p:grpSpPr bwMode="auto">
          <a:xfrm>
            <a:off x="5879976" y="620688"/>
            <a:ext cx="3576637" cy="2138363"/>
            <a:chOff x="5068986" y="150132"/>
            <a:chExt cx="3576449" cy="2138649"/>
          </a:xfrm>
        </p:grpSpPr>
        <p:sp>
          <p:nvSpPr>
            <p:cNvPr id="18478" name="Freeform 33">
              <a:extLst>
                <a:ext uri="{FF2B5EF4-FFF2-40B4-BE49-F238E27FC236}">
                  <a16:creationId xmlns:a16="http://schemas.microsoft.com/office/drawing/2014/main" id="{0D33C30A-E89F-4351-B437-7B641FDB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32">
              <a:extLst>
                <a:ext uri="{FF2B5EF4-FFF2-40B4-BE49-F238E27FC236}">
                  <a16:creationId xmlns:a16="http://schemas.microsoft.com/office/drawing/2014/main" id="{0C277D4B-0B2E-4FC3-B7A1-9A0848C14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31">
              <a:extLst>
                <a:ext uri="{FF2B5EF4-FFF2-40B4-BE49-F238E27FC236}">
                  <a16:creationId xmlns:a16="http://schemas.microsoft.com/office/drawing/2014/main" id="{AE1A1677-D66B-4B09-9F07-07A7A9051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81" name="Picture 10">
              <a:extLst>
                <a:ext uri="{FF2B5EF4-FFF2-40B4-BE49-F238E27FC236}">
                  <a16:creationId xmlns:a16="http://schemas.microsoft.com/office/drawing/2014/main" id="{EEA33BCF-AC75-44E9-A218-003128A92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2" name="Picture 12">
              <a:extLst>
                <a:ext uri="{FF2B5EF4-FFF2-40B4-BE49-F238E27FC236}">
                  <a16:creationId xmlns:a16="http://schemas.microsoft.com/office/drawing/2014/main" id="{A8735CB6-BD87-4DE2-9B82-DA132F6A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13">
              <a:extLst>
                <a:ext uri="{FF2B5EF4-FFF2-40B4-BE49-F238E27FC236}">
                  <a16:creationId xmlns:a16="http://schemas.microsoft.com/office/drawing/2014/main" id="{EACDCB0D-ED3E-4548-9AD3-532BA121E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C55F9937-DD36-426A-8481-D1D0BCC2EF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298FE345-18D5-4A44-81BD-7BAE446B0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3A2A064D-893B-45FE-988E-97D7A5CEC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31E06F89-F2CA-4EC9-8711-940905162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12E431A9-FD7E-4ADB-BD08-EC4869F35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109C20AB-982B-4E03-A050-5EA3DB073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B49029FB-4BE1-4DCD-83DC-21111EB59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AE34DCD0-93CB-45B2-B82B-9EB3B7BB9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739568D6-87B0-42D0-8A79-DE1EBACCF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F150FB8C-D0C6-470B-9E8C-631E548B9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9C93D6A2-27D0-4456-82F9-B67112CDA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9D9A5CCE-7750-4BB8-A625-E1DAB0E92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319DA8F1-26F2-40D9-832E-E4E44B5C7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2CA9C215-34FA-4995-9211-9613AC36D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52B34CDC-8CC6-49EE-B7A0-7257101F8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C51D2859-1955-4343-A0BB-0195E0ED6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F4110BD3-74FD-4F35-8D23-511667708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8438" name="Picture 10">
            <a:extLst>
              <a:ext uri="{FF2B5EF4-FFF2-40B4-BE49-F238E27FC236}">
                <a16:creationId xmlns:a16="http://schemas.microsoft.com/office/drawing/2014/main" id="{E39074BF-C67A-4AFC-B3AA-003054E0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25" y="4516412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Freeform 33">
            <a:extLst>
              <a:ext uri="{FF2B5EF4-FFF2-40B4-BE49-F238E27FC236}">
                <a16:creationId xmlns:a16="http://schemas.microsoft.com/office/drawing/2014/main" id="{9BBC289F-BBF3-4AF5-8FC0-093F1B57A8C8}"/>
              </a:ext>
            </a:extLst>
          </p:cNvPr>
          <p:cNvSpPr>
            <a:spLocks/>
          </p:cNvSpPr>
          <p:nvPr/>
        </p:nvSpPr>
        <p:spPr bwMode="auto">
          <a:xfrm>
            <a:off x="2671637" y="3016225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32">
            <a:extLst>
              <a:ext uri="{FF2B5EF4-FFF2-40B4-BE49-F238E27FC236}">
                <a16:creationId xmlns:a16="http://schemas.microsoft.com/office/drawing/2014/main" id="{0D38E79D-EAE6-4F21-BF78-2F40C79BC555}"/>
              </a:ext>
            </a:extLst>
          </p:cNvPr>
          <p:cNvSpPr>
            <a:spLocks/>
          </p:cNvSpPr>
          <p:nvPr/>
        </p:nvSpPr>
        <p:spPr bwMode="auto">
          <a:xfrm>
            <a:off x="1165101" y="3403575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31">
            <a:extLst>
              <a:ext uri="{FF2B5EF4-FFF2-40B4-BE49-F238E27FC236}">
                <a16:creationId xmlns:a16="http://schemas.microsoft.com/office/drawing/2014/main" id="{42D79DA7-74F6-4C65-92AD-BF932FC6CA8A}"/>
              </a:ext>
            </a:extLst>
          </p:cNvPr>
          <p:cNvSpPr>
            <a:spLocks/>
          </p:cNvSpPr>
          <p:nvPr/>
        </p:nvSpPr>
        <p:spPr bwMode="auto">
          <a:xfrm>
            <a:off x="4046413" y="3436913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2" name="Picture 12">
            <a:extLst>
              <a:ext uri="{FF2B5EF4-FFF2-40B4-BE49-F238E27FC236}">
                <a16:creationId xmlns:a16="http://schemas.microsoft.com/office/drawing/2014/main" id="{14407AAE-8107-4F84-B3E7-4879CE796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601913" y="4130651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>
            <a:extLst>
              <a:ext uri="{FF2B5EF4-FFF2-40B4-BE49-F238E27FC236}">
                <a16:creationId xmlns:a16="http://schemas.microsoft.com/office/drawing/2014/main" id="{AF26A53D-475C-44D3-A04E-35241A40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87" y="3344837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00556DA5-487A-44DD-86D4-3CFD45709510}"/>
              </a:ext>
            </a:extLst>
          </p:cNvPr>
          <p:cNvGrpSpPr>
            <a:grpSpLocks/>
          </p:cNvGrpSpPr>
          <p:nvPr/>
        </p:nvGrpSpPr>
        <p:grpSpPr bwMode="auto">
          <a:xfrm>
            <a:off x="1792941" y="3288252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F0254BA7-8D99-4F3D-9E80-DAE5B2C3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44449822-6ADD-4D1F-8812-B2536C879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DA88D4EC-2A24-4516-A77C-44C5E8E11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DE16A30A-AC85-4274-891C-3D35F7B5F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9EB98FED-C0F2-413B-9024-D0F0BDC8A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45EDC39D-1766-4278-BB6D-8928FA5A1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401AE97E-EEF6-471E-98C1-695AFEDF1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0A08D4C9-67BF-45AF-8334-22A71553A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F3091EAF-6F32-4A2C-8DD6-A46E04D0E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7B1218BE-29C7-45BC-8811-CABA9AFD1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69EE8502-350E-4ACA-81E7-EF3A9E7F2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B243BE05-F310-4EF7-BCB0-BA5DAB18F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15C843CF-E7CC-413C-862C-821736626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5343A330-23C0-4239-B94A-666836188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A4C42C7D-A0F7-4F10-BD95-775FF61CD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5D5C1D66-9FFE-4EF9-BF0F-ECA0F61B4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45" name="Group 208">
            <a:extLst>
              <a:ext uri="{FF2B5EF4-FFF2-40B4-BE49-F238E27FC236}">
                <a16:creationId xmlns:a16="http://schemas.microsoft.com/office/drawing/2014/main" id="{BE2E01DA-A82A-4DFE-B656-B7A409DCB4AE}"/>
              </a:ext>
            </a:extLst>
          </p:cNvPr>
          <p:cNvGrpSpPr>
            <a:grpSpLocks/>
          </p:cNvGrpSpPr>
          <p:nvPr/>
        </p:nvGrpSpPr>
        <p:grpSpPr bwMode="auto">
          <a:xfrm>
            <a:off x="1200026" y="2897162"/>
            <a:ext cx="3576637" cy="2095500"/>
            <a:chOff x="5068986" y="150132"/>
            <a:chExt cx="3576449" cy="2095779"/>
          </a:xfrm>
        </p:grpSpPr>
        <p:pic>
          <p:nvPicPr>
            <p:cNvPr id="18471" name="Picture 10">
              <a:extLst>
                <a:ext uri="{FF2B5EF4-FFF2-40B4-BE49-F238E27FC236}">
                  <a16:creationId xmlns:a16="http://schemas.microsoft.com/office/drawing/2014/main" id="{F10FD7B0-7CC0-4A47-98BF-ED1897AEA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72" name="Freeform 33">
              <a:extLst>
                <a:ext uri="{FF2B5EF4-FFF2-40B4-BE49-F238E27FC236}">
                  <a16:creationId xmlns:a16="http://schemas.microsoft.com/office/drawing/2014/main" id="{18C0D4E9-360C-431D-A492-D6D59D3F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32">
              <a:extLst>
                <a:ext uri="{FF2B5EF4-FFF2-40B4-BE49-F238E27FC236}">
                  <a16:creationId xmlns:a16="http://schemas.microsoft.com/office/drawing/2014/main" id="{4CCB14D3-BDBD-4B46-8947-C6E0C964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31">
              <a:extLst>
                <a:ext uri="{FF2B5EF4-FFF2-40B4-BE49-F238E27FC236}">
                  <a16:creationId xmlns:a16="http://schemas.microsoft.com/office/drawing/2014/main" id="{35D59EB3-A887-4341-8F0A-387E5B972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75" name="Picture 12">
              <a:extLst>
                <a:ext uri="{FF2B5EF4-FFF2-40B4-BE49-F238E27FC236}">
                  <a16:creationId xmlns:a16="http://schemas.microsoft.com/office/drawing/2014/main" id="{680ACA41-8CEC-4330-893C-42BF6E52E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6" name="Picture 13">
              <a:extLst>
                <a:ext uri="{FF2B5EF4-FFF2-40B4-BE49-F238E27FC236}">
                  <a16:creationId xmlns:a16="http://schemas.microsoft.com/office/drawing/2014/main" id="{43100128-83AA-4921-A943-C6987C5BF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C99F27A2-BFC5-4FB9-9420-1CF000935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6C1080EA-1C73-49A6-8C71-313AB78B4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573891E0-F2AD-4D51-9AF3-1339E651A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51F84E97-37FE-443C-A8B4-F5DF1D04B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9EE95455-A508-4B65-BF6F-B93AA407D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B912BFCC-C58E-4FE9-9635-405F71B33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C0555512-EF2F-4312-BCF1-9C698EB32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C3338185-5A37-4DFB-9021-C87B84126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0848FEF3-CD04-4873-A203-3FD0422B6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77475F09-8489-4EEE-81D5-B476ABD6F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F984B003-D7C6-4599-962D-98DD90404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B2C32F41-4637-445D-95D7-B0BF515B4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60DEABC4-1E08-4B07-9729-C4EC20D91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49327EBB-823D-43E4-B1E5-D1875485D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1B152500-8414-4196-A4A9-313D7ED85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AE10673B-186A-41DE-8764-CC614D3E5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68B77415-090E-4DB0-A7D3-DDB01BF7D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09270915-86C3-44ED-B4FC-C6F24E880F4B}"/>
              </a:ext>
            </a:extLst>
          </p:cNvPr>
          <p:cNvCxnSpPr/>
          <p:nvPr/>
        </p:nvCxnSpPr>
        <p:spPr>
          <a:xfrm flipV="1">
            <a:off x="4343275" y="2601887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7" name="Group 112">
            <a:extLst>
              <a:ext uri="{FF2B5EF4-FFF2-40B4-BE49-F238E27FC236}">
                <a16:creationId xmlns:a16="http://schemas.microsoft.com/office/drawing/2014/main" id="{E235EEC8-B504-419C-8D4E-2E43E267F15D}"/>
              </a:ext>
            </a:extLst>
          </p:cNvPr>
          <p:cNvGrpSpPr>
            <a:grpSpLocks/>
          </p:cNvGrpSpPr>
          <p:nvPr/>
        </p:nvGrpSpPr>
        <p:grpSpPr bwMode="auto">
          <a:xfrm>
            <a:off x="6822950" y="2982887"/>
            <a:ext cx="1936750" cy="2298700"/>
            <a:chOff x="1895475" y="1784350"/>
            <a:chExt cx="3429000" cy="4054475"/>
          </a:xfrm>
        </p:grpSpPr>
        <p:sp>
          <p:nvSpPr>
            <p:cNvPr id="18453" name="Freeform 33">
              <a:extLst>
                <a:ext uri="{FF2B5EF4-FFF2-40B4-BE49-F238E27FC236}">
                  <a16:creationId xmlns:a16="http://schemas.microsoft.com/office/drawing/2014/main" id="{F8CC7380-D3E1-45BE-89D2-048F4E50CB0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31">
              <a:extLst>
                <a:ext uri="{FF2B5EF4-FFF2-40B4-BE49-F238E27FC236}">
                  <a16:creationId xmlns:a16="http://schemas.microsoft.com/office/drawing/2014/main" id="{80D6B3C3-A252-4BD9-A109-9E8A83049C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55" name="Picture 10">
              <a:extLst>
                <a:ext uri="{FF2B5EF4-FFF2-40B4-BE49-F238E27FC236}">
                  <a16:creationId xmlns:a16="http://schemas.microsoft.com/office/drawing/2014/main" id="{C594F682-682F-4C94-811E-80F547AE5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6" name="Picture 12">
              <a:extLst>
                <a:ext uri="{FF2B5EF4-FFF2-40B4-BE49-F238E27FC236}">
                  <a16:creationId xmlns:a16="http://schemas.microsoft.com/office/drawing/2014/main" id="{A3BB2D98-FF75-42C1-A94B-F3139F49B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Freeform 15">
              <a:extLst>
                <a:ext uri="{FF2B5EF4-FFF2-40B4-BE49-F238E27FC236}">
                  <a16:creationId xmlns:a16="http://schemas.microsoft.com/office/drawing/2014/main" id="{C9407C58-5BB5-4DE4-AB50-86F505AA4B7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6">
              <a:extLst>
                <a:ext uri="{FF2B5EF4-FFF2-40B4-BE49-F238E27FC236}">
                  <a16:creationId xmlns:a16="http://schemas.microsoft.com/office/drawing/2014/main" id="{B1C0CBF9-9012-4965-A6E5-54B807F129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7">
              <a:extLst>
                <a:ext uri="{FF2B5EF4-FFF2-40B4-BE49-F238E27FC236}">
                  <a16:creationId xmlns:a16="http://schemas.microsoft.com/office/drawing/2014/main" id="{99B18D49-AADE-4C61-9606-95DA0B0E72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18">
              <a:extLst>
                <a:ext uri="{FF2B5EF4-FFF2-40B4-BE49-F238E27FC236}">
                  <a16:creationId xmlns:a16="http://schemas.microsoft.com/office/drawing/2014/main" id="{FBCD321E-FD18-4492-84D0-CF0A515FD5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19">
              <a:extLst>
                <a:ext uri="{FF2B5EF4-FFF2-40B4-BE49-F238E27FC236}">
                  <a16:creationId xmlns:a16="http://schemas.microsoft.com/office/drawing/2014/main" id="{9B46E1C9-BD32-4668-9E79-26AF4B773F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0">
              <a:extLst>
                <a:ext uri="{FF2B5EF4-FFF2-40B4-BE49-F238E27FC236}">
                  <a16:creationId xmlns:a16="http://schemas.microsoft.com/office/drawing/2014/main" id="{BC7E4871-F5E2-4566-BE71-41A9650AD0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1">
              <a:extLst>
                <a:ext uri="{FF2B5EF4-FFF2-40B4-BE49-F238E27FC236}">
                  <a16:creationId xmlns:a16="http://schemas.microsoft.com/office/drawing/2014/main" id="{F9126664-8B15-48E9-AC0D-34708BA5CF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94919" y="1180306"/>
              <a:ext cx="0" cy="1208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2">
              <a:extLst>
                <a:ext uri="{FF2B5EF4-FFF2-40B4-BE49-F238E27FC236}">
                  <a16:creationId xmlns:a16="http://schemas.microsoft.com/office/drawing/2014/main" id="{13DEF373-AC63-424C-A177-1E0DF4B14D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4">
              <a:extLst>
                <a:ext uri="{FF2B5EF4-FFF2-40B4-BE49-F238E27FC236}">
                  <a16:creationId xmlns:a16="http://schemas.microsoft.com/office/drawing/2014/main" id="{3ECA623B-7786-4C92-B0A4-F169DA0F17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5">
              <a:extLst>
                <a:ext uri="{FF2B5EF4-FFF2-40B4-BE49-F238E27FC236}">
                  <a16:creationId xmlns:a16="http://schemas.microsoft.com/office/drawing/2014/main" id="{F163205E-243C-462B-99DA-7B576E8BAC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6">
              <a:extLst>
                <a:ext uri="{FF2B5EF4-FFF2-40B4-BE49-F238E27FC236}">
                  <a16:creationId xmlns:a16="http://schemas.microsoft.com/office/drawing/2014/main" id="{E70B382B-EAFE-452F-BBAE-B9A81B0F8E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7">
              <a:extLst>
                <a:ext uri="{FF2B5EF4-FFF2-40B4-BE49-F238E27FC236}">
                  <a16:creationId xmlns:a16="http://schemas.microsoft.com/office/drawing/2014/main" id="{FCC5C3C6-47D7-4000-967A-7D25AB3FA2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28">
              <a:extLst>
                <a:ext uri="{FF2B5EF4-FFF2-40B4-BE49-F238E27FC236}">
                  <a16:creationId xmlns:a16="http://schemas.microsoft.com/office/drawing/2014/main" id="{3B48F753-B6C0-4C2C-9636-45463ACA0F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0">
              <a:extLst>
                <a:ext uri="{FF2B5EF4-FFF2-40B4-BE49-F238E27FC236}">
                  <a16:creationId xmlns:a16="http://schemas.microsoft.com/office/drawing/2014/main" id="{21558D18-3B50-48C0-A73F-81F23273E0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C5EB3CA-862A-4012-BCCD-8CAFADDB0365}"/>
              </a:ext>
            </a:extLst>
          </p:cNvPr>
          <p:cNvCxnSpPr/>
          <p:nvPr/>
        </p:nvCxnSpPr>
        <p:spPr>
          <a:xfrm>
            <a:off x="4689350" y="3983013"/>
            <a:ext cx="1968500" cy="17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Freeform 33">
            <a:extLst>
              <a:ext uri="{FF2B5EF4-FFF2-40B4-BE49-F238E27FC236}">
                <a16:creationId xmlns:a16="http://schemas.microsoft.com/office/drawing/2014/main" id="{6AB3F333-57C9-43F3-8F81-2ABE0A66EECD}"/>
              </a:ext>
            </a:extLst>
          </p:cNvPr>
          <p:cNvSpPr>
            <a:spLocks/>
          </p:cNvSpPr>
          <p:nvPr/>
        </p:nvSpPr>
        <p:spPr bwMode="auto">
          <a:xfrm>
            <a:off x="6510212" y="1520801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Freeform 31">
            <a:extLst>
              <a:ext uri="{FF2B5EF4-FFF2-40B4-BE49-F238E27FC236}">
                <a16:creationId xmlns:a16="http://schemas.microsoft.com/office/drawing/2014/main" id="{2B0DB8BB-21A6-4DCC-B2C9-7711962FBB35}"/>
              </a:ext>
            </a:extLst>
          </p:cNvPr>
          <p:cNvSpPr>
            <a:spLocks/>
          </p:cNvSpPr>
          <p:nvPr/>
        </p:nvSpPr>
        <p:spPr bwMode="auto">
          <a:xfrm>
            <a:off x="8231063" y="1047726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Freeform 20">
            <a:extLst>
              <a:ext uri="{FF2B5EF4-FFF2-40B4-BE49-F238E27FC236}">
                <a16:creationId xmlns:a16="http://schemas.microsoft.com/office/drawing/2014/main" id="{6A7DEB46-C209-43E7-874F-8B888D7DEA20}"/>
              </a:ext>
            </a:extLst>
          </p:cNvPr>
          <p:cNvSpPr>
            <a:spLocks/>
          </p:cNvSpPr>
          <p:nvPr/>
        </p:nvSpPr>
        <p:spPr bwMode="auto">
          <a:xfrm>
            <a:off x="6481637" y="1028676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52" name="Picture 13">
            <a:extLst>
              <a:ext uri="{FF2B5EF4-FFF2-40B4-BE49-F238E27FC236}">
                <a16:creationId xmlns:a16="http://schemas.microsoft.com/office/drawing/2014/main" id="{85328B92-B1FF-4AAC-8AEC-0BE061F8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87" y="5253013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>
            <a:extLst>
              <a:ext uri="{FF2B5EF4-FFF2-40B4-BE49-F238E27FC236}">
                <a16:creationId xmlns:a16="http://schemas.microsoft.com/office/drawing/2014/main" id="{DEB39294-E18B-4A83-8178-89D09CC9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6">
            <a:extLst>
              <a:ext uri="{FF2B5EF4-FFF2-40B4-BE49-F238E27FC236}">
                <a16:creationId xmlns:a16="http://schemas.microsoft.com/office/drawing/2014/main" id="{1A9BDC61-D2B5-468B-BCB4-1F08ADD00BC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063208" y="4366866"/>
            <a:ext cx="2284413" cy="349250"/>
          </a:xfrm>
          <a:prstGeom prst="parallelogram">
            <a:avLst>
              <a:gd name="adj" fmla="val 177816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0" name="Freeform 33">
            <a:extLst>
              <a:ext uri="{FF2B5EF4-FFF2-40B4-BE49-F238E27FC236}">
                <a16:creationId xmlns:a16="http://schemas.microsoft.com/office/drawing/2014/main" id="{C14B7335-F33C-4411-AB0B-6DD895EA885B}"/>
              </a:ext>
            </a:extLst>
          </p:cNvPr>
          <p:cNvSpPr>
            <a:spLocks/>
          </p:cNvSpPr>
          <p:nvPr/>
        </p:nvSpPr>
        <p:spPr bwMode="auto">
          <a:xfrm>
            <a:off x="1846015" y="3673922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31">
            <a:extLst>
              <a:ext uri="{FF2B5EF4-FFF2-40B4-BE49-F238E27FC236}">
                <a16:creationId xmlns:a16="http://schemas.microsoft.com/office/drawing/2014/main" id="{88BE0BF0-08F1-45C5-B377-5F94044FDDE0}"/>
              </a:ext>
            </a:extLst>
          </p:cNvPr>
          <p:cNvSpPr>
            <a:spLocks/>
          </p:cNvSpPr>
          <p:nvPr/>
        </p:nvSpPr>
        <p:spPr bwMode="auto">
          <a:xfrm>
            <a:off x="3220790" y="4094610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2" name="Group 28">
            <a:extLst>
              <a:ext uri="{FF2B5EF4-FFF2-40B4-BE49-F238E27FC236}">
                <a16:creationId xmlns:a16="http://schemas.microsoft.com/office/drawing/2014/main" id="{EBFEF897-CA33-4FD0-B43D-C79C005B9E12}"/>
              </a:ext>
            </a:extLst>
          </p:cNvPr>
          <p:cNvGrpSpPr>
            <a:grpSpLocks/>
          </p:cNvGrpSpPr>
          <p:nvPr/>
        </p:nvGrpSpPr>
        <p:grpSpPr bwMode="auto">
          <a:xfrm>
            <a:off x="5735390" y="1008510"/>
            <a:ext cx="3576637" cy="2138363"/>
            <a:chOff x="5068986" y="150132"/>
            <a:chExt cx="3576449" cy="2138649"/>
          </a:xfrm>
        </p:grpSpPr>
        <p:sp>
          <p:nvSpPr>
            <p:cNvPr id="19508" name="Freeform 33">
              <a:extLst>
                <a:ext uri="{FF2B5EF4-FFF2-40B4-BE49-F238E27FC236}">
                  <a16:creationId xmlns:a16="http://schemas.microsoft.com/office/drawing/2014/main" id="{2C665DBF-9BC8-40D4-A2EB-3E019C217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32">
              <a:extLst>
                <a:ext uri="{FF2B5EF4-FFF2-40B4-BE49-F238E27FC236}">
                  <a16:creationId xmlns:a16="http://schemas.microsoft.com/office/drawing/2014/main" id="{ED094E92-9441-44B7-B4A9-1FA49227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31">
              <a:extLst>
                <a:ext uri="{FF2B5EF4-FFF2-40B4-BE49-F238E27FC236}">
                  <a16:creationId xmlns:a16="http://schemas.microsoft.com/office/drawing/2014/main" id="{4D35AE92-42A5-4624-A622-AE88E8F9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11" name="Picture 10">
              <a:extLst>
                <a:ext uri="{FF2B5EF4-FFF2-40B4-BE49-F238E27FC236}">
                  <a16:creationId xmlns:a16="http://schemas.microsoft.com/office/drawing/2014/main" id="{0C64E598-87B5-44E6-AD56-9A459544F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12" name="Picture 12">
              <a:extLst>
                <a:ext uri="{FF2B5EF4-FFF2-40B4-BE49-F238E27FC236}">
                  <a16:creationId xmlns:a16="http://schemas.microsoft.com/office/drawing/2014/main" id="{2933CCE1-24BE-4013-A72E-3674FCCA0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3" name="Picture 13">
              <a:extLst>
                <a:ext uri="{FF2B5EF4-FFF2-40B4-BE49-F238E27FC236}">
                  <a16:creationId xmlns:a16="http://schemas.microsoft.com/office/drawing/2014/main" id="{13D06CC6-D4C9-47C5-91EE-4687D5A47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EC4F60DB-80DF-4710-93A4-6DCE224DB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1F19F6B6-D03E-4188-A732-B41337231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F6912BE3-C558-44A9-B336-11EA92B62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660A252D-979C-4D90-A3B8-847D4DB0C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816CD66E-7AFF-443B-99A4-276798316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8BC2E610-C4FF-4C45-A598-2D55CBD60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8B5DF65C-039B-4C5A-9519-71BAC58D1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D3A135DC-72D2-4944-8B7F-C386FA905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F4382260-81C2-439F-A324-9F29F06FF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1BE8CE30-0CB0-48BD-B96A-470169831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C252C46C-1CD2-4E73-91A1-836A055F4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DB91FC2A-45A9-4CBC-B510-B2F2FFB2D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E9B98F88-AF2A-465A-898B-7A763F5F4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57FF87D3-7986-4A67-82D6-13A868EB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914A736E-1B86-42A8-92B7-7DB14408E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072FAE7B-2383-4215-A6AA-B18D2974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9798F378-E3E6-46D7-BDE5-37D4F4E9C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9463" name="Picture 10">
            <a:extLst>
              <a:ext uri="{FF2B5EF4-FFF2-40B4-BE49-F238E27FC236}">
                <a16:creationId xmlns:a16="http://schemas.microsoft.com/office/drawing/2014/main" id="{D59F2EF3-F425-4159-B531-0047A389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39" y="4904234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Freeform 33">
            <a:extLst>
              <a:ext uri="{FF2B5EF4-FFF2-40B4-BE49-F238E27FC236}">
                <a16:creationId xmlns:a16="http://schemas.microsoft.com/office/drawing/2014/main" id="{A0F6B881-3B05-491B-AF5C-EB9A7EC3D162}"/>
              </a:ext>
            </a:extLst>
          </p:cNvPr>
          <p:cNvSpPr>
            <a:spLocks/>
          </p:cNvSpPr>
          <p:nvPr/>
        </p:nvSpPr>
        <p:spPr bwMode="auto">
          <a:xfrm>
            <a:off x="2527051" y="3404047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32">
            <a:extLst>
              <a:ext uri="{FF2B5EF4-FFF2-40B4-BE49-F238E27FC236}">
                <a16:creationId xmlns:a16="http://schemas.microsoft.com/office/drawing/2014/main" id="{4E18F746-455E-42DA-A5C4-54F9C8D47731}"/>
              </a:ext>
            </a:extLst>
          </p:cNvPr>
          <p:cNvSpPr>
            <a:spLocks/>
          </p:cNvSpPr>
          <p:nvPr/>
        </p:nvSpPr>
        <p:spPr bwMode="auto">
          <a:xfrm>
            <a:off x="1020515" y="3791397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31">
            <a:extLst>
              <a:ext uri="{FF2B5EF4-FFF2-40B4-BE49-F238E27FC236}">
                <a16:creationId xmlns:a16="http://schemas.microsoft.com/office/drawing/2014/main" id="{AFC732F0-2AB7-4BA5-983C-61C1AC0BC167}"/>
              </a:ext>
            </a:extLst>
          </p:cNvPr>
          <p:cNvSpPr>
            <a:spLocks/>
          </p:cNvSpPr>
          <p:nvPr/>
        </p:nvSpPr>
        <p:spPr bwMode="auto">
          <a:xfrm>
            <a:off x="3901827" y="3824735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7" name="Picture 12">
            <a:extLst>
              <a:ext uri="{FF2B5EF4-FFF2-40B4-BE49-F238E27FC236}">
                <a16:creationId xmlns:a16="http://schemas.microsoft.com/office/drawing/2014/main" id="{05CAB44B-09BB-42FA-8B0C-A5DA0C1E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457327" y="4518473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>
            <a:extLst>
              <a:ext uri="{FF2B5EF4-FFF2-40B4-BE49-F238E27FC236}">
                <a16:creationId xmlns:a16="http://schemas.microsoft.com/office/drawing/2014/main" id="{111DFCF3-09D3-47C1-908A-CD8C75630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01" y="3732659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2910C346-E6AE-46A7-9AEC-3365CEB8228B}"/>
              </a:ext>
            </a:extLst>
          </p:cNvPr>
          <p:cNvGrpSpPr>
            <a:grpSpLocks/>
          </p:cNvGrpSpPr>
          <p:nvPr/>
        </p:nvGrpSpPr>
        <p:grpSpPr bwMode="auto">
          <a:xfrm>
            <a:off x="1648355" y="3676074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CDE77A05-C060-4C1C-BBC5-E5BCFE83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A53A8C76-616F-4B44-81A7-ACFE0B0C9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AFEEFE17-105B-4FFE-A2FB-70593B730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C2C79C45-0BE9-47DE-8CCF-39DB21C5D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F6B727B5-9B40-4D9D-95C9-101F17897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00386E74-BFD6-48FC-B9EB-A15A650CF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101224DC-0190-45D3-A3AA-1BAF28B25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7F21972-6585-4127-BE02-8588BC206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61E4F676-9F34-4DFE-8766-AB981FEA0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78DE7147-6BDC-4BDF-847A-30EEFFEFB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EB54886D-4268-4498-9E3F-5D54052D8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4365E006-6D9B-4E6F-94CF-3564B47DF7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328FC7F0-6584-4AB2-926D-7F4AD442B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1733DA96-4AD2-4CCF-9E84-8268A0461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FB3E33BB-1C53-4FD9-9816-615A5F103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521AB861-56AB-4263-B8EE-D56809F00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9470" name="Group 208">
            <a:extLst>
              <a:ext uri="{FF2B5EF4-FFF2-40B4-BE49-F238E27FC236}">
                <a16:creationId xmlns:a16="http://schemas.microsoft.com/office/drawing/2014/main" id="{D6F887D2-CEFE-4E0D-AACF-56DD311220FD}"/>
              </a:ext>
            </a:extLst>
          </p:cNvPr>
          <p:cNvGrpSpPr>
            <a:grpSpLocks/>
          </p:cNvGrpSpPr>
          <p:nvPr/>
        </p:nvGrpSpPr>
        <p:grpSpPr bwMode="auto">
          <a:xfrm>
            <a:off x="1055440" y="3284984"/>
            <a:ext cx="3576637" cy="2095500"/>
            <a:chOff x="5068986" y="150132"/>
            <a:chExt cx="3576449" cy="2095779"/>
          </a:xfrm>
        </p:grpSpPr>
        <p:pic>
          <p:nvPicPr>
            <p:cNvPr id="19501" name="Picture 10">
              <a:extLst>
                <a:ext uri="{FF2B5EF4-FFF2-40B4-BE49-F238E27FC236}">
                  <a16:creationId xmlns:a16="http://schemas.microsoft.com/office/drawing/2014/main" id="{A27E31C1-B070-4F98-B8EC-15FC25346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02" name="Freeform 33">
              <a:extLst>
                <a:ext uri="{FF2B5EF4-FFF2-40B4-BE49-F238E27FC236}">
                  <a16:creationId xmlns:a16="http://schemas.microsoft.com/office/drawing/2014/main" id="{11166F1E-8211-4B5E-815E-B095DE7D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32">
              <a:extLst>
                <a:ext uri="{FF2B5EF4-FFF2-40B4-BE49-F238E27FC236}">
                  <a16:creationId xmlns:a16="http://schemas.microsoft.com/office/drawing/2014/main" id="{E4F845F0-7C56-4699-8D00-C8E4BFAC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31">
              <a:extLst>
                <a:ext uri="{FF2B5EF4-FFF2-40B4-BE49-F238E27FC236}">
                  <a16:creationId xmlns:a16="http://schemas.microsoft.com/office/drawing/2014/main" id="{A8CA3AA5-A11E-4978-A1AC-11224AD56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05" name="Picture 12">
              <a:extLst>
                <a:ext uri="{FF2B5EF4-FFF2-40B4-BE49-F238E27FC236}">
                  <a16:creationId xmlns:a16="http://schemas.microsoft.com/office/drawing/2014/main" id="{2159418E-EBA1-4492-9ABD-394FEDB46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6" name="Picture 13">
              <a:extLst>
                <a:ext uri="{FF2B5EF4-FFF2-40B4-BE49-F238E27FC236}">
                  <a16:creationId xmlns:a16="http://schemas.microsoft.com/office/drawing/2014/main" id="{94248A20-366F-4B24-907A-A10D2909E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51B79CBD-0F51-4831-B848-CA7FC84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7A9846D5-9B93-49BF-B3B2-B1BD52855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AECA8E1A-ADBE-46F6-9678-F823B36FD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03AE0878-8D5C-4344-B68E-2F05CEE68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30E20AAD-C1FB-4D89-9223-C889F8BAE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08EFC12C-9A3F-493A-A906-9D4188FBF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2A11CA4C-8C65-440C-9EA8-C42BB9B00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A40E782B-B379-4682-ACF0-0014D18A0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E620F114-8005-471D-8F8B-22FC4C8BE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C37717EF-8E7F-498D-A9F4-E5AC34CB6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5A6A7489-FF71-441F-BFB3-32782767D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A8528682-CA02-428B-8501-8E20F9C92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850F4071-E6D2-4359-8489-466417B25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53528E24-2C1B-41E1-87A0-65F465B06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6E2CBCD6-9CE0-4B19-8691-04701FC38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8913BC05-82E9-4F27-A29C-2F83AC29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189040D0-3B2D-4991-BC49-7A98219D9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E9D67309-7BBB-42BF-AEA4-81ADA7D06825}"/>
              </a:ext>
            </a:extLst>
          </p:cNvPr>
          <p:cNvCxnSpPr/>
          <p:nvPr/>
        </p:nvCxnSpPr>
        <p:spPr>
          <a:xfrm flipV="1">
            <a:off x="4198689" y="2989709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C413CCF-5A4F-4F23-8D28-4B7B1847ACB6}"/>
              </a:ext>
            </a:extLst>
          </p:cNvPr>
          <p:cNvCxnSpPr/>
          <p:nvPr/>
        </p:nvCxnSpPr>
        <p:spPr>
          <a:xfrm>
            <a:off x="4544764" y="4370835"/>
            <a:ext cx="1968500" cy="17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Freeform 33">
            <a:extLst>
              <a:ext uri="{FF2B5EF4-FFF2-40B4-BE49-F238E27FC236}">
                <a16:creationId xmlns:a16="http://schemas.microsoft.com/office/drawing/2014/main" id="{A008CCA0-145D-45DC-A516-0DAD47EB2208}"/>
              </a:ext>
            </a:extLst>
          </p:cNvPr>
          <p:cNvSpPr>
            <a:spLocks/>
          </p:cNvSpPr>
          <p:nvPr/>
        </p:nvSpPr>
        <p:spPr bwMode="auto">
          <a:xfrm>
            <a:off x="6365626" y="1908623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31">
            <a:extLst>
              <a:ext uri="{FF2B5EF4-FFF2-40B4-BE49-F238E27FC236}">
                <a16:creationId xmlns:a16="http://schemas.microsoft.com/office/drawing/2014/main" id="{75F62FE7-E792-4440-8842-BA6EE7D92B12}"/>
              </a:ext>
            </a:extLst>
          </p:cNvPr>
          <p:cNvSpPr>
            <a:spLocks/>
          </p:cNvSpPr>
          <p:nvPr/>
        </p:nvSpPr>
        <p:spPr bwMode="auto">
          <a:xfrm>
            <a:off x="8086477" y="1435548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20">
            <a:extLst>
              <a:ext uri="{FF2B5EF4-FFF2-40B4-BE49-F238E27FC236}">
                <a16:creationId xmlns:a16="http://schemas.microsoft.com/office/drawing/2014/main" id="{4C34730C-C03F-44C6-B4F7-CDC0BFBA36A3}"/>
              </a:ext>
            </a:extLst>
          </p:cNvPr>
          <p:cNvSpPr>
            <a:spLocks/>
          </p:cNvSpPr>
          <p:nvPr/>
        </p:nvSpPr>
        <p:spPr bwMode="auto">
          <a:xfrm>
            <a:off x="6337051" y="1416498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33">
            <a:extLst>
              <a:ext uri="{FF2B5EF4-FFF2-40B4-BE49-F238E27FC236}">
                <a16:creationId xmlns:a16="http://schemas.microsoft.com/office/drawing/2014/main" id="{751C196E-5B16-49EC-AD4A-3227BD8192A1}"/>
              </a:ext>
            </a:extLst>
          </p:cNvPr>
          <p:cNvSpPr>
            <a:spLocks/>
          </p:cNvSpPr>
          <p:nvPr/>
        </p:nvSpPr>
        <p:spPr bwMode="auto">
          <a:xfrm>
            <a:off x="7373690" y="3389760"/>
            <a:ext cx="681037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AutoShape 6">
            <a:extLst>
              <a:ext uri="{FF2B5EF4-FFF2-40B4-BE49-F238E27FC236}">
                <a16:creationId xmlns:a16="http://schemas.microsoft.com/office/drawing/2014/main" id="{86CD4003-6A25-45A0-B8B6-4B93075E875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795046" y="4371629"/>
            <a:ext cx="2225675" cy="309563"/>
          </a:xfrm>
          <a:prstGeom prst="parallelogram">
            <a:avLst>
              <a:gd name="adj" fmla="val 210799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9478" name="Group 112">
            <a:extLst>
              <a:ext uri="{FF2B5EF4-FFF2-40B4-BE49-F238E27FC236}">
                <a16:creationId xmlns:a16="http://schemas.microsoft.com/office/drawing/2014/main" id="{7A651BD1-9BEF-4B39-B319-58423ABBE0E7}"/>
              </a:ext>
            </a:extLst>
          </p:cNvPr>
          <p:cNvGrpSpPr>
            <a:grpSpLocks/>
          </p:cNvGrpSpPr>
          <p:nvPr/>
        </p:nvGrpSpPr>
        <p:grpSpPr bwMode="auto">
          <a:xfrm>
            <a:off x="6675189" y="3370710"/>
            <a:ext cx="1854200" cy="2436813"/>
            <a:chOff x="1895475" y="1784350"/>
            <a:chExt cx="3283470" cy="4299575"/>
          </a:xfrm>
        </p:grpSpPr>
        <p:pic>
          <p:nvPicPr>
            <p:cNvPr id="19486" name="Picture 10">
              <a:extLst>
                <a:ext uri="{FF2B5EF4-FFF2-40B4-BE49-F238E27FC236}">
                  <a16:creationId xmlns:a16="http://schemas.microsoft.com/office/drawing/2014/main" id="{FC382FB3-E6D1-4267-9CE1-D60131246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87" name="Picture 12">
              <a:extLst>
                <a:ext uri="{FF2B5EF4-FFF2-40B4-BE49-F238E27FC236}">
                  <a16:creationId xmlns:a16="http://schemas.microsoft.com/office/drawing/2014/main" id="{57053583-A815-4EC2-857A-42AE142A8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3929584" y="4834563"/>
              <a:ext cx="1208086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Line 16">
              <a:extLst>
                <a:ext uri="{FF2B5EF4-FFF2-40B4-BE49-F238E27FC236}">
                  <a16:creationId xmlns:a16="http://schemas.microsoft.com/office/drawing/2014/main" id="{640A32D2-A43B-46CE-97A3-12D3A44011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17">
              <a:extLst>
                <a:ext uri="{FF2B5EF4-FFF2-40B4-BE49-F238E27FC236}">
                  <a16:creationId xmlns:a16="http://schemas.microsoft.com/office/drawing/2014/main" id="{400412C3-CDDF-4B0D-9315-FCEDD12F2E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18">
              <a:extLst>
                <a:ext uri="{FF2B5EF4-FFF2-40B4-BE49-F238E27FC236}">
                  <a16:creationId xmlns:a16="http://schemas.microsoft.com/office/drawing/2014/main" id="{BB80E736-41D4-4171-A063-F59E02E7E2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19">
              <a:extLst>
                <a:ext uri="{FF2B5EF4-FFF2-40B4-BE49-F238E27FC236}">
                  <a16:creationId xmlns:a16="http://schemas.microsoft.com/office/drawing/2014/main" id="{BF2A090B-8592-4A28-AB2A-D5CB5E3E86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0">
              <a:extLst>
                <a:ext uri="{FF2B5EF4-FFF2-40B4-BE49-F238E27FC236}">
                  <a16:creationId xmlns:a16="http://schemas.microsoft.com/office/drawing/2014/main" id="{C4E20B7A-D344-4464-8D40-D2A4BFCCA8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1">
              <a:extLst>
                <a:ext uri="{FF2B5EF4-FFF2-40B4-BE49-F238E27FC236}">
                  <a16:creationId xmlns:a16="http://schemas.microsoft.com/office/drawing/2014/main" id="{A6AE3A89-CA87-4A6C-9A49-83954A217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77208" y="1180306"/>
              <a:ext cx="0" cy="1208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24">
              <a:extLst>
                <a:ext uri="{FF2B5EF4-FFF2-40B4-BE49-F238E27FC236}">
                  <a16:creationId xmlns:a16="http://schemas.microsoft.com/office/drawing/2014/main" id="{EA7DC647-58B1-455D-AF94-7E043C6E82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25">
              <a:extLst>
                <a:ext uri="{FF2B5EF4-FFF2-40B4-BE49-F238E27FC236}">
                  <a16:creationId xmlns:a16="http://schemas.microsoft.com/office/drawing/2014/main" id="{EB417396-F9FB-4CE5-9BF1-5C5A0337E1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26">
              <a:extLst>
                <a:ext uri="{FF2B5EF4-FFF2-40B4-BE49-F238E27FC236}">
                  <a16:creationId xmlns:a16="http://schemas.microsoft.com/office/drawing/2014/main" id="{734A31A0-C0E8-4ED2-8219-9E5796A80F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27">
              <a:extLst>
                <a:ext uri="{FF2B5EF4-FFF2-40B4-BE49-F238E27FC236}">
                  <a16:creationId xmlns:a16="http://schemas.microsoft.com/office/drawing/2014/main" id="{1D56A946-83F8-4FAF-A22F-76F90C2036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28">
              <a:extLst>
                <a:ext uri="{FF2B5EF4-FFF2-40B4-BE49-F238E27FC236}">
                  <a16:creationId xmlns:a16="http://schemas.microsoft.com/office/drawing/2014/main" id="{E5FF0014-8AA1-41E4-B338-02510A9B00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1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30">
              <a:extLst>
                <a:ext uri="{FF2B5EF4-FFF2-40B4-BE49-F238E27FC236}">
                  <a16:creationId xmlns:a16="http://schemas.microsoft.com/office/drawing/2014/main" id="{F16DFB67-D23E-425F-AA1A-07234C6CA8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2">
              <a:extLst>
                <a:ext uri="{FF2B5EF4-FFF2-40B4-BE49-F238E27FC236}">
                  <a16:creationId xmlns:a16="http://schemas.microsoft.com/office/drawing/2014/main" id="{DDA7DBCB-E489-4C19-9E3E-57E1030CA3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0" y="2325165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AutoShape 6">
            <a:extLst>
              <a:ext uri="{FF2B5EF4-FFF2-40B4-BE49-F238E27FC236}">
                <a16:creationId xmlns:a16="http://schemas.microsoft.com/office/drawing/2014/main" id="{62427425-3BAD-47B6-8DCF-5F14EB7888C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779171" y="4363692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8" name="Freeform 33">
            <a:extLst>
              <a:ext uri="{FF2B5EF4-FFF2-40B4-BE49-F238E27FC236}">
                <a16:creationId xmlns:a16="http://schemas.microsoft.com/office/drawing/2014/main" id="{514EE4D1-9CAD-464F-83DD-F9B8C412719A}"/>
              </a:ext>
            </a:extLst>
          </p:cNvPr>
          <p:cNvSpPr>
            <a:spLocks/>
          </p:cNvSpPr>
          <p:nvPr/>
        </p:nvSpPr>
        <p:spPr bwMode="auto">
          <a:xfrm>
            <a:off x="7026026" y="4062860"/>
            <a:ext cx="712788" cy="1592263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id="{5FC7FDF8-7EF3-4D07-BFCF-2AB1DED0A258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014120" y="3400078"/>
            <a:ext cx="1085850" cy="639762"/>
          </a:xfrm>
          <a:prstGeom prst="parallelogram">
            <a:avLst>
              <a:gd name="adj" fmla="val 48144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9482" name="Picture 13">
            <a:extLst>
              <a:ext uri="{FF2B5EF4-FFF2-40B4-BE49-F238E27FC236}">
                <a16:creationId xmlns:a16="http://schemas.microsoft.com/office/drawing/2014/main" id="{D72D7DEE-41AA-4B34-AD8F-A99F2AFC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01" y="5640835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054BA8-8C6F-49ED-B765-CA472F928821}"/>
              </a:ext>
            </a:extLst>
          </p:cNvPr>
          <p:cNvSpPr/>
          <p:nvPr/>
        </p:nvSpPr>
        <p:spPr>
          <a:xfrm>
            <a:off x="8096001" y="4983610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C3BD4C8-FCC5-492E-B2E7-B18154A8DCF5}"/>
              </a:ext>
            </a:extLst>
          </p:cNvPr>
          <p:cNvSpPr/>
          <p:nvPr/>
        </p:nvSpPr>
        <p:spPr>
          <a:xfrm>
            <a:off x="6929190" y="5674173"/>
            <a:ext cx="14287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390BCB0-68DD-4A39-B1C7-F95AD982D4C5}"/>
              </a:ext>
            </a:extLst>
          </p:cNvPr>
          <p:cNvSpPr/>
          <p:nvPr/>
        </p:nvSpPr>
        <p:spPr>
          <a:xfrm>
            <a:off x="8091240" y="5029648"/>
            <a:ext cx="14287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30" grpId="0" animBg="1"/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">
            <a:extLst>
              <a:ext uri="{FF2B5EF4-FFF2-40B4-BE49-F238E27FC236}">
                <a16:creationId xmlns:a16="http://schemas.microsoft.com/office/drawing/2014/main" id="{79D01391-28EB-4D97-8146-3B4810933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reeform 33">
            <a:extLst>
              <a:ext uri="{FF2B5EF4-FFF2-40B4-BE49-F238E27FC236}">
                <a16:creationId xmlns:a16="http://schemas.microsoft.com/office/drawing/2014/main" id="{32DA143F-A26E-46D3-9902-869F4C75CB5B}"/>
              </a:ext>
            </a:extLst>
          </p:cNvPr>
          <p:cNvSpPr>
            <a:spLocks/>
          </p:cNvSpPr>
          <p:nvPr/>
        </p:nvSpPr>
        <p:spPr bwMode="auto">
          <a:xfrm>
            <a:off x="1918023" y="3313882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Freeform 32">
            <a:extLst>
              <a:ext uri="{FF2B5EF4-FFF2-40B4-BE49-F238E27FC236}">
                <a16:creationId xmlns:a16="http://schemas.microsoft.com/office/drawing/2014/main" id="{5AAB03AD-0453-443A-9F0F-F79E35C8B21E}"/>
              </a:ext>
            </a:extLst>
          </p:cNvPr>
          <p:cNvSpPr>
            <a:spLocks/>
          </p:cNvSpPr>
          <p:nvPr/>
        </p:nvSpPr>
        <p:spPr bwMode="auto">
          <a:xfrm>
            <a:off x="411485" y="3701232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Freeform 31">
            <a:extLst>
              <a:ext uri="{FF2B5EF4-FFF2-40B4-BE49-F238E27FC236}">
                <a16:creationId xmlns:a16="http://schemas.microsoft.com/office/drawing/2014/main" id="{F2095CA0-C6D3-4A78-87FF-97441F7D38D1}"/>
              </a:ext>
            </a:extLst>
          </p:cNvPr>
          <p:cNvSpPr>
            <a:spLocks/>
          </p:cNvSpPr>
          <p:nvPr/>
        </p:nvSpPr>
        <p:spPr bwMode="auto">
          <a:xfrm>
            <a:off x="3292798" y="3734570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6" name="Group 28">
            <a:extLst>
              <a:ext uri="{FF2B5EF4-FFF2-40B4-BE49-F238E27FC236}">
                <a16:creationId xmlns:a16="http://schemas.microsoft.com/office/drawing/2014/main" id="{37D43DA4-10CB-421E-8381-956848E534E3}"/>
              </a:ext>
            </a:extLst>
          </p:cNvPr>
          <p:cNvGrpSpPr>
            <a:grpSpLocks/>
          </p:cNvGrpSpPr>
          <p:nvPr/>
        </p:nvGrpSpPr>
        <p:grpSpPr bwMode="auto">
          <a:xfrm>
            <a:off x="5807398" y="648470"/>
            <a:ext cx="3576637" cy="2138363"/>
            <a:chOff x="5068986" y="150132"/>
            <a:chExt cx="3576449" cy="2138649"/>
          </a:xfrm>
        </p:grpSpPr>
        <p:sp>
          <p:nvSpPr>
            <p:cNvPr id="20530" name="Freeform 33">
              <a:extLst>
                <a:ext uri="{FF2B5EF4-FFF2-40B4-BE49-F238E27FC236}">
                  <a16:creationId xmlns:a16="http://schemas.microsoft.com/office/drawing/2014/main" id="{7B922B68-CD6D-41BD-861D-510B1BCFC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32">
              <a:extLst>
                <a:ext uri="{FF2B5EF4-FFF2-40B4-BE49-F238E27FC236}">
                  <a16:creationId xmlns:a16="http://schemas.microsoft.com/office/drawing/2014/main" id="{D76AEBA8-3A8C-4C9D-A954-738AC386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31">
              <a:extLst>
                <a:ext uri="{FF2B5EF4-FFF2-40B4-BE49-F238E27FC236}">
                  <a16:creationId xmlns:a16="http://schemas.microsoft.com/office/drawing/2014/main" id="{544FCA30-C6B5-4112-A5A7-575B6398A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533" name="Picture 10">
              <a:extLst>
                <a:ext uri="{FF2B5EF4-FFF2-40B4-BE49-F238E27FC236}">
                  <a16:creationId xmlns:a16="http://schemas.microsoft.com/office/drawing/2014/main" id="{C2514FD3-B190-44A5-96D9-EFC507B37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4" name="Picture 12">
              <a:extLst>
                <a:ext uri="{FF2B5EF4-FFF2-40B4-BE49-F238E27FC236}">
                  <a16:creationId xmlns:a16="http://schemas.microsoft.com/office/drawing/2014/main" id="{93FAB36A-37B8-4D8E-9E4D-DFD171E87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5" name="Picture 13">
              <a:extLst>
                <a:ext uri="{FF2B5EF4-FFF2-40B4-BE49-F238E27FC236}">
                  <a16:creationId xmlns:a16="http://schemas.microsoft.com/office/drawing/2014/main" id="{69027C99-25C5-437B-B956-FF5C33D4A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9" name="Group 14">
              <a:extLst>
                <a:ext uri="{FF2B5EF4-FFF2-40B4-BE49-F238E27FC236}">
                  <a16:creationId xmlns:a16="http://schemas.microsoft.com/office/drawing/2014/main" id="{3C50980A-2A12-4388-BE4F-91A0256C0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27E7F25C-6C1D-4C3B-BCE3-35DD171EC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E23F85F9-873B-4FF4-8C68-4A4776035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1B73F75B-1817-48BC-B21B-60B0F410D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654EF20A-B71D-4939-A299-DE6AA8D8D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81221880-5BF5-4411-A29C-F15141F80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4CF17B3E-078D-439C-9360-4B647DEFB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EA76B4B4-45D8-4CFD-AF16-9EC8B2F77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33E00C91-5293-4558-A04B-6A1F556EE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8CEFB081-D4B9-4DDB-A3F4-898EAEF56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D3F97AD0-9691-4A9E-B061-B2D95273E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5BB49A17-54D1-4B14-8213-197DBBC6E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14646EDE-C411-43AE-8D59-4DBA4118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CDC51079-42B5-4F62-A018-1727AE6F8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0FF7CAE2-246A-4555-8456-8893BE3FA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E6B387C5-7FC7-4D14-A83B-1161407E0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BC39100B-DC91-4F04-B1FB-B53856162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20487" name="Picture 10">
            <a:extLst>
              <a:ext uri="{FF2B5EF4-FFF2-40B4-BE49-F238E27FC236}">
                <a16:creationId xmlns:a16="http://schemas.microsoft.com/office/drawing/2014/main" id="{06569882-6C89-4375-B1F2-A0E50CE4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47" y="4544194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Freeform 33">
            <a:extLst>
              <a:ext uri="{FF2B5EF4-FFF2-40B4-BE49-F238E27FC236}">
                <a16:creationId xmlns:a16="http://schemas.microsoft.com/office/drawing/2014/main" id="{A58F8B7A-1DEA-42C7-AD48-7A376ADAFB07}"/>
              </a:ext>
            </a:extLst>
          </p:cNvPr>
          <p:cNvSpPr>
            <a:spLocks/>
          </p:cNvSpPr>
          <p:nvPr/>
        </p:nvSpPr>
        <p:spPr bwMode="auto">
          <a:xfrm>
            <a:off x="2599059" y="3044007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32">
            <a:extLst>
              <a:ext uri="{FF2B5EF4-FFF2-40B4-BE49-F238E27FC236}">
                <a16:creationId xmlns:a16="http://schemas.microsoft.com/office/drawing/2014/main" id="{F4FBB6D4-F42B-4080-9A85-D58BD104A65E}"/>
              </a:ext>
            </a:extLst>
          </p:cNvPr>
          <p:cNvSpPr>
            <a:spLocks/>
          </p:cNvSpPr>
          <p:nvPr/>
        </p:nvSpPr>
        <p:spPr bwMode="auto">
          <a:xfrm>
            <a:off x="1092523" y="3431357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31">
            <a:extLst>
              <a:ext uri="{FF2B5EF4-FFF2-40B4-BE49-F238E27FC236}">
                <a16:creationId xmlns:a16="http://schemas.microsoft.com/office/drawing/2014/main" id="{D3B75A58-E042-4F3B-94C8-DD24BD804A28}"/>
              </a:ext>
            </a:extLst>
          </p:cNvPr>
          <p:cNvSpPr>
            <a:spLocks/>
          </p:cNvSpPr>
          <p:nvPr/>
        </p:nvSpPr>
        <p:spPr bwMode="auto">
          <a:xfrm>
            <a:off x="3973835" y="3464695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1" name="Picture 12">
            <a:extLst>
              <a:ext uri="{FF2B5EF4-FFF2-40B4-BE49-F238E27FC236}">
                <a16:creationId xmlns:a16="http://schemas.microsoft.com/office/drawing/2014/main" id="{A67E54EA-0479-49EE-AF80-798B0008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529335" y="4158433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>
            <a:extLst>
              <a:ext uri="{FF2B5EF4-FFF2-40B4-BE49-F238E27FC236}">
                <a16:creationId xmlns:a16="http://schemas.microsoft.com/office/drawing/2014/main" id="{1A3B490C-B3DE-4C1D-9F75-660BD127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9" y="3372619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Group 14">
            <a:extLst>
              <a:ext uri="{FF2B5EF4-FFF2-40B4-BE49-F238E27FC236}">
                <a16:creationId xmlns:a16="http://schemas.microsoft.com/office/drawing/2014/main" id="{FDE83C0C-69E5-4758-8192-6351DAA9371D}"/>
              </a:ext>
            </a:extLst>
          </p:cNvPr>
          <p:cNvGrpSpPr>
            <a:grpSpLocks/>
          </p:cNvGrpSpPr>
          <p:nvPr/>
        </p:nvGrpSpPr>
        <p:grpSpPr bwMode="auto">
          <a:xfrm>
            <a:off x="1720363" y="3316034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C4E32879-F34E-4429-BC4B-844086E0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952E4C92-73AF-4BB8-85A1-826E2D4B3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Line 17">
              <a:extLst>
                <a:ext uri="{FF2B5EF4-FFF2-40B4-BE49-F238E27FC236}">
                  <a16:creationId xmlns:a16="http://schemas.microsoft.com/office/drawing/2014/main" id="{9FEC4920-DEE5-41DA-8909-F3ADC4CA7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F1B98776-61D9-4275-BE53-9398FB3D1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5B4EC09C-50A5-46C6-AEE8-37FC973A4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Line 20">
              <a:extLst>
                <a:ext uri="{FF2B5EF4-FFF2-40B4-BE49-F238E27FC236}">
                  <a16:creationId xmlns:a16="http://schemas.microsoft.com/office/drawing/2014/main" id="{53B55932-C313-46AC-8E88-CF47B0D7D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Line 21">
              <a:extLst>
                <a:ext uri="{FF2B5EF4-FFF2-40B4-BE49-F238E27FC236}">
                  <a16:creationId xmlns:a16="http://schemas.microsoft.com/office/drawing/2014/main" id="{43864E2F-3056-49E5-8625-112BAD0F6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76B75E4C-6601-43CB-8DCF-477442942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A44F4B50-69C1-4A5B-B8CF-75BDC1896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Line 24">
              <a:extLst>
                <a:ext uri="{FF2B5EF4-FFF2-40B4-BE49-F238E27FC236}">
                  <a16:creationId xmlns:a16="http://schemas.microsoft.com/office/drawing/2014/main" id="{C41843FE-4EDD-4AD3-B7B1-FFC2AD4AA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Line 25">
              <a:extLst>
                <a:ext uri="{FF2B5EF4-FFF2-40B4-BE49-F238E27FC236}">
                  <a16:creationId xmlns:a16="http://schemas.microsoft.com/office/drawing/2014/main" id="{FDC31E48-9F9E-416C-942D-80E1F2F36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Line 26">
              <a:extLst>
                <a:ext uri="{FF2B5EF4-FFF2-40B4-BE49-F238E27FC236}">
                  <a16:creationId xmlns:a16="http://schemas.microsoft.com/office/drawing/2014/main" id="{E0DB00D9-91B4-4009-9B31-58534E8E6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Line 27">
              <a:extLst>
                <a:ext uri="{FF2B5EF4-FFF2-40B4-BE49-F238E27FC236}">
                  <a16:creationId xmlns:a16="http://schemas.microsoft.com/office/drawing/2014/main" id="{86AED816-A38A-4635-8174-B817FA80D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C6DD8FE7-8F0C-4547-9D0B-8D12B9943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257FB930-0A78-4EA5-9FFB-96285273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Line 30">
              <a:extLst>
                <a:ext uri="{FF2B5EF4-FFF2-40B4-BE49-F238E27FC236}">
                  <a16:creationId xmlns:a16="http://schemas.microsoft.com/office/drawing/2014/main" id="{AE8E0AE7-9BCC-4033-B037-905A058AB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494" name="Group 208">
            <a:extLst>
              <a:ext uri="{FF2B5EF4-FFF2-40B4-BE49-F238E27FC236}">
                <a16:creationId xmlns:a16="http://schemas.microsoft.com/office/drawing/2014/main" id="{075E19F0-EE0C-429C-A68F-D2200DFC9830}"/>
              </a:ext>
            </a:extLst>
          </p:cNvPr>
          <p:cNvGrpSpPr>
            <a:grpSpLocks/>
          </p:cNvGrpSpPr>
          <p:nvPr/>
        </p:nvGrpSpPr>
        <p:grpSpPr bwMode="auto">
          <a:xfrm>
            <a:off x="1127448" y="2924944"/>
            <a:ext cx="3576637" cy="2095500"/>
            <a:chOff x="5068986" y="150132"/>
            <a:chExt cx="3576449" cy="2095779"/>
          </a:xfrm>
        </p:grpSpPr>
        <p:pic>
          <p:nvPicPr>
            <p:cNvPr id="20523" name="Picture 10">
              <a:extLst>
                <a:ext uri="{FF2B5EF4-FFF2-40B4-BE49-F238E27FC236}">
                  <a16:creationId xmlns:a16="http://schemas.microsoft.com/office/drawing/2014/main" id="{C8D12A93-0293-4076-8A34-C7DC0C08A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24" name="Freeform 33">
              <a:extLst>
                <a:ext uri="{FF2B5EF4-FFF2-40B4-BE49-F238E27FC236}">
                  <a16:creationId xmlns:a16="http://schemas.microsoft.com/office/drawing/2014/main" id="{13E989F5-92A4-4240-A238-FAB89806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32">
              <a:extLst>
                <a:ext uri="{FF2B5EF4-FFF2-40B4-BE49-F238E27FC236}">
                  <a16:creationId xmlns:a16="http://schemas.microsoft.com/office/drawing/2014/main" id="{DA3BAE4B-86E0-4A3F-99E2-90DB044DC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31">
              <a:extLst>
                <a:ext uri="{FF2B5EF4-FFF2-40B4-BE49-F238E27FC236}">
                  <a16:creationId xmlns:a16="http://schemas.microsoft.com/office/drawing/2014/main" id="{FCB95076-8539-4D61-AEEA-751750FB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527" name="Picture 12">
              <a:extLst>
                <a:ext uri="{FF2B5EF4-FFF2-40B4-BE49-F238E27FC236}">
                  <a16:creationId xmlns:a16="http://schemas.microsoft.com/office/drawing/2014/main" id="{2343A0A9-FCA6-41C9-A101-F2CE558A6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8" name="Picture 13">
              <a:extLst>
                <a:ext uri="{FF2B5EF4-FFF2-40B4-BE49-F238E27FC236}">
                  <a16:creationId xmlns:a16="http://schemas.microsoft.com/office/drawing/2014/main" id="{CE0E873D-E9A9-4C08-8673-69F513831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6057B796-56AF-4A30-94F0-EAFBB6855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17" name="Freeform 15">
                <a:extLst>
                  <a:ext uri="{FF2B5EF4-FFF2-40B4-BE49-F238E27FC236}">
                    <a16:creationId xmlns:a16="http://schemas.microsoft.com/office/drawing/2014/main" id="{9A452751-2BDE-4F82-9525-0164099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16">
                <a:extLst>
                  <a:ext uri="{FF2B5EF4-FFF2-40B4-BE49-F238E27FC236}">
                    <a16:creationId xmlns:a16="http://schemas.microsoft.com/office/drawing/2014/main" id="{38CFF86C-24D5-4C41-8F17-ED56906F8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17">
                <a:extLst>
                  <a:ext uri="{FF2B5EF4-FFF2-40B4-BE49-F238E27FC236}">
                    <a16:creationId xmlns:a16="http://schemas.microsoft.com/office/drawing/2014/main" id="{3FF8066F-3425-407F-87D0-1C18EFA41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3347BA44-4AD7-48BF-8B94-ED8A40542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B4A738EB-DB2E-4660-B50D-0ADDB47F5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0">
                <a:extLst>
                  <a:ext uri="{FF2B5EF4-FFF2-40B4-BE49-F238E27FC236}">
                    <a16:creationId xmlns:a16="http://schemas.microsoft.com/office/drawing/2014/main" id="{38B7E208-6AF6-494F-9A7B-FD8C05012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1">
                <a:extLst>
                  <a:ext uri="{FF2B5EF4-FFF2-40B4-BE49-F238E27FC236}">
                    <a16:creationId xmlns:a16="http://schemas.microsoft.com/office/drawing/2014/main" id="{F3D8AC2C-2925-408F-996B-227342DD8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22">
                <a:extLst>
                  <a:ext uri="{FF2B5EF4-FFF2-40B4-BE49-F238E27FC236}">
                    <a16:creationId xmlns:a16="http://schemas.microsoft.com/office/drawing/2014/main" id="{D544BE24-8AB2-44AE-8B77-45BAE9F30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23">
                <a:extLst>
                  <a:ext uri="{FF2B5EF4-FFF2-40B4-BE49-F238E27FC236}">
                    <a16:creationId xmlns:a16="http://schemas.microsoft.com/office/drawing/2014/main" id="{7AB8EB81-2831-4AC4-809E-7D425B371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24">
                <a:extLst>
                  <a:ext uri="{FF2B5EF4-FFF2-40B4-BE49-F238E27FC236}">
                    <a16:creationId xmlns:a16="http://schemas.microsoft.com/office/drawing/2014/main" id="{066EB963-3BCC-4533-9415-46825BDB1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5">
                <a:extLst>
                  <a:ext uri="{FF2B5EF4-FFF2-40B4-BE49-F238E27FC236}">
                    <a16:creationId xmlns:a16="http://schemas.microsoft.com/office/drawing/2014/main" id="{8C5192E6-E395-4BCB-BE10-9F565BC2E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6">
                <a:extLst>
                  <a:ext uri="{FF2B5EF4-FFF2-40B4-BE49-F238E27FC236}">
                    <a16:creationId xmlns:a16="http://schemas.microsoft.com/office/drawing/2014/main" id="{F5B66588-BD2C-4F2A-9275-36BA76500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7">
                <a:extLst>
                  <a:ext uri="{FF2B5EF4-FFF2-40B4-BE49-F238E27FC236}">
                    <a16:creationId xmlns:a16="http://schemas.microsoft.com/office/drawing/2014/main" id="{B4959B03-D4CA-4B11-B395-35EB5F6CD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8">
                <a:extLst>
                  <a:ext uri="{FF2B5EF4-FFF2-40B4-BE49-F238E27FC236}">
                    <a16:creationId xmlns:a16="http://schemas.microsoft.com/office/drawing/2014/main" id="{A0F78CC0-FFD3-47A6-9E3A-CD17A6C73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Freeform 29">
                <a:extLst>
                  <a:ext uri="{FF2B5EF4-FFF2-40B4-BE49-F238E27FC236}">
                    <a16:creationId xmlns:a16="http://schemas.microsoft.com/office/drawing/2014/main" id="{583E4F2C-794A-4C27-8F23-A99714818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30">
                <a:extLst>
                  <a:ext uri="{FF2B5EF4-FFF2-40B4-BE49-F238E27FC236}">
                    <a16:creationId xmlns:a16="http://schemas.microsoft.com/office/drawing/2014/main" id="{0FC69F98-0D52-492D-A183-4CA8D1BAD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60796922-3B54-4969-93C7-10CB3596BA61}"/>
              </a:ext>
            </a:extLst>
          </p:cNvPr>
          <p:cNvCxnSpPr/>
          <p:nvPr/>
        </p:nvCxnSpPr>
        <p:spPr>
          <a:xfrm flipV="1">
            <a:off x="4270697" y="2629669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6" name="Group 112">
            <a:extLst>
              <a:ext uri="{FF2B5EF4-FFF2-40B4-BE49-F238E27FC236}">
                <a16:creationId xmlns:a16="http://schemas.microsoft.com/office/drawing/2014/main" id="{CEA0F35B-D4A0-4F0D-9082-63E6088AD8B6}"/>
              </a:ext>
            </a:extLst>
          </p:cNvPr>
          <p:cNvGrpSpPr>
            <a:grpSpLocks/>
          </p:cNvGrpSpPr>
          <p:nvPr/>
        </p:nvGrpSpPr>
        <p:grpSpPr bwMode="auto">
          <a:xfrm>
            <a:off x="6750372" y="3010669"/>
            <a:ext cx="1936750" cy="2298700"/>
            <a:chOff x="1895475" y="1784350"/>
            <a:chExt cx="3429000" cy="4054475"/>
          </a:xfrm>
        </p:grpSpPr>
        <p:sp>
          <p:nvSpPr>
            <p:cNvPr id="20506" name="Freeform 33">
              <a:extLst>
                <a:ext uri="{FF2B5EF4-FFF2-40B4-BE49-F238E27FC236}">
                  <a16:creationId xmlns:a16="http://schemas.microsoft.com/office/drawing/2014/main" id="{C77EF217-70F9-4570-926F-AE0EEDC6B86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1">
              <a:extLst>
                <a:ext uri="{FF2B5EF4-FFF2-40B4-BE49-F238E27FC236}">
                  <a16:creationId xmlns:a16="http://schemas.microsoft.com/office/drawing/2014/main" id="{64CB3A9A-985D-4096-8BBC-928D3E4090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508" name="Picture 10">
              <a:extLst>
                <a:ext uri="{FF2B5EF4-FFF2-40B4-BE49-F238E27FC236}">
                  <a16:creationId xmlns:a16="http://schemas.microsoft.com/office/drawing/2014/main" id="{99FE354C-D1C8-40AB-A99B-C55945669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9" name="Picture 12">
              <a:extLst>
                <a:ext uri="{FF2B5EF4-FFF2-40B4-BE49-F238E27FC236}">
                  <a16:creationId xmlns:a16="http://schemas.microsoft.com/office/drawing/2014/main" id="{E9F93098-5859-41D9-959C-CDF5F701F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Freeform 15">
              <a:extLst>
                <a:ext uri="{FF2B5EF4-FFF2-40B4-BE49-F238E27FC236}">
                  <a16:creationId xmlns:a16="http://schemas.microsoft.com/office/drawing/2014/main" id="{93ADD355-AAD5-4586-AEFF-810DDFAA729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6">
              <a:extLst>
                <a:ext uri="{FF2B5EF4-FFF2-40B4-BE49-F238E27FC236}">
                  <a16:creationId xmlns:a16="http://schemas.microsoft.com/office/drawing/2014/main" id="{42610F6F-1564-4036-A23C-680FAF0F73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17">
              <a:extLst>
                <a:ext uri="{FF2B5EF4-FFF2-40B4-BE49-F238E27FC236}">
                  <a16:creationId xmlns:a16="http://schemas.microsoft.com/office/drawing/2014/main" id="{05D1416A-059D-4665-A2E2-46D9C6F50E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18">
              <a:extLst>
                <a:ext uri="{FF2B5EF4-FFF2-40B4-BE49-F238E27FC236}">
                  <a16:creationId xmlns:a16="http://schemas.microsoft.com/office/drawing/2014/main" id="{E5988DC6-A567-4EEB-840A-C4E8B50ED1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19">
              <a:extLst>
                <a:ext uri="{FF2B5EF4-FFF2-40B4-BE49-F238E27FC236}">
                  <a16:creationId xmlns:a16="http://schemas.microsoft.com/office/drawing/2014/main" id="{CBA3E6DB-E19E-4028-BAEF-344C9506CD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20">
              <a:extLst>
                <a:ext uri="{FF2B5EF4-FFF2-40B4-BE49-F238E27FC236}">
                  <a16:creationId xmlns:a16="http://schemas.microsoft.com/office/drawing/2014/main" id="{F128D2FC-5E5F-451C-8363-997B7E4473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22">
              <a:extLst>
                <a:ext uri="{FF2B5EF4-FFF2-40B4-BE49-F238E27FC236}">
                  <a16:creationId xmlns:a16="http://schemas.microsoft.com/office/drawing/2014/main" id="{7AD29033-E3FD-4EE9-8487-5443959416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24">
              <a:extLst>
                <a:ext uri="{FF2B5EF4-FFF2-40B4-BE49-F238E27FC236}">
                  <a16:creationId xmlns:a16="http://schemas.microsoft.com/office/drawing/2014/main" id="{73729319-1A4D-4C7C-AAD2-566200D27F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25">
              <a:extLst>
                <a:ext uri="{FF2B5EF4-FFF2-40B4-BE49-F238E27FC236}">
                  <a16:creationId xmlns:a16="http://schemas.microsoft.com/office/drawing/2014/main" id="{C795050C-F6A9-452C-830D-AD896F9B06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26">
              <a:extLst>
                <a:ext uri="{FF2B5EF4-FFF2-40B4-BE49-F238E27FC236}">
                  <a16:creationId xmlns:a16="http://schemas.microsoft.com/office/drawing/2014/main" id="{16D85AD6-655C-46B0-97E3-43E908BD8E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27">
              <a:extLst>
                <a:ext uri="{FF2B5EF4-FFF2-40B4-BE49-F238E27FC236}">
                  <a16:creationId xmlns:a16="http://schemas.microsoft.com/office/drawing/2014/main" id="{E395F130-9C3B-413B-BECC-1530D18CC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28">
              <a:extLst>
                <a:ext uri="{FF2B5EF4-FFF2-40B4-BE49-F238E27FC236}">
                  <a16:creationId xmlns:a16="http://schemas.microsoft.com/office/drawing/2014/main" id="{10521463-A89C-4EFD-8861-9FA771D882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30">
              <a:extLst>
                <a:ext uri="{FF2B5EF4-FFF2-40B4-BE49-F238E27FC236}">
                  <a16:creationId xmlns:a16="http://schemas.microsoft.com/office/drawing/2014/main" id="{F54E4FF6-B94E-440A-BE29-00E761797B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7D6C6B7-78FF-4201-A944-5F0A5BD45675}"/>
              </a:ext>
            </a:extLst>
          </p:cNvPr>
          <p:cNvCxnSpPr/>
          <p:nvPr/>
        </p:nvCxnSpPr>
        <p:spPr>
          <a:xfrm>
            <a:off x="4616772" y="4010795"/>
            <a:ext cx="1968500" cy="17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Freeform 33">
            <a:extLst>
              <a:ext uri="{FF2B5EF4-FFF2-40B4-BE49-F238E27FC236}">
                <a16:creationId xmlns:a16="http://schemas.microsoft.com/office/drawing/2014/main" id="{19BE9996-F459-44D6-A720-4332B3ABD768}"/>
              </a:ext>
            </a:extLst>
          </p:cNvPr>
          <p:cNvSpPr>
            <a:spLocks/>
          </p:cNvSpPr>
          <p:nvPr/>
        </p:nvSpPr>
        <p:spPr bwMode="auto">
          <a:xfrm>
            <a:off x="6437634" y="1548583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Freeform 31">
            <a:extLst>
              <a:ext uri="{FF2B5EF4-FFF2-40B4-BE49-F238E27FC236}">
                <a16:creationId xmlns:a16="http://schemas.microsoft.com/office/drawing/2014/main" id="{34AD0838-61B4-4BB1-B903-0943F93E3C1F}"/>
              </a:ext>
            </a:extLst>
          </p:cNvPr>
          <p:cNvSpPr>
            <a:spLocks/>
          </p:cNvSpPr>
          <p:nvPr/>
        </p:nvSpPr>
        <p:spPr bwMode="auto">
          <a:xfrm>
            <a:off x="8158485" y="1075508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20">
            <a:extLst>
              <a:ext uri="{FF2B5EF4-FFF2-40B4-BE49-F238E27FC236}">
                <a16:creationId xmlns:a16="http://schemas.microsoft.com/office/drawing/2014/main" id="{7634ADE6-FC47-4D1E-AB29-F6CDD0B7D1EE}"/>
              </a:ext>
            </a:extLst>
          </p:cNvPr>
          <p:cNvSpPr>
            <a:spLocks/>
          </p:cNvSpPr>
          <p:nvPr/>
        </p:nvSpPr>
        <p:spPr bwMode="auto">
          <a:xfrm>
            <a:off x="6409059" y="1056458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AutoShape 6">
            <a:extLst>
              <a:ext uri="{FF2B5EF4-FFF2-40B4-BE49-F238E27FC236}">
                <a16:creationId xmlns:a16="http://schemas.microsoft.com/office/drawing/2014/main" id="{797A9096-7A78-47EB-8C5E-42BAE210385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867054" y="3990952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502" name="AutoShape 4">
            <a:extLst>
              <a:ext uri="{FF2B5EF4-FFF2-40B4-BE49-F238E27FC236}">
                <a16:creationId xmlns:a16="http://schemas.microsoft.com/office/drawing/2014/main" id="{57F5D2DD-CFA9-4480-80AD-2DCC4C8D10BE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107560" y="3029720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503" name="Freeform 33">
            <a:extLst>
              <a:ext uri="{FF2B5EF4-FFF2-40B4-BE49-F238E27FC236}">
                <a16:creationId xmlns:a16="http://schemas.microsoft.com/office/drawing/2014/main" id="{73BD7B04-DD76-4298-856B-B6242EF88AAA}"/>
              </a:ext>
            </a:extLst>
          </p:cNvPr>
          <p:cNvSpPr>
            <a:spLocks/>
          </p:cNvSpPr>
          <p:nvPr/>
        </p:nvSpPr>
        <p:spPr bwMode="auto">
          <a:xfrm>
            <a:off x="7101210" y="3679008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4" name="Picture 13">
            <a:extLst>
              <a:ext uri="{FF2B5EF4-FFF2-40B4-BE49-F238E27FC236}">
                <a16:creationId xmlns:a16="http://schemas.microsoft.com/office/drawing/2014/main" id="{F628AB20-06F5-49F3-B103-97601919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9" y="5280795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483139E-8509-48FF-85E4-A9FF93F80ED1}"/>
              </a:ext>
            </a:extLst>
          </p:cNvPr>
          <p:cNvSpPr/>
          <p:nvPr/>
        </p:nvSpPr>
        <p:spPr>
          <a:xfrm>
            <a:off x="8168009" y="4623570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 advTm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>
            <a:extLst>
              <a:ext uri="{FF2B5EF4-FFF2-40B4-BE49-F238E27FC236}">
                <a16:creationId xmlns:a16="http://schemas.microsoft.com/office/drawing/2014/main" id="{2A236196-4425-4B9D-8156-84E4C7377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Freeform 33">
            <a:extLst>
              <a:ext uri="{FF2B5EF4-FFF2-40B4-BE49-F238E27FC236}">
                <a16:creationId xmlns:a16="http://schemas.microsoft.com/office/drawing/2014/main" id="{4C63C53B-1743-4923-97BC-A60F29096DD6}"/>
              </a:ext>
            </a:extLst>
          </p:cNvPr>
          <p:cNvSpPr>
            <a:spLocks/>
          </p:cNvSpPr>
          <p:nvPr/>
        </p:nvSpPr>
        <p:spPr bwMode="auto">
          <a:xfrm>
            <a:off x="2206625" y="3358108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Freeform 32">
            <a:extLst>
              <a:ext uri="{FF2B5EF4-FFF2-40B4-BE49-F238E27FC236}">
                <a16:creationId xmlns:a16="http://schemas.microsoft.com/office/drawing/2014/main" id="{0771D58E-7BD0-4253-A0B9-F838931AC2E7}"/>
              </a:ext>
            </a:extLst>
          </p:cNvPr>
          <p:cNvSpPr>
            <a:spLocks/>
          </p:cNvSpPr>
          <p:nvPr/>
        </p:nvSpPr>
        <p:spPr bwMode="auto">
          <a:xfrm>
            <a:off x="700087" y="3745458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Freeform 31">
            <a:extLst>
              <a:ext uri="{FF2B5EF4-FFF2-40B4-BE49-F238E27FC236}">
                <a16:creationId xmlns:a16="http://schemas.microsoft.com/office/drawing/2014/main" id="{65DE0661-F113-4997-A94C-89A8EA10DDE6}"/>
              </a:ext>
            </a:extLst>
          </p:cNvPr>
          <p:cNvSpPr>
            <a:spLocks/>
          </p:cNvSpPr>
          <p:nvPr/>
        </p:nvSpPr>
        <p:spPr bwMode="auto">
          <a:xfrm>
            <a:off x="3581400" y="3778796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9" name="Group 28">
            <a:extLst>
              <a:ext uri="{FF2B5EF4-FFF2-40B4-BE49-F238E27FC236}">
                <a16:creationId xmlns:a16="http://schemas.microsoft.com/office/drawing/2014/main" id="{9D3B40BB-F761-4BD8-8051-BA404B17D0C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692696"/>
            <a:ext cx="3576637" cy="2138363"/>
            <a:chOff x="5068986" y="150132"/>
            <a:chExt cx="3576449" cy="2138649"/>
          </a:xfrm>
        </p:grpSpPr>
        <p:sp>
          <p:nvSpPr>
            <p:cNvPr id="21553" name="Freeform 33">
              <a:extLst>
                <a:ext uri="{FF2B5EF4-FFF2-40B4-BE49-F238E27FC236}">
                  <a16:creationId xmlns:a16="http://schemas.microsoft.com/office/drawing/2014/main" id="{0B89ACE2-42A7-46E9-8C1D-45744C7C3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32">
              <a:extLst>
                <a:ext uri="{FF2B5EF4-FFF2-40B4-BE49-F238E27FC236}">
                  <a16:creationId xmlns:a16="http://schemas.microsoft.com/office/drawing/2014/main" id="{66DBA555-BE0C-464A-8C08-0D0B5306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31">
              <a:extLst>
                <a:ext uri="{FF2B5EF4-FFF2-40B4-BE49-F238E27FC236}">
                  <a16:creationId xmlns:a16="http://schemas.microsoft.com/office/drawing/2014/main" id="{CDFCFE7B-F74D-44F7-8D7D-5C33E624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6" name="Picture 10">
              <a:extLst>
                <a:ext uri="{FF2B5EF4-FFF2-40B4-BE49-F238E27FC236}">
                  <a16:creationId xmlns:a16="http://schemas.microsoft.com/office/drawing/2014/main" id="{279828A0-D7DF-4350-B599-D8511BCD9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57" name="Picture 12">
              <a:extLst>
                <a:ext uri="{FF2B5EF4-FFF2-40B4-BE49-F238E27FC236}">
                  <a16:creationId xmlns:a16="http://schemas.microsoft.com/office/drawing/2014/main" id="{1FFC4364-01FD-4572-9D56-32FC5A1FD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13">
              <a:extLst>
                <a:ext uri="{FF2B5EF4-FFF2-40B4-BE49-F238E27FC236}">
                  <a16:creationId xmlns:a16="http://schemas.microsoft.com/office/drawing/2014/main" id="{E4C44F37-8CB1-4FF3-AFCD-EDFF42DB4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EC8418-88A5-486E-94F1-F2C03C7F6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2610A69-55EF-40F7-9206-734EEA152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E4F59F8D-19A7-4074-9BF7-567A24839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Line 17">
                <a:extLst>
                  <a:ext uri="{FF2B5EF4-FFF2-40B4-BE49-F238E27FC236}">
                    <a16:creationId xmlns:a16="http://schemas.microsoft.com/office/drawing/2014/main" id="{2D91B391-0706-4558-8926-DA936EAA9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77A8D76A-1D1F-4769-B2D7-86FDA73F4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D74AFC8B-4454-4DC4-9ADC-474733B28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DBCA2CF2-F329-43C5-8021-A700DC438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DEFDE77C-F7A7-496A-BD38-476466F2A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14D42EDF-8FE0-4E3D-AD7D-6F028352D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C0345948-C8B7-47A5-9CAD-048B2E5BC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29AE1EE-5BC7-426F-91D6-BB9DE0877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6798CA4A-703F-43BC-9011-79BEFE5B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AB5B4F2F-5024-4CC3-A3BD-494774687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51C1DE16-CE1F-48F5-BD3D-DD6968F5A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E2428015-D8B1-45DB-A36D-A7328D4A9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053A3DFA-C491-4F47-B12A-C7974B651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Line 30">
                <a:extLst>
                  <a:ext uri="{FF2B5EF4-FFF2-40B4-BE49-F238E27FC236}">
                    <a16:creationId xmlns:a16="http://schemas.microsoft.com/office/drawing/2014/main" id="{543A4F5C-7B32-4952-9AFE-3023EAE03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21510" name="Picture 10">
            <a:extLst>
              <a:ext uri="{FF2B5EF4-FFF2-40B4-BE49-F238E27FC236}">
                <a16:creationId xmlns:a16="http://schemas.microsoft.com/office/drawing/2014/main" id="{EB241209-9673-4A28-9B18-548E8980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9" y="4588420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Freeform 33">
            <a:extLst>
              <a:ext uri="{FF2B5EF4-FFF2-40B4-BE49-F238E27FC236}">
                <a16:creationId xmlns:a16="http://schemas.microsoft.com/office/drawing/2014/main" id="{A9ADC0A0-702B-4135-94A1-14B7F5AAFA66}"/>
              </a:ext>
            </a:extLst>
          </p:cNvPr>
          <p:cNvSpPr>
            <a:spLocks/>
          </p:cNvSpPr>
          <p:nvPr/>
        </p:nvSpPr>
        <p:spPr bwMode="auto">
          <a:xfrm>
            <a:off x="2887661" y="3088233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Freeform 32">
            <a:extLst>
              <a:ext uri="{FF2B5EF4-FFF2-40B4-BE49-F238E27FC236}">
                <a16:creationId xmlns:a16="http://schemas.microsoft.com/office/drawing/2014/main" id="{4AFF2D3B-0190-4648-9B45-18123BD28A30}"/>
              </a:ext>
            </a:extLst>
          </p:cNvPr>
          <p:cNvSpPr>
            <a:spLocks/>
          </p:cNvSpPr>
          <p:nvPr/>
        </p:nvSpPr>
        <p:spPr bwMode="auto">
          <a:xfrm>
            <a:off x="1381125" y="3475583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Freeform 31">
            <a:extLst>
              <a:ext uri="{FF2B5EF4-FFF2-40B4-BE49-F238E27FC236}">
                <a16:creationId xmlns:a16="http://schemas.microsoft.com/office/drawing/2014/main" id="{14B339FA-D9DD-4B9E-9D0D-3E257FBD00D5}"/>
              </a:ext>
            </a:extLst>
          </p:cNvPr>
          <p:cNvSpPr>
            <a:spLocks/>
          </p:cNvSpPr>
          <p:nvPr/>
        </p:nvSpPr>
        <p:spPr bwMode="auto">
          <a:xfrm>
            <a:off x="4262437" y="3508921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4" name="Picture 12">
            <a:extLst>
              <a:ext uri="{FF2B5EF4-FFF2-40B4-BE49-F238E27FC236}">
                <a16:creationId xmlns:a16="http://schemas.microsoft.com/office/drawing/2014/main" id="{E58F68CE-BCF5-4C52-9C38-AFC9E2AA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817937" y="4202659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3">
            <a:extLst>
              <a:ext uri="{FF2B5EF4-FFF2-40B4-BE49-F238E27FC236}">
                <a16:creationId xmlns:a16="http://schemas.microsoft.com/office/drawing/2014/main" id="{FE456165-46F2-4CD6-AA26-E2AE58FE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1" y="3416845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4">
            <a:extLst>
              <a:ext uri="{FF2B5EF4-FFF2-40B4-BE49-F238E27FC236}">
                <a16:creationId xmlns:a16="http://schemas.microsoft.com/office/drawing/2014/main" id="{53A03754-982E-499C-9A03-186CC1CB9A3C}"/>
              </a:ext>
            </a:extLst>
          </p:cNvPr>
          <p:cNvGrpSpPr>
            <a:grpSpLocks/>
          </p:cNvGrpSpPr>
          <p:nvPr/>
        </p:nvGrpSpPr>
        <p:grpSpPr bwMode="auto">
          <a:xfrm>
            <a:off x="2008965" y="3360260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ECA21398-85C0-4567-A32E-9D45D955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871E7C68-47AF-4B90-A097-B40ECBDCA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08A215CC-B2F6-4DFF-BD3F-583473F85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374F20A9-3B45-4C8B-BE73-AF34EC693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45202069-80EC-4F8D-B606-D901B9344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A8803BF9-4FBD-4AFC-BC79-CE786E23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43B11D5E-C06B-4822-80EA-0D56DABB4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225E742A-A32F-4ABA-8959-A9E3D78A1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84DCBB16-E803-4883-8AB2-3CE8D9BFC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Line 24">
              <a:extLst>
                <a:ext uri="{FF2B5EF4-FFF2-40B4-BE49-F238E27FC236}">
                  <a16:creationId xmlns:a16="http://schemas.microsoft.com/office/drawing/2014/main" id="{4BFDDFDD-24CF-4964-A938-8916C5742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" name="Line 25">
              <a:extLst>
                <a:ext uri="{FF2B5EF4-FFF2-40B4-BE49-F238E27FC236}">
                  <a16:creationId xmlns:a16="http://schemas.microsoft.com/office/drawing/2014/main" id="{0EC7E294-30E7-42B6-A5CC-2D2B1CC7C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" name="Line 26">
              <a:extLst>
                <a:ext uri="{FF2B5EF4-FFF2-40B4-BE49-F238E27FC236}">
                  <a16:creationId xmlns:a16="http://schemas.microsoft.com/office/drawing/2014/main" id="{877892EC-5093-4D62-870E-CD4B3DFB1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Line 27">
              <a:extLst>
                <a:ext uri="{FF2B5EF4-FFF2-40B4-BE49-F238E27FC236}">
                  <a16:creationId xmlns:a16="http://schemas.microsoft.com/office/drawing/2014/main" id="{C8D32BE7-458F-4813-99F8-B904E3AC9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3" name="Line 28">
              <a:extLst>
                <a:ext uri="{FF2B5EF4-FFF2-40B4-BE49-F238E27FC236}">
                  <a16:creationId xmlns:a16="http://schemas.microsoft.com/office/drawing/2014/main" id="{AA5C176D-D1AE-483B-A71E-4D39E9B65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F9BFDE5A-736C-427E-AC85-45CB3919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Line 30">
              <a:extLst>
                <a:ext uri="{FF2B5EF4-FFF2-40B4-BE49-F238E27FC236}">
                  <a16:creationId xmlns:a16="http://schemas.microsoft.com/office/drawing/2014/main" id="{7C19F4F9-9374-42A2-9492-8EC5915CB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1517" name="Group 208">
            <a:extLst>
              <a:ext uri="{FF2B5EF4-FFF2-40B4-BE49-F238E27FC236}">
                <a16:creationId xmlns:a16="http://schemas.microsoft.com/office/drawing/2014/main" id="{662D8D19-B820-4000-9F80-1AC66C0115D8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2969170"/>
            <a:ext cx="3576637" cy="2095500"/>
            <a:chOff x="5068986" y="150132"/>
            <a:chExt cx="3576449" cy="2095779"/>
          </a:xfrm>
        </p:grpSpPr>
        <p:pic>
          <p:nvPicPr>
            <p:cNvPr id="21546" name="Picture 10">
              <a:extLst>
                <a:ext uri="{FF2B5EF4-FFF2-40B4-BE49-F238E27FC236}">
                  <a16:creationId xmlns:a16="http://schemas.microsoft.com/office/drawing/2014/main" id="{95E171A0-2963-4E89-8152-B494941A5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7" name="Freeform 33">
              <a:extLst>
                <a:ext uri="{FF2B5EF4-FFF2-40B4-BE49-F238E27FC236}">
                  <a16:creationId xmlns:a16="http://schemas.microsoft.com/office/drawing/2014/main" id="{9439C380-ABF8-43AB-9443-A4817859C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32">
              <a:extLst>
                <a:ext uri="{FF2B5EF4-FFF2-40B4-BE49-F238E27FC236}">
                  <a16:creationId xmlns:a16="http://schemas.microsoft.com/office/drawing/2014/main" id="{5989FF61-8197-472A-8D79-BF8A05E79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31">
              <a:extLst>
                <a:ext uri="{FF2B5EF4-FFF2-40B4-BE49-F238E27FC236}">
                  <a16:creationId xmlns:a16="http://schemas.microsoft.com/office/drawing/2014/main" id="{6E8ADF31-0AC3-4DCF-AF7B-67892E33F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12">
              <a:extLst>
                <a:ext uri="{FF2B5EF4-FFF2-40B4-BE49-F238E27FC236}">
                  <a16:creationId xmlns:a16="http://schemas.microsoft.com/office/drawing/2014/main" id="{EF3F0FF2-E40C-4CCE-9F1A-CBA0AA423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13">
              <a:extLst>
                <a:ext uri="{FF2B5EF4-FFF2-40B4-BE49-F238E27FC236}">
                  <a16:creationId xmlns:a16="http://schemas.microsoft.com/office/drawing/2014/main" id="{C4645632-4DCA-43DF-B5FD-798454F91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14">
              <a:extLst>
                <a:ext uri="{FF2B5EF4-FFF2-40B4-BE49-F238E27FC236}">
                  <a16:creationId xmlns:a16="http://schemas.microsoft.com/office/drawing/2014/main" id="{2FC91CD6-93E8-4928-B175-80949E9EC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F29533DA-003B-4B2A-BBB9-0FAC6CFE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CA5F1C60-8057-4817-BFC6-D08DB513C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4D0D2AC3-F2F5-422F-82BC-198B714AA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3C579655-91B8-44BC-9A54-2616F2268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5CBBC789-D2CA-4A40-B355-1D1402711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95B09124-5728-43FF-AD41-AF93FE8CD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Line 21">
                <a:extLst>
                  <a:ext uri="{FF2B5EF4-FFF2-40B4-BE49-F238E27FC236}">
                    <a16:creationId xmlns:a16="http://schemas.microsoft.com/office/drawing/2014/main" id="{108054DA-9FA1-446F-B225-4CCDE3337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Line 22">
                <a:extLst>
                  <a:ext uri="{FF2B5EF4-FFF2-40B4-BE49-F238E27FC236}">
                    <a16:creationId xmlns:a16="http://schemas.microsoft.com/office/drawing/2014/main" id="{C94F7F82-32BC-4A79-BCB0-C8F40C556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Line 23">
                <a:extLst>
                  <a:ext uri="{FF2B5EF4-FFF2-40B4-BE49-F238E27FC236}">
                    <a16:creationId xmlns:a16="http://schemas.microsoft.com/office/drawing/2014/main" id="{A6747FCC-4CFD-49F7-AE47-DF55253CF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Line 24">
                <a:extLst>
                  <a:ext uri="{FF2B5EF4-FFF2-40B4-BE49-F238E27FC236}">
                    <a16:creationId xmlns:a16="http://schemas.microsoft.com/office/drawing/2014/main" id="{910E1457-6B98-4751-BD12-A5D3F81D8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Line 25">
                <a:extLst>
                  <a:ext uri="{FF2B5EF4-FFF2-40B4-BE49-F238E27FC236}">
                    <a16:creationId xmlns:a16="http://schemas.microsoft.com/office/drawing/2014/main" id="{9909B7FC-01E0-483A-BAB2-2683FB531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Line 26">
                <a:extLst>
                  <a:ext uri="{FF2B5EF4-FFF2-40B4-BE49-F238E27FC236}">
                    <a16:creationId xmlns:a16="http://schemas.microsoft.com/office/drawing/2014/main" id="{0DB15713-27F8-434E-A0EE-C130CE7D7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Line 27">
                <a:extLst>
                  <a:ext uri="{FF2B5EF4-FFF2-40B4-BE49-F238E27FC236}">
                    <a16:creationId xmlns:a16="http://schemas.microsoft.com/office/drawing/2014/main" id="{97D513AD-AD5E-4579-BB8D-4B8B53D9D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Line 28">
                <a:extLst>
                  <a:ext uri="{FF2B5EF4-FFF2-40B4-BE49-F238E27FC236}">
                    <a16:creationId xmlns:a16="http://schemas.microsoft.com/office/drawing/2014/main" id="{DE0043FF-1E11-43B4-A0F1-01E92682D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Freeform 29">
                <a:extLst>
                  <a:ext uri="{FF2B5EF4-FFF2-40B4-BE49-F238E27FC236}">
                    <a16:creationId xmlns:a16="http://schemas.microsoft.com/office/drawing/2014/main" id="{402B7CAF-0CDD-4C69-9561-D4A11F1EA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9" name="Line 30">
                <a:extLst>
                  <a:ext uri="{FF2B5EF4-FFF2-40B4-BE49-F238E27FC236}">
                    <a16:creationId xmlns:a16="http://schemas.microsoft.com/office/drawing/2014/main" id="{06B74C9B-BBEA-4980-A41D-1B51F1A63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378F43E-5DC8-4EDD-837F-EAA7A148F270}"/>
              </a:ext>
            </a:extLst>
          </p:cNvPr>
          <p:cNvCxnSpPr/>
          <p:nvPr/>
        </p:nvCxnSpPr>
        <p:spPr>
          <a:xfrm flipV="1">
            <a:off x="4559299" y="2673895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9" name="Group 112">
            <a:extLst>
              <a:ext uri="{FF2B5EF4-FFF2-40B4-BE49-F238E27FC236}">
                <a16:creationId xmlns:a16="http://schemas.microsoft.com/office/drawing/2014/main" id="{45EEC700-8AE0-43A5-8D7F-83D4E7DEBE13}"/>
              </a:ext>
            </a:extLst>
          </p:cNvPr>
          <p:cNvGrpSpPr>
            <a:grpSpLocks/>
          </p:cNvGrpSpPr>
          <p:nvPr/>
        </p:nvGrpSpPr>
        <p:grpSpPr bwMode="auto">
          <a:xfrm>
            <a:off x="7038974" y="3054895"/>
            <a:ext cx="1936750" cy="2298700"/>
            <a:chOff x="1895475" y="1784350"/>
            <a:chExt cx="3429000" cy="4054475"/>
          </a:xfrm>
        </p:grpSpPr>
        <p:sp>
          <p:nvSpPr>
            <p:cNvPr id="21529" name="Freeform 33">
              <a:extLst>
                <a:ext uri="{FF2B5EF4-FFF2-40B4-BE49-F238E27FC236}">
                  <a16:creationId xmlns:a16="http://schemas.microsoft.com/office/drawing/2014/main" id="{45E21941-6B65-42D3-AF12-10FBF97E849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1">
              <a:extLst>
                <a:ext uri="{FF2B5EF4-FFF2-40B4-BE49-F238E27FC236}">
                  <a16:creationId xmlns:a16="http://schemas.microsoft.com/office/drawing/2014/main" id="{68436658-5CFD-4462-8DAC-D8CA064213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31" name="Picture 10">
              <a:extLst>
                <a:ext uri="{FF2B5EF4-FFF2-40B4-BE49-F238E27FC236}">
                  <a16:creationId xmlns:a16="http://schemas.microsoft.com/office/drawing/2014/main" id="{19026253-E441-4F0E-A4DD-7F69AD4C2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32" name="Picture 12">
              <a:extLst>
                <a:ext uri="{FF2B5EF4-FFF2-40B4-BE49-F238E27FC236}">
                  <a16:creationId xmlns:a16="http://schemas.microsoft.com/office/drawing/2014/main" id="{BCBF748F-8673-4180-9852-874FAB137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Freeform 15">
              <a:extLst>
                <a:ext uri="{FF2B5EF4-FFF2-40B4-BE49-F238E27FC236}">
                  <a16:creationId xmlns:a16="http://schemas.microsoft.com/office/drawing/2014/main" id="{B7F9CFD9-A765-4137-B088-71CD2A33452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16">
              <a:extLst>
                <a:ext uri="{FF2B5EF4-FFF2-40B4-BE49-F238E27FC236}">
                  <a16:creationId xmlns:a16="http://schemas.microsoft.com/office/drawing/2014/main" id="{7CF3CB57-A7C6-4CD1-AB64-9DC586FC10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17">
              <a:extLst>
                <a:ext uri="{FF2B5EF4-FFF2-40B4-BE49-F238E27FC236}">
                  <a16:creationId xmlns:a16="http://schemas.microsoft.com/office/drawing/2014/main" id="{53A85656-DAE9-460B-8BBC-94EB22D85A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18">
              <a:extLst>
                <a:ext uri="{FF2B5EF4-FFF2-40B4-BE49-F238E27FC236}">
                  <a16:creationId xmlns:a16="http://schemas.microsoft.com/office/drawing/2014/main" id="{279855A8-7EBD-4211-9B9C-854B321E4E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9">
              <a:extLst>
                <a:ext uri="{FF2B5EF4-FFF2-40B4-BE49-F238E27FC236}">
                  <a16:creationId xmlns:a16="http://schemas.microsoft.com/office/drawing/2014/main" id="{1587F8B6-7BB3-4BD1-9566-09F5803BFD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20">
              <a:extLst>
                <a:ext uri="{FF2B5EF4-FFF2-40B4-BE49-F238E27FC236}">
                  <a16:creationId xmlns:a16="http://schemas.microsoft.com/office/drawing/2014/main" id="{FCF37FD6-2565-47D0-8FFE-18695EE9A1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22">
              <a:extLst>
                <a:ext uri="{FF2B5EF4-FFF2-40B4-BE49-F238E27FC236}">
                  <a16:creationId xmlns:a16="http://schemas.microsoft.com/office/drawing/2014/main" id="{4D043403-1769-433A-8FE7-AC1D7529F8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24">
              <a:extLst>
                <a:ext uri="{FF2B5EF4-FFF2-40B4-BE49-F238E27FC236}">
                  <a16:creationId xmlns:a16="http://schemas.microsoft.com/office/drawing/2014/main" id="{06FF9BD1-21AB-4860-A21F-AC697ADA93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25">
              <a:extLst>
                <a:ext uri="{FF2B5EF4-FFF2-40B4-BE49-F238E27FC236}">
                  <a16:creationId xmlns:a16="http://schemas.microsoft.com/office/drawing/2014/main" id="{7B6AFF2B-DA04-4E43-B167-05D2FBAEEF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26">
              <a:extLst>
                <a:ext uri="{FF2B5EF4-FFF2-40B4-BE49-F238E27FC236}">
                  <a16:creationId xmlns:a16="http://schemas.microsoft.com/office/drawing/2014/main" id="{D6F5AA3E-A982-4F90-A10B-BADE8B5A00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27">
              <a:extLst>
                <a:ext uri="{FF2B5EF4-FFF2-40B4-BE49-F238E27FC236}">
                  <a16:creationId xmlns:a16="http://schemas.microsoft.com/office/drawing/2014/main" id="{1137F900-E135-409E-B505-89EC8FD152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28">
              <a:extLst>
                <a:ext uri="{FF2B5EF4-FFF2-40B4-BE49-F238E27FC236}">
                  <a16:creationId xmlns:a16="http://schemas.microsoft.com/office/drawing/2014/main" id="{B91D62A8-1A24-400B-9A33-B4A1E6E34E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30">
              <a:extLst>
                <a:ext uri="{FF2B5EF4-FFF2-40B4-BE49-F238E27FC236}">
                  <a16:creationId xmlns:a16="http://schemas.microsoft.com/office/drawing/2014/main" id="{91ACCAEA-C76C-4F30-9748-6F998225A2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1BC5F6E-2075-42DB-AA99-C1B0996D0512}"/>
              </a:ext>
            </a:extLst>
          </p:cNvPr>
          <p:cNvCxnSpPr/>
          <p:nvPr/>
        </p:nvCxnSpPr>
        <p:spPr>
          <a:xfrm>
            <a:off x="4905374" y="4055021"/>
            <a:ext cx="1968500" cy="17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Freeform 33">
            <a:extLst>
              <a:ext uri="{FF2B5EF4-FFF2-40B4-BE49-F238E27FC236}">
                <a16:creationId xmlns:a16="http://schemas.microsoft.com/office/drawing/2014/main" id="{864D2738-2A9B-4030-BB48-A4108ADB0E7E}"/>
              </a:ext>
            </a:extLst>
          </p:cNvPr>
          <p:cNvSpPr>
            <a:spLocks/>
          </p:cNvSpPr>
          <p:nvPr/>
        </p:nvSpPr>
        <p:spPr bwMode="auto">
          <a:xfrm>
            <a:off x="6726236" y="1592809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31">
            <a:extLst>
              <a:ext uri="{FF2B5EF4-FFF2-40B4-BE49-F238E27FC236}">
                <a16:creationId xmlns:a16="http://schemas.microsoft.com/office/drawing/2014/main" id="{5E966EBD-21F3-4F92-BB7C-9550146FB8E3}"/>
              </a:ext>
            </a:extLst>
          </p:cNvPr>
          <p:cNvSpPr>
            <a:spLocks/>
          </p:cNvSpPr>
          <p:nvPr/>
        </p:nvSpPr>
        <p:spPr bwMode="auto">
          <a:xfrm>
            <a:off x="8447087" y="1119734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20">
            <a:extLst>
              <a:ext uri="{FF2B5EF4-FFF2-40B4-BE49-F238E27FC236}">
                <a16:creationId xmlns:a16="http://schemas.microsoft.com/office/drawing/2014/main" id="{CD6AB94D-0564-4AC2-B7F2-7562C03C3269}"/>
              </a:ext>
            </a:extLst>
          </p:cNvPr>
          <p:cNvSpPr>
            <a:spLocks/>
          </p:cNvSpPr>
          <p:nvPr/>
        </p:nvSpPr>
        <p:spPr bwMode="auto">
          <a:xfrm>
            <a:off x="6697661" y="1100684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AutoShape 6">
            <a:extLst>
              <a:ext uri="{FF2B5EF4-FFF2-40B4-BE49-F238E27FC236}">
                <a16:creationId xmlns:a16="http://schemas.microsoft.com/office/drawing/2014/main" id="{2E7BFFD6-7A79-4B28-BE5F-5FECDF7FF01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155656" y="4035178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25" name="AutoShape 4">
            <a:extLst>
              <a:ext uri="{FF2B5EF4-FFF2-40B4-BE49-F238E27FC236}">
                <a16:creationId xmlns:a16="http://schemas.microsoft.com/office/drawing/2014/main" id="{D7AF495A-FBDD-4214-ABA9-1A7C66B0626E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391400" y="3066009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1526" name="Picture 13">
            <a:extLst>
              <a:ext uri="{FF2B5EF4-FFF2-40B4-BE49-F238E27FC236}">
                <a16:creationId xmlns:a16="http://schemas.microsoft.com/office/drawing/2014/main" id="{5703423F-342C-4625-A774-EACD27ECE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1" y="5325021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01E2B904-564D-4CE7-B74E-77D0A4F0F0A6}"/>
              </a:ext>
            </a:extLst>
          </p:cNvPr>
          <p:cNvSpPr/>
          <p:nvPr/>
        </p:nvSpPr>
        <p:spPr>
          <a:xfrm>
            <a:off x="8456611" y="4667796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28" name="Freeform 33">
            <a:extLst>
              <a:ext uri="{FF2B5EF4-FFF2-40B4-BE49-F238E27FC236}">
                <a16:creationId xmlns:a16="http://schemas.microsoft.com/office/drawing/2014/main" id="{8164810B-FB69-406D-80AE-9BF1F923C02B}"/>
              </a:ext>
            </a:extLst>
          </p:cNvPr>
          <p:cNvSpPr>
            <a:spLocks/>
          </p:cNvSpPr>
          <p:nvPr/>
        </p:nvSpPr>
        <p:spPr bwMode="auto">
          <a:xfrm>
            <a:off x="7389812" y="3723234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>
            <a:extLst>
              <a:ext uri="{FF2B5EF4-FFF2-40B4-BE49-F238E27FC236}">
                <a16:creationId xmlns:a16="http://schemas.microsoft.com/office/drawing/2014/main" id="{7FA54B79-E7E9-4A80-89DA-DD1DC862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reeform 33">
            <a:extLst>
              <a:ext uri="{FF2B5EF4-FFF2-40B4-BE49-F238E27FC236}">
                <a16:creationId xmlns:a16="http://schemas.microsoft.com/office/drawing/2014/main" id="{C869EE14-732F-4F0D-882A-400A5583BD1D}"/>
              </a:ext>
            </a:extLst>
          </p:cNvPr>
          <p:cNvSpPr>
            <a:spLocks/>
          </p:cNvSpPr>
          <p:nvPr/>
        </p:nvSpPr>
        <p:spPr bwMode="auto">
          <a:xfrm>
            <a:off x="1918593" y="2926060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Freeform 32">
            <a:extLst>
              <a:ext uri="{FF2B5EF4-FFF2-40B4-BE49-F238E27FC236}">
                <a16:creationId xmlns:a16="http://schemas.microsoft.com/office/drawing/2014/main" id="{798891F9-C2BD-4C5D-B054-FDDAF1CAFE13}"/>
              </a:ext>
            </a:extLst>
          </p:cNvPr>
          <p:cNvSpPr>
            <a:spLocks/>
          </p:cNvSpPr>
          <p:nvPr/>
        </p:nvSpPr>
        <p:spPr bwMode="auto">
          <a:xfrm>
            <a:off x="412055" y="3313410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Freeform 31">
            <a:extLst>
              <a:ext uri="{FF2B5EF4-FFF2-40B4-BE49-F238E27FC236}">
                <a16:creationId xmlns:a16="http://schemas.microsoft.com/office/drawing/2014/main" id="{5556DBAF-3CEB-4A40-9031-892A872944B3}"/>
              </a:ext>
            </a:extLst>
          </p:cNvPr>
          <p:cNvSpPr>
            <a:spLocks/>
          </p:cNvSpPr>
          <p:nvPr/>
        </p:nvSpPr>
        <p:spPr bwMode="auto">
          <a:xfrm>
            <a:off x="3293368" y="334674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C8D9612-4C2C-4E9C-9F83-C7564EEB506A}"/>
              </a:ext>
            </a:extLst>
          </p:cNvPr>
          <p:cNvCxnSpPr/>
          <p:nvPr/>
        </p:nvCxnSpPr>
        <p:spPr>
          <a:xfrm flipV="1">
            <a:off x="3745805" y="2076747"/>
            <a:ext cx="2206625" cy="103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5" name="Group 28">
            <a:extLst>
              <a:ext uri="{FF2B5EF4-FFF2-40B4-BE49-F238E27FC236}">
                <a16:creationId xmlns:a16="http://schemas.microsoft.com/office/drawing/2014/main" id="{B318408E-0E94-42E1-855F-1DD94ABB0E49}"/>
              </a:ext>
            </a:extLst>
          </p:cNvPr>
          <p:cNvGrpSpPr>
            <a:grpSpLocks/>
          </p:cNvGrpSpPr>
          <p:nvPr/>
        </p:nvGrpSpPr>
        <p:grpSpPr bwMode="auto">
          <a:xfrm>
            <a:off x="5807968" y="260648"/>
            <a:ext cx="3576637" cy="2138363"/>
            <a:chOff x="5068986" y="150132"/>
            <a:chExt cx="3576449" cy="2138649"/>
          </a:xfrm>
        </p:grpSpPr>
        <p:sp>
          <p:nvSpPr>
            <p:cNvPr id="22592" name="Freeform 33">
              <a:extLst>
                <a:ext uri="{FF2B5EF4-FFF2-40B4-BE49-F238E27FC236}">
                  <a16:creationId xmlns:a16="http://schemas.microsoft.com/office/drawing/2014/main" id="{C445272F-4DFE-4235-8A03-47186AEE2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32">
              <a:extLst>
                <a:ext uri="{FF2B5EF4-FFF2-40B4-BE49-F238E27FC236}">
                  <a16:creationId xmlns:a16="http://schemas.microsoft.com/office/drawing/2014/main" id="{E1CCD0A9-E824-4ED8-93E5-BD5F2A94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31">
              <a:extLst>
                <a:ext uri="{FF2B5EF4-FFF2-40B4-BE49-F238E27FC236}">
                  <a16:creationId xmlns:a16="http://schemas.microsoft.com/office/drawing/2014/main" id="{5DDC2998-C58E-4AB7-A420-8B3D7882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95" name="Picture 10">
              <a:extLst>
                <a:ext uri="{FF2B5EF4-FFF2-40B4-BE49-F238E27FC236}">
                  <a16:creationId xmlns:a16="http://schemas.microsoft.com/office/drawing/2014/main" id="{B1C40C70-FF1B-4472-B022-AD2281167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96" name="Picture 12">
              <a:extLst>
                <a:ext uri="{FF2B5EF4-FFF2-40B4-BE49-F238E27FC236}">
                  <a16:creationId xmlns:a16="http://schemas.microsoft.com/office/drawing/2014/main" id="{BA8D015D-88AA-466E-AF0E-0DBB5EAED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13">
              <a:extLst>
                <a:ext uri="{FF2B5EF4-FFF2-40B4-BE49-F238E27FC236}">
                  <a16:creationId xmlns:a16="http://schemas.microsoft.com/office/drawing/2014/main" id="{97A123C2-1372-4973-91F7-F4A428BFC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3" name="Group 14">
              <a:extLst>
                <a:ext uri="{FF2B5EF4-FFF2-40B4-BE49-F238E27FC236}">
                  <a16:creationId xmlns:a16="http://schemas.microsoft.com/office/drawing/2014/main" id="{2BEDACA8-8C6E-4B72-91DA-67F04A2097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84" name="Freeform 15">
                <a:extLst>
                  <a:ext uri="{FF2B5EF4-FFF2-40B4-BE49-F238E27FC236}">
                    <a16:creationId xmlns:a16="http://schemas.microsoft.com/office/drawing/2014/main" id="{D3D0B9AE-E908-43B0-9F80-B2AA16592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16">
                <a:extLst>
                  <a:ext uri="{FF2B5EF4-FFF2-40B4-BE49-F238E27FC236}">
                    <a16:creationId xmlns:a16="http://schemas.microsoft.com/office/drawing/2014/main" id="{6D8D490A-DD31-443C-A555-C981F6CF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6" name="Line 17">
                <a:extLst>
                  <a:ext uri="{FF2B5EF4-FFF2-40B4-BE49-F238E27FC236}">
                    <a16:creationId xmlns:a16="http://schemas.microsoft.com/office/drawing/2014/main" id="{5E64B259-55F3-47F5-944C-EF37C53E3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7" name="Line 18">
                <a:extLst>
                  <a:ext uri="{FF2B5EF4-FFF2-40B4-BE49-F238E27FC236}">
                    <a16:creationId xmlns:a16="http://schemas.microsoft.com/office/drawing/2014/main" id="{DAFE2845-5A96-46FD-AB0B-0281B493A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8" name="Line 19">
                <a:extLst>
                  <a:ext uri="{FF2B5EF4-FFF2-40B4-BE49-F238E27FC236}">
                    <a16:creationId xmlns:a16="http://schemas.microsoft.com/office/drawing/2014/main" id="{A5743099-E254-4F46-B67D-643905D23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" name="Line 20">
                <a:extLst>
                  <a:ext uri="{FF2B5EF4-FFF2-40B4-BE49-F238E27FC236}">
                    <a16:creationId xmlns:a16="http://schemas.microsoft.com/office/drawing/2014/main" id="{05F37D2B-EA04-4B1F-833C-7F3608C1B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0" name="Line 21">
                <a:extLst>
                  <a:ext uri="{FF2B5EF4-FFF2-40B4-BE49-F238E27FC236}">
                    <a16:creationId xmlns:a16="http://schemas.microsoft.com/office/drawing/2014/main" id="{3662C2D1-CDBF-4126-B4FD-F5D4E77AF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" name="Line 22">
                <a:extLst>
                  <a:ext uri="{FF2B5EF4-FFF2-40B4-BE49-F238E27FC236}">
                    <a16:creationId xmlns:a16="http://schemas.microsoft.com/office/drawing/2014/main" id="{D7544B08-4B29-4BA1-8604-83106E4CB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Line 23">
                <a:extLst>
                  <a:ext uri="{FF2B5EF4-FFF2-40B4-BE49-F238E27FC236}">
                    <a16:creationId xmlns:a16="http://schemas.microsoft.com/office/drawing/2014/main" id="{C43DE9D8-5DC7-46AF-AFF7-9DD41EF99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Line 24">
                <a:extLst>
                  <a:ext uri="{FF2B5EF4-FFF2-40B4-BE49-F238E27FC236}">
                    <a16:creationId xmlns:a16="http://schemas.microsoft.com/office/drawing/2014/main" id="{6AA33609-D550-4F9F-B6C7-4FF804886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Line 25">
                <a:extLst>
                  <a:ext uri="{FF2B5EF4-FFF2-40B4-BE49-F238E27FC236}">
                    <a16:creationId xmlns:a16="http://schemas.microsoft.com/office/drawing/2014/main" id="{E386165A-649A-4CC8-A1CF-94492464C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Line 26">
                <a:extLst>
                  <a:ext uri="{FF2B5EF4-FFF2-40B4-BE49-F238E27FC236}">
                    <a16:creationId xmlns:a16="http://schemas.microsoft.com/office/drawing/2014/main" id="{C648D3C4-F044-417D-8203-BFDE3F624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Line 27">
                <a:extLst>
                  <a:ext uri="{FF2B5EF4-FFF2-40B4-BE49-F238E27FC236}">
                    <a16:creationId xmlns:a16="http://schemas.microsoft.com/office/drawing/2014/main" id="{0572A375-6433-42C5-9881-3BFC839CA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" name="Line 28">
                <a:extLst>
                  <a:ext uri="{FF2B5EF4-FFF2-40B4-BE49-F238E27FC236}">
                    <a16:creationId xmlns:a16="http://schemas.microsoft.com/office/drawing/2014/main" id="{03A0FD77-5C16-4586-8263-86BA8605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8" name="Freeform 29">
                <a:extLst>
                  <a:ext uri="{FF2B5EF4-FFF2-40B4-BE49-F238E27FC236}">
                    <a16:creationId xmlns:a16="http://schemas.microsoft.com/office/drawing/2014/main" id="{087CBDC0-F2C4-4CC6-881C-44D80F50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9" name="Line 30">
                <a:extLst>
                  <a:ext uri="{FF2B5EF4-FFF2-40B4-BE49-F238E27FC236}">
                    <a16:creationId xmlns:a16="http://schemas.microsoft.com/office/drawing/2014/main" id="{843ABF7E-D204-417F-A257-F66DD4DA9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E7A68CA-93C6-4B9E-9F6F-5B8655A99F32}"/>
              </a:ext>
            </a:extLst>
          </p:cNvPr>
          <p:cNvCxnSpPr/>
          <p:nvPr/>
        </p:nvCxnSpPr>
        <p:spPr>
          <a:xfrm>
            <a:off x="3975993" y="3927772"/>
            <a:ext cx="2401887" cy="65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7" name="Group 2">
            <a:extLst>
              <a:ext uri="{FF2B5EF4-FFF2-40B4-BE49-F238E27FC236}">
                <a16:creationId xmlns:a16="http://schemas.microsoft.com/office/drawing/2014/main" id="{544F06CA-F3BC-4AE8-BE2D-69CFE91211D2}"/>
              </a:ext>
            </a:extLst>
          </p:cNvPr>
          <p:cNvGrpSpPr>
            <a:grpSpLocks/>
          </p:cNvGrpSpPr>
          <p:nvPr/>
        </p:nvGrpSpPr>
        <p:grpSpPr bwMode="auto">
          <a:xfrm>
            <a:off x="1128017" y="4373861"/>
            <a:ext cx="3611562" cy="1900237"/>
            <a:chOff x="541429" y="4626690"/>
            <a:chExt cx="3611869" cy="1901244"/>
          </a:xfrm>
        </p:grpSpPr>
        <p:pic>
          <p:nvPicPr>
            <p:cNvPr id="22572" name="Picture 10">
              <a:extLst>
                <a:ext uri="{FF2B5EF4-FFF2-40B4-BE49-F238E27FC236}">
                  <a16:creationId xmlns:a16="http://schemas.microsoft.com/office/drawing/2014/main" id="{F8973091-D5FF-438F-8707-07647B7A2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871" y="6055714"/>
              <a:ext cx="792986" cy="47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573" name="Group 1">
              <a:extLst>
                <a:ext uri="{FF2B5EF4-FFF2-40B4-BE49-F238E27FC236}">
                  <a16:creationId xmlns:a16="http://schemas.microsoft.com/office/drawing/2014/main" id="{69906897-66C5-43E8-9558-4900FC408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429" y="4626690"/>
              <a:ext cx="3611869" cy="1725772"/>
              <a:chOff x="612774" y="4489004"/>
              <a:chExt cx="3611869" cy="1725772"/>
            </a:xfrm>
          </p:grpSpPr>
          <p:sp>
            <p:nvSpPr>
              <p:cNvPr id="22574" name="Freeform 33">
                <a:extLst>
                  <a:ext uri="{FF2B5EF4-FFF2-40B4-BE49-F238E27FC236}">
                    <a16:creationId xmlns:a16="http://schemas.microsoft.com/office/drawing/2014/main" id="{04D6C3FB-EAF9-48AE-AC78-6688ADA06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154" y="4489004"/>
                <a:ext cx="1740326" cy="716077"/>
              </a:xfrm>
              <a:custGeom>
                <a:avLst/>
                <a:gdLst>
                  <a:gd name="T0" fmla="*/ 0 w 1815"/>
                  <a:gd name="T1" fmla="*/ 0 h 817"/>
                  <a:gd name="T2" fmla="*/ 2147483646 w 1815"/>
                  <a:gd name="T3" fmla="*/ 0 h 817"/>
                  <a:gd name="T4" fmla="*/ 2147483646 w 1815"/>
                  <a:gd name="T5" fmla="*/ 2147483646 h 817"/>
                  <a:gd name="T6" fmla="*/ 0 w 1815"/>
                  <a:gd name="T7" fmla="*/ 2147483646 h 817"/>
                  <a:gd name="T8" fmla="*/ 0 w 1815"/>
                  <a:gd name="T9" fmla="*/ 0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5" h="817">
                    <a:moveTo>
                      <a:pt x="0" y="0"/>
                    </a:moveTo>
                    <a:lnTo>
                      <a:pt x="1815" y="0"/>
                    </a:lnTo>
                    <a:lnTo>
                      <a:pt x="1815" y="817"/>
                    </a:lnTo>
                    <a:lnTo>
                      <a:pt x="0" y="8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32">
                <a:extLst>
                  <a:ext uri="{FF2B5EF4-FFF2-40B4-BE49-F238E27FC236}">
                    <a16:creationId xmlns:a16="http://schemas.microsoft.com/office/drawing/2014/main" id="{52E595BE-F928-4696-A0E7-6E0C6047A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774" y="4874977"/>
                <a:ext cx="695172" cy="1192001"/>
              </a:xfrm>
              <a:custGeom>
                <a:avLst/>
                <a:gdLst>
                  <a:gd name="T0" fmla="*/ 0 w 725"/>
                  <a:gd name="T1" fmla="*/ 2147483646 h 1360"/>
                  <a:gd name="T2" fmla="*/ 2147483646 w 725"/>
                  <a:gd name="T3" fmla="*/ 0 h 1360"/>
                  <a:gd name="T4" fmla="*/ 2147483646 w 725"/>
                  <a:gd name="T5" fmla="*/ 2147483646 h 1360"/>
                  <a:gd name="T6" fmla="*/ 0 w 725"/>
                  <a:gd name="T7" fmla="*/ 2147483646 h 1360"/>
                  <a:gd name="T8" fmla="*/ 0 w 725"/>
                  <a:gd name="T9" fmla="*/ 2147483646 h 1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5" h="1360">
                    <a:moveTo>
                      <a:pt x="0" y="544"/>
                    </a:moveTo>
                    <a:lnTo>
                      <a:pt x="725" y="0"/>
                    </a:lnTo>
                    <a:lnTo>
                      <a:pt x="725" y="816"/>
                    </a:lnTo>
                    <a:lnTo>
                      <a:pt x="0" y="1360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Freeform 31">
                <a:extLst>
                  <a:ext uri="{FF2B5EF4-FFF2-40B4-BE49-F238E27FC236}">
                    <a16:creationId xmlns:a16="http://schemas.microsoft.com/office/drawing/2014/main" id="{A8743F33-85F9-41B5-BA42-975A72395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240" y="4908310"/>
                <a:ext cx="695172" cy="1192001"/>
              </a:xfrm>
              <a:custGeom>
                <a:avLst/>
                <a:gdLst>
                  <a:gd name="T0" fmla="*/ 0 w 725"/>
                  <a:gd name="T1" fmla="*/ 2147483646 h 1360"/>
                  <a:gd name="T2" fmla="*/ 2147483646 w 725"/>
                  <a:gd name="T3" fmla="*/ 0 h 1360"/>
                  <a:gd name="T4" fmla="*/ 2147483646 w 725"/>
                  <a:gd name="T5" fmla="*/ 2147483646 h 1360"/>
                  <a:gd name="T6" fmla="*/ 0 w 725"/>
                  <a:gd name="T7" fmla="*/ 2147483646 h 1360"/>
                  <a:gd name="T8" fmla="*/ 0 w 725"/>
                  <a:gd name="T9" fmla="*/ 2147483646 h 1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5" h="1360">
                    <a:moveTo>
                      <a:pt x="0" y="544"/>
                    </a:moveTo>
                    <a:lnTo>
                      <a:pt x="725" y="0"/>
                    </a:lnTo>
                    <a:lnTo>
                      <a:pt x="725" y="816"/>
                    </a:lnTo>
                    <a:lnTo>
                      <a:pt x="0" y="1360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577" name="Picture 12">
                <a:extLst>
                  <a:ext uri="{FF2B5EF4-FFF2-40B4-BE49-F238E27FC236}">
                    <a16:creationId xmlns:a16="http://schemas.microsoft.com/office/drawing/2014/main" id="{1266AFC3-345A-4367-B999-A0E571E3A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99087">
                <a:off x="3191289" y="5381989"/>
                <a:ext cx="779667" cy="832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13">
                <a:extLst>
                  <a:ext uri="{FF2B5EF4-FFF2-40B4-BE49-F238E27FC236}">
                    <a16:creationId xmlns:a16="http://schemas.microsoft.com/office/drawing/2014/main" id="{62243808-EDFD-40E6-B90A-F2033CFD3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42890">
                <a:off x="3617679" y="4561372"/>
                <a:ext cx="471283" cy="742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9" name="Freeform 15">
                <a:extLst>
                  <a:ext uri="{FF2B5EF4-FFF2-40B4-BE49-F238E27FC236}">
                    <a16:creationId xmlns:a16="http://schemas.microsoft.com/office/drawing/2014/main" id="{1E58FE55-E0E1-46D4-A748-1D1A53A6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508" y="5608960"/>
                <a:ext cx="2435498" cy="477677"/>
              </a:xfrm>
              <a:custGeom>
                <a:avLst/>
                <a:gdLst>
                  <a:gd name="T0" fmla="*/ 2147483646 w 2540"/>
                  <a:gd name="T1" fmla="*/ 0 h 545"/>
                  <a:gd name="T2" fmla="*/ 2147483646 w 2540"/>
                  <a:gd name="T3" fmla="*/ 0 h 545"/>
                  <a:gd name="T4" fmla="*/ 2147483646 w 2540"/>
                  <a:gd name="T5" fmla="*/ 2147483646 h 545"/>
                  <a:gd name="T6" fmla="*/ 0 w 2540"/>
                  <a:gd name="T7" fmla="*/ 2147483646 h 545"/>
                  <a:gd name="T8" fmla="*/ 214748364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Line 17">
                <a:extLst>
                  <a:ext uri="{FF2B5EF4-FFF2-40B4-BE49-F238E27FC236}">
                    <a16:creationId xmlns:a16="http://schemas.microsoft.com/office/drawing/2014/main" id="{081C2E89-B772-4BEB-A79E-0294103B1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3498" y="5287159"/>
                <a:ext cx="1740969" cy="278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Line 19">
                <a:extLst>
                  <a:ext uri="{FF2B5EF4-FFF2-40B4-BE49-F238E27FC236}">
                    <a16:creationId xmlns:a16="http://schemas.microsoft.com/office/drawing/2014/main" id="{CA459818-BB8C-47A1-95A1-1613891C9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028" y="6019019"/>
                <a:ext cx="17403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Line 25">
                <a:extLst>
                  <a:ext uri="{FF2B5EF4-FFF2-40B4-BE49-F238E27FC236}">
                    <a16:creationId xmlns:a16="http://schemas.microsoft.com/office/drawing/2014/main" id="{E1334C6C-576E-4DD6-A13B-E6126A7DE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5550" y="5413085"/>
                <a:ext cx="445168" cy="6356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Line 27">
                <a:extLst>
                  <a:ext uri="{FF2B5EF4-FFF2-40B4-BE49-F238E27FC236}">
                    <a16:creationId xmlns:a16="http://schemas.microsoft.com/office/drawing/2014/main" id="{1619230F-A8FC-4D4A-AF2B-A9EE363C6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2296" y="5422664"/>
                <a:ext cx="17403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Line 30">
                <a:extLst>
                  <a:ext uri="{FF2B5EF4-FFF2-40B4-BE49-F238E27FC236}">
                    <a16:creationId xmlns:a16="http://schemas.microsoft.com/office/drawing/2014/main" id="{695D062F-9768-462B-A65D-3CA8A2BB6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834" y="4669944"/>
                <a:ext cx="237220" cy="6892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Line 20">
                <a:extLst>
                  <a:ext uri="{FF2B5EF4-FFF2-40B4-BE49-F238E27FC236}">
                    <a16:creationId xmlns:a16="http://schemas.microsoft.com/office/drawing/2014/main" id="{A9260844-31D4-4BF8-A51D-3ADD4CBE0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833" y="5417417"/>
                <a:ext cx="226207" cy="6023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Line 24">
                <a:extLst>
                  <a:ext uri="{FF2B5EF4-FFF2-40B4-BE49-F238E27FC236}">
                    <a16:creationId xmlns:a16="http://schemas.microsoft.com/office/drawing/2014/main" id="{189ADF17-2E43-4907-A7B9-DF307CC4C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2371" y="4657556"/>
                <a:ext cx="544567" cy="7741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Line 24">
                <a:extLst>
                  <a:ext uri="{FF2B5EF4-FFF2-40B4-BE49-F238E27FC236}">
                    <a16:creationId xmlns:a16="http://schemas.microsoft.com/office/drawing/2014/main" id="{3858677C-912C-4A5D-A9F8-3CA717CED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8759" y="5227847"/>
                <a:ext cx="575357" cy="8178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Line 20">
                <a:extLst>
                  <a:ext uri="{FF2B5EF4-FFF2-40B4-BE49-F238E27FC236}">
                    <a16:creationId xmlns:a16="http://schemas.microsoft.com/office/drawing/2014/main" id="{7CEB5869-7579-4137-9BA8-3763E148E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9245" y="4646684"/>
                <a:ext cx="226207" cy="6023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Line 20">
                <a:extLst>
                  <a:ext uri="{FF2B5EF4-FFF2-40B4-BE49-F238E27FC236}">
                    <a16:creationId xmlns:a16="http://schemas.microsoft.com/office/drawing/2014/main" id="{C18586B7-36FD-42E6-A7C7-E56049731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8451" y="5417416"/>
                <a:ext cx="226207" cy="6023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Line 24">
                <a:extLst>
                  <a:ext uri="{FF2B5EF4-FFF2-40B4-BE49-F238E27FC236}">
                    <a16:creationId xmlns:a16="http://schemas.microsoft.com/office/drawing/2014/main" id="{9ECC94E4-B969-4A19-B119-E2E4E7961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3689" y="4667409"/>
                <a:ext cx="544567" cy="7741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Line 27">
                <a:extLst>
                  <a:ext uri="{FF2B5EF4-FFF2-40B4-BE49-F238E27FC236}">
                    <a16:creationId xmlns:a16="http://schemas.microsoft.com/office/drawing/2014/main" id="{B8211CCE-A57C-4BD8-B8B7-961DD1C00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491" y="4669614"/>
                <a:ext cx="17403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8" name="Group 154">
            <a:extLst>
              <a:ext uri="{FF2B5EF4-FFF2-40B4-BE49-F238E27FC236}">
                <a16:creationId xmlns:a16="http://schemas.microsoft.com/office/drawing/2014/main" id="{43983D1D-330D-461C-8A64-16A6820DE71F}"/>
              </a:ext>
            </a:extLst>
          </p:cNvPr>
          <p:cNvGrpSpPr>
            <a:grpSpLocks/>
          </p:cNvGrpSpPr>
          <p:nvPr/>
        </p:nvGrpSpPr>
        <p:grpSpPr bwMode="auto">
          <a:xfrm>
            <a:off x="1128018" y="2537122"/>
            <a:ext cx="3576637" cy="2095500"/>
            <a:chOff x="5068986" y="150132"/>
            <a:chExt cx="3576449" cy="2095779"/>
          </a:xfrm>
        </p:grpSpPr>
        <p:pic>
          <p:nvPicPr>
            <p:cNvPr id="22565" name="Picture 10">
              <a:extLst>
                <a:ext uri="{FF2B5EF4-FFF2-40B4-BE49-F238E27FC236}">
                  <a16:creationId xmlns:a16="http://schemas.microsoft.com/office/drawing/2014/main" id="{77DE5535-17CE-421E-8026-E1277D525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66" name="Freeform 33">
              <a:extLst>
                <a:ext uri="{FF2B5EF4-FFF2-40B4-BE49-F238E27FC236}">
                  <a16:creationId xmlns:a16="http://schemas.microsoft.com/office/drawing/2014/main" id="{A77BD457-15B8-459D-B3B1-361DF8DF1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32">
              <a:extLst>
                <a:ext uri="{FF2B5EF4-FFF2-40B4-BE49-F238E27FC236}">
                  <a16:creationId xmlns:a16="http://schemas.microsoft.com/office/drawing/2014/main" id="{FE9BDE11-7380-4609-A2E1-60A652D9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31">
              <a:extLst>
                <a:ext uri="{FF2B5EF4-FFF2-40B4-BE49-F238E27FC236}">
                  <a16:creationId xmlns:a16="http://schemas.microsoft.com/office/drawing/2014/main" id="{79EBC0FC-6D7A-4B82-AF1A-452F956F8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69" name="Picture 12">
              <a:extLst>
                <a:ext uri="{FF2B5EF4-FFF2-40B4-BE49-F238E27FC236}">
                  <a16:creationId xmlns:a16="http://schemas.microsoft.com/office/drawing/2014/main" id="{B5E46102-1003-4EC0-AE56-AD627AEB7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13">
              <a:extLst>
                <a:ext uri="{FF2B5EF4-FFF2-40B4-BE49-F238E27FC236}">
                  <a16:creationId xmlns:a16="http://schemas.microsoft.com/office/drawing/2014/main" id="{F7950B36-E349-4FDF-935A-D4A5758B8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1" name="Group 14">
              <a:extLst>
                <a:ext uri="{FF2B5EF4-FFF2-40B4-BE49-F238E27FC236}">
                  <a16:creationId xmlns:a16="http://schemas.microsoft.com/office/drawing/2014/main" id="{D4D956F0-57A6-4C4B-A658-332B260E1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72" name="Freeform 15">
                <a:extLst>
                  <a:ext uri="{FF2B5EF4-FFF2-40B4-BE49-F238E27FC236}">
                    <a16:creationId xmlns:a16="http://schemas.microsoft.com/office/drawing/2014/main" id="{9DD27DD9-113F-4341-8D52-596A18743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" name="Line 16">
                <a:extLst>
                  <a:ext uri="{FF2B5EF4-FFF2-40B4-BE49-F238E27FC236}">
                    <a16:creationId xmlns:a16="http://schemas.microsoft.com/office/drawing/2014/main" id="{A6DB5806-EEF6-4AFB-B029-3B6C8187D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3" name="Line 17">
                <a:extLst>
                  <a:ext uri="{FF2B5EF4-FFF2-40B4-BE49-F238E27FC236}">
                    <a16:creationId xmlns:a16="http://schemas.microsoft.com/office/drawing/2014/main" id="{DA46F858-2D85-4D07-AC6E-AB12C1505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" name="Line 18">
                <a:extLst>
                  <a:ext uri="{FF2B5EF4-FFF2-40B4-BE49-F238E27FC236}">
                    <a16:creationId xmlns:a16="http://schemas.microsoft.com/office/drawing/2014/main" id="{9CD1CAC2-2663-4A39-BBAF-D9EF4F8DA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" name="Line 19">
                <a:extLst>
                  <a:ext uri="{FF2B5EF4-FFF2-40B4-BE49-F238E27FC236}">
                    <a16:creationId xmlns:a16="http://schemas.microsoft.com/office/drawing/2014/main" id="{0C393579-9718-4BA4-8BA9-DDB085247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" name="Line 20">
                <a:extLst>
                  <a:ext uri="{FF2B5EF4-FFF2-40B4-BE49-F238E27FC236}">
                    <a16:creationId xmlns:a16="http://schemas.microsoft.com/office/drawing/2014/main" id="{8A919435-12C4-41BD-B5F1-435806AD6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" name="Line 21">
                <a:extLst>
                  <a:ext uri="{FF2B5EF4-FFF2-40B4-BE49-F238E27FC236}">
                    <a16:creationId xmlns:a16="http://schemas.microsoft.com/office/drawing/2014/main" id="{DE87219A-59A3-4D3F-8079-B5AD2B86F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Line 22">
                <a:extLst>
                  <a:ext uri="{FF2B5EF4-FFF2-40B4-BE49-F238E27FC236}">
                    <a16:creationId xmlns:a16="http://schemas.microsoft.com/office/drawing/2014/main" id="{D704A331-402B-465B-8169-93C7AC19C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Line 23">
                <a:extLst>
                  <a:ext uri="{FF2B5EF4-FFF2-40B4-BE49-F238E27FC236}">
                    <a16:creationId xmlns:a16="http://schemas.microsoft.com/office/drawing/2014/main" id="{6F208E92-F2AF-4B31-9851-1E3F4CE65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Line 24">
                <a:extLst>
                  <a:ext uri="{FF2B5EF4-FFF2-40B4-BE49-F238E27FC236}">
                    <a16:creationId xmlns:a16="http://schemas.microsoft.com/office/drawing/2014/main" id="{7E57D9BF-7E9F-4DEF-A1F2-79A34E615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" name="Line 25">
                <a:extLst>
                  <a:ext uri="{FF2B5EF4-FFF2-40B4-BE49-F238E27FC236}">
                    <a16:creationId xmlns:a16="http://schemas.microsoft.com/office/drawing/2014/main" id="{D1FAE463-907D-45E1-9EA2-284A1DD0F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" name="Line 26">
                <a:extLst>
                  <a:ext uri="{FF2B5EF4-FFF2-40B4-BE49-F238E27FC236}">
                    <a16:creationId xmlns:a16="http://schemas.microsoft.com/office/drawing/2014/main" id="{02C9D0F0-F517-42CC-ABC8-0EB1AD0B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Line 27">
                <a:extLst>
                  <a:ext uri="{FF2B5EF4-FFF2-40B4-BE49-F238E27FC236}">
                    <a16:creationId xmlns:a16="http://schemas.microsoft.com/office/drawing/2014/main" id="{05107851-42E3-41D1-94CF-F305A7DA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28">
                <a:extLst>
                  <a:ext uri="{FF2B5EF4-FFF2-40B4-BE49-F238E27FC236}">
                    <a16:creationId xmlns:a16="http://schemas.microsoft.com/office/drawing/2014/main" id="{A4CA8AF3-1488-4576-8EFA-B065A3BA7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Freeform 29">
                <a:extLst>
                  <a:ext uri="{FF2B5EF4-FFF2-40B4-BE49-F238E27FC236}">
                    <a16:creationId xmlns:a16="http://schemas.microsoft.com/office/drawing/2014/main" id="{DF4D3432-8176-4B29-9D50-DD4900B04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30">
                <a:extLst>
                  <a:ext uri="{FF2B5EF4-FFF2-40B4-BE49-F238E27FC236}">
                    <a16:creationId xmlns:a16="http://schemas.microsoft.com/office/drawing/2014/main" id="{FDA422EE-5560-48C7-8DB4-DA8924295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2539" name="Freeform 33">
            <a:extLst>
              <a:ext uri="{FF2B5EF4-FFF2-40B4-BE49-F238E27FC236}">
                <a16:creationId xmlns:a16="http://schemas.microsoft.com/office/drawing/2014/main" id="{42024760-6B7F-4E59-AD03-B2E0A22DEF8E}"/>
              </a:ext>
            </a:extLst>
          </p:cNvPr>
          <p:cNvSpPr>
            <a:spLocks/>
          </p:cNvSpPr>
          <p:nvPr/>
        </p:nvSpPr>
        <p:spPr bwMode="auto">
          <a:xfrm>
            <a:off x="6438204" y="1160761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Freeform 31">
            <a:extLst>
              <a:ext uri="{FF2B5EF4-FFF2-40B4-BE49-F238E27FC236}">
                <a16:creationId xmlns:a16="http://schemas.microsoft.com/office/drawing/2014/main" id="{49F8DDAB-2767-477F-86AC-9EB1BC9DD8D8}"/>
              </a:ext>
            </a:extLst>
          </p:cNvPr>
          <p:cNvSpPr>
            <a:spLocks/>
          </p:cNvSpPr>
          <p:nvPr/>
        </p:nvSpPr>
        <p:spPr bwMode="auto">
          <a:xfrm>
            <a:off x="8159055" y="687686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Freeform 20">
            <a:extLst>
              <a:ext uri="{FF2B5EF4-FFF2-40B4-BE49-F238E27FC236}">
                <a16:creationId xmlns:a16="http://schemas.microsoft.com/office/drawing/2014/main" id="{CFF4E3F5-A629-4668-97EC-AC5E66DF0311}"/>
              </a:ext>
            </a:extLst>
          </p:cNvPr>
          <p:cNvSpPr>
            <a:spLocks/>
          </p:cNvSpPr>
          <p:nvPr/>
        </p:nvSpPr>
        <p:spPr bwMode="auto">
          <a:xfrm>
            <a:off x="6409629" y="668636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2" name="Group 112">
            <a:extLst>
              <a:ext uri="{FF2B5EF4-FFF2-40B4-BE49-F238E27FC236}">
                <a16:creationId xmlns:a16="http://schemas.microsoft.com/office/drawing/2014/main" id="{02B1A32D-326D-44B2-AEB9-1FA2C3743157}"/>
              </a:ext>
            </a:extLst>
          </p:cNvPr>
          <p:cNvGrpSpPr>
            <a:grpSpLocks/>
          </p:cNvGrpSpPr>
          <p:nvPr/>
        </p:nvGrpSpPr>
        <p:grpSpPr bwMode="auto">
          <a:xfrm>
            <a:off x="6750942" y="2622847"/>
            <a:ext cx="1936750" cy="2298700"/>
            <a:chOff x="1895475" y="1784350"/>
            <a:chExt cx="3429000" cy="4054475"/>
          </a:xfrm>
        </p:grpSpPr>
        <p:sp>
          <p:nvSpPr>
            <p:cNvPr id="22548" name="Freeform 33">
              <a:extLst>
                <a:ext uri="{FF2B5EF4-FFF2-40B4-BE49-F238E27FC236}">
                  <a16:creationId xmlns:a16="http://schemas.microsoft.com/office/drawing/2014/main" id="{C4E5EB11-DC4D-42BB-BE3A-F6BC6D642B5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31">
              <a:extLst>
                <a:ext uri="{FF2B5EF4-FFF2-40B4-BE49-F238E27FC236}">
                  <a16:creationId xmlns:a16="http://schemas.microsoft.com/office/drawing/2014/main" id="{37A750D1-7E77-42CA-B1BE-16EF77295A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50" name="Picture 10">
              <a:extLst>
                <a:ext uri="{FF2B5EF4-FFF2-40B4-BE49-F238E27FC236}">
                  <a16:creationId xmlns:a16="http://schemas.microsoft.com/office/drawing/2014/main" id="{181631B0-D4F1-474D-BE4D-908E7581E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1" name="Picture 12">
              <a:extLst>
                <a:ext uri="{FF2B5EF4-FFF2-40B4-BE49-F238E27FC236}">
                  <a16:creationId xmlns:a16="http://schemas.microsoft.com/office/drawing/2014/main" id="{5D6D0130-7C42-4DE7-9CE0-F42BE65CD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2" name="Freeform 15">
              <a:extLst>
                <a:ext uri="{FF2B5EF4-FFF2-40B4-BE49-F238E27FC236}">
                  <a16:creationId xmlns:a16="http://schemas.microsoft.com/office/drawing/2014/main" id="{18D3A449-68B5-4BDE-9E03-D7A2E2D96E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16">
              <a:extLst>
                <a:ext uri="{FF2B5EF4-FFF2-40B4-BE49-F238E27FC236}">
                  <a16:creationId xmlns:a16="http://schemas.microsoft.com/office/drawing/2014/main" id="{3D82485C-FBFA-46B7-AB88-DA0EE9F11B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7">
              <a:extLst>
                <a:ext uri="{FF2B5EF4-FFF2-40B4-BE49-F238E27FC236}">
                  <a16:creationId xmlns:a16="http://schemas.microsoft.com/office/drawing/2014/main" id="{A38D67E9-2330-4F5D-837A-AD5615C6DD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18">
              <a:extLst>
                <a:ext uri="{FF2B5EF4-FFF2-40B4-BE49-F238E27FC236}">
                  <a16:creationId xmlns:a16="http://schemas.microsoft.com/office/drawing/2014/main" id="{930EB943-3606-4FF9-9BE0-47B108E155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19">
              <a:extLst>
                <a:ext uri="{FF2B5EF4-FFF2-40B4-BE49-F238E27FC236}">
                  <a16:creationId xmlns:a16="http://schemas.microsoft.com/office/drawing/2014/main" id="{83E78D56-783D-458C-B950-87C8A0EAA3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0">
              <a:extLst>
                <a:ext uri="{FF2B5EF4-FFF2-40B4-BE49-F238E27FC236}">
                  <a16:creationId xmlns:a16="http://schemas.microsoft.com/office/drawing/2014/main" id="{D2034514-22E3-4F9C-8728-707D19872A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22">
              <a:extLst>
                <a:ext uri="{FF2B5EF4-FFF2-40B4-BE49-F238E27FC236}">
                  <a16:creationId xmlns:a16="http://schemas.microsoft.com/office/drawing/2014/main" id="{36AAB074-ED6B-4899-9E61-F2B5FE4B53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4">
              <a:extLst>
                <a:ext uri="{FF2B5EF4-FFF2-40B4-BE49-F238E27FC236}">
                  <a16:creationId xmlns:a16="http://schemas.microsoft.com/office/drawing/2014/main" id="{C8EAFD4F-C575-41AE-8C76-A550481557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25">
              <a:extLst>
                <a:ext uri="{FF2B5EF4-FFF2-40B4-BE49-F238E27FC236}">
                  <a16:creationId xmlns:a16="http://schemas.microsoft.com/office/drawing/2014/main" id="{F861BC0D-8113-40E3-BC9B-42ED2BE74F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26">
              <a:extLst>
                <a:ext uri="{FF2B5EF4-FFF2-40B4-BE49-F238E27FC236}">
                  <a16:creationId xmlns:a16="http://schemas.microsoft.com/office/drawing/2014/main" id="{657EED40-1806-41A4-929B-BFD65D1ADC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27">
              <a:extLst>
                <a:ext uri="{FF2B5EF4-FFF2-40B4-BE49-F238E27FC236}">
                  <a16:creationId xmlns:a16="http://schemas.microsoft.com/office/drawing/2014/main" id="{0EF77EC5-D869-4956-97F2-0E210E8BFF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28">
              <a:extLst>
                <a:ext uri="{FF2B5EF4-FFF2-40B4-BE49-F238E27FC236}">
                  <a16:creationId xmlns:a16="http://schemas.microsoft.com/office/drawing/2014/main" id="{33040E0F-5D15-4F48-BC1C-571D415915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0">
              <a:extLst>
                <a:ext uri="{FF2B5EF4-FFF2-40B4-BE49-F238E27FC236}">
                  <a16:creationId xmlns:a16="http://schemas.microsoft.com/office/drawing/2014/main" id="{3409FE57-EE32-453C-952E-9FF1D1B878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3" name="AutoShape 6">
            <a:extLst>
              <a:ext uri="{FF2B5EF4-FFF2-40B4-BE49-F238E27FC236}">
                <a16:creationId xmlns:a16="http://schemas.microsoft.com/office/drawing/2014/main" id="{D4076391-6A47-474F-86A1-29EBECF2F1F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867624" y="3603130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44" name="AutoShape 4">
            <a:extLst>
              <a:ext uri="{FF2B5EF4-FFF2-40B4-BE49-F238E27FC236}">
                <a16:creationId xmlns:a16="http://schemas.microsoft.com/office/drawing/2014/main" id="{41C3CA72-5159-49E8-97A8-D771F47B97B1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093843" y="2633961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2545" name="Picture 13">
            <a:extLst>
              <a:ext uri="{FF2B5EF4-FFF2-40B4-BE49-F238E27FC236}">
                <a16:creationId xmlns:a16="http://schemas.microsoft.com/office/drawing/2014/main" id="{4B024CC7-9C98-443F-9036-236462E0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79" y="4892973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C64A8C11-8239-4690-8BA4-4219B9B3BB68}"/>
              </a:ext>
            </a:extLst>
          </p:cNvPr>
          <p:cNvSpPr/>
          <p:nvPr/>
        </p:nvSpPr>
        <p:spPr>
          <a:xfrm>
            <a:off x="8168579" y="4235748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7" name="Freeform 33">
            <a:extLst>
              <a:ext uri="{FF2B5EF4-FFF2-40B4-BE49-F238E27FC236}">
                <a16:creationId xmlns:a16="http://schemas.microsoft.com/office/drawing/2014/main" id="{CEA4B531-7C47-4ECC-8F2C-22D6B4A3983D}"/>
              </a:ext>
            </a:extLst>
          </p:cNvPr>
          <p:cNvSpPr>
            <a:spLocks/>
          </p:cNvSpPr>
          <p:nvPr/>
        </p:nvSpPr>
        <p:spPr bwMode="auto">
          <a:xfrm>
            <a:off x="7101780" y="3291186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2E54FD9-01D7-4A2D-B782-834076591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>
            <a:extLst>
              <a:ext uri="{FF2B5EF4-FFF2-40B4-BE49-F238E27FC236}">
                <a16:creationId xmlns:a16="http://schemas.microsoft.com/office/drawing/2014/main" id="{59C89CC8-51A1-4587-9D2B-52B75D52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reeform 33">
            <a:extLst>
              <a:ext uri="{FF2B5EF4-FFF2-40B4-BE49-F238E27FC236}">
                <a16:creationId xmlns:a16="http://schemas.microsoft.com/office/drawing/2014/main" id="{3463149B-D54A-43B2-B3FC-F198004B6AC7}"/>
              </a:ext>
            </a:extLst>
          </p:cNvPr>
          <p:cNvSpPr>
            <a:spLocks/>
          </p:cNvSpPr>
          <p:nvPr/>
        </p:nvSpPr>
        <p:spPr bwMode="auto">
          <a:xfrm>
            <a:off x="1918593" y="2854052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32">
            <a:extLst>
              <a:ext uri="{FF2B5EF4-FFF2-40B4-BE49-F238E27FC236}">
                <a16:creationId xmlns:a16="http://schemas.microsoft.com/office/drawing/2014/main" id="{37225E5C-C14A-4381-A36D-38DFA597C57E}"/>
              </a:ext>
            </a:extLst>
          </p:cNvPr>
          <p:cNvSpPr>
            <a:spLocks/>
          </p:cNvSpPr>
          <p:nvPr/>
        </p:nvSpPr>
        <p:spPr bwMode="auto">
          <a:xfrm>
            <a:off x="412055" y="3241402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31">
            <a:extLst>
              <a:ext uri="{FF2B5EF4-FFF2-40B4-BE49-F238E27FC236}">
                <a16:creationId xmlns:a16="http://schemas.microsoft.com/office/drawing/2014/main" id="{B26146D8-4525-4063-8BA1-AA7F75503EA7}"/>
              </a:ext>
            </a:extLst>
          </p:cNvPr>
          <p:cNvSpPr>
            <a:spLocks/>
          </p:cNvSpPr>
          <p:nvPr/>
        </p:nvSpPr>
        <p:spPr bwMode="auto">
          <a:xfrm>
            <a:off x="3293368" y="3274740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3A45FD8-E8F6-4239-84D4-EB38899D97BC}"/>
              </a:ext>
            </a:extLst>
          </p:cNvPr>
          <p:cNvCxnSpPr/>
          <p:nvPr/>
        </p:nvCxnSpPr>
        <p:spPr>
          <a:xfrm flipV="1">
            <a:off x="3745805" y="2004739"/>
            <a:ext cx="2206625" cy="103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9" name="Group 28">
            <a:extLst>
              <a:ext uri="{FF2B5EF4-FFF2-40B4-BE49-F238E27FC236}">
                <a16:creationId xmlns:a16="http://schemas.microsoft.com/office/drawing/2014/main" id="{E947604E-6D7E-474D-A31A-6204C541F5B3}"/>
              </a:ext>
            </a:extLst>
          </p:cNvPr>
          <p:cNvGrpSpPr>
            <a:grpSpLocks/>
          </p:cNvGrpSpPr>
          <p:nvPr/>
        </p:nvGrpSpPr>
        <p:grpSpPr bwMode="auto">
          <a:xfrm>
            <a:off x="5807968" y="188640"/>
            <a:ext cx="3576637" cy="2138363"/>
            <a:chOff x="5068986" y="150132"/>
            <a:chExt cx="3576449" cy="2138649"/>
          </a:xfrm>
        </p:grpSpPr>
        <p:sp>
          <p:nvSpPr>
            <p:cNvPr id="23617" name="Freeform 33">
              <a:extLst>
                <a:ext uri="{FF2B5EF4-FFF2-40B4-BE49-F238E27FC236}">
                  <a16:creationId xmlns:a16="http://schemas.microsoft.com/office/drawing/2014/main" id="{42F5511C-F58D-496D-8F9E-D4D39A2C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32">
              <a:extLst>
                <a:ext uri="{FF2B5EF4-FFF2-40B4-BE49-F238E27FC236}">
                  <a16:creationId xmlns:a16="http://schemas.microsoft.com/office/drawing/2014/main" id="{70B8F5CF-4091-4BD1-A197-85AEDDAE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31">
              <a:extLst>
                <a:ext uri="{FF2B5EF4-FFF2-40B4-BE49-F238E27FC236}">
                  <a16:creationId xmlns:a16="http://schemas.microsoft.com/office/drawing/2014/main" id="{3BD56FEA-E857-47D9-BB28-01BC66E3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20" name="Picture 10">
              <a:extLst>
                <a:ext uri="{FF2B5EF4-FFF2-40B4-BE49-F238E27FC236}">
                  <a16:creationId xmlns:a16="http://schemas.microsoft.com/office/drawing/2014/main" id="{58B943A8-711D-482E-B98D-C820B30BB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21" name="Picture 12">
              <a:extLst>
                <a:ext uri="{FF2B5EF4-FFF2-40B4-BE49-F238E27FC236}">
                  <a16:creationId xmlns:a16="http://schemas.microsoft.com/office/drawing/2014/main" id="{828E29E9-B45A-402B-8801-B95B9B47F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2" name="Picture 13">
              <a:extLst>
                <a:ext uri="{FF2B5EF4-FFF2-40B4-BE49-F238E27FC236}">
                  <a16:creationId xmlns:a16="http://schemas.microsoft.com/office/drawing/2014/main" id="{0CA13A57-CD21-42AF-8941-CC8A47B5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3" name="Group 14">
              <a:extLst>
                <a:ext uri="{FF2B5EF4-FFF2-40B4-BE49-F238E27FC236}">
                  <a16:creationId xmlns:a16="http://schemas.microsoft.com/office/drawing/2014/main" id="{D6AB561C-C37B-4E6C-BC8F-10F87CEB8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84" name="Freeform 15">
                <a:extLst>
                  <a:ext uri="{FF2B5EF4-FFF2-40B4-BE49-F238E27FC236}">
                    <a16:creationId xmlns:a16="http://schemas.microsoft.com/office/drawing/2014/main" id="{B2FEBCAB-0908-4163-8862-D8E98C556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16">
                <a:extLst>
                  <a:ext uri="{FF2B5EF4-FFF2-40B4-BE49-F238E27FC236}">
                    <a16:creationId xmlns:a16="http://schemas.microsoft.com/office/drawing/2014/main" id="{8D5AEA65-BFE7-4815-9E08-81D44739A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6" name="Line 17">
                <a:extLst>
                  <a:ext uri="{FF2B5EF4-FFF2-40B4-BE49-F238E27FC236}">
                    <a16:creationId xmlns:a16="http://schemas.microsoft.com/office/drawing/2014/main" id="{69E0BB63-7BCC-4B1B-B984-5A11F2931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7" name="Line 18">
                <a:extLst>
                  <a:ext uri="{FF2B5EF4-FFF2-40B4-BE49-F238E27FC236}">
                    <a16:creationId xmlns:a16="http://schemas.microsoft.com/office/drawing/2014/main" id="{097716BE-93AF-4E91-AB7E-F10D0D0EC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8" name="Line 19">
                <a:extLst>
                  <a:ext uri="{FF2B5EF4-FFF2-40B4-BE49-F238E27FC236}">
                    <a16:creationId xmlns:a16="http://schemas.microsoft.com/office/drawing/2014/main" id="{68A49BB9-8AE2-4D7F-921A-4A3C5E911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" name="Line 20">
                <a:extLst>
                  <a:ext uri="{FF2B5EF4-FFF2-40B4-BE49-F238E27FC236}">
                    <a16:creationId xmlns:a16="http://schemas.microsoft.com/office/drawing/2014/main" id="{A9AA6868-A13A-4F5B-8B93-8F9B8DDFE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0" name="Line 21">
                <a:extLst>
                  <a:ext uri="{FF2B5EF4-FFF2-40B4-BE49-F238E27FC236}">
                    <a16:creationId xmlns:a16="http://schemas.microsoft.com/office/drawing/2014/main" id="{C5460701-F4F0-4163-8DB4-3A6E3A7C1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" name="Line 22">
                <a:extLst>
                  <a:ext uri="{FF2B5EF4-FFF2-40B4-BE49-F238E27FC236}">
                    <a16:creationId xmlns:a16="http://schemas.microsoft.com/office/drawing/2014/main" id="{E2EF95A7-4775-481F-A718-FF9B0BADD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Line 23">
                <a:extLst>
                  <a:ext uri="{FF2B5EF4-FFF2-40B4-BE49-F238E27FC236}">
                    <a16:creationId xmlns:a16="http://schemas.microsoft.com/office/drawing/2014/main" id="{160853AB-7E76-433E-9E3C-89E91F377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Line 24">
                <a:extLst>
                  <a:ext uri="{FF2B5EF4-FFF2-40B4-BE49-F238E27FC236}">
                    <a16:creationId xmlns:a16="http://schemas.microsoft.com/office/drawing/2014/main" id="{FC989132-643E-4D12-9678-042F6A328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Line 25">
                <a:extLst>
                  <a:ext uri="{FF2B5EF4-FFF2-40B4-BE49-F238E27FC236}">
                    <a16:creationId xmlns:a16="http://schemas.microsoft.com/office/drawing/2014/main" id="{F5F945B6-4B0E-475C-B663-323A7035B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Line 26">
                <a:extLst>
                  <a:ext uri="{FF2B5EF4-FFF2-40B4-BE49-F238E27FC236}">
                    <a16:creationId xmlns:a16="http://schemas.microsoft.com/office/drawing/2014/main" id="{90C71EF5-0758-4B6C-8B84-5CE0E78CA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Line 27">
                <a:extLst>
                  <a:ext uri="{FF2B5EF4-FFF2-40B4-BE49-F238E27FC236}">
                    <a16:creationId xmlns:a16="http://schemas.microsoft.com/office/drawing/2014/main" id="{703CA526-80F2-4F8C-B82A-490F93BAB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" name="Line 28">
                <a:extLst>
                  <a:ext uri="{FF2B5EF4-FFF2-40B4-BE49-F238E27FC236}">
                    <a16:creationId xmlns:a16="http://schemas.microsoft.com/office/drawing/2014/main" id="{104DFE45-E54A-4E6B-9FB6-FFB01E73E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8" name="Freeform 29">
                <a:extLst>
                  <a:ext uri="{FF2B5EF4-FFF2-40B4-BE49-F238E27FC236}">
                    <a16:creationId xmlns:a16="http://schemas.microsoft.com/office/drawing/2014/main" id="{AA9738F7-16DA-4FA9-9E55-906E9D09A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9" name="Line 30">
                <a:extLst>
                  <a:ext uri="{FF2B5EF4-FFF2-40B4-BE49-F238E27FC236}">
                    <a16:creationId xmlns:a16="http://schemas.microsoft.com/office/drawing/2014/main" id="{C053094F-4E3B-4219-BF83-7A59EF2FD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51852F0-1A75-46A2-838A-78AE68C17F31}"/>
              </a:ext>
            </a:extLst>
          </p:cNvPr>
          <p:cNvCxnSpPr/>
          <p:nvPr/>
        </p:nvCxnSpPr>
        <p:spPr>
          <a:xfrm>
            <a:off x="3975993" y="3855764"/>
            <a:ext cx="2401887" cy="65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1" name="Group 4">
            <a:extLst>
              <a:ext uri="{FF2B5EF4-FFF2-40B4-BE49-F238E27FC236}">
                <a16:creationId xmlns:a16="http://schemas.microsoft.com/office/drawing/2014/main" id="{6841FDEA-37B0-4359-9E98-56A3E7163DF7}"/>
              </a:ext>
            </a:extLst>
          </p:cNvPr>
          <p:cNvGrpSpPr>
            <a:grpSpLocks/>
          </p:cNvGrpSpPr>
          <p:nvPr/>
        </p:nvGrpSpPr>
        <p:grpSpPr bwMode="auto">
          <a:xfrm>
            <a:off x="2740917" y="4643165"/>
            <a:ext cx="3611562" cy="1903413"/>
            <a:chOff x="2080504" y="4453948"/>
            <a:chExt cx="3611899" cy="1903341"/>
          </a:xfrm>
        </p:grpSpPr>
        <p:pic>
          <p:nvPicPr>
            <p:cNvPr id="23596" name="Picture 10">
              <a:extLst>
                <a:ext uri="{FF2B5EF4-FFF2-40B4-BE49-F238E27FC236}">
                  <a16:creationId xmlns:a16="http://schemas.microsoft.com/office/drawing/2014/main" id="{364C9D3E-ACE3-46DD-A45E-FE2B6FA29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009" y="4453948"/>
              <a:ext cx="792162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97" name="Freeform 33">
              <a:extLst>
                <a:ext uri="{FF2B5EF4-FFF2-40B4-BE49-F238E27FC236}">
                  <a16:creationId xmlns:a16="http://schemas.microsoft.com/office/drawing/2014/main" id="{8B1C262F-8C36-49DA-B0F6-7D3A2AD6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884" y="4456045"/>
              <a:ext cx="1740326" cy="71607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98" name="Group 3">
              <a:extLst>
                <a:ext uri="{FF2B5EF4-FFF2-40B4-BE49-F238E27FC236}">
                  <a16:creationId xmlns:a16="http://schemas.microsoft.com/office/drawing/2014/main" id="{05D6359C-4CC2-47A1-A393-F163A896B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0504" y="4520562"/>
              <a:ext cx="3611899" cy="1836727"/>
              <a:chOff x="-771831" y="4232211"/>
              <a:chExt cx="3611899" cy="1836727"/>
            </a:xfrm>
          </p:grpSpPr>
          <p:pic>
            <p:nvPicPr>
              <p:cNvPr id="23599" name="Picture 10">
                <a:extLst>
                  <a:ext uri="{FF2B5EF4-FFF2-40B4-BE49-F238E27FC236}">
                    <a16:creationId xmlns:a16="http://schemas.microsoft.com/office/drawing/2014/main" id="{5A70F247-8DE2-4635-BEE8-DB600AA68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611" y="5596718"/>
                <a:ext cx="792986" cy="47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600" name="Freeform 32">
                <a:extLst>
                  <a:ext uri="{FF2B5EF4-FFF2-40B4-BE49-F238E27FC236}">
                    <a16:creationId xmlns:a16="http://schemas.microsoft.com/office/drawing/2014/main" id="{3471E6F4-8133-4B13-884F-291A099D9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1831" y="4553667"/>
                <a:ext cx="695172" cy="1192001"/>
              </a:xfrm>
              <a:custGeom>
                <a:avLst/>
                <a:gdLst>
                  <a:gd name="T0" fmla="*/ 0 w 725"/>
                  <a:gd name="T1" fmla="*/ 2147483646 h 1360"/>
                  <a:gd name="T2" fmla="*/ 2147483646 w 725"/>
                  <a:gd name="T3" fmla="*/ 0 h 1360"/>
                  <a:gd name="T4" fmla="*/ 2147483646 w 725"/>
                  <a:gd name="T5" fmla="*/ 2147483646 h 1360"/>
                  <a:gd name="T6" fmla="*/ 0 w 725"/>
                  <a:gd name="T7" fmla="*/ 2147483646 h 1360"/>
                  <a:gd name="T8" fmla="*/ 0 w 725"/>
                  <a:gd name="T9" fmla="*/ 2147483646 h 1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5" h="1360">
                    <a:moveTo>
                      <a:pt x="0" y="544"/>
                    </a:moveTo>
                    <a:lnTo>
                      <a:pt x="725" y="0"/>
                    </a:lnTo>
                    <a:lnTo>
                      <a:pt x="725" y="816"/>
                    </a:lnTo>
                    <a:lnTo>
                      <a:pt x="0" y="1360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31">
                <a:extLst>
                  <a:ext uri="{FF2B5EF4-FFF2-40B4-BE49-F238E27FC236}">
                    <a16:creationId xmlns:a16="http://schemas.microsoft.com/office/drawing/2014/main" id="{3E357509-25B4-4CA0-976C-0A8053E7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635" y="4587000"/>
                <a:ext cx="695172" cy="1192001"/>
              </a:xfrm>
              <a:custGeom>
                <a:avLst/>
                <a:gdLst>
                  <a:gd name="T0" fmla="*/ 0 w 725"/>
                  <a:gd name="T1" fmla="*/ 2147483646 h 1360"/>
                  <a:gd name="T2" fmla="*/ 2147483646 w 725"/>
                  <a:gd name="T3" fmla="*/ 0 h 1360"/>
                  <a:gd name="T4" fmla="*/ 2147483646 w 725"/>
                  <a:gd name="T5" fmla="*/ 2147483646 h 1360"/>
                  <a:gd name="T6" fmla="*/ 0 w 725"/>
                  <a:gd name="T7" fmla="*/ 2147483646 h 1360"/>
                  <a:gd name="T8" fmla="*/ 0 w 725"/>
                  <a:gd name="T9" fmla="*/ 2147483646 h 1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5" h="1360">
                    <a:moveTo>
                      <a:pt x="0" y="544"/>
                    </a:moveTo>
                    <a:lnTo>
                      <a:pt x="725" y="0"/>
                    </a:lnTo>
                    <a:lnTo>
                      <a:pt x="725" y="816"/>
                    </a:lnTo>
                    <a:lnTo>
                      <a:pt x="0" y="1360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02" name="Picture 12">
                <a:extLst>
                  <a:ext uri="{FF2B5EF4-FFF2-40B4-BE49-F238E27FC236}">
                    <a16:creationId xmlns:a16="http://schemas.microsoft.com/office/drawing/2014/main" id="{53B643E5-E3EC-4EE6-9218-8A9710461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09903">
                <a:off x="2033841" y="4962590"/>
                <a:ext cx="779667" cy="832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03" name="Picture 13">
                <a:extLst>
                  <a:ext uri="{FF2B5EF4-FFF2-40B4-BE49-F238E27FC236}">
                    <a16:creationId xmlns:a16="http://schemas.microsoft.com/office/drawing/2014/main" id="{0E7FACFC-12FA-436B-B165-C22AB4F1C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42890">
                <a:off x="1833289" y="4096530"/>
                <a:ext cx="471283" cy="742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04" name="Freeform 15">
                <a:extLst>
                  <a:ext uri="{FF2B5EF4-FFF2-40B4-BE49-F238E27FC236}">
                    <a16:creationId xmlns:a16="http://schemas.microsoft.com/office/drawing/2014/main" id="{95524A53-6CC5-4AAF-81F3-9C2E2235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9097" y="5287650"/>
                <a:ext cx="2435498" cy="477677"/>
              </a:xfrm>
              <a:custGeom>
                <a:avLst/>
                <a:gdLst>
                  <a:gd name="T0" fmla="*/ 2147483646 w 2540"/>
                  <a:gd name="T1" fmla="*/ 0 h 545"/>
                  <a:gd name="T2" fmla="*/ 2147483646 w 2540"/>
                  <a:gd name="T3" fmla="*/ 0 h 545"/>
                  <a:gd name="T4" fmla="*/ 2147483646 w 2540"/>
                  <a:gd name="T5" fmla="*/ 2147483646 h 545"/>
                  <a:gd name="T6" fmla="*/ 0 w 2540"/>
                  <a:gd name="T7" fmla="*/ 2147483646 h 545"/>
                  <a:gd name="T8" fmla="*/ 214748364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Line 17">
                <a:extLst>
                  <a:ext uri="{FF2B5EF4-FFF2-40B4-BE49-F238E27FC236}">
                    <a16:creationId xmlns:a16="http://schemas.microsoft.com/office/drawing/2014/main" id="{0E7612F6-F5DC-44DC-9B51-6A7405C10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59" y="4853405"/>
                <a:ext cx="1740969" cy="278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19">
                <a:extLst>
                  <a:ext uri="{FF2B5EF4-FFF2-40B4-BE49-F238E27FC236}">
                    <a16:creationId xmlns:a16="http://schemas.microsoft.com/office/drawing/2014/main" id="{F7EE2163-7A23-4821-9FF3-A7D4D115D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23" y="5697709"/>
                <a:ext cx="17403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Line 25">
                <a:extLst>
                  <a:ext uri="{FF2B5EF4-FFF2-40B4-BE49-F238E27FC236}">
                    <a16:creationId xmlns:a16="http://schemas.microsoft.com/office/drawing/2014/main" id="{7FE694BB-89F0-46FA-9884-2F80BC10D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945" y="4881304"/>
                <a:ext cx="178822" cy="8461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27">
                <a:extLst>
                  <a:ext uri="{FF2B5EF4-FFF2-40B4-BE49-F238E27FC236}">
                    <a16:creationId xmlns:a16="http://schemas.microsoft.com/office/drawing/2014/main" id="{E9491E75-D802-44BA-8CFD-45E240EF5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88810" y="5306511"/>
                <a:ext cx="17403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9967C1FA-0155-4DE7-8BE9-4CD51B10C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33888" y="4435513"/>
                <a:ext cx="388837" cy="4790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20">
                <a:extLst>
                  <a:ext uri="{FF2B5EF4-FFF2-40B4-BE49-F238E27FC236}">
                    <a16:creationId xmlns:a16="http://schemas.microsoft.com/office/drawing/2014/main" id="{44C0F223-9DEB-41DA-908B-735F9199E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4350" y="5306511"/>
                <a:ext cx="424404" cy="3919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Line 24">
                <a:extLst>
                  <a:ext uri="{FF2B5EF4-FFF2-40B4-BE49-F238E27FC236}">
                    <a16:creationId xmlns:a16="http://schemas.microsoft.com/office/drawing/2014/main" id="{59834531-9C2B-4CF4-8259-228D44256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56612" y="4418620"/>
                <a:ext cx="211584" cy="8736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0">
                <a:extLst>
                  <a:ext uri="{FF2B5EF4-FFF2-40B4-BE49-F238E27FC236}">
                    <a16:creationId xmlns:a16="http://schemas.microsoft.com/office/drawing/2014/main" id="{82641E8C-D46B-4021-B91C-61F1FFBA5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0166" y="5308000"/>
                <a:ext cx="424404" cy="3919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DF66E4EA-4ACF-4EC1-B818-137A25749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249" y="4418619"/>
                <a:ext cx="211584" cy="8736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4">
                <a:extLst>
                  <a:ext uri="{FF2B5EF4-FFF2-40B4-BE49-F238E27FC236}">
                    <a16:creationId xmlns:a16="http://schemas.microsoft.com/office/drawing/2014/main" id="{19BBD707-91AC-495B-9EA7-EB34015ED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6829" y="4835963"/>
                <a:ext cx="211584" cy="8736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Line 27">
                <a:extLst>
                  <a:ext uri="{FF2B5EF4-FFF2-40B4-BE49-F238E27FC236}">
                    <a16:creationId xmlns:a16="http://schemas.microsoft.com/office/drawing/2014/main" id="{1F19F391-7DD7-42E8-8805-9002FA543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59316" y="4435763"/>
                <a:ext cx="17403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0">
                <a:extLst>
                  <a:ext uri="{FF2B5EF4-FFF2-40B4-BE49-F238E27FC236}">
                    <a16:creationId xmlns:a16="http://schemas.microsoft.com/office/drawing/2014/main" id="{D807D83D-292B-4816-998A-7A91F45A2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374" y="4437463"/>
                <a:ext cx="424404" cy="3919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62" name="Group 226">
            <a:extLst>
              <a:ext uri="{FF2B5EF4-FFF2-40B4-BE49-F238E27FC236}">
                <a16:creationId xmlns:a16="http://schemas.microsoft.com/office/drawing/2014/main" id="{6BA15BC2-7B04-47A4-B0F9-CB640CF45541}"/>
              </a:ext>
            </a:extLst>
          </p:cNvPr>
          <p:cNvGrpSpPr>
            <a:grpSpLocks/>
          </p:cNvGrpSpPr>
          <p:nvPr/>
        </p:nvGrpSpPr>
        <p:grpSpPr bwMode="auto">
          <a:xfrm>
            <a:off x="1128018" y="2465114"/>
            <a:ext cx="3576637" cy="2095500"/>
            <a:chOff x="5068986" y="150132"/>
            <a:chExt cx="3576449" cy="2095779"/>
          </a:xfrm>
        </p:grpSpPr>
        <p:pic>
          <p:nvPicPr>
            <p:cNvPr id="23589" name="Picture 10">
              <a:extLst>
                <a:ext uri="{FF2B5EF4-FFF2-40B4-BE49-F238E27FC236}">
                  <a16:creationId xmlns:a16="http://schemas.microsoft.com/office/drawing/2014/main" id="{CE6659B7-F591-4632-AA33-92C31FDC6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90" name="Freeform 33">
              <a:extLst>
                <a:ext uri="{FF2B5EF4-FFF2-40B4-BE49-F238E27FC236}">
                  <a16:creationId xmlns:a16="http://schemas.microsoft.com/office/drawing/2014/main" id="{16A5ABBA-3428-4DFB-8E81-DC0F0D366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32">
              <a:extLst>
                <a:ext uri="{FF2B5EF4-FFF2-40B4-BE49-F238E27FC236}">
                  <a16:creationId xmlns:a16="http://schemas.microsoft.com/office/drawing/2014/main" id="{F91CDBC6-CC07-48EF-9821-3AB0A540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1">
              <a:extLst>
                <a:ext uri="{FF2B5EF4-FFF2-40B4-BE49-F238E27FC236}">
                  <a16:creationId xmlns:a16="http://schemas.microsoft.com/office/drawing/2014/main" id="{1BBEB1A2-368C-45A7-8455-EEF31A92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93" name="Picture 12">
              <a:extLst>
                <a:ext uri="{FF2B5EF4-FFF2-40B4-BE49-F238E27FC236}">
                  <a16:creationId xmlns:a16="http://schemas.microsoft.com/office/drawing/2014/main" id="{FD86145A-ABE9-4FF6-87E6-FA26BEBDD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4" name="Picture 13">
              <a:extLst>
                <a:ext uri="{FF2B5EF4-FFF2-40B4-BE49-F238E27FC236}">
                  <a16:creationId xmlns:a16="http://schemas.microsoft.com/office/drawing/2014/main" id="{6A27678B-6F75-43E4-8080-8ED0203BE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4" name="Group 14">
              <a:extLst>
                <a:ext uri="{FF2B5EF4-FFF2-40B4-BE49-F238E27FC236}">
                  <a16:creationId xmlns:a16="http://schemas.microsoft.com/office/drawing/2014/main" id="{5738B037-6F47-4D82-B133-0C2088908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35" name="Freeform 15">
                <a:extLst>
                  <a:ext uri="{FF2B5EF4-FFF2-40B4-BE49-F238E27FC236}">
                    <a16:creationId xmlns:a16="http://schemas.microsoft.com/office/drawing/2014/main" id="{62F1A7ED-3B11-4F48-AB75-167F1F707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" name="Line 16">
                <a:extLst>
                  <a:ext uri="{FF2B5EF4-FFF2-40B4-BE49-F238E27FC236}">
                    <a16:creationId xmlns:a16="http://schemas.microsoft.com/office/drawing/2014/main" id="{C345C6E9-B5F0-40D4-BF05-0E3422569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7" name="Line 17">
                <a:extLst>
                  <a:ext uri="{FF2B5EF4-FFF2-40B4-BE49-F238E27FC236}">
                    <a16:creationId xmlns:a16="http://schemas.microsoft.com/office/drawing/2014/main" id="{4AAC544F-4D9F-4289-B65E-A33C4F494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8" name="Line 18">
                <a:extLst>
                  <a:ext uri="{FF2B5EF4-FFF2-40B4-BE49-F238E27FC236}">
                    <a16:creationId xmlns:a16="http://schemas.microsoft.com/office/drawing/2014/main" id="{29697D2D-D744-4ED4-B511-FC7F37F37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9" name="Line 19">
                <a:extLst>
                  <a:ext uri="{FF2B5EF4-FFF2-40B4-BE49-F238E27FC236}">
                    <a16:creationId xmlns:a16="http://schemas.microsoft.com/office/drawing/2014/main" id="{67D1DFD9-10CF-40A1-987A-64EC117A9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" name="Line 20">
                <a:extLst>
                  <a:ext uri="{FF2B5EF4-FFF2-40B4-BE49-F238E27FC236}">
                    <a16:creationId xmlns:a16="http://schemas.microsoft.com/office/drawing/2014/main" id="{48722BD6-3E11-4316-8DFF-034E65E85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" name="Line 21">
                <a:extLst>
                  <a:ext uri="{FF2B5EF4-FFF2-40B4-BE49-F238E27FC236}">
                    <a16:creationId xmlns:a16="http://schemas.microsoft.com/office/drawing/2014/main" id="{CA31704E-4987-4B9D-8AD5-A61A600FB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2" name="Line 22">
                <a:extLst>
                  <a:ext uri="{FF2B5EF4-FFF2-40B4-BE49-F238E27FC236}">
                    <a16:creationId xmlns:a16="http://schemas.microsoft.com/office/drawing/2014/main" id="{0A6B67BB-40AA-48E6-B556-C46113789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3" name="Line 23">
                <a:extLst>
                  <a:ext uri="{FF2B5EF4-FFF2-40B4-BE49-F238E27FC236}">
                    <a16:creationId xmlns:a16="http://schemas.microsoft.com/office/drawing/2014/main" id="{6F0BE54C-F960-47F1-B64F-71264EE1C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4" name="Line 24">
                <a:extLst>
                  <a:ext uri="{FF2B5EF4-FFF2-40B4-BE49-F238E27FC236}">
                    <a16:creationId xmlns:a16="http://schemas.microsoft.com/office/drawing/2014/main" id="{C7F43635-840A-41A6-95C2-61903EE5C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" name="Line 25">
                <a:extLst>
                  <a:ext uri="{FF2B5EF4-FFF2-40B4-BE49-F238E27FC236}">
                    <a16:creationId xmlns:a16="http://schemas.microsoft.com/office/drawing/2014/main" id="{B9CF7351-E418-49F1-A293-182EB8B00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" name="Line 26">
                <a:extLst>
                  <a:ext uri="{FF2B5EF4-FFF2-40B4-BE49-F238E27FC236}">
                    <a16:creationId xmlns:a16="http://schemas.microsoft.com/office/drawing/2014/main" id="{7BFBDA04-BB99-4D31-A174-CB376BAA1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7" name="Line 27">
                <a:extLst>
                  <a:ext uri="{FF2B5EF4-FFF2-40B4-BE49-F238E27FC236}">
                    <a16:creationId xmlns:a16="http://schemas.microsoft.com/office/drawing/2014/main" id="{61B65396-F966-4CE8-A866-02AF6772B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8" name="Line 28">
                <a:extLst>
                  <a:ext uri="{FF2B5EF4-FFF2-40B4-BE49-F238E27FC236}">
                    <a16:creationId xmlns:a16="http://schemas.microsoft.com/office/drawing/2014/main" id="{C3F98FF4-7517-4863-9650-1251A2B0F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9" name="Freeform 29">
                <a:extLst>
                  <a:ext uri="{FF2B5EF4-FFF2-40B4-BE49-F238E27FC236}">
                    <a16:creationId xmlns:a16="http://schemas.microsoft.com/office/drawing/2014/main" id="{B7EA7D2F-9CA2-4391-9BEF-8BEA29CC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" name="Line 30">
                <a:extLst>
                  <a:ext uri="{FF2B5EF4-FFF2-40B4-BE49-F238E27FC236}">
                    <a16:creationId xmlns:a16="http://schemas.microsoft.com/office/drawing/2014/main" id="{104B9A1A-E096-4457-931A-67B86786A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3563" name="Freeform 33">
            <a:extLst>
              <a:ext uri="{FF2B5EF4-FFF2-40B4-BE49-F238E27FC236}">
                <a16:creationId xmlns:a16="http://schemas.microsoft.com/office/drawing/2014/main" id="{6B77E5EA-8F4E-43B8-A523-69B500AB3D14}"/>
              </a:ext>
            </a:extLst>
          </p:cNvPr>
          <p:cNvSpPr>
            <a:spLocks/>
          </p:cNvSpPr>
          <p:nvPr/>
        </p:nvSpPr>
        <p:spPr bwMode="auto">
          <a:xfrm>
            <a:off x="6438204" y="1088753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31">
            <a:extLst>
              <a:ext uri="{FF2B5EF4-FFF2-40B4-BE49-F238E27FC236}">
                <a16:creationId xmlns:a16="http://schemas.microsoft.com/office/drawing/2014/main" id="{92949F40-4EDA-4ABA-BD98-513E6F3D8743}"/>
              </a:ext>
            </a:extLst>
          </p:cNvPr>
          <p:cNvSpPr>
            <a:spLocks/>
          </p:cNvSpPr>
          <p:nvPr/>
        </p:nvSpPr>
        <p:spPr bwMode="auto">
          <a:xfrm>
            <a:off x="8159055" y="615678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20">
            <a:extLst>
              <a:ext uri="{FF2B5EF4-FFF2-40B4-BE49-F238E27FC236}">
                <a16:creationId xmlns:a16="http://schemas.microsoft.com/office/drawing/2014/main" id="{DF047F49-D464-4347-860B-D5E8A0C41858}"/>
              </a:ext>
            </a:extLst>
          </p:cNvPr>
          <p:cNvSpPr>
            <a:spLocks/>
          </p:cNvSpPr>
          <p:nvPr/>
        </p:nvSpPr>
        <p:spPr bwMode="auto">
          <a:xfrm>
            <a:off x="6409629" y="596628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6" name="Group 112">
            <a:extLst>
              <a:ext uri="{FF2B5EF4-FFF2-40B4-BE49-F238E27FC236}">
                <a16:creationId xmlns:a16="http://schemas.microsoft.com/office/drawing/2014/main" id="{23457B4E-B44A-4157-9FB8-0523CD397A01}"/>
              </a:ext>
            </a:extLst>
          </p:cNvPr>
          <p:cNvGrpSpPr>
            <a:grpSpLocks/>
          </p:cNvGrpSpPr>
          <p:nvPr/>
        </p:nvGrpSpPr>
        <p:grpSpPr bwMode="auto">
          <a:xfrm>
            <a:off x="6750942" y="2550839"/>
            <a:ext cx="1936750" cy="2298700"/>
            <a:chOff x="1895475" y="1784350"/>
            <a:chExt cx="3429000" cy="4054475"/>
          </a:xfrm>
        </p:grpSpPr>
        <p:sp>
          <p:nvSpPr>
            <p:cNvPr id="23572" name="Freeform 33">
              <a:extLst>
                <a:ext uri="{FF2B5EF4-FFF2-40B4-BE49-F238E27FC236}">
                  <a16:creationId xmlns:a16="http://schemas.microsoft.com/office/drawing/2014/main" id="{87349C8C-A81C-4BD2-8DC2-6B718546BC9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31">
              <a:extLst>
                <a:ext uri="{FF2B5EF4-FFF2-40B4-BE49-F238E27FC236}">
                  <a16:creationId xmlns:a16="http://schemas.microsoft.com/office/drawing/2014/main" id="{AB11960C-6C7B-4F86-9A26-31657EEC35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4" name="Picture 10">
              <a:extLst>
                <a:ext uri="{FF2B5EF4-FFF2-40B4-BE49-F238E27FC236}">
                  <a16:creationId xmlns:a16="http://schemas.microsoft.com/office/drawing/2014/main" id="{6919A20A-35B6-45AD-B26E-B196DE572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5" name="Picture 12">
              <a:extLst>
                <a:ext uri="{FF2B5EF4-FFF2-40B4-BE49-F238E27FC236}">
                  <a16:creationId xmlns:a16="http://schemas.microsoft.com/office/drawing/2014/main" id="{74B3CA57-673F-47A0-B02A-E222035D0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Freeform 15">
              <a:extLst>
                <a:ext uri="{FF2B5EF4-FFF2-40B4-BE49-F238E27FC236}">
                  <a16:creationId xmlns:a16="http://schemas.microsoft.com/office/drawing/2014/main" id="{8B197E19-CDA6-478F-A39B-ECA56D8E520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16">
              <a:extLst>
                <a:ext uri="{FF2B5EF4-FFF2-40B4-BE49-F238E27FC236}">
                  <a16:creationId xmlns:a16="http://schemas.microsoft.com/office/drawing/2014/main" id="{48539DD1-D35F-4390-8C21-DD7E0E6032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17">
              <a:extLst>
                <a:ext uri="{FF2B5EF4-FFF2-40B4-BE49-F238E27FC236}">
                  <a16:creationId xmlns:a16="http://schemas.microsoft.com/office/drawing/2014/main" id="{BC4F6CCC-0C7B-4F45-ADA7-3D0595EC18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18">
              <a:extLst>
                <a:ext uri="{FF2B5EF4-FFF2-40B4-BE49-F238E27FC236}">
                  <a16:creationId xmlns:a16="http://schemas.microsoft.com/office/drawing/2014/main" id="{2AE445AB-8319-4A3C-8666-75C1812D3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19">
              <a:extLst>
                <a:ext uri="{FF2B5EF4-FFF2-40B4-BE49-F238E27FC236}">
                  <a16:creationId xmlns:a16="http://schemas.microsoft.com/office/drawing/2014/main" id="{EE1547D3-84B8-4753-BB0C-6A6844FFAF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0">
              <a:extLst>
                <a:ext uri="{FF2B5EF4-FFF2-40B4-BE49-F238E27FC236}">
                  <a16:creationId xmlns:a16="http://schemas.microsoft.com/office/drawing/2014/main" id="{951BA917-2B84-44F1-B949-59922489D4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22">
              <a:extLst>
                <a:ext uri="{FF2B5EF4-FFF2-40B4-BE49-F238E27FC236}">
                  <a16:creationId xmlns:a16="http://schemas.microsoft.com/office/drawing/2014/main" id="{3EF22C35-1DDA-4C6C-A6AC-450699BC25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24">
              <a:extLst>
                <a:ext uri="{FF2B5EF4-FFF2-40B4-BE49-F238E27FC236}">
                  <a16:creationId xmlns:a16="http://schemas.microsoft.com/office/drawing/2014/main" id="{87439A56-2344-4659-BACD-6F7273C81D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25">
              <a:extLst>
                <a:ext uri="{FF2B5EF4-FFF2-40B4-BE49-F238E27FC236}">
                  <a16:creationId xmlns:a16="http://schemas.microsoft.com/office/drawing/2014/main" id="{F92E49E1-36A4-4F9C-BECB-03D7BB21EE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26">
              <a:extLst>
                <a:ext uri="{FF2B5EF4-FFF2-40B4-BE49-F238E27FC236}">
                  <a16:creationId xmlns:a16="http://schemas.microsoft.com/office/drawing/2014/main" id="{A42CF291-06C8-47CB-A4D9-ED8C01E438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27">
              <a:extLst>
                <a:ext uri="{FF2B5EF4-FFF2-40B4-BE49-F238E27FC236}">
                  <a16:creationId xmlns:a16="http://schemas.microsoft.com/office/drawing/2014/main" id="{1C1741F6-0578-4D09-A572-52DD07C066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28">
              <a:extLst>
                <a:ext uri="{FF2B5EF4-FFF2-40B4-BE49-F238E27FC236}">
                  <a16:creationId xmlns:a16="http://schemas.microsoft.com/office/drawing/2014/main" id="{6F9C7C0B-1B05-4F90-BBC2-704A777576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0">
              <a:extLst>
                <a:ext uri="{FF2B5EF4-FFF2-40B4-BE49-F238E27FC236}">
                  <a16:creationId xmlns:a16="http://schemas.microsoft.com/office/drawing/2014/main" id="{AB0DBE6D-7408-4506-A937-B46E8DD2DC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7" name="AutoShape 6">
            <a:extLst>
              <a:ext uri="{FF2B5EF4-FFF2-40B4-BE49-F238E27FC236}">
                <a16:creationId xmlns:a16="http://schemas.microsoft.com/office/drawing/2014/main" id="{6F603455-5943-4F4E-9E1E-A31379E1BF5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867624" y="3531122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3568" name="AutoShape 4">
            <a:extLst>
              <a:ext uri="{FF2B5EF4-FFF2-40B4-BE49-F238E27FC236}">
                <a16:creationId xmlns:a16="http://schemas.microsoft.com/office/drawing/2014/main" id="{9C87042E-B092-4A72-8703-03EBDC9BDA4A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108130" y="2552428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3569" name="Picture 13">
            <a:extLst>
              <a:ext uri="{FF2B5EF4-FFF2-40B4-BE49-F238E27FC236}">
                <a16:creationId xmlns:a16="http://schemas.microsoft.com/office/drawing/2014/main" id="{FADCB190-9939-49E5-9B74-BA07180F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79" y="4820965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338F92A5-0174-4766-9F71-30700C4E2E62}"/>
              </a:ext>
            </a:extLst>
          </p:cNvPr>
          <p:cNvSpPr/>
          <p:nvPr/>
        </p:nvSpPr>
        <p:spPr>
          <a:xfrm>
            <a:off x="8174930" y="4163740"/>
            <a:ext cx="14287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71" name="Freeform 33">
            <a:extLst>
              <a:ext uri="{FF2B5EF4-FFF2-40B4-BE49-F238E27FC236}">
                <a16:creationId xmlns:a16="http://schemas.microsoft.com/office/drawing/2014/main" id="{8CE951D9-7BD3-4B59-8AE4-C453BC2E19ED}"/>
              </a:ext>
            </a:extLst>
          </p:cNvPr>
          <p:cNvSpPr>
            <a:spLocks/>
          </p:cNvSpPr>
          <p:nvPr/>
        </p:nvSpPr>
        <p:spPr bwMode="auto">
          <a:xfrm>
            <a:off x="7101780" y="3219178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>
            <a:extLst>
              <a:ext uri="{FF2B5EF4-FFF2-40B4-BE49-F238E27FC236}">
                <a16:creationId xmlns:a16="http://schemas.microsoft.com/office/drawing/2014/main" id="{C9E62557-EC82-4D57-81B2-7ED08045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0">
            <a:extLst>
              <a:ext uri="{FF2B5EF4-FFF2-40B4-BE49-F238E27FC236}">
                <a16:creationId xmlns:a16="http://schemas.microsoft.com/office/drawing/2014/main" id="{7FB1119B-8125-4126-BF1C-EE6AF594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9" y="4715172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Freeform 32">
            <a:extLst>
              <a:ext uri="{FF2B5EF4-FFF2-40B4-BE49-F238E27FC236}">
                <a16:creationId xmlns:a16="http://schemas.microsoft.com/office/drawing/2014/main" id="{924942E2-662A-4945-AC87-DA84F4425B3A}"/>
              </a:ext>
            </a:extLst>
          </p:cNvPr>
          <p:cNvSpPr>
            <a:spLocks/>
          </p:cNvSpPr>
          <p:nvPr/>
        </p:nvSpPr>
        <p:spPr bwMode="auto">
          <a:xfrm>
            <a:off x="700087" y="3313410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31">
            <a:extLst>
              <a:ext uri="{FF2B5EF4-FFF2-40B4-BE49-F238E27FC236}">
                <a16:creationId xmlns:a16="http://schemas.microsoft.com/office/drawing/2014/main" id="{3B2B01E6-D774-4F40-BA84-C39090A82A94}"/>
              </a:ext>
            </a:extLst>
          </p:cNvPr>
          <p:cNvSpPr>
            <a:spLocks/>
          </p:cNvSpPr>
          <p:nvPr/>
        </p:nvSpPr>
        <p:spPr bwMode="auto">
          <a:xfrm>
            <a:off x="3581400" y="334674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3E2607F-2FD4-4D18-AFC0-D36F7E366CA3}"/>
              </a:ext>
            </a:extLst>
          </p:cNvPr>
          <p:cNvCxnSpPr/>
          <p:nvPr/>
        </p:nvCxnSpPr>
        <p:spPr>
          <a:xfrm flipV="1">
            <a:off x="4033837" y="2076747"/>
            <a:ext cx="2206625" cy="103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3" name="Group 28">
            <a:extLst>
              <a:ext uri="{FF2B5EF4-FFF2-40B4-BE49-F238E27FC236}">
                <a16:creationId xmlns:a16="http://schemas.microsoft.com/office/drawing/2014/main" id="{AC167E87-3178-4A8D-90EE-AFCCC10B2BA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60648"/>
            <a:ext cx="3576637" cy="2138363"/>
            <a:chOff x="5068986" y="150132"/>
            <a:chExt cx="3576449" cy="2138649"/>
          </a:xfrm>
        </p:grpSpPr>
        <p:sp>
          <p:nvSpPr>
            <p:cNvPr id="24636" name="Freeform 33">
              <a:extLst>
                <a:ext uri="{FF2B5EF4-FFF2-40B4-BE49-F238E27FC236}">
                  <a16:creationId xmlns:a16="http://schemas.microsoft.com/office/drawing/2014/main" id="{6017A866-1C3D-4E67-9C3D-6CFEB9F77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32">
              <a:extLst>
                <a:ext uri="{FF2B5EF4-FFF2-40B4-BE49-F238E27FC236}">
                  <a16:creationId xmlns:a16="http://schemas.microsoft.com/office/drawing/2014/main" id="{1885B4C0-A485-4159-AFEC-A5E8F9A9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31">
              <a:extLst>
                <a:ext uri="{FF2B5EF4-FFF2-40B4-BE49-F238E27FC236}">
                  <a16:creationId xmlns:a16="http://schemas.microsoft.com/office/drawing/2014/main" id="{59D08504-E106-42F8-ACD9-B02108DB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639" name="Picture 10">
              <a:extLst>
                <a:ext uri="{FF2B5EF4-FFF2-40B4-BE49-F238E27FC236}">
                  <a16:creationId xmlns:a16="http://schemas.microsoft.com/office/drawing/2014/main" id="{68B94FE3-055B-44FF-8793-1F459B9AB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40" name="Picture 12">
              <a:extLst>
                <a:ext uri="{FF2B5EF4-FFF2-40B4-BE49-F238E27FC236}">
                  <a16:creationId xmlns:a16="http://schemas.microsoft.com/office/drawing/2014/main" id="{2CF1CD1C-F091-4C5D-B094-DE4198EAB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1" name="Picture 13">
              <a:extLst>
                <a:ext uri="{FF2B5EF4-FFF2-40B4-BE49-F238E27FC236}">
                  <a16:creationId xmlns:a16="http://schemas.microsoft.com/office/drawing/2014/main" id="{F21EF0D5-98DF-485F-A9A4-2EA6C040E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3" name="Group 14">
              <a:extLst>
                <a:ext uri="{FF2B5EF4-FFF2-40B4-BE49-F238E27FC236}">
                  <a16:creationId xmlns:a16="http://schemas.microsoft.com/office/drawing/2014/main" id="{A6B89961-529A-4874-A553-6963A25FD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84" name="Freeform 15">
                <a:extLst>
                  <a:ext uri="{FF2B5EF4-FFF2-40B4-BE49-F238E27FC236}">
                    <a16:creationId xmlns:a16="http://schemas.microsoft.com/office/drawing/2014/main" id="{9CAE7283-4751-4A5E-8A9A-66D3A4F46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16">
                <a:extLst>
                  <a:ext uri="{FF2B5EF4-FFF2-40B4-BE49-F238E27FC236}">
                    <a16:creationId xmlns:a16="http://schemas.microsoft.com/office/drawing/2014/main" id="{BFE5948D-3743-4B15-9645-4FEDBB1CA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6" name="Line 17">
                <a:extLst>
                  <a:ext uri="{FF2B5EF4-FFF2-40B4-BE49-F238E27FC236}">
                    <a16:creationId xmlns:a16="http://schemas.microsoft.com/office/drawing/2014/main" id="{3F95C808-9BC6-42AD-B72B-9E4A985AE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7" name="Line 18">
                <a:extLst>
                  <a:ext uri="{FF2B5EF4-FFF2-40B4-BE49-F238E27FC236}">
                    <a16:creationId xmlns:a16="http://schemas.microsoft.com/office/drawing/2014/main" id="{88F46100-FBBF-494B-B294-1E8E022D9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8" name="Line 19">
                <a:extLst>
                  <a:ext uri="{FF2B5EF4-FFF2-40B4-BE49-F238E27FC236}">
                    <a16:creationId xmlns:a16="http://schemas.microsoft.com/office/drawing/2014/main" id="{8A2E988C-A87D-42E7-A242-6D5392597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" name="Line 20">
                <a:extLst>
                  <a:ext uri="{FF2B5EF4-FFF2-40B4-BE49-F238E27FC236}">
                    <a16:creationId xmlns:a16="http://schemas.microsoft.com/office/drawing/2014/main" id="{3697F073-C1F3-428F-8A15-CD807BB95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0" name="Line 21">
                <a:extLst>
                  <a:ext uri="{FF2B5EF4-FFF2-40B4-BE49-F238E27FC236}">
                    <a16:creationId xmlns:a16="http://schemas.microsoft.com/office/drawing/2014/main" id="{C3108000-E593-46C9-9A15-CB0BE5DED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" name="Line 22">
                <a:extLst>
                  <a:ext uri="{FF2B5EF4-FFF2-40B4-BE49-F238E27FC236}">
                    <a16:creationId xmlns:a16="http://schemas.microsoft.com/office/drawing/2014/main" id="{D3822D95-88D2-459A-AD87-62B466495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Line 23">
                <a:extLst>
                  <a:ext uri="{FF2B5EF4-FFF2-40B4-BE49-F238E27FC236}">
                    <a16:creationId xmlns:a16="http://schemas.microsoft.com/office/drawing/2014/main" id="{975F510C-B663-43D6-AC33-EB6256B86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Line 24">
                <a:extLst>
                  <a:ext uri="{FF2B5EF4-FFF2-40B4-BE49-F238E27FC236}">
                    <a16:creationId xmlns:a16="http://schemas.microsoft.com/office/drawing/2014/main" id="{8FDDD8FA-68B0-4D5E-A984-5AF3178C1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Line 25">
                <a:extLst>
                  <a:ext uri="{FF2B5EF4-FFF2-40B4-BE49-F238E27FC236}">
                    <a16:creationId xmlns:a16="http://schemas.microsoft.com/office/drawing/2014/main" id="{C83EA173-C537-47F6-9F05-D89F5DD46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Line 26">
                <a:extLst>
                  <a:ext uri="{FF2B5EF4-FFF2-40B4-BE49-F238E27FC236}">
                    <a16:creationId xmlns:a16="http://schemas.microsoft.com/office/drawing/2014/main" id="{43CFA36C-BC90-4211-B149-12FE90449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Line 27">
                <a:extLst>
                  <a:ext uri="{FF2B5EF4-FFF2-40B4-BE49-F238E27FC236}">
                    <a16:creationId xmlns:a16="http://schemas.microsoft.com/office/drawing/2014/main" id="{CC496019-16AD-4846-A490-BFFE5F0AD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" name="Line 28">
                <a:extLst>
                  <a:ext uri="{FF2B5EF4-FFF2-40B4-BE49-F238E27FC236}">
                    <a16:creationId xmlns:a16="http://schemas.microsoft.com/office/drawing/2014/main" id="{5C5C3115-EE85-4B01-A378-FBD4A84E5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8" name="Freeform 29">
                <a:extLst>
                  <a:ext uri="{FF2B5EF4-FFF2-40B4-BE49-F238E27FC236}">
                    <a16:creationId xmlns:a16="http://schemas.microsoft.com/office/drawing/2014/main" id="{F19FCD6C-7755-4166-8996-24FE4CBD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9" name="Line 30">
                <a:extLst>
                  <a:ext uri="{FF2B5EF4-FFF2-40B4-BE49-F238E27FC236}">
                    <a16:creationId xmlns:a16="http://schemas.microsoft.com/office/drawing/2014/main" id="{A10D66FB-E012-4E7B-B640-583A8C41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1995080D-4BBA-49E4-9C14-A4B7D9F9F71D}"/>
              </a:ext>
            </a:extLst>
          </p:cNvPr>
          <p:cNvCxnSpPr/>
          <p:nvPr/>
        </p:nvCxnSpPr>
        <p:spPr>
          <a:xfrm>
            <a:off x="4264025" y="3927772"/>
            <a:ext cx="2401887" cy="65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Freeform 33">
            <a:extLst>
              <a:ext uri="{FF2B5EF4-FFF2-40B4-BE49-F238E27FC236}">
                <a16:creationId xmlns:a16="http://schemas.microsoft.com/office/drawing/2014/main" id="{843C0150-63AB-41FB-997F-26B0238EF830}"/>
              </a:ext>
            </a:extLst>
          </p:cNvPr>
          <p:cNvSpPr>
            <a:spLocks/>
          </p:cNvSpPr>
          <p:nvPr/>
        </p:nvSpPr>
        <p:spPr bwMode="auto">
          <a:xfrm>
            <a:off x="4535486" y="4716760"/>
            <a:ext cx="1739900" cy="715962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10">
            <a:extLst>
              <a:ext uri="{FF2B5EF4-FFF2-40B4-BE49-F238E27FC236}">
                <a16:creationId xmlns:a16="http://schemas.microsoft.com/office/drawing/2014/main" id="{2B247BE3-7EB7-4F60-96BE-00890063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99" y="6231236"/>
            <a:ext cx="7921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7" name="Freeform 32">
            <a:extLst>
              <a:ext uri="{FF2B5EF4-FFF2-40B4-BE49-F238E27FC236}">
                <a16:creationId xmlns:a16="http://schemas.microsoft.com/office/drawing/2014/main" id="{AA2DA3C6-2BC8-441B-8557-68A4A74EB432}"/>
              </a:ext>
            </a:extLst>
          </p:cNvPr>
          <p:cNvSpPr>
            <a:spLocks/>
          </p:cNvSpPr>
          <p:nvPr/>
        </p:nvSpPr>
        <p:spPr bwMode="auto">
          <a:xfrm>
            <a:off x="4013200" y="518824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8" name="Picture 12">
            <a:extLst>
              <a:ext uri="{FF2B5EF4-FFF2-40B4-BE49-F238E27FC236}">
                <a16:creationId xmlns:a16="http://schemas.microsoft.com/office/drawing/2014/main" id="{02CD8964-DAD2-47E0-9D82-83F9E12A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903">
            <a:off x="6526212" y="5524798"/>
            <a:ext cx="779462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>
            <a:extLst>
              <a:ext uri="{FF2B5EF4-FFF2-40B4-BE49-F238E27FC236}">
                <a16:creationId xmlns:a16="http://schemas.microsoft.com/office/drawing/2014/main" id="{945C5D35-5115-481B-828E-FDB190D5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1051">
            <a:off x="6283325" y="4889798"/>
            <a:ext cx="471487" cy="741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Line 17">
            <a:extLst>
              <a:ext uri="{FF2B5EF4-FFF2-40B4-BE49-F238E27FC236}">
                <a16:creationId xmlns:a16="http://schemas.microsoft.com/office/drawing/2014/main" id="{B9E9EDCE-024C-4F77-892E-7F75910E7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469236"/>
            <a:ext cx="1741487" cy="269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9">
            <a:extLst>
              <a:ext uri="{FF2B5EF4-FFF2-40B4-BE49-F238E27FC236}">
                <a16:creationId xmlns:a16="http://schemas.microsoft.com/office/drawing/2014/main" id="{1C2CF94F-F144-4458-9CF1-A2324E005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1399" y="6342360"/>
            <a:ext cx="173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5">
            <a:extLst>
              <a:ext uri="{FF2B5EF4-FFF2-40B4-BE49-F238E27FC236}">
                <a16:creationId xmlns:a16="http://schemas.microsoft.com/office/drawing/2014/main" id="{C9275365-F724-4082-AC17-12086F319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750" y="5521623"/>
            <a:ext cx="73025" cy="822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27">
            <a:extLst>
              <a:ext uri="{FF2B5EF4-FFF2-40B4-BE49-F238E27FC236}">
                <a16:creationId xmlns:a16="http://schemas.microsoft.com/office/drawing/2014/main" id="{A1F41208-1E03-4A2A-A2B6-36767C95D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199" y="6161385"/>
            <a:ext cx="173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0">
            <a:extLst>
              <a:ext uri="{FF2B5EF4-FFF2-40B4-BE49-F238E27FC236}">
                <a16:creationId xmlns:a16="http://schemas.microsoft.com/office/drawing/2014/main" id="{10AB5FBF-2FEA-47CA-A83A-D2DE749ED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7" y="5302548"/>
            <a:ext cx="430213" cy="207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0">
            <a:extLst>
              <a:ext uri="{FF2B5EF4-FFF2-40B4-BE49-F238E27FC236}">
                <a16:creationId xmlns:a16="http://schemas.microsoft.com/office/drawing/2014/main" id="{097BD458-4E68-4840-B28C-71AA53B9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3087" y="6178847"/>
            <a:ext cx="461963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4">
            <a:extLst>
              <a:ext uri="{FF2B5EF4-FFF2-40B4-BE49-F238E27FC236}">
                <a16:creationId xmlns:a16="http://schemas.microsoft.com/office/drawing/2014/main" id="{78A7CD12-1F21-49A2-ABF0-CB3A0BAD8A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8486" y="5281910"/>
            <a:ext cx="84138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4">
            <a:extLst>
              <a:ext uri="{FF2B5EF4-FFF2-40B4-BE49-F238E27FC236}">
                <a16:creationId xmlns:a16="http://schemas.microsoft.com/office/drawing/2014/main" id="{498AAA7D-96CE-441C-88BC-92A8B1661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0286" y="5281910"/>
            <a:ext cx="84138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0">
            <a:extLst>
              <a:ext uri="{FF2B5EF4-FFF2-40B4-BE49-F238E27FC236}">
                <a16:creationId xmlns:a16="http://schemas.microsoft.com/office/drawing/2014/main" id="{ED42B931-ADBD-4BF2-8644-9A1474318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8700" y="6169323"/>
            <a:ext cx="4603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7">
            <a:extLst>
              <a:ext uri="{FF2B5EF4-FFF2-40B4-BE49-F238E27FC236}">
                <a16:creationId xmlns:a16="http://schemas.microsoft.com/office/drawing/2014/main" id="{9F43BC08-0ED8-40A2-9CA7-25E058030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161" y="5294610"/>
            <a:ext cx="173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0">
            <a:extLst>
              <a:ext uri="{FF2B5EF4-FFF2-40B4-BE49-F238E27FC236}">
                <a16:creationId xmlns:a16="http://schemas.microsoft.com/office/drawing/2014/main" id="{F70C27C2-2DA5-42F1-9640-349C91F1A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4424" y="5300961"/>
            <a:ext cx="461962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4">
            <a:extLst>
              <a:ext uri="{FF2B5EF4-FFF2-40B4-BE49-F238E27FC236}">
                <a16:creationId xmlns:a16="http://schemas.microsoft.com/office/drawing/2014/main" id="{6116F2C6-953B-4FBF-A027-AEFB95BDDE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5445423"/>
            <a:ext cx="8413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2" name="Group 213">
            <a:extLst>
              <a:ext uri="{FF2B5EF4-FFF2-40B4-BE49-F238E27FC236}">
                <a16:creationId xmlns:a16="http://schemas.microsoft.com/office/drawing/2014/main" id="{359826C4-742C-4E87-81FB-D0FA4089BFFF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2537122"/>
            <a:ext cx="3576637" cy="2095500"/>
            <a:chOff x="5068986" y="150132"/>
            <a:chExt cx="3576449" cy="2095779"/>
          </a:xfrm>
        </p:grpSpPr>
        <p:pic>
          <p:nvPicPr>
            <p:cNvPr id="24629" name="Picture 10">
              <a:extLst>
                <a:ext uri="{FF2B5EF4-FFF2-40B4-BE49-F238E27FC236}">
                  <a16:creationId xmlns:a16="http://schemas.microsoft.com/office/drawing/2014/main" id="{6985F67E-8061-4ADD-A9B2-B6CA67EF4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30" name="Freeform 33">
              <a:extLst>
                <a:ext uri="{FF2B5EF4-FFF2-40B4-BE49-F238E27FC236}">
                  <a16:creationId xmlns:a16="http://schemas.microsoft.com/office/drawing/2014/main" id="{EA313026-1846-43D4-9B8D-5B4588D0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32">
              <a:extLst>
                <a:ext uri="{FF2B5EF4-FFF2-40B4-BE49-F238E27FC236}">
                  <a16:creationId xmlns:a16="http://schemas.microsoft.com/office/drawing/2014/main" id="{65D1F996-EDBF-4661-A610-106E33A3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31">
              <a:extLst>
                <a:ext uri="{FF2B5EF4-FFF2-40B4-BE49-F238E27FC236}">
                  <a16:creationId xmlns:a16="http://schemas.microsoft.com/office/drawing/2014/main" id="{91270730-8806-4106-8F36-42DB065C0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633" name="Picture 12">
              <a:extLst>
                <a:ext uri="{FF2B5EF4-FFF2-40B4-BE49-F238E27FC236}">
                  <a16:creationId xmlns:a16="http://schemas.microsoft.com/office/drawing/2014/main" id="{35BD7208-0B52-40E4-AAAC-FD029D5FF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4" name="Picture 13">
              <a:extLst>
                <a:ext uri="{FF2B5EF4-FFF2-40B4-BE49-F238E27FC236}">
                  <a16:creationId xmlns:a16="http://schemas.microsoft.com/office/drawing/2014/main" id="{56880C33-0819-473B-B709-798833F33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1" name="Group 14">
              <a:extLst>
                <a:ext uri="{FF2B5EF4-FFF2-40B4-BE49-F238E27FC236}">
                  <a16:creationId xmlns:a16="http://schemas.microsoft.com/office/drawing/2014/main" id="{555A5797-E322-4E50-B3BC-389EFB25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22" name="Freeform 15">
                <a:extLst>
                  <a:ext uri="{FF2B5EF4-FFF2-40B4-BE49-F238E27FC236}">
                    <a16:creationId xmlns:a16="http://schemas.microsoft.com/office/drawing/2014/main" id="{05759194-83BF-4198-8A26-8C0BE9DE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Line 16">
                <a:extLst>
                  <a:ext uri="{FF2B5EF4-FFF2-40B4-BE49-F238E27FC236}">
                    <a16:creationId xmlns:a16="http://schemas.microsoft.com/office/drawing/2014/main" id="{C93855D6-F3D8-42C0-947B-04DBB44D2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Line 17">
                <a:extLst>
                  <a:ext uri="{FF2B5EF4-FFF2-40B4-BE49-F238E27FC236}">
                    <a16:creationId xmlns:a16="http://schemas.microsoft.com/office/drawing/2014/main" id="{0F4A542E-EB26-4D30-92A0-B31B1A75F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Line 18">
                <a:extLst>
                  <a:ext uri="{FF2B5EF4-FFF2-40B4-BE49-F238E27FC236}">
                    <a16:creationId xmlns:a16="http://schemas.microsoft.com/office/drawing/2014/main" id="{05AA2857-AF52-4EFC-A915-07760D300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Line 19">
                <a:extLst>
                  <a:ext uri="{FF2B5EF4-FFF2-40B4-BE49-F238E27FC236}">
                    <a16:creationId xmlns:a16="http://schemas.microsoft.com/office/drawing/2014/main" id="{911A6D1E-5BF0-4C1D-8ABE-068412027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Line 20">
                <a:extLst>
                  <a:ext uri="{FF2B5EF4-FFF2-40B4-BE49-F238E27FC236}">
                    <a16:creationId xmlns:a16="http://schemas.microsoft.com/office/drawing/2014/main" id="{12BEBA05-BC9C-4B4B-98EC-E9215F530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Line 21">
                <a:extLst>
                  <a:ext uri="{FF2B5EF4-FFF2-40B4-BE49-F238E27FC236}">
                    <a16:creationId xmlns:a16="http://schemas.microsoft.com/office/drawing/2014/main" id="{5AA9E329-D700-443F-9FCD-3DDE9BBEF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Line 22">
                <a:extLst>
                  <a:ext uri="{FF2B5EF4-FFF2-40B4-BE49-F238E27FC236}">
                    <a16:creationId xmlns:a16="http://schemas.microsoft.com/office/drawing/2014/main" id="{7D784FEF-BABE-4D12-A516-BC2598531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Line 23">
                <a:extLst>
                  <a:ext uri="{FF2B5EF4-FFF2-40B4-BE49-F238E27FC236}">
                    <a16:creationId xmlns:a16="http://schemas.microsoft.com/office/drawing/2014/main" id="{8913B0E1-0E69-417B-922F-EB897805A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Line 24">
                <a:extLst>
                  <a:ext uri="{FF2B5EF4-FFF2-40B4-BE49-F238E27FC236}">
                    <a16:creationId xmlns:a16="http://schemas.microsoft.com/office/drawing/2014/main" id="{138690B9-D255-408F-ABD4-4053054BA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Line 25">
                <a:extLst>
                  <a:ext uri="{FF2B5EF4-FFF2-40B4-BE49-F238E27FC236}">
                    <a16:creationId xmlns:a16="http://schemas.microsoft.com/office/drawing/2014/main" id="{813CA45A-18A3-484F-95D1-989F6F54A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3" name="Line 26">
                <a:extLst>
                  <a:ext uri="{FF2B5EF4-FFF2-40B4-BE49-F238E27FC236}">
                    <a16:creationId xmlns:a16="http://schemas.microsoft.com/office/drawing/2014/main" id="{77F20B57-4AC7-4944-9D1A-206B8DC69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" name="Line 27">
                <a:extLst>
                  <a:ext uri="{FF2B5EF4-FFF2-40B4-BE49-F238E27FC236}">
                    <a16:creationId xmlns:a16="http://schemas.microsoft.com/office/drawing/2014/main" id="{25BC6A74-2CC0-4DE6-989B-B56BF352E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" name="Line 28">
                <a:extLst>
                  <a:ext uri="{FF2B5EF4-FFF2-40B4-BE49-F238E27FC236}">
                    <a16:creationId xmlns:a16="http://schemas.microsoft.com/office/drawing/2014/main" id="{60AE0ADE-6AFB-4E90-9B6B-5625FD63B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" name="Freeform 29">
                <a:extLst>
                  <a:ext uri="{FF2B5EF4-FFF2-40B4-BE49-F238E27FC236}">
                    <a16:creationId xmlns:a16="http://schemas.microsoft.com/office/drawing/2014/main" id="{9BDA07F6-9E45-479B-9797-1160CABA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7" name="Line 30">
                <a:extLst>
                  <a:ext uri="{FF2B5EF4-FFF2-40B4-BE49-F238E27FC236}">
                    <a16:creationId xmlns:a16="http://schemas.microsoft.com/office/drawing/2014/main" id="{0033F7FB-9307-4C6F-9A7E-7D20E13F6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4603" name="Freeform 33">
            <a:extLst>
              <a:ext uri="{FF2B5EF4-FFF2-40B4-BE49-F238E27FC236}">
                <a16:creationId xmlns:a16="http://schemas.microsoft.com/office/drawing/2014/main" id="{83D34FF3-E2A7-4D80-8F98-77E0D7826E79}"/>
              </a:ext>
            </a:extLst>
          </p:cNvPr>
          <p:cNvSpPr>
            <a:spLocks/>
          </p:cNvSpPr>
          <p:nvPr/>
        </p:nvSpPr>
        <p:spPr bwMode="auto">
          <a:xfrm>
            <a:off x="6726236" y="1160761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Freeform 31">
            <a:extLst>
              <a:ext uri="{FF2B5EF4-FFF2-40B4-BE49-F238E27FC236}">
                <a16:creationId xmlns:a16="http://schemas.microsoft.com/office/drawing/2014/main" id="{27393B5F-9EDE-4D8E-BB33-01700C866F85}"/>
              </a:ext>
            </a:extLst>
          </p:cNvPr>
          <p:cNvSpPr>
            <a:spLocks/>
          </p:cNvSpPr>
          <p:nvPr/>
        </p:nvSpPr>
        <p:spPr bwMode="auto">
          <a:xfrm>
            <a:off x="8447087" y="687686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Freeform 20">
            <a:extLst>
              <a:ext uri="{FF2B5EF4-FFF2-40B4-BE49-F238E27FC236}">
                <a16:creationId xmlns:a16="http://schemas.microsoft.com/office/drawing/2014/main" id="{7AFE912A-0461-4D66-A23C-1785FB22AFC2}"/>
              </a:ext>
            </a:extLst>
          </p:cNvPr>
          <p:cNvSpPr>
            <a:spLocks/>
          </p:cNvSpPr>
          <p:nvPr/>
        </p:nvSpPr>
        <p:spPr bwMode="auto">
          <a:xfrm>
            <a:off x="6697661" y="668636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6" name="Group 112">
            <a:extLst>
              <a:ext uri="{FF2B5EF4-FFF2-40B4-BE49-F238E27FC236}">
                <a16:creationId xmlns:a16="http://schemas.microsoft.com/office/drawing/2014/main" id="{037F28A0-3DFC-42EC-B143-1791EED331E0}"/>
              </a:ext>
            </a:extLst>
          </p:cNvPr>
          <p:cNvGrpSpPr>
            <a:grpSpLocks/>
          </p:cNvGrpSpPr>
          <p:nvPr/>
        </p:nvGrpSpPr>
        <p:grpSpPr bwMode="auto">
          <a:xfrm>
            <a:off x="7038974" y="2622847"/>
            <a:ext cx="1936750" cy="2298700"/>
            <a:chOff x="1895475" y="1784350"/>
            <a:chExt cx="3429000" cy="4054475"/>
          </a:xfrm>
        </p:grpSpPr>
        <p:sp>
          <p:nvSpPr>
            <p:cNvPr id="24612" name="Freeform 33">
              <a:extLst>
                <a:ext uri="{FF2B5EF4-FFF2-40B4-BE49-F238E27FC236}">
                  <a16:creationId xmlns:a16="http://schemas.microsoft.com/office/drawing/2014/main" id="{97A7CDCF-56D9-49E0-997D-E20F14CFE2D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1">
              <a:extLst>
                <a:ext uri="{FF2B5EF4-FFF2-40B4-BE49-F238E27FC236}">
                  <a16:creationId xmlns:a16="http://schemas.microsoft.com/office/drawing/2014/main" id="{44CC5E12-0838-4400-8724-5937220342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614" name="Picture 10">
              <a:extLst>
                <a:ext uri="{FF2B5EF4-FFF2-40B4-BE49-F238E27FC236}">
                  <a16:creationId xmlns:a16="http://schemas.microsoft.com/office/drawing/2014/main" id="{B6E9C011-CAA2-402D-9FC5-4700FBDA8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15" name="Picture 12">
              <a:extLst>
                <a:ext uri="{FF2B5EF4-FFF2-40B4-BE49-F238E27FC236}">
                  <a16:creationId xmlns:a16="http://schemas.microsoft.com/office/drawing/2014/main" id="{5192C7D5-82B9-4478-8FB0-5DE522D0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6" name="Freeform 15">
              <a:extLst>
                <a:ext uri="{FF2B5EF4-FFF2-40B4-BE49-F238E27FC236}">
                  <a16:creationId xmlns:a16="http://schemas.microsoft.com/office/drawing/2014/main" id="{5BC58FCA-647F-4779-B823-A3478CF70FB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6">
              <a:extLst>
                <a:ext uri="{FF2B5EF4-FFF2-40B4-BE49-F238E27FC236}">
                  <a16:creationId xmlns:a16="http://schemas.microsoft.com/office/drawing/2014/main" id="{F3DB05EF-5F72-4A78-9D3C-197345ECFB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7">
              <a:extLst>
                <a:ext uri="{FF2B5EF4-FFF2-40B4-BE49-F238E27FC236}">
                  <a16:creationId xmlns:a16="http://schemas.microsoft.com/office/drawing/2014/main" id="{F224076C-6AE7-4BDE-9805-51078D3940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8">
              <a:extLst>
                <a:ext uri="{FF2B5EF4-FFF2-40B4-BE49-F238E27FC236}">
                  <a16:creationId xmlns:a16="http://schemas.microsoft.com/office/drawing/2014/main" id="{BE6416DA-8778-47DD-954E-BD7F36B929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9">
              <a:extLst>
                <a:ext uri="{FF2B5EF4-FFF2-40B4-BE49-F238E27FC236}">
                  <a16:creationId xmlns:a16="http://schemas.microsoft.com/office/drawing/2014/main" id="{F8F11854-2FD3-487F-B6D5-AFDA7F091B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20">
              <a:extLst>
                <a:ext uri="{FF2B5EF4-FFF2-40B4-BE49-F238E27FC236}">
                  <a16:creationId xmlns:a16="http://schemas.microsoft.com/office/drawing/2014/main" id="{EA223E05-00BE-4F5F-B180-E0FAC5E4AB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22">
              <a:extLst>
                <a:ext uri="{FF2B5EF4-FFF2-40B4-BE49-F238E27FC236}">
                  <a16:creationId xmlns:a16="http://schemas.microsoft.com/office/drawing/2014/main" id="{2D8D8A55-10A6-4976-A721-7D334FADA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24">
              <a:extLst>
                <a:ext uri="{FF2B5EF4-FFF2-40B4-BE49-F238E27FC236}">
                  <a16:creationId xmlns:a16="http://schemas.microsoft.com/office/drawing/2014/main" id="{05A7EC9F-610E-45E6-AC25-86EAADE9A9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25">
              <a:extLst>
                <a:ext uri="{FF2B5EF4-FFF2-40B4-BE49-F238E27FC236}">
                  <a16:creationId xmlns:a16="http://schemas.microsoft.com/office/drawing/2014/main" id="{99879C92-AEA6-4CF3-A800-AA2628DF75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26">
              <a:extLst>
                <a:ext uri="{FF2B5EF4-FFF2-40B4-BE49-F238E27FC236}">
                  <a16:creationId xmlns:a16="http://schemas.microsoft.com/office/drawing/2014/main" id="{5C0C8FD3-EF71-4BF8-A83F-A4747A5BDC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27">
              <a:extLst>
                <a:ext uri="{FF2B5EF4-FFF2-40B4-BE49-F238E27FC236}">
                  <a16:creationId xmlns:a16="http://schemas.microsoft.com/office/drawing/2014/main" id="{B96E7E8A-4788-4ACB-A01F-502A42C276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28">
              <a:extLst>
                <a:ext uri="{FF2B5EF4-FFF2-40B4-BE49-F238E27FC236}">
                  <a16:creationId xmlns:a16="http://schemas.microsoft.com/office/drawing/2014/main" id="{22CD1B1C-F777-45A3-B400-ECF0842817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30">
              <a:extLst>
                <a:ext uri="{FF2B5EF4-FFF2-40B4-BE49-F238E27FC236}">
                  <a16:creationId xmlns:a16="http://schemas.microsoft.com/office/drawing/2014/main" id="{038F36E6-BF49-4D50-80A3-CDA7C1386C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7" name="AutoShape 6">
            <a:extLst>
              <a:ext uri="{FF2B5EF4-FFF2-40B4-BE49-F238E27FC236}">
                <a16:creationId xmlns:a16="http://schemas.microsoft.com/office/drawing/2014/main" id="{A67D05A5-7483-4A41-BCC9-18BE6437489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155656" y="3603130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4608" name="AutoShape 4">
            <a:extLst>
              <a:ext uri="{FF2B5EF4-FFF2-40B4-BE49-F238E27FC236}">
                <a16:creationId xmlns:a16="http://schemas.microsoft.com/office/drawing/2014/main" id="{9521479B-2A8B-4F07-B20D-7B6919A8F449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404100" y="2637136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4609" name="Picture 13">
            <a:extLst>
              <a:ext uri="{FF2B5EF4-FFF2-40B4-BE49-F238E27FC236}">
                <a16:creationId xmlns:a16="http://schemas.microsoft.com/office/drawing/2014/main" id="{9EB1E5C8-4CA1-436C-9D5B-CA581F45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1" y="4892973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C9A10AE9-F6AA-45C7-A38B-0E8FF31C181D}"/>
              </a:ext>
            </a:extLst>
          </p:cNvPr>
          <p:cNvSpPr/>
          <p:nvPr/>
        </p:nvSpPr>
        <p:spPr>
          <a:xfrm>
            <a:off x="8456611" y="4235748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11" name="Freeform 33">
            <a:extLst>
              <a:ext uri="{FF2B5EF4-FFF2-40B4-BE49-F238E27FC236}">
                <a16:creationId xmlns:a16="http://schemas.microsoft.com/office/drawing/2014/main" id="{2563123C-538D-4561-926D-F5053BDC2D4F}"/>
              </a:ext>
            </a:extLst>
          </p:cNvPr>
          <p:cNvSpPr>
            <a:spLocks/>
          </p:cNvSpPr>
          <p:nvPr/>
        </p:nvSpPr>
        <p:spPr bwMode="auto">
          <a:xfrm>
            <a:off x="7389812" y="3291186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>
            <a:extLst>
              <a:ext uri="{FF2B5EF4-FFF2-40B4-BE49-F238E27FC236}">
                <a16:creationId xmlns:a16="http://schemas.microsoft.com/office/drawing/2014/main" id="{97FC7FCB-88F8-427D-84E2-661D20058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reeform 33">
            <a:extLst>
              <a:ext uri="{FF2B5EF4-FFF2-40B4-BE49-F238E27FC236}">
                <a16:creationId xmlns:a16="http://schemas.microsoft.com/office/drawing/2014/main" id="{7B499CED-BDEE-4F6D-BD7F-F08C92E96E1F}"/>
              </a:ext>
            </a:extLst>
          </p:cNvPr>
          <p:cNvSpPr>
            <a:spLocks/>
          </p:cNvSpPr>
          <p:nvPr/>
        </p:nvSpPr>
        <p:spPr bwMode="auto">
          <a:xfrm>
            <a:off x="2062609" y="2643270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32">
            <a:extLst>
              <a:ext uri="{FF2B5EF4-FFF2-40B4-BE49-F238E27FC236}">
                <a16:creationId xmlns:a16="http://schemas.microsoft.com/office/drawing/2014/main" id="{2FA093F9-F489-43EA-960E-8E6B8A3F63D7}"/>
              </a:ext>
            </a:extLst>
          </p:cNvPr>
          <p:cNvSpPr>
            <a:spLocks/>
          </p:cNvSpPr>
          <p:nvPr/>
        </p:nvSpPr>
        <p:spPr bwMode="auto">
          <a:xfrm>
            <a:off x="556071" y="3030620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31">
            <a:extLst>
              <a:ext uri="{FF2B5EF4-FFF2-40B4-BE49-F238E27FC236}">
                <a16:creationId xmlns:a16="http://schemas.microsoft.com/office/drawing/2014/main" id="{11CA13FB-ADCB-4DFB-BD2F-C192087CDC95}"/>
              </a:ext>
            </a:extLst>
          </p:cNvPr>
          <p:cNvSpPr>
            <a:spLocks/>
          </p:cNvSpPr>
          <p:nvPr/>
        </p:nvSpPr>
        <p:spPr bwMode="auto">
          <a:xfrm>
            <a:off x="3437384" y="306395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9B0DA59-1070-4D9F-AEBD-E5EF2526A854}"/>
              </a:ext>
            </a:extLst>
          </p:cNvPr>
          <p:cNvCxnSpPr/>
          <p:nvPr/>
        </p:nvCxnSpPr>
        <p:spPr>
          <a:xfrm flipV="1">
            <a:off x="3889821" y="1793957"/>
            <a:ext cx="2206625" cy="103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7" name="Group 28">
            <a:extLst>
              <a:ext uri="{FF2B5EF4-FFF2-40B4-BE49-F238E27FC236}">
                <a16:creationId xmlns:a16="http://schemas.microsoft.com/office/drawing/2014/main" id="{4615EF88-8873-4258-894A-538DB5A8FE8F}"/>
              </a:ext>
            </a:extLst>
          </p:cNvPr>
          <p:cNvGrpSpPr>
            <a:grpSpLocks/>
          </p:cNvGrpSpPr>
          <p:nvPr/>
        </p:nvGrpSpPr>
        <p:grpSpPr bwMode="auto">
          <a:xfrm>
            <a:off x="5951984" y="-22142"/>
            <a:ext cx="3576637" cy="2138363"/>
            <a:chOff x="5068986" y="150132"/>
            <a:chExt cx="3576449" cy="2138649"/>
          </a:xfrm>
        </p:grpSpPr>
        <p:sp>
          <p:nvSpPr>
            <p:cNvPr id="25663" name="Freeform 33">
              <a:extLst>
                <a:ext uri="{FF2B5EF4-FFF2-40B4-BE49-F238E27FC236}">
                  <a16:creationId xmlns:a16="http://schemas.microsoft.com/office/drawing/2014/main" id="{07FFD78D-D620-4F54-B58F-1C65698D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32">
              <a:extLst>
                <a:ext uri="{FF2B5EF4-FFF2-40B4-BE49-F238E27FC236}">
                  <a16:creationId xmlns:a16="http://schemas.microsoft.com/office/drawing/2014/main" id="{6EAC29C0-4D23-4019-9F5E-85526300D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31">
              <a:extLst>
                <a:ext uri="{FF2B5EF4-FFF2-40B4-BE49-F238E27FC236}">
                  <a16:creationId xmlns:a16="http://schemas.microsoft.com/office/drawing/2014/main" id="{57E9B7C1-4CC4-449B-BCF0-069B0F8B9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66" name="Picture 10">
              <a:extLst>
                <a:ext uri="{FF2B5EF4-FFF2-40B4-BE49-F238E27FC236}">
                  <a16:creationId xmlns:a16="http://schemas.microsoft.com/office/drawing/2014/main" id="{1DDBE476-4415-4A00-B234-C82C5CBEC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67" name="Picture 12">
              <a:extLst>
                <a:ext uri="{FF2B5EF4-FFF2-40B4-BE49-F238E27FC236}">
                  <a16:creationId xmlns:a16="http://schemas.microsoft.com/office/drawing/2014/main" id="{89ED105D-7278-47A3-A40F-F8A342FC5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13">
              <a:extLst>
                <a:ext uri="{FF2B5EF4-FFF2-40B4-BE49-F238E27FC236}">
                  <a16:creationId xmlns:a16="http://schemas.microsoft.com/office/drawing/2014/main" id="{DBCF3628-37BD-45D7-8BFC-E143B8CB0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3" name="Group 14">
              <a:extLst>
                <a:ext uri="{FF2B5EF4-FFF2-40B4-BE49-F238E27FC236}">
                  <a16:creationId xmlns:a16="http://schemas.microsoft.com/office/drawing/2014/main" id="{B0A3929B-730A-4E51-AF93-7FD428487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84" name="Freeform 15">
                <a:extLst>
                  <a:ext uri="{FF2B5EF4-FFF2-40B4-BE49-F238E27FC236}">
                    <a16:creationId xmlns:a16="http://schemas.microsoft.com/office/drawing/2014/main" id="{67DB2221-B7B6-41A4-A0D9-A3F0F335B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" name="Line 16">
                <a:extLst>
                  <a:ext uri="{FF2B5EF4-FFF2-40B4-BE49-F238E27FC236}">
                    <a16:creationId xmlns:a16="http://schemas.microsoft.com/office/drawing/2014/main" id="{59D94EC1-012A-4FEA-A84B-99C34AB20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6" name="Line 17">
                <a:extLst>
                  <a:ext uri="{FF2B5EF4-FFF2-40B4-BE49-F238E27FC236}">
                    <a16:creationId xmlns:a16="http://schemas.microsoft.com/office/drawing/2014/main" id="{C226DA26-CF17-4AAD-B609-E2E63185D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7" name="Line 18">
                <a:extLst>
                  <a:ext uri="{FF2B5EF4-FFF2-40B4-BE49-F238E27FC236}">
                    <a16:creationId xmlns:a16="http://schemas.microsoft.com/office/drawing/2014/main" id="{8D85D467-6247-4B65-8696-99B1BD5BC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8" name="Line 19">
                <a:extLst>
                  <a:ext uri="{FF2B5EF4-FFF2-40B4-BE49-F238E27FC236}">
                    <a16:creationId xmlns:a16="http://schemas.microsoft.com/office/drawing/2014/main" id="{1026C408-8C57-468B-B23A-06CF7E556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" name="Line 20">
                <a:extLst>
                  <a:ext uri="{FF2B5EF4-FFF2-40B4-BE49-F238E27FC236}">
                    <a16:creationId xmlns:a16="http://schemas.microsoft.com/office/drawing/2014/main" id="{248768AB-0AC5-439C-8DEC-C4CC1444D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0" name="Line 21">
                <a:extLst>
                  <a:ext uri="{FF2B5EF4-FFF2-40B4-BE49-F238E27FC236}">
                    <a16:creationId xmlns:a16="http://schemas.microsoft.com/office/drawing/2014/main" id="{4E8D47E7-5593-48DA-81EC-6101826CB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" name="Line 22">
                <a:extLst>
                  <a:ext uri="{FF2B5EF4-FFF2-40B4-BE49-F238E27FC236}">
                    <a16:creationId xmlns:a16="http://schemas.microsoft.com/office/drawing/2014/main" id="{62D802AC-9BA6-4708-A222-0A4ACE043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Line 23">
                <a:extLst>
                  <a:ext uri="{FF2B5EF4-FFF2-40B4-BE49-F238E27FC236}">
                    <a16:creationId xmlns:a16="http://schemas.microsoft.com/office/drawing/2014/main" id="{CEAC80E4-8903-486F-AD46-A0E571574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Line 24">
                <a:extLst>
                  <a:ext uri="{FF2B5EF4-FFF2-40B4-BE49-F238E27FC236}">
                    <a16:creationId xmlns:a16="http://schemas.microsoft.com/office/drawing/2014/main" id="{95F4429F-B758-424F-A26A-603D80A80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Line 25">
                <a:extLst>
                  <a:ext uri="{FF2B5EF4-FFF2-40B4-BE49-F238E27FC236}">
                    <a16:creationId xmlns:a16="http://schemas.microsoft.com/office/drawing/2014/main" id="{6E8A58D0-69AD-4BB8-8727-5FDF371A7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Line 26">
                <a:extLst>
                  <a:ext uri="{FF2B5EF4-FFF2-40B4-BE49-F238E27FC236}">
                    <a16:creationId xmlns:a16="http://schemas.microsoft.com/office/drawing/2014/main" id="{2EC95946-49D8-447E-82DC-220514F9B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Line 27">
                <a:extLst>
                  <a:ext uri="{FF2B5EF4-FFF2-40B4-BE49-F238E27FC236}">
                    <a16:creationId xmlns:a16="http://schemas.microsoft.com/office/drawing/2014/main" id="{F89D5101-9B48-4F86-B2FB-08674F68B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" name="Line 28">
                <a:extLst>
                  <a:ext uri="{FF2B5EF4-FFF2-40B4-BE49-F238E27FC236}">
                    <a16:creationId xmlns:a16="http://schemas.microsoft.com/office/drawing/2014/main" id="{9C2E5EA9-B2E3-412E-A6D7-CE076D14A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8" name="Freeform 29">
                <a:extLst>
                  <a:ext uri="{FF2B5EF4-FFF2-40B4-BE49-F238E27FC236}">
                    <a16:creationId xmlns:a16="http://schemas.microsoft.com/office/drawing/2014/main" id="{A86D6B76-AAE8-47CE-B41C-90B5CF3B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9" name="Line 30">
                <a:extLst>
                  <a:ext uri="{FF2B5EF4-FFF2-40B4-BE49-F238E27FC236}">
                    <a16:creationId xmlns:a16="http://schemas.microsoft.com/office/drawing/2014/main" id="{ABD3CA2D-CDB3-430D-84D5-5F2E31B8A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A0257F5-ED5F-43A0-A87B-78B1AB311C78}"/>
              </a:ext>
            </a:extLst>
          </p:cNvPr>
          <p:cNvCxnSpPr/>
          <p:nvPr/>
        </p:nvCxnSpPr>
        <p:spPr>
          <a:xfrm>
            <a:off x="4120009" y="3644982"/>
            <a:ext cx="2401887" cy="65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Picture 10">
            <a:extLst>
              <a:ext uri="{FF2B5EF4-FFF2-40B4-BE49-F238E27FC236}">
                <a16:creationId xmlns:a16="http://schemas.microsoft.com/office/drawing/2014/main" id="{D0875788-1009-4F0E-BCCD-8651A455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95" y="6418346"/>
            <a:ext cx="79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0" name="Freeform 33">
            <a:extLst>
              <a:ext uri="{FF2B5EF4-FFF2-40B4-BE49-F238E27FC236}">
                <a16:creationId xmlns:a16="http://schemas.microsoft.com/office/drawing/2014/main" id="{ADCD912B-3C26-4A86-9C9A-9545DDE237E4}"/>
              </a:ext>
            </a:extLst>
          </p:cNvPr>
          <p:cNvSpPr>
            <a:spLocks/>
          </p:cNvSpPr>
          <p:nvPr/>
        </p:nvSpPr>
        <p:spPr bwMode="auto">
          <a:xfrm>
            <a:off x="7458520" y="4795920"/>
            <a:ext cx="1739900" cy="715962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1" name="Picture 12">
            <a:extLst>
              <a:ext uri="{FF2B5EF4-FFF2-40B4-BE49-F238E27FC236}">
                <a16:creationId xmlns:a16="http://schemas.microsoft.com/office/drawing/2014/main" id="{2C0A6C45-7D12-4D34-A790-CA16D9B6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225">
            <a:off x="8600727" y="5323764"/>
            <a:ext cx="781050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2" name="Group 2">
            <a:extLst>
              <a:ext uri="{FF2B5EF4-FFF2-40B4-BE49-F238E27FC236}">
                <a16:creationId xmlns:a16="http://schemas.microsoft.com/office/drawing/2014/main" id="{2EDA2CFA-A6E8-4A85-8FBF-85E0B42EA48D}"/>
              </a:ext>
            </a:extLst>
          </p:cNvPr>
          <p:cNvGrpSpPr>
            <a:grpSpLocks/>
          </p:cNvGrpSpPr>
          <p:nvPr/>
        </p:nvGrpSpPr>
        <p:grpSpPr bwMode="auto">
          <a:xfrm>
            <a:off x="5951983" y="5172158"/>
            <a:ext cx="3078162" cy="1516063"/>
            <a:chOff x="5147680" y="5195084"/>
            <a:chExt cx="3078919" cy="1515868"/>
          </a:xfrm>
        </p:grpSpPr>
        <p:sp>
          <p:nvSpPr>
            <p:cNvPr id="25648" name="Freeform 32">
              <a:extLst>
                <a:ext uri="{FF2B5EF4-FFF2-40B4-BE49-F238E27FC236}">
                  <a16:creationId xmlns:a16="http://schemas.microsoft.com/office/drawing/2014/main" id="{5BF5EF00-9242-4E42-AE89-79624C70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680" y="5203849"/>
              <a:ext cx="695172" cy="119200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49" name="Picture 13">
              <a:extLst>
                <a:ext uri="{FF2B5EF4-FFF2-40B4-BE49-F238E27FC236}">
                  <a16:creationId xmlns:a16="http://schemas.microsoft.com/office/drawing/2014/main" id="{E5DCAAA8-52BB-4243-BCFD-C05D905A1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8627">
              <a:off x="7619635" y="6103988"/>
              <a:ext cx="471283" cy="742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0" name="Freeform 15">
              <a:extLst>
                <a:ext uri="{FF2B5EF4-FFF2-40B4-BE49-F238E27FC236}">
                  <a16:creationId xmlns:a16="http://schemas.microsoft.com/office/drawing/2014/main" id="{EE5D4576-21A8-4E58-8FF4-18BAB5D7F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373" y="6023666"/>
              <a:ext cx="2435498" cy="477677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7">
              <a:extLst>
                <a:ext uri="{FF2B5EF4-FFF2-40B4-BE49-F238E27FC236}">
                  <a16:creationId xmlns:a16="http://schemas.microsoft.com/office/drawing/2014/main" id="{96A64408-A5A8-47FB-A313-396A41BB3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6236" y="6139568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8">
              <a:extLst>
                <a:ext uri="{FF2B5EF4-FFF2-40B4-BE49-F238E27FC236}">
                  <a16:creationId xmlns:a16="http://schemas.microsoft.com/office/drawing/2014/main" id="{7BB22D7F-0E6A-4BB4-89A0-48EB0E5D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235" y="5533953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19">
              <a:extLst>
                <a:ext uri="{FF2B5EF4-FFF2-40B4-BE49-F238E27FC236}">
                  <a16:creationId xmlns:a16="http://schemas.microsoft.com/office/drawing/2014/main" id="{E76D66EA-086D-4421-8F37-EE56AE09E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9208" y="6496085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20">
              <a:extLst>
                <a:ext uri="{FF2B5EF4-FFF2-40B4-BE49-F238E27FC236}">
                  <a16:creationId xmlns:a16="http://schemas.microsoft.com/office/drawing/2014/main" id="{D6D79954-FE96-4AAD-AE73-DB9DA8A66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0168" y="5533953"/>
              <a:ext cx="6711" cy="96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25">
              <a:extLst>
                <a:ext uri="{FF2B5EF4-FFF2-40B4-BE49-F238E27FC236}">
                  <a16:creationId xmlns:a16="http://schemas.microsoft.com/office/drawing/2014/main" id="{502E57E9-EFCB-4820-A13F-4353A6827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21126" y="6139567"/>
              <a:ext cx="479592" cy="3617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27">
              <a:extLst>
                <a:ext uri="{FF2B5EF4-FFF2-40B4-BE49-F238E27FC236}">
                  <a16:creationId xmlns:a16="http://schemas.microsoft.com/office/drawing/2014/main" id="{2A5BFC71-C585-42DC-80D6-BAF190280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4007" y="5220714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28">
              <a:extLst>
                <a:ext uri="{FF2B5EF4-FFF2-40B4-BE49-F238E27FC236}">
                  <a16:creationId xmlns:a16="http://schemas.microsoft.com/office/drawing/2014/main" id="{23359D91-17B1-4E48-9F09-3094BF396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3546" y="5201010"/>
              <a:ext cx="528006" cy="3370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20">
              <a:extLst>
                <a:ext uri="{FF2B5EF4-FFF2-40B4-BE49-F238E27FC236}">
                  <a16:creationId xmlns:a16="http://schemas.microsoft.com/office/drawing/2014/main" id="{E8612980-04BA-4A05-B915-CB6D07AC1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4799" y="5507044"/>
              <a:ext cx="6711" cy="96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28">
              <a:extLst>
                <a:ext uri="{FF2B5EF4-FFF2-40B4-BE49-F238E27FC236}">
                  <a16:creationId xmlns:a16="http://schemas.microsoft.com/office/drawing/2014/main" id="{7E501E87-D952-477C-BB84-6EC16F743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3546" y="6158638"/>
              <a:ext cx="528006" cy="3370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20">
              <a:extLst>
                <a:ext uri="{FF2B5EF4-FFF2-40B4-BE49-F238E27FC236}">
                  <a16:creationId xmlns:a16="http://schemas.microsoft.com/office/drawing/2014/main" id="{081E0C71-AA37-4696-968B-BBC19A2E4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4333" y="5195084"/>
              <a:ext cx="6711" cy="96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28">
              <a:extLst>
                <a:ext uri="{FF2B5EF4-FFF2-40B4-BE49-F238E27FC236}">
                  <a16:creationId xmlns:a16="http://schemas.microsoft.com/office/drawing/2014/main" id="{1585ECDF-697B-4AE8-9BF0-3CD298AEF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98230" y="5201010"/>
              <a:ext cx="528006" cy="3370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30">
              <a:extLst>
                <a:ext uri="{FF2B5EF4-FFF2-40B4-BE49-F238E27FC236}">
                  <a16:creationId xmlns:a16="http://schemas.microsoft.com/office/drawing/2014/main" id="{69505E83-749D-4F25-A58B-8EFCACB23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6236" y="5195084"/>
              <a:ext cx="0" cy="828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F5FCE766-6512-4A83-99D9-8DD72CFD923F}"/>
              </a:ext>
            </a:extLst>
          </p:cNvPr>
          <p:cNvCxnSpPr/>
          <p:nvPr/>
        </p:nvCxnSpPr>
        <p:spPr>
          <a:xfrm>
            <a:off x="3759646" y="4424446"/>
            <a:ext cx="2409825" cy="1182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13">
            <a:extLst>
              <a:ext uri="{FF2B5EF4-FFF2-40B4-BE49-F238E27FC236}">
                <a16:creationId xmlns:a16="http://schemas.microsoft.com/office/drawing/2014/main" id="{A024C99F-5000-430A-87CF-4D7F5B6F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95" y="4610183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15" name="Group 231">
            <a:extLst>
              <a:ext uri="{FF2B5EF4-FFF2-40B4-BE49-F238E27FC236}">
                <a16:creationId xmlns:a16="http://schemas.microsoft.com/office/drawing/2014/main" id="{D2442B45-71A2-4561-9D99-9E7B3FDBDF78}"/>
              </a:ext>
            </a:extLst>
          </p:cNvPr>
          <p:cNvGrpSpPr>
            <a:grpSpLocks/>
          </p:cNvGrpSpPr>
          <p:nvPr/>
        </p:nvGrpSpPr>
        <p:grpSpPr bwMode="auto">
          <a:xfrm>
            <a:off x="1272034" y="2254332"/>
            <a:ext cx="3576637" cy="2095500"/>
            <a:chOff x="5068986" y="150132"/>
            <a:chExt cx="3576449" cy="2095779"/>
          </a:xfrm>
        </p:grpSpPr>
        <p:pic>
          <p:nvPicPr>
            <p:cNvPr id="25641" name="Picture 10">
              <a:extLst>
                <a:ext uri="{FF2B5EF4-FFF2-40B4-BE49-F238E27FC236}">
                  <a16:creationId xmlns:a16="http://schemas.microsoft.com/office/drawing/2014/main" id="{69DB40D8-B3D9-41FC-9117-BC192A859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42" name="Freeform 33">
              <a:extLst>
                <a:ext uri="{FF2B5EF4-FFF2-40B4-BE49-F238E27FC236}">
                  <a16:creationId xmlns:a16="http://schemas.microsoft.com/office/drawing/2014/main" id="{65D85DB2-E82F-4320-A779-C715EADD8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32">
              <a:extLst>
                <a:ext uri="{FF2B5EF4-FFF2-40B4-BE49-F238E27FC236}">
                  <a16:creationId xmlns:a16="http://schemas.microsoft.com/office/drawing/2014/main" id="{4469E0DF-6EF2-4EF2-B4E8-81CE2C546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31">
              <a:extLst>
                <a:ext uri="{FF2B5EF4-FFF2-40B4-BE49-F238E27FC236}">
                  <a16:creationId xmlns:a16="http://schemas.microsoft.com/office/drawing/2014/main" id="{226C211F-A569-4C73-9987-BAABDFD5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45" name="Picture 12">
              <a:extLst>
                <a:ext uri="{FF2B5EF4-FFF2-40B4-BE49-F238E27FC236}">
                  <a16:creationId xmlns:a16="http://schemas.microsoft.com/office/drawing/2014/main" id="{43A692FF-C285-4E7E-A0B7-79FEE583B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6" name="Picture 13">
              <a:extLst>
                <a:ext uri="{FF2B5EF4-FFF2-40B4-BE49-F238E27FC236}">
                  <a16:creationId xmlns:a16="http://schemas.microsoft.com/office/drawing/2014/main" id="{D9A6457E-8189-4FD8-9434-E136DF0AB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9" name="Group 14">
              <a:extLst>
                <a:ext uri="{FF2B5EF4-FFF2-40B4-BE49-F238E27FC236}">
                  <a16:creationId xmlns:a16="http://schemas.microsoft.com/office/drawing/2014/main" id="{1C1887EA-9006-438E-A02A-DA8FC4818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240" name="Freeform 15">
                <a:extLst>
                  <a:ext uri="{FF2B5EF4-FFF2-40B4-BE49-F238E27FC236}">
                    <a16:creationId xmlns:a16="http://schemas.microsoft.com/office/drawing/2014/main" id="{8E962EA8-FEB9-4268-AB9D-420C85AA3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" name="Line 16">
                <a:extLst>
                  <a:ext uri="{FF2B5EF4-FFF2-40B4-BE49-F238E27FC236}">
                    <a16:creationId xmlns:a16="http://schemas.microsoft.com/office/drawing/2014/main" id="{3CD1382D-22A3-415F-9281-DE1BFBDC0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2" name="Line 17">
                <a:extLst>
                  <a:ext uri="{FF2B5EF4-FFF2-40B4-BE49-F238E27FC236}">
                    <a16:creationId xmlns:a16="http://schemas.microsoft.com/office/drawing/2014/main" id="{35A8FFCA-D5CE-4A6C-B9D7-A471772DB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3" name="Line 18">
                <a:extLst>
                  <a:ext uri="{FF2B5EF4-FFF2-40B4-BE49-F238E27FC236}">
                    <a16:creationId xmlns:a16="http://schemas.microsoft.com/office/drawing/2014/main" id="{19A7CDCD-B3D6-4CD9-963B-60DD2DBE8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4" name="Line 19">
                <a:extLst>
                  <a:ext uri="{FF2B5EF4-FFF2-40B4-BE49-F238E27FC236}">
                    <a16:creationId xmlns:a16="http://schemas.microsoft.com/office/drawing/2014/main" id="{6D8699B0-3578-458A-9434-1E201F347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" name="Line 20">
                <a:extLst>
                  <a:ext uri="{FF2B5EF4-FFF2-40B4-BE49-F238E27FC236}">
                    <a16:creationId xmlns:a16="http://schemas.microsoft.com/office/drawing/2014/main" id="{D14D605C-61B7-41DB-A3C5-08F27A689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" name="Line 21">
                <a:extLst>
                  <a:ext uri="{FF2B5EF4-FFF2-40B4-BE49-F238E27FC236}">
                    <a16:creationId xmlns:a16="http://schemas.microsoft.com/office/drawing/2014/main" id="{306F1AF4-E5D1-469E-88BD-E40B7866A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7" name="Line 22">
                <a:extLst>
                  <a:ext uri="{FF2B5EF4-FFF2-40B4-BE49-F238E27FC236}">
                    <a16:creationId xmlns:a16="http://schemas.microsoft.com/office/drawing/2014/main" id="{8A15F930-0426-4FBF-850F-D2C1FDD7A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8" name="Line 23">
                <a:extLst>
                  <a:ext uri="{FF2B5EF4-FFF2-40B4-BE49-F238E27FC236}">
                    <a16:creationId xmlns:a16="http://schemas.microsoft.com/office/drawing/2014/main" id="{2E187A78-D417-4C05-8531-767CE70BF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9" name="Line 24">
                <a:extLst>
                  <a:ext uri="{FF2B5EF4-FFF2-40B4-BE49-F238E27FC236}">
                    <a16:creationId xmlns:a16="http://schemas.microsoft.com/office/drawing/2014/main" id="{384BA2D4-793C-42B8-A9A7-FF0FBF7DA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" name="Line 25">
                <a:extLst>
                  <a:ext uri="{FF2B5EF4-FFF2-40B4-BE49-F238E27FC236}">
                    <a16:creationId xmlns:a16="http://schemas.microsoft.com/office/drawing/2014/main" id="{3867D663-EC68-406F-AC00-4970BDB8E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" name="Line 26">
                <a:extLst>
                  <a:ext uri="{FF2B5EF4-FFF2-40B4-BE49-F238E27FC236}">
                    <a16:creationId xmlns:a16="http://schemas.microsoft.com/office/drawing/2014/main" id="{6AAE8697-4D36-42C4-8069-C9D45A08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2" name="Line 27">
                <a:extLst>
                  <a:ext uri="{FF2B5EF4-FFF2-40B4-BE49-F238E27FC236}">
                    <a16:creationId xmlns:a16="http://schemas.microsoft.com/office/drawing/2014/main" id="{AFB26C66-3335-487F-A305-34D172E40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3" name="Line 28">
                <a:extLst>
                  <a:ext uri="{FF2B5EF4-FFF2-40B4-BE49-F238E27FC236}">
                    <a16:creationId xmlns:a16="http://schemas.microsoft.com/office/drawing/2014/main" id="{3D86A467-70B4-48E7-9D36-CEAA0FEB8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4" name="Freeform 29">
                <a:extLst>
                  <a:ext uri="{FF2B5EF4-FFF2-40B4-BE49-F238E27FC236}">
                    <a16:creationId xmlns:a16="http://schemas.microsoft.com/office/drawing/2014/main" id="{E11F382B-C9DD-4A99-80D0-CCF78FB78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" name="Line 30">
                <a:extLst>
                  <a:ext uri="{FF2B5EF4-FFF2-40B4-BE49-F238E27FC236}">
                    <a16:creationId xmlns:a16="http://schemas.microsoft.com/office/drawing/2014/main" id="{31BC7A18-62B7-48D7-8897-1E4B9E7FE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616" name="Freeform 33">
            <a:extLst>
              <a:ext uri="{FF2B5EF4-FFF2-40B4-BE49-F238E27FC236}">
                <a16:creationId xmlns:a16="http://schemas.microsoft.com/office/drawing/2014/main" id="{E88DE7E4-CFF8-4AFF-A8C5-0EC7C2F4AF39}"/>
              </a:ext>
            </a:extLst>
          </p:cNvPr>
          <p:cNvSpPr>
            <a:spLocks/>
          </p:cNvSpPr>
          <p:nvPr/>
        </p:nvSpPr>
        <p:spPr bwMode="auto">
          <a:xfrm>
            <a:off x="6582220" y="877971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31">
            <a:extLst>
              <a:ext uri="{FF2B5EF4-FFF2-40B4-BE49-F238E27FC236}">
                <a16:creationId xmlns:a16="http://schemas.microsoft.com/office/drawing/2014/main" id="{934F5A72-3924-4C4C-BE17-BD8F60A75220}"/>
              </a:ext>
            </a:extLst>
          </p:cNvPr>
          <p:cNvSpPr>
            <a:spLocks/>
          </p:cNvSpPr>
          <p:nvPr/>
        </p:nvSpPr>
        <p:spPr bwMode="auto">
          <a:xfrm>
            <a:off x="8303071" y="404896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20">
            <a:extLst>
              <a:ext uri="{FF2B5EF4-FFF2-40B4-BE49-F238E27FC236}">
                <a16:creationId xmlns:a16="http://schemas.microsoft.com/office/drawing/2014/main" id="{4ABCDA42-97DC-40D7-A3BB-958C8576D091}"/>
              </a:ext>
            </a:extLst>
          </p:cNvPr>
          <p:cNvSpPr>
            <a:spLocks/>
          </p:cNvSpPr>
          <p:nvPr/>
        </p:nvSpPr>
        <p:spPr bwMode="auto">
          <a:xfrm>
            <a:off x="6553645" y="385846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9" name="Group 112">
            <a:extLst>
              <a:ext uri="{FF2B5EF4-FFF2-40B4-BE49-F238E27FC236}">
                <a16:creationId xmlns:a16="http://schemas.microsoft.com/office/drawing/2014/main" id="{02A44176-66AD-407B-A304-8F70FAD6ABD7}"/>
              </a:ext>
            </a:extLst>
          </p:cNvPr>
          <p:cNvGrpSpPr>
            <a:grpSpLocks/>
          </p:cNvGrpSpPr>
          <p:nvPr/>
        </p:nvGrpSpPr>
        <p:grpSpPr bwMode="auto">
          <a:xfrm>
            <a:off x="6894958" y="2340057"/>
            <a:ext cx="1936750" cy="2298700"/>
            <a:chOff x="1895475" y="1784350"/>
            <a:chExt cx="3429000" cy="4054475"/>
          </a:xfrm>
        </p:grpSpPr>
        <p:sp>
          <p:nvSpPr>
            <p:cNvPr id="25624" name="Freeform 33">
              <a:extLst>
                <a:ext uri="{FF2B5EF4-FFF2-40B4-BE49-F238E27FC236}">
                  <a16:creationId xmlns:a16="http://schemas.microsoft.com/office/drawing/2014/main" id="{3850C2A4-194E-44EC-8414-ED9CB017F67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1">
              <a:extLst>
                <a:ext uri="{FF2B5EF4-FFF2-40B4-BE49-F238E27FC236}">
                  <a16:creationId xmlns:a16="http://schemas.microsoft.com/office/drawing/2014/main" id="{3386ABD3-975D-429F-9781-ADDF390F40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26" name="Picture 10">
              <a:extLst>
                <a:ext uri="{FF2B5EF4-FFF2-40B4-BE49-F238E27FC236}">
                  <a16:creationId xmlns:a16="http://schemas.microsoft.com/office/drawing/2014/main" id="{FA25D782-3C1E-42C1-9DFF-729C4D4A3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27" name="Picture 12">
              <a:extLst>
                <a:ext uri="{FF2B5EF4-FFF2-40B4-BE49-F238E27FC236}">
                  <a16:creationId xmlns:a16="http://schemas.microsoft.com/office/drawing/2014/main" id="{59B9E0C2-05DE-4563-82BF-A6B8492ED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8" name="Freeform 15">
              <a:extLst>
                <a:ext uri="{FF2B5EF4-FFF2-40B4-BE49-F238E27FC236}">
                  <a16:creationId xmlns:a16="http://schemas.microsoft.com/office/drawing/2014/main" id="{81410F56-90C7-445B-A1FE-E223B1F400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16">
              <a:extLst>
                <a:ext uri="{FF2B5EF4-FFF2-40B4-BE49-F238E27FC236}">
                  <a16:creationId xmlns:a16="http://schemas.microsoft.com/office/drawing/2014/main" id="{F1B1BF4D-0974-4B56-90F9-52898D2CB4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7">
              <a:extLst>
                <a:ext uri="{FF2B5EF4-FFF2-40B4-BE49-F238E27FC236}">
                  <a16:creationId xmlns:a16="http://schemas.microsoft.com/office/drawing/2014/main" id="{26F72BE1-039F-4924-84AE-17A24C1B92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18">
              <a:extLst>
                <a:ext uri="{FF2B5EF4-FFF2-40B4-BE49-F238E27FC236}">
                  <a16:creationId xmlns:a16="http://schemas.microsoft.com/office/drawing/2014/main" id="{A2C89131-51B5-45B1-8CD2-741658286F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19">
              <a:extLst>
                <a:ext uri="{FF2B5EF4-FFF2-40B4-BE49-F238E27FC236}">
                  <a16:creationId xmlns:a16="http://schemas.microsoft.com/office/drawing/2014/main" id="{198C4265-8F7B-4A47-83AD-83F99A7288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20">
              <a:extLst>
                <a:ext uri="{FF2B5EF4-FFF2-40B4-BE49-F238E27FC236}">
                  <a16:creationId xmlns:a16="http://schemas.microsoft.com/office/drawing/2014/main" id="{F3C8C159-AC9E-48DD-8A74-CDB5D49E77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2">
              <a:extLst>
                <a:ext uri="{FF2B5EF4-FFF2-40B4-BE49-F238E27FC236}">
                  <a16:creationId xmlns:a16="http://schemas.microsoft.com/office/drawing/2014/main" id="{6400DF61-A943-44B6-8D9B-638CE44E20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4">
              <a:extLst>
                <a:ext uri="{FF2B5EF4-FFF2-40B4-BE49-F238E27FC236}">
                  <a16:creationId xmlns:a16="http://schemas.microsoft.com/office/drawing/2014/main" id="{70345000-1B4B-472B-8BC0-2D890D6476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5">
              <a:extLst>
                <a:ext uri="{FF2B5EF4-FFF2-40B4-BE49-F238E27FC236}">
                  <a16:creationId xmlns:a16="http://schemas.microsoft.com/office/drawing/2014/main" id="{1F0E9CE1-9E9A-4286-9C38-2D115B10A1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6">
              <a:extLst>
                <a:ext uri="{FF2B5EF4-FFF2-40B4-BE49-F238E27FC236}">
                  <a16:creationId xmlns:a16="http://schemas.microsoft.com/office/drawing/2014/main" id="{70C35D8F-4657-4A8E-80E7-EB92EAF48A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27">
              <a:extLst>
                <a:ext uri="{FF2B5EF4-FFF2-40B4-BE49-F238E27FC236}">
                  <a16:creationId xmlns:a16="http://schemas.microsoft.com/office/drawing/2014/main" id="{4B671090-DA30-4069-8250-0AFBD407D5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28">
              <a:extLst>
                <a:ext uri="{FF2B5EF4-FFF2-40B4-BE49-F238E27FC236}">
                  <a16:creationId xmlns:a16="http://schemas.microsoft.com/office/drawing/2014/main" id="{E6C738D9-2E4B-49DB-B4B1-A310FC876D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30">
              <a:extLst>
                <a:ext uri="{FF2B5EF4-FFF2-40B4-BE49-F238E27FC236}">
                  <a16:creationId xmlns:a16="http://schemas.microsoft.com/office/drawing/2014/main" id="{70F10CF4-A720-43EF-A7D7-96163B89A2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0" name="AutoShape 6">
            <a:extLst>
              <a:ext uri="{FF2B5EF4-FFF2-40B4-BE49-F238E27FC236}">
                <a16:creationId xmlns:a16="http://schemas.microsoft.com/office/drawing/2014/main" id="{9BDF70C5-ECE3-4291-8656-C2412EAABDF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11640" y="3320340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5621" name="AutoShape 4">
            <a:extLst>
              <a:ext uri="{FF2B5EF4-FFF2-40B4-BE49-F238E27FC236}">
                <a16:creationId xmlns:a16="http://schemas.microsoft.com/office/drawing/2014/main" id="{DCD25229-3E21-473D-AE09-D98BA5732484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252146" y="2347996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0863933-C757-4DBC-9B6D-9007A244B676}"/>
              </a:ext>
            </a:extLst>
          </p:cNvPr>
          <p:cNvSpPr/>
          <p:nvPr/>
        </p:nvSpPr>
        <p:spPr>
          <a:xfrm>
            <a:off x="8312595" y="3952958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23" name="Freeform 33">
            <a:extLst>
              <a:ext uri="{FF2B5EF4-FFF2-40B4-BE49-F238E27FC236}">
                <a16:creationId xmlns:a16="http://schemas.microsoft.com/office/drawing/2014/main" id="{050EDFE8-0791-4CA0-9ABE-7F7E2DAC5585}"/>
              </a:ext>
            </a:extLst>
          </p:cNvPr>
          <p:cNvSpPr>
            <a:spLocks/>
          </p:cNvSpPr>
          <p:nvPr/>
        </p:nvSpPr>
        <p:spPr bwMode="auto">
          <a:xfrm>
            <a:off x="7245796" y="3008396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>
            <a:extLst>
              <a:ext uri="{FF2B5EF4-FFF2-40B4-BE49-F238E27FC236}">
                <a16:creationId xmlns:a16="http://schemas.microsoft.com/office/drawing/2014/main" id="{23ABEF32-2DFF-4CD3-B322-24FA4294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12">
            <a:extLst>
              <a:ext uri="{FF2B5EF4-FFF2-40B4-BE49-F238E27FC236}">
                <a16:creationId xmlns:a16="http://schemas.microsoft.com/office/drawing/2014/main" id="{02FD850F-A11B-4B2F-AE72-50E92295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225">
            <a:off x="8446691" y="5301457"/>
            <a:ext cx="758825" cy="811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AutoShape 6">
            <a:extLst>
              <a:ext uri="{FF2B5EF4-FFF2-40B4-BE49-F238E27FC236}">
                <a16:creationId xmlns:a16="http://schemas.microsoft.com/office/drawing/2014/main" id="{81828725-A741-4A5E-8219-46B387F2446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916216" y="5593557"/>
            <a:ext cx="1263650" cy="487363"/>
          </a:xfrm>
          <a:prstGeom prst="parallelogram">
            <a:avLst>
              <a:gd name="adj" fmla="val 71099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0" name="Freeform 33">
            <a:extLst>
              <a:ext uri="{FF2B5EF4-FFF2-40B4-BE49-F238E27FC236}">
                <a16:creationId xmlns:a16="http://schemas.microsoft.com/office/drawing/2014/main" id="{32CCB124-A8EB-47F0-87B5-DA3332005565}"/>
              </a:ext>
            </a:extLst>
          </p:cNvPr>
          <p:cNvSpPr>
            <a:spLocks/>
          </p:cNvSpPr>
          <p:nvPr/>
        </p:nvSpPr>
        <p:spPr bwMode="auto">
          <a:xfrm>
            <a:off x="6828234" y="5221289"/>
            <a:ext cx="1695450" cy="9159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33">
            <a:extLst>
              <a:ext uri="{FF2B5EF4-FFF2-40B4-BE49-F238E27FC236}">
                <a16:creationId xmlns:a16="http://schemas.microsoft.com/office/drawing/2014/main" id="{FF25A3BF-D08B-4C05-9D60-1002848D1900}"/>
              </a:ext>
            </a:extLst>
          </p:cNvPr>
          <p:cNvSpPr>
            <a:spLocks/>
          </p:cNvSpPr>
          <p:nvPr/>
        </p:nvSpPr>
        <p:spPr bwMode="auto">
          <a:xfrm>
            <a:off x="1841898" y="2665413"/>
            <a:ext cx="1741487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32">
            <a:extLst>
              <a:ext uri="{FF2B5EF4-FFF2-40B4-BE49-F238E27FC236}">
                <a16:creationId xmlns:a16="http://schemas.microsoft.com/office/drawing/2014/main" id="{E90D487E-94FB-4D0A-8A6B-5A995EBAE492}"/>
              </a:ext>
            </a:extLst>
          </p:cNvPr>
          <p:cNvSpPr>
            <a:spLocks/>
          </p:cNvSpPr>
          <p:nvPr/>
        </p:nvSpPr>
        <p:spPr bwMode="auto">
          <a:xfrm>
            <a:off x="335360" y="3052763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31">
            <a:extLst>
              <a:ext uri="{FF2B5EF4-FFF2-40B4-BE49-F238E27FC236}">
                <a16:creationId xmlns:a16="http://schemas.microsoft.com/office/drawing/2014/main" id="{2ED68E54-470A-4D6D-86B5-2EDDC38D6795}"/>
              </a:ext>
            </a:extLst>
          </p:cNvPr>
          <p:cNvSpPr>
            <a:spLocks/>
          </p:cNvSpPr>
          <p:nvPr/>
        </p:nvSpPr>
        <p:spPr bwMode="auto">
          <a:xfrm>
            <a:off x="3216673" y="3086101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23E720-8DC9-4201-A9FA-00048F9C04BA}"/>
              </a:ext>
            </a:extLst>
          </p:cNvPr>
          <p:cNvCxnSpPr/>
          <p:nvPr/>
        </p:nvCxnSpPr>
        <p:spPr>
          <a:xfrm flipV="1">
            <a:off x="3669110" y="1816100"/>
            <a:ext cx="2206625" cy="103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4" name="Group 28">
            <a:extLst>
              <a:ext uri="{FF2B5EF4-FFF2-40B4-BE49-F238E27FC236}">
                <a16:creationId xmlns:a16="http://schemas.microsoft.com/office/drawing/2014/main" id="{88FF52D8-B1D3-43EA-A870-33A28875626D}"/>
              </a:ext>
            </a:extLst>
          </p:cNvPr>
          <p:cNvGrpSpPr>
            <a:grpSpLocks/>
          </p:cNvGrpSpPr>
          <p:nvPr/>
        </p:nvGrpSpPr>
        <p:grpSpPr bwMode="auto">
          <a:xfrm>
            <a:off x="5731273" y="1"/>
            <a:ext cx="3576637" cy="2138363"/>
            <a:chOff x="5068986" y="150132"/>
            <a:chExt cx="3576449" cy="2138649"/>
          </a:xfrm>
        </p:grpSpPr>
        <p:sp>
          <p:nvSpPr>
            <p:cNvPr id="26690" name="Freeform 33">
              <a:extLst>
                <a:ext uri="{FF2B5EF4-FFF2-40B4-BE49-F238E27FC236}">
                  <a16:creationId xmlns:a16="http://schemas.microsoft.com/office/drawing/2014/main" id="{CA6DFBA0-1DAC-41D7-9EB4-71BEB6D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32">
              <a:extLst>
                <a:ext uri="{FF2B5EF4-FFF2-40B4-BE49-F238E27FC236}">
                  <a16:creationId xmlns:a16="http://schemas.microsoft.com/office/drawing/2014/main" id="{5797F071-6D08-4DCD-812B-BC31E90A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31">
              <a:extLst>
                <a:ext uri="{FF2B5EF4-FFF2-40B4-BE49-F238E27FC236}">
                  <a16:creationId xmlns:a16="http://schemas.microsoft.com/office/drawing/2014/main" id="{2BE2E079-161B-4BB0-9478-1F8596FF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93" name="Picture 10">
              <a:extLst>
                <a:ext uri="{FF2B5EF4-FFF2-40B4-BE49-F238E27FC236}">
                  <a16:creationId xmlns:a16="http://schemas.microsoft.com/office/drawing/2014/main" id="{1AD04E6D-2D0E-4689-A65B-75C3FEA8D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94" name="Picture 12">
              <a:extLst>
                <a:ext uri="{FF2B5EF4-FFF2-40B4-BE49-F238E27FC236}">
                  <a16:creationId xmlns:a16="http://schemas.microsoft.com/office/drawing/2014/main" id="{C98EF99E-3F1E-4E53-BE44-3BCB90DD2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5" name="Picture 13">
              <a:extLst>
                <a:ext uri="{FF2B5EF4-FFF2-40B4-BE49-F238E27FC236}">
                  <a16:creationId xmlns:a16="http://schemas.microsoft.com/office/drawing/2014/main" id="{3AAAC950-9E20-4CB2-B881-F2167E4A0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14">
              <a:extLst>
                <a:ext uri="{FF2B5EF4-FFF2-40B4-BE49-F238E27FC236}">
                  <a16:creationId xmlns:a16="http://schemas.microsoft.com/office/drawing/2014/main" id="{9B870946-8E43-4293-9FED-CCB23FEAD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9068F4DF-7878-4F95-9F5E-9026B882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FB57D3E1-1D89-43C7-96B0-18F6B828A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D4D51FB8-F5B9-436B-8429-62314F1F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Line 18">
                <a:extLst>
                  <a:ext uri="{FF2B5EF4-FFF2-40B4-BE49-F238E27FC236}">
                    <a16:creationId xmlns:a16="http://schemas.microsoft.com/office/drawing/2014/main" id="{06F19465-B167-4AA5-9EDA-CD9B3C469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Line 19">
                <a:extLst>
                  <a:ext uri="{FF2B5EF4-FFF2-40B4-BE49-F238E27FC236}">
                    <a16:creationId xmlns:a16="http://schemas.microsoft.com/office/drawing/2014/main" id="{2EFD1976-0A3A-45EB-BEA4-10EF6C81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Line 20">
                <a:extLst>
                  <a:ext uri="{FF2B5EF4-FFF2-40B4-BE49-F238E27FC236}">
                    <a16:creationId xmlns:a16="http://schemas.microsoft.com/office/drawing/2014/main" id="{554D9A9F-9254-4C9D-8153-EC67EB979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Line 21">
                <a:extLst>
                  <a:ext uri="{FF2B5EF4-FFF2-40B4-BE49-F238E27FC236}">
                    <a16:creationId xmlns:a16="http://schemas.microsoft.com/office/drawing/2014/main" id="{3ADB5647-214D-4E87-8CA8-B72DE4868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Line 22">
                <a:extLst>
                  <a:ext uri="{FF2B5EF4-FFF2-40B4-BE49-F238E27FC236}">
                    <a16:creationId xmlns:a16="http://schemas.microsoft.com/office/drawing/2014/main" id="{2D00DF3F-9DB5-4CB0-8F43-D81189FB4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Line 23">
                <a:extLst>
                  <a:ext uri="{FF2B5EF4-FFF2-40B4-BE49-F238E27FC236}">
                    <a16:creationId xmlns:a16="http://schemas.microsoft.com/office/drawing/2014/main" id="{7C9B8BA7-922C-49E4-A21F-6ECA4EF34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Line 24">
                <a:extLst>
                  <a:ext uri="{FF2B5EF4-FFF2-40B4-BE49-F238E27FC236}">
                    <a16:creationId xmlns:a16="http://schemas.microsoft.com/office/drawing/2014/main" id="{345E5ED8-392A-42C8-910F-030DFC8D4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ED35D11C-6738-4E67-BC4B-ED212D43F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Line 26">
                <a:extLst>
                  <a:ext uri="{FF2B5EF4-FFF2-40B4-BE49-F238E27FC236}">
                    <a16:creationId xmlns:a16="http://schemas.microsoft.com/office/drawing/2014/main" id="{6C3B6D73-5157-41A9-9447-0652CF59A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Line 27">
                <a:extLst>
                  <a:ext uri="{FF2B5EF4-FFF2-40B4-BE49-F238E27FC236}">
                    <a16:creationId xmlns:a16="http://schemas.microsoft.com/office/drawing/2014/main" id="{EA4C2FD6-B11C-4C7B-B88B-8BA557D67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Line 28">
                <a:extLst>
                  <a:ext uri="{FF2B5EF4-FFF2-40B4-BE49-F238E27FC236}">
                    <a16:creationId xmlns:a16="http://schemas.microsoft.com/office/drawing/2014/main" id="{385771CE-83BB-481E-8C40-A4C095A95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333F574E-4706-4CB5-8DF8-7D8D8BE3C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Line 30">
                <a:extLst>
                  <a:ext uri="{FF2B5EF4-FFF2-40B4-BE49-F238E27FC236}">
                    <a16:creationId xmlns:a16="http://schemas.microsoft.com/office/drawing/2014/main" id="{C4248E7F-5660-4971-AD90-941BF5CF2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DDC341-B6F5-4D13-AD6B-A85DDE24065D}"/>
              </a:ext>
            </a:extLst>
          </p:cNvPr>
          <p:cNvCxnSpPr/>
          <p:nvPr/>
        </p:nvCxnSpPr>
        <p:spPr>
          <a:xfrm>
            <a:off x="3899298" y="3667125"/>
            <a:ext cx="2401887" cy="65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Picture 10">
            <a:extLst>
              <a:ext uri="{FF2B5EF4-FFF2-40B4-BE49-F238E27FC236}">
                <a16:creationId xmlns:a16="http://schemas.microsoft.com/office/drawing/2014/main" id="{1C9A2446-7C3B-43D4-9E1D-35A7D50F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84" y="6440489"/>
            <a:ext cx="79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37" name="Group 2">
            <a:extLst>
              <a:ext uri="{FF2B5EF4-FFF2-40B4-BE49-F238E27FC236}">
                <a16:creationId xmlns:a16="http://schemas.microsoft.com/office/drawing/2014/main" id="{E758AC19-032B-4E0E-9311-C73DA99FB044}"/>
              </a:ext>
            </a:extLst>
          </p:cNvPr>
          <p:cNvGrpSpPr>
            <a:grpSpLocks/>
          </p:cNvGrpSpPr>
          <p:nvPr/>
        </p:nvGrpSpPr>
        <p:grpSpPr bwMode="auto">
          <a:xfrm>
            <a:off x="6290072" y="5199063"/>
            <a:ext cx="2519362" cy="1516062"/>
            <a:chOff x="5706235" y="5195084"/>
            <a:chExt cx="2520364" cy="1515868"/>
          </a:xfrm>
        </p:grpSpPr>
        <p:pic>
          <p:nvPicPr>
            <p:cNvPr id="26677" name="Picture 13">
              <a:extLst>
                <a:ext uri="{FF2B5EF4-FFF2-40B4-BE49-F238E27FC236}">
                  <a16:creationId xmlns:a16="http://schemas.microsoft.com/office/drawing/2014/main" id="{F9A7C5C7-C93A-4BA9-8F5D-C69FAE169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8627">
              <a:off x="7619635" y="6103988"/>
              <a:ext cx="471283" cy="742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8" name="Line 17">
              <a:extLst>
                <a:ext uri="{FF2B5EF4-FFF2-40B4-BE49-F238E27FC236}">
                  <a16:creationId xmlns:a16="http://schemas.microsoft.com/office/drawing/2014/main" id="{ADAE2BC5-65BF-43C4-9632-0ED3E70F5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6236" y="6139568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19">
              <a:extLst>
                <a:ext uri="{FF2B5EF4-FFF2-40B4-BE49-F238E27FC236}">
                  <a16:creationId xmlns:a16="http://schemas.microsoft.com/office/drawing/2014/main" id="{F153495F-BCCF-4F98-9FE1-ACBED0CA1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9208" y="6496085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20">
              <a:extLst>
                <a:ext uri="{FF2B5EF4-FFF2-40B4-BE49-F238E27FC236}">
                  <a16:creationId xmlns:a16="http://schemas.microsoft.com/office/drawing/2014/main" id="{254319EE-666D-465C-B22A-6C06896A8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0168" y="5533953"/>
              <a:ext cx="6711" cy="96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25">
              <a:extLst>
                <a:ext uri="{FF2B5EF4-FFF2-40B4-BE49-F238E27FC236}">
                  <a16:creationId xmlns:a16="http://schemas.microsoft.com/office/drawing/2014/main" id="{16DC7567-04E7-49DA-9CDC-6C7E4FAEA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21126" y="6139567"/>
              <a:ext cx="479592" cy="3617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27">
              <a:extLst>
                <a:ext uri="{FF2B5EF4-FFF2-40B4-BE49-F238E27FC236}">
                  <a16:creationId xmlns:a16="http://schemas.microsoft.com/office/drawing/2014/main" id="{EF22C1C4-EA54-4A34-B869-697D4D5E9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4007" y="5211189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28">
              <a:extLst>
                <a:ext uri="{FF2B5EF4-FFF2-40B4-BE49-F238E27FC236}">
                  <a16:creationId xmlns:a16="http://schemas.microsoft.com/office/drawing/2014/main" id="{2B4559D5-7487-4DBA-9646-74A0E9260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3546" y="5201010"/>
              <a:ext cx="528006" cy="3370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20">
              <a:extLst>
                <a:ext uri="{FF2B5EF4-FFF2-40B4-BE49-F238E27FC236}">
                  <a16:creationId xmlns:a16="http://schemas.microsoft.com/office/drawing/2014/main" id="{2064DFCA-895D-4BD4-8B63-DDD407BC6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4799" y="5507044"/>
              <a:ext cx="6711" cy="96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28">
              <a:extLst>
                <a:ext uri="{FF2B5EF4-FFF2-40B4-BE49-F238E27FC236}">
                  <a16:creationId xmlns:a16="http://schemas.microsoft.com/office/drawing/2014/main" id="{3B77CDB6-228A-4717-AE07-F0ED70D57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3546" y="6158638"/>
              <a:ext cx="528006" cy="3370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20">
              <a:extLst>
                <a:ext uri="{FF2B5EF4-FFF2-40B4-BE49-F238E27FC236}">
                  <a16:creationId xmlns:a16="http://schemas.microsoft.com/office/drawing/2014/main" id="{2EA5CAF3-A558-4B4D-8488-EAD4715F1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4333" y="5195084"/>
              <a:ext cx="6711" cy="96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28">
              <a:extLst>
                <a:ext uri="{FF2B5EF4-FFF2-40B4-BE49-F238E27FC236}">
                  <a16:creationId xmlns:a16="http://schemas.microsoft.com/office/drawing/2014/main" id="{147731C9-1611-4C61-A31E-01CA08D48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8876" y="5201011"/>
              <a:ext cx="507357" cy="3337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30">
              <a:extLst>
                <a:ext uri="{FF2B5EF4-FFF2-40B4-BE49-F238E27FC236}">
                  <a16:creationId xmlns:a16="http://schemas.microsoft.com/office/drawing/2014/main" id="{32FF1CF2-79AC-4C88-A258-7765FB9FE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6236" y="5195084"/>
              <a:ext cx="0" cy="828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18">
              <a:extLst>
                <a:ext uri="{FF2B5EF4-FFF2-40B4-BE49-F238E27FC236}">
                  <a16:creationId xmlns:a16="http://schemas.microsoft.com/office/drawing/2014/main" id="{9395E928-9E7B-41D9-AF2D-6ED465588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235" y="5533953"/>
              <a:ext cx="17403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C783E81-1335-4F03-8588-A4FAF204AC2F}"/>
              </a:ext>
            </a:extLst>
          </p:cNvPr>
          <p:cNvCxnSpPr/>
          <p:nvPr/>
        </p:nvCxnSpPr>
        <p:spPr>
          <a:xfrm>
            <a:off x="3538935" y="4446589"/>
            <a:ext cx="2409825" cy="1182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9" name="Picture 13">
            <a:extLst>
              <a:ext uri="{FF2B5EF4-FFF2-40B4-BE49-F238E27FC236}">
                <a16:creationId xmlns:a16="http://schemas.microsoft.com/office/drawing/2014/main" id="{EE4B426F-003A-4BF2-B55D-0C22ECC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84" y="4632326"/>
            <a:ext cx="768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40" name="Group 231">
            <a:extLst>
              <a:ext uri="{FF2B5EF4-FFF2-40B4-BE49-F238E27FC236}">
                <a16:creationId xmlns:a16="http://schemas.microsoft.com/office/drawing/2014/main" id="{ADE5DA51-5DBD-4BF9-801B-DFD261056C1C}"/>
              </a:ext>
            </a:extLst>
          </p:cNvPr>
          <p:cNvGrpSpPr>
            <a:grpSpLocks/>
          </p:cNvGrpSpPr>
          <p:nvPr/>
        </p:nvGrpSpPr>
        <p:grpSpPr bwMode="auto">
          <a:xfrm>
            <a:off x="1051323" y="2276475"/>
            <a:ext cx="3576637" cy="2095500"/>
            <a:chOff x="5068986" y="150132"/>
            <a:chExt cx="3576449" cy="2095779"/>
          </a:xfrm>
        </p:grpSpPr>
        <p:pic>
          <p:nvPicPr>
            <p:cNvPr id="26670" name="Picture 10">
              <a:extLst>
                <a:ext uri="{FF2B5EF4-FFF2-40B4-BE49-F238E27FC236}">
                  <a16:creationId xmlns:a16="http://schemas.microsoft.com/office/drawing/2014/main" id="{33CD1D37-5F84-4947-8A99-8A39CE8B0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71" name="Freeform 33">
              <a:extLst>
                <a:ext uri="{FF2B5EF4-FFF2-40B4-BE49-F238E27FC236}">
                  <a16:creationId xmlns:a16="http://schemas.microsoft.com/office/drawing/2014/main" id="{B6FE4D33-F4A2-4D31-919C-303B1912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32">
              <a:extLst>
                <a:ext uri="{FF2B5EF4-FFF2-40B4-BE49-F238E27FC236}">
                  <a16:creationId xmlns:a16="http://schemas.microsoft.com/office/drawing/2014/main" id="{A147116A-8488-4F35-912E-EFFEE478D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31">
              <a:extLst>
                <a:ext uri="{FF2B5EF4-FFF2-40B4-BE49-F238E27FC236}">
                  <a16:creationId xmlns:a16="http://schemas.microsoft.com/office/drawing/2014/main" id="{B8A685A9-2733-48E5-9742-ED9E5E17C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74" name="Picture 12">
              <a:extLst>
                <a:ext uri="{FF2B5EF4-FFF2-40B4-BE49-F238E27FC236}">
                  <a16:creationId xmlns:a16="http://schemas.microsoft.com/office/drawing/2014/main" id="{776FCB52-E989-48E5-AE51-C2E930FC6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5" name="Picture 13">
              <a:extLst>
                <a:ext uri="{FF2B5EF4-FFF2-40B4-BE49-F238E27FC236}">
                  <a16:creationId xmlns:a16="http://schemas.microsoft.com/office/drawing/2014/main" id="{69349623-1B34-4B11-A12F-267F7CE06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" name="Group 14">
              <a:extLst>
                <a:ext uri="{FF2B5EF4-FFF2-40B4-BE49-F238E27FC236}">
                  <a16:creationId xmlns:a16="http://schemas.microsoft.com/office/drawing/2014/main" id="{17400A18-E1D6-48A4-9D60-3403D72B3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170C3DF8-4C50-4C89-A7FA-E0E00A88D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Line 16">
                <a:extLst>
                  <a:ext uri="{FF2B5EF4-FFF2-40B4-BE49-F238E27FC236}">
                    <a16:creationId xmlns:a16="http://schemas.microsoft.com/office/drawing/2014/main" id="{4DFB4152-1FEC-4F63-B877-811BFEC23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" name="Line 17">
                <a:extLst>
                  <a:ext uri="{FF2B5EF4-FFF2-40B4-BE49-F238E27FC236}">
                    <a16:creationId xmlns:a16="http://schemas.microsoft.com/office/drawing/2014/main" id="{34DD2532-375A-4F83-A57A-5C306C010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1" name="Line 18">
                <a:extLst>
                  <a:ext uri="{FF2B5EF4-FFF2-40B4-BE49-F238E27FC236}">
                    <a16:creationId xmlns:a16="http://schemas.microsoft.com/office/drawing/2014/main" id="{B1950DFD-33B8-4EBF-A55A-3333E0E9D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Line 19">
                <a:extLst>
                  <a:ext uri="{FF2B5EF4-FFF2-40B4-BE49-F238E27FC236}">
                    <a16:creationId xmlns:a16="http://schemas.microsoft.com/office/drawing/2014/main" id="{38EC9FE7-EC9E-4B2F-81E5-3C566023C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Line 20">
                <a:extLst>
                  <a:ext uri="{FF2B5EF4-FFF2-40B4-BE49-F238E27FC236}">
                    <a16:creationId xmlns:a16="http://schemas.microsoft.com/office/drawing/2014/main" id="{D5136F5A-CA7B-4785-B862-FA1A523B5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" name="Line 21">
                <a:extLst>
                  <a:ext uri="{FF2B5EF4-FFF2-40B4-BE49-F238E27FC236}">
                    <a16:creationId xmlns:a16="http://schemas.microsoft.com/office/drawing/2014/main" id="{8F4A7DD7-AE9E-4620-B68C-E22F7635B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Line 22">
                <a:extLst>
                  <a:ext uri="{FF2B5EF4-FFF2-40B4-BE49-F238E27FC236}">
                    <a16:creationId xmlns:a16="http://schemas.microsoft.com/office/drawing/2014/main" id="{84860A71-A8E3-4A27-864E-5610B1C6B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Line 23">
                <a:extLst>
                  <a:ext uri="{FF2B5EF4-FFF2-40B4-BE49-F238E27FC236}">
                    <a16:creationId xmlns:a16="http://schemas.microsoft.com/office/drawing/2014/main" id="{C6CE6A8D-5680-461F-819D-D2C5AC565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Line 24">
                <a:extLst>
                  <a:ext uri="{FF2B5EF4-FFF2-40B4-BE49-F238E27FC236}">
                    <a16:creationId xmlns:a16="http://schemas.microsoft.com/office/drawing/2014/main" id="{D8F22580-0BEE-4827-AEE0-2609F51E1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Line 25">
                <a:extLst>
                  <a:ext uri="{FF2B5EF4-FFF2-40B4-BE49-F238E27FC236}">
                    <a16:creationId xmlns:a16="http://schemas.microsoft.com/office/drawing/2014/main" id="{80B7F123-0DAB-4A76-8031-7FA058EBC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9" name="Line 26">
                <a:extLst>
                  <a:ext uri="{FF2B5EF4-FFF2-40B4-BE49-F238E27FC236}">
                    <a16:creationId xmlns:a16="http://schemas.microsoft.com/office/drawing/2014/main" id="{A40746A2-C13C-4EE8-BCC8-69D4FD400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" name="Line 27">
                <a:extLst>
                  <a:ext uri="{FF2B5EF4-FFF2-40B4-BE49-F238E27FC236}">
                    <a16:creationId xmlns:a16="http://schemas.microsoft.com/office/drawing/2014/main" id="{8789BECF-A5EF-4C18-B9BC-B1B46E772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Line 28">
                <a:extLst>
                  <a:ext uri="{FF2B5EF4-FFF2-40B4-BE49-F238E27FC236}">
                    <a16:creationId xmlns:a16="http://schemas.microsoft.com/office/drawing/2014/main" id="{A5BD40E1-A338-44A8-9DC0-7DED4B43D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" name="Freeform 29">
                <a:extLst>
                  <a:ext uri="{FF2B5EF4-FFF2-40B4-BE49-F238E27FC236}">
                    <a16:creationId xmlns:a16="http://schemas.microsoft.com/office/drawing/2014/main" id="{B61B7A79-3133-47E2-BF62-10E8E76B8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Line 30">
                <a:extLst>
                  <a:ext uri="{FF2B5EF4-FFF2-40B4-BE49-F238E27FC236}">
                    <a16:creationId xmlns:a16="http://schemas.microsoft.com/office/drawing/2014/main" id="{7D179C87-8A6D-470B-919F-EF7FADA8E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6641" name="Freeform 33">
            <a:extLst>
              <a:ext uri="{FF2B5EF4-FFF2-40B4-BE49-F238E27FC236}">
                <a16:creationId xmlns:a16="http://schemas.microsoft.com/office/drawing/2014/main" id="{3918EBAB-98F3-4A87-94CB-3E59D40CB53A}"/>
              </a:ext>
            </a:extLst>
          </p:cNvPr>
          <p:cNvSpPr>
            <a:spLocks/>
          </p:cNvSpPr>
          <p:nvPr/>
        </p:nvSpPr>
        <p:spPr bwMode="auto">
          <a:xfrm>
            <a:off x="6361509" y="900114"/>
            <a:ext cx="1695450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Freeform 31">
            <a:extLst>
              <a:ext uri="{FF2B5EF4-FFF2-40B4-BE49-F238E27FC236}">
                <a16:creationId xmlns:a16="http://schemas.microsoft.com/office/drawing/2014/main" id="{10B5A6E1-7724-4232-8456-04CCE10A279B}"/>
              </a:ext>
            </a:extLst>
          </p:cNvPr>
          <p:cNvSpPr>
            <a:spLocks/>
          </p:cNvSpPr>
          <p:nvPr/>
        </p:nvSpPr>
        <p:spPr bwMode="auto">
          <a:xfrm>
            <a:off x="8082360" y="427039"/>
            <a:ext cx="658813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Freeform 20">
            <a:extLst>
              <a:ext uri="{FF2B5EF4-FFF2-40B4-BE49-F238E27FC236}">
                <a16:creationId xmlns:a16="http://schemas.microsoft.com/office/drawing/2014/main" id="{3D4AEFC1-4074-4EBA-BE8F-57175860AAE2}"/>
              </a:ext>
            </a:extLst>
          </p:cNvPr>
          <p:cNvSpPr>
            <a:spLocks/>
          </p:cNvSpPr>
          <p:nvPr/>
        </p:nvSpPr>
        <p:spPr bwMode="auto">
          <a:xfrm>
            <a:off x="6332934" y="407989"/>
            <a:ext cx="2408238" cy="465137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44" name="Group 112">
            <a:extLst>
              <a:ext uri="{FF2B5EF4-FFF2-40B4-BE49-F238E27FC236}">
                <a16:creationId xmlns:a16="http://schemas.microsoft.com/office/drawing/2014/main" id="{52B1CC8E-9C39-4F31-9522-BB06D356BF4A}"/>
              </a:ext>
            </a:extLst>
          </p:cNvPr>
          <p:cNvGrpSpPr>
            <a:grpSpLocks/>
          </p:cNvGrpSpPr>
          <p:nvPr/>
        </p:nvGrpSpPr>
        <p:grpSpPr bwMode="auto">
          <a:xfrm>
            <a:off x="6674247" y="2362200"/>
            <a:ext cx="1936750" cy="2298700"/>
            <a:chOff x="1895475" y="1784350"/>
            <a:chExt cx="3429000" cy="4054475"/>
          </a:xfrm>
        </p:grpSpPr>
        <p:sp>
          <p:nvSpPr>
            <p:cNvPr id="26653" name="Freeform 33">
              <a:extLst>
                <a:ext uri="{FF2B5EF4-FFF2-40B4-BE49-F238E27FC236}">
                  <a16:creationId xmlns:a16="http://schemas.microsoft.com/office/drawing/2014/main" id="{338E828E-0DFB-49E0-BB9F-9AA96B8739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87525" y="2732088"/>
              <a:ext cx="2881313" cy="1296987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1">
              <a:extLst>
                <a:ext uri="{FF2B5EF4-FFF2-40B4-BE49-F238E27FC236}">
                  <a16:creationId xmlns:a16="http://schemas.microsoft.com/office/drawing/2014/main" id="{3E655D1A-778E-4822-ACCA-BADBADADAC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7106" y="2764632"/>
              <a:ext cx="1150937" cy="2159000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55" name="Picture 10">
              <a:extLst>
                <a:ext uri="{FF2B5EF4-FFF2-40B4-BE49-F238E27FC236}">
                  <a16:creationId xmlns:a16="http://schemas.microsoft.com/office/drawing/2014/main" id="{3CD5AFA2-30A3-456E-9D31-947EAB833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586163"/>
              <a:ext cx="731838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56" name="Picture 12">
              <a:extLst>
                <a:ext uri="{FF2B5EF4-FFF2-40B4-BE49-F238E27FC236}">
                  <a16:creationId xmlns:a16="http://schemas.microsoft.com/office/drawing/2014/main" id="{9931568D-3A1E-407C-9C7B-66BD22021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9400">
              <a:off x="4075113" y="4586288"/>
              <a:ext cx="1208087" cy="129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Freeform 15">
              <a:extLst>
                <a:ext uri="{FF2B5EF4-FFF2-40B4-BE49-F238E27FC236}">
                  <a16:creationId xmlns:a16="http://schemas.microsoft.com/office/drawing/2014/main" id="{9BE84419-1716-490B-A5F9-A78B0758093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75569" y="3382169"/>
              <a:ext cx="4032250" cy="865188"/>
            </a:xfrm>
            <a:custGeom>
              <a:avLst/>
              <a:gdLst>
                <a:gd name="T0" fmla="*/ 2147483646 w 2540"/>
                <a:gd name="T1" fmla="*/ 0 h 545"/>
                <a:gd name="T2" fmla="*/ 2147483646 w 2540"/>
                <a:gd name="T3" fmla="*/ 0 h 545"/>
                <a:gd name="T4" fmla="*/ 2147483646 w 2540"/>
                <a:gd name="T5" fmla="*/ 2147483646 h 545"/>
                <a:gd name="T6" fmla="*/ 0 w 2540"/>
                <a:gd name="T7" fmla="*/ 2147483646 h 545"/>
                <a:gd name="T8" fmla="*/ 214748364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16">
              <a:extLst>
                <a:ext uri="{FF2B5EF4-FFF2-40B4-BE49-F238E27FC236}">
                  <a16:creationId xmlns:a16="http://schemas.microsoft.com/office/drawing/2014/main" id="{BAE962DD-68EA-4D94-82BC-22DBAF46CB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45607" y="3229769"/>
              <a:ext cx="288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17">
              <a:extLst>
                <a:ext uri="{FF2B5EF4-FFF2-40B4-BE49-F238E27FC236}">
                  <a16:creationId xmlns:a16="http://schemas.microsoft.com/office/drawing/2014/main" id="{F72748AA-C8D6-4C9F-9972-278C231718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50218" y="3256757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18">
              <a:extLst>
                <a:ext uri="{FF2B5EF4-FFF2-40B4-BE49-F238E27FC236}">
                  <a16:creationId xmlns:a16="http://schemas.microsoft.com/office/drawing/2014/main" id="{9240BCB7-0190-45B8-A740-49203DF41C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19">
              <a:extLst>
                <a:ext uri="{FF2B5EF4-FFF2-40B4-BE49-F238E27FC236}">
                  <a16:creationId xmlns:a16="http://schemas.microsoft.com/office/drawing/2014/main" id="{3BFC048F-9CA9-4AC9-B32C-C84A9996F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74106" y="438388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20">
              <a:extLst>
                <a:ext uri="{FF2B5EF4-FFF2-40B4-BE49-F238E27FC236}">
                  <a16:creationId xmlns:a16="http://schemas.microsoft.com/office/drawing/2014/main" id="{D8A67A00-4D0B-4791-9DD6-D136C1B00B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77382" y="5163344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22">
              <a:extLst>
                <a:ext uri="{FF2B5EF4-FFF2-40B4-BE49-F238E27FC236}">
                  <a16:creationId xmlns:a16="http://schemas.microsoft.com/office/drawing/2014/main" id="{E8671B57-7616-4EFE-9CA3-90B220D25A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7857" y="2302669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24">
              <a:extLst>
                <a:ext uri="{FF2B5EF4-FFF2-40B4-BE49-F238E27FC236}">
                  <a16:creationId xmlns:a16="http://schemas.microsoft.com/office/drawing/2014/main" id="{98510AE6-D3FF-4582-AA86-0DB75C1D1C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36156" y="4944269"/>
              <a:ext cx="1152525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25">
              <a:extLst>
                <a:ext uri="{FF2B5EF4-FFF2-40B4-BE49-F238E27FC236}">
                  <a16:creationId xmlns:a16="http://schemas.microsoft.com/office/drawing/2014/main" id="{B3981EAA-0987-4238-B16D-B14F1D0D18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82032" y="4929981"/>
              <a:ext cx="1141412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26">
              <a:extLst>
                <a:ext uri="{FF2B5EF4-FFF2-40B4-BE49-F238E27FC236}">
                  <a16:creationId xmlns:a16="http://schemas.microsoft.com/office/drawing/2014/main" id="{826CD082-AEC5-41B7-8160-12B16F6E04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3525044" y="2089944"/>
              <a:ext cx="1162050" cy="560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27">
              <a:extLst>
                <a:ext uri="{FF2B5EF4-FFF2-40B4-BE49-F238E27FC236}">
                  <a16:creationId xmlns:a16="http://schemas.microsoft.com/office/drawing/2014/main" id="{DB64736D-49CE-45FD-B78B-5D408A10FD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8706" y="4390232"/>
              <a:ext cx="288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28">
              <a:extLst>
                <a:ext uri="{FF2B5EF4-FFF2-40B4-BE49-F238E27FC236}">
                  <a16:creationId xmlns:a16="http://schemas.microsoft.com/office/drawing/2014/main" id="{15B5F33A-8E36-468C-9759-6E9080CD57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271712" y="2032001"/>
              <a:ext cx="1166813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30">
              <a:extLst>
                <a:ext uri="{FF2B5EF4-FFF2-40B4-BE49-F238E27FC236}">
                  <a16:creationId xmlns:a16="http://schemas.microsoft.com/office/drawing/2014/main" id="{B7BC9126-4057-4919-A018-4A179B0630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9369" y="4048919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5" name="AutoShape 6">
            <a:extLst>
              <a:ext uri="{FF2B5EF4-FFF2-40B4-BE49-F238E27FC236}">
                <a16:creationId xmlns:a16="http://schemas.microsoft.com/office/drawing/2014/main" id="{F5D698DF-0014-4585-A782-FF592DCFB1D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790929" y="3342483"/>
            <a:ext cx="2251075" cy="325437"/>
          </a:xfrm>
          <a:prstGeom prst="parallelogram">
            <a:avLst>
              <a:gd name="adj" fmla="val 202101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646" name="AutoShape 4">
            <a:extLst>
              <a:ext uri="{FF2B5EF4-FFF2-40B4-BE49-F238E27FC236}">
                <a16:creationId xmlns:a16="http://schemas.microsoft.com/office/drawing/2014/main" id="{5F3F7A3C-B617-45C7-8BF1-160DA03EAAA1}"/>
              </a:ext>
            </a:extLst>
          </p:cNvPr>
          <p:cNvSpPr>
            <a:spLocks noChangeArrowheads="1"/>
          </p:cNvSpPr>
          <p:nvPr/>
        </p:nvSpPr>
        <p:spPr bwMode="auto">
          <a:xfrm rot="7001586" flipH="1">
            <a:off x="7031435" y="2365376"/>
            <a:ext cx="1057275" cy="638175"/>
          </a:xfrm>
          <a:prstGeom prst="parallelogram">
            <a:avLst>
              <a:gd name="adj" fmla="val 49395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2" name="Freeform 33">
            <a:extLst>
              <a:ext uri="{FF2B5EF4-FFF2-40B4-BE49-F238E27FC236}">
                <a16:creationId xmlns:a16="http://schemas.microsoft.com/office/drawing/2014/main" id="{F27B6EA8-E9F4-4AE3-A2B7-2D2D870A0167}"/>
              </a:ext>
            </a:extLst>
          </p:cNvPr>
          <p:cNvSpPr>
            <a:spLocks/>
          </p:cNvSpPr>
          <p:nvPr/>
        </p:nvSpPr>
        <p:spPr bwMode="auto">
          <a:xfrm>
            <a:off x="6310710" y="5557838"/>
            <a:ext cx="1698625" cy="92710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AutoShape 6">
            <a:extLst>
              <a:ext uri="{FF2B5EF4-FFF2-40B4-BE49-F238E27FC236}">
                <a16:creationId xmlns:a16="http://schemas.microsoft.com/office/drawing/2014/main" id="{5A389163-7B93-4C3C-9029-B89BC83F292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646591" y="5603082"/>
            <a:ext cx="1235075" cy="487362"/>
          </a:xfrm>
          <a:prstGeom prst="parallelogram">
            <a:avLst>
              <a:gd name="adj" fmla="val 63296"/>
            </a:avLst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A4D38F9-34BD-4682-A9AA-E2686CDF75BB}"/>
              </a:ext>
            </a:extLst>
          </p:cNvPr>
          <p:cNvSpPr/>
          <p:nvPr/>
        </p:nvSpPr>
        <p:spPr>
          <a:xfrm>
            <a:off x="8091884" y="3975101"/>
            <a:ext cx="141288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50" name="Freeform 33">
            <a:extLst>
              <a:ext uri="{FF2B5EF4-FFF2-40B4-BE49-F238E27FC236}">
                <a16:creationId xmlns:a16="http://schemas.microsoft.com/office/drawing/2014/main" id="{12E9377D-9E29-48E4-8684-B8A409E50D52}"/>
              </a:ext>
            </a:extLst>
          </p:cNvPr>
          <p:cNvSpPr>
            <a:spLocks/>
          </p:cNvSpPr>
          <p:nvPr/>
        </p:nvSpPr>
        <p:spPr bwMode="auto">
          <a:xfrm>
            <a:off x="7025085" y="3030539"/>
            <a:ext cx="720725" cy="16097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0B094708-7FA0-4C27-B3B2-8C6D3121AEEC}"/>
              </a:ext>
            </a:extLst>
          </p:cNvPr>
          <p:cNvSpPr/>
          <p:nvPr/>
        </p:nvSpPr>
        <p:spPr>
          <a:xfrm>
            <a:off x="6296423" y="5205413"/>
            <a:ext cx="2217737" cy="336550"/>
          </a:xfrm>
          <a:prstGeom prst="parallelogram">
            <a:avLst>
              <a:gd name="adj" fmla="val 15349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64F7855-EC0D-4B80-AF80-D4DDD3FD25E9}"/>
              </a:ext>
            </a:extLst>
          </p:cNvPr>
          <p:cNvSpPr/>
          <p:nvPr/>
        </p:nvSpPr>
        <p:spPr>
          <a:xfrm>
            <a:off x="8028385" y="6500814"/>
            <a:ext cx="142875" cy="10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52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>
            <a:extLst>
              <a:ext uri="{FF2B5EF4-FFF2-40B4-BE49-F238E27FC236}">
                <a16:creationId xmlns:a16="http://schemas.microsoft.com/office/drawing/2014/main" id="{53BE3420-FC6D-479D-BC2C-56299D0E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Freeform 33">
            <a:extLst>
              <a:ext uri="{FF2B5EF4-FFF2-40B4-BE49-F238E27FC236}">
                <a16:creationId xmlns:a16="http://schemas.microsoft.com/office/drawing/2014/main" id="{AB4DCE88-34B1-49A6-A654-B555CD754575}"/>
              </a:ext>
            </a:extLst>
          </p:cNvPr>
          <p:cNvSpPr>
            <a:spLocks/>
          </p:cNvSpPr>
          <p:nvPr/>
        </p:nvSpPr>
        <p:spPr bwMode="auto">
          <a:xfrm>
            <a:off x="3287713" y="3357564"/>
            <a:ext cx="2881312" cy="12969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FA5AF143-6A81-4858-9C0B-056EF58DC0CE}"/>
              </a:ext>
            </a:extLst>
          </p:cNvPr>
          <p:cNvSpPr>
            <a:spLocks/>
          </p:cNvSpPr>
          <p:nvPr/>
        </p:nvSpPr>
        <p:spPr bwMode="auto">
          <a:xfrm>
            <a:off x="2135189" y="3357563"/>
            <a:ext cx="1150937" cy="2159000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0F7CDE90-D90F-4752-97B0-16CB53EA3CC8}"/>
              </a:ext>
            </a:extLst>
          </p:cNvPr>
          <p:cNvSpPr>
            <a:spLocks/>
          </p:cNvSpPr>
          <p:nvPr/>
        </p:nvSpPr>
        <p:spPr bwMode="auto">
          <a:xfrm>
            <a:off x="5016500" y="3390900"/>
            <a:ext cx="1150938" cy="2159000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58">
            <a:extLst>
              <a:ext uri="{FF2B5EF4-FFF2-40B4-BE49-F238E27FC236}">
                <a16:creationId xmlns:a16="http://schemas.microsoft.com/office/drawing/2014/main" id="{57259224-9ABC-4DE4-9952-8C80F5A93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3" y="1863728"/>
            <a:ext cx="1152127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C27930B7-1AD7-463A-BE1F-E140BE2A11C7}"/>
              </a:ext>
            </a:extLst>
          </p:cNvPr>
          <p:cNvGrpSpPr>
            <a:grpSpLocks/>
          </p:cNvGrpSpPr>
          <p:nvPr/>
        </p:nvGrpSpPr>
        <p:grpSpPr bwMode="auto">
          <a:xfrm>
            <a:off x="2135189" y="3357564"/>
            <a:ext cx="4041775" cy="2179637"/>
            <a:chOff x="431" y="1973"/>
            <a:chExt cx="2546" cy="1373"/>
          </a:xfrm>
        </p:grpSpPr>
        <p:sp>
          <p:nvSpPr>
            <p:cNvPr id="27660" name="Freeform 15">
              <a:extLst>
                <a:ext uri="{FF2B5EF4-FFF2-40B4-BE49-F238E27FC236}">
                  <a16:creationId xmlns:a16="http://schemas.microsoft.com/office/drawing/2014/main" id="{3178C833-5E67-4F2E-BEF9-1BE8A15BC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1" name="Line 16">
              <a:extLst>
                <a:ext uri="{FF2B5EF4-FFF2-40B4-BE49-F238E27FC236}">
                  <a16:creationId xmlns:a16="http://schemas.microsoft.com/office/drawing/2014/main" id="{E28AF1D8-CBAD-4339-B7A2-5DAF68F21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2" name="Line 17">
              <a:extLst>
                <a:ext uri="{FF2B5EF4-FFF2-40B4-BE49-F238E27FC236}">
                  <a16:creationId xmlns:a16="http://schemas.microsoft.com/office/drawing/2014/main" id="{4B2FA7F8-D4A8-40B0-945C-4C36EB432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3" name="Line 18">
              <a:extLst>
                <a:ext uri="{FF2B5EF4-FFF2-40B4-BE49-F238E27FC236}">
                  <a16:creationId xmlns:a16="http://schemas.microsoft.com/office/drawing/2014/main" id="{94B27039-E02E-4039-80D9-53E157AEA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4" name="Line 19">
              <a:extLst>
                <a:ext uri="{FF2B5EF4-FFF2-40B4-BE49-F238E27FC236}">
                  <a16:creationId xmlns:a16="http://schemas.microsoft.com/office/drawing/2014/main" id="{53A56500-0A80-434C-8697-0AF51708D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5" name="Line 20">
              <a:extLst>
                <a:ext uri="{FF2B5EF4-FFF2-40B4-BE49-F238E27FC236}">
                  <a16:creationId xmlns:a16="http://schemas.microsoft.com/office/drawing/2014/main" id="{C4F5A87A-B5F8-4208-9097-674395814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6" name="Line 21">
              <a:extLst>
                <a:ext uri="{FF2B5EF4-FFF2-40B4-BE49-F238E27FC236}">
                  <a16:creationId xmlns:a16="http://schemas.microsoft.com/office/drawing/2014/main" id="{CCB1A540-0FB9-48D8-92BF-F7734A267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7" name="Line 22">
              <a:extLst>
                <a:ext uri="{FF2B5EF4-FFF2-40B4-BE49-F238E27FC236}">
                  <a16:creationId xmlns:a16="http://schemas.microsoft.com/office/drawing/2014/main" id="{DED90542-BDBA-463F-B688-5560470A5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8" name="Line 23">
              <a:extLst>
                <a:ext uri="{FF2B5EF4-FFF2-40B4-BE49-F238E27FC236}">
                  <a16:creationId xmlns:a16="http://schemas.microsoft.com/office/drawing/2014/main" id="{A9A9F232-EB21-434F-8887-EB19AFD73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9" name="Line 24">
              <a:extLst>
                <a:ext uri="{FF2B5EF4-FFF2-40B4-BE49-F238E27FC236}">
                  <a16:creationId xmlns:a16="http://schemas.microsoft.com/office/drawing/2014/main" id="{19806684-337A-4A2A-AFFD-1EA080478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70" name="Line 25">
              <a:extLst>
                <a:ext uri="{FF2B5EF4-FFF2-40B4-BE49-F238E27FC236}">
                  <a16:creationId xmlns:a16="http://schemas.microsoft.com/office/drawing/2014/main" id="{81ACE98B-6D53-40D5-AE9F-7B4F29AA6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71" name="Line 26">
              <a:extLst>
                <a:ext uri="{FF2B5EF4-FFF2-40B4-BE49-F238E27FC236}">
                  <a16:creationId xmlns:a16="http://schemas.microsoft.com/office/drawing/2014/main" id="{CF524640-6688-41E1-B068-1A12DC8B0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72" name="Line 27">
              <a:extLst>
                <a:ext uri="{FF2B5EF4-FFF2-40B4-BE49-F238E27FC236}">
                  <a16:creationId xmlns:a16="http://schemas.microsoft.com/office/drawing/2014/main" id="{66C4B6AA-DB99-4F24-AA07-01B225673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73" name="Line 28">
              <a:extLst>
                <a:ext uri="{FF2B5EF4-FFF2-40B4-BE49-F238E27FC236}">
                  <a16:creationId xmlns:a16="http://schemas.microsoft.com/office/drawing/2014/main" id="{A0B5969A-23B0-4C0A-BAAD-3DD159B53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74" name="Freeform 29">
              <a:extLst>
                <a:ext uri="{FF2B5EF4-FFF2-40B4-BE49-F238E27FC236}">
                  <a16:creationId xmlns:a16="http://schemas.microsoft.com/office/drawing/2014/main" id="{E3B9ECB7-AE04-4DE0-82F7-E5ED644D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568 w 2540"/>
                <a:gd name="T1" fmla="*/ 0 h 545"/>
                <a:gd name="T2" fmla="*/ 1987 w 2540"/>
                <a:gd name="T3" fmla="*/ 0 h 545"/>
                <a:gd name="T4" fmla="*/ 1421 w 2540"/>
                <a:gd name="T5" fmla="*/ 482 h 545"/>
                <a:gd name="T6" fmla="*/ 0 w 2540"/>
                <a:gd name="T7" fmla="*/ 482 h 545"/>
                <a:gd name="T8" fmla="*/ 568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75" name="Line 30">
              <a:extLst>
                <a:ext uri="{FF2B5EF4-FFF2-40B4-BE49-F238E27FC236}">
                  <a16:creationId xmlns:a16="http://schemas.microsoft.com/office/drawing/2014/main" id="{9EF93E19-E1D4-4DA6-8732-FD6AE66E2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12">
            <a:extLst>
              <a:ext uri="{FF2B5EF4-FFF2-40B4-BE49-F238E27FC236}">
                <a16:creationId xmlns:a16="http://schemas.microsoft.com/office/drawing/2014/main" id="{B5AD9ECD-EB6B-4873-BC16-650D8030758D}"/>
              </a:ext>
            </a:extLst>
          </p:cNvPr>
          <p:cNvSpPr txBox="1">
            <a:spLocks noChangeArrowheads="1"/>
          </p:cNvSpPr>
          <p:nvPr/>
        </p:nvSpPr>
        <p:spPr bwMode="auto">
          <a:xfrm rot="-2307784">
            <a:off x="4979989" y="509905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46483F30-D092-4B8E-87F3-4DD77624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9" y="3802064"/>
            <a:ext cx="1228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FA8F548-0A5F-4452-9112-7C2F618B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554990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117EDFBD-B995-4880-947E-7F773B476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Freeform 3">
            <a:extLst>
              <a:ext uri="{FF2B5EF4-FFF2-40B4-BE49-F238E27FC236}">
                <a16:creationId xmlns:a16="http://schemas.microsoft.com/office/drawing/2014/main" id="{93B70572-A73E-4231-ACE5-8BBF89878613}"/>
              </a:ext>
            </a:extLst>
          </p:cNvPr>
          <p:cNvSpPr>
            <a:spLocks/>
          </p:cNvSpPr>
          <p:nvPr/>
        </p:nvSpPr>
        <p:spPr bwMode="auto">
          <a:xfrm>
            <a:off x="3587750" y="2722564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 Box 10">
            <a:extLst>
              <a:ext uri="{FF2B5EF4-FFF2-40B4-BE49-F238E27FC236}">
                <a16:creationId xmlns:a16="http://schemas.microsoft.com/office/drawing/2014/main" id="{8F2F55FA-FBA8-4DEB-9B54-5BE908BB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265613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28676" name="Text Box 12">
            <a:extLst>
              <a:ext uri="{FF2B5EF4-FFF2-40B4-BE49-F238E27FC236}">
                <a16:creationId xmlns:a16="http://schemas.microsoft.com/office/drawing/2014/main" id="{DAEDD5D0-D6C4-4420-B520-5A62DBB9CAB0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5343526" y="4078289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28677" name="Text Box 13">
            <a:extLst>
              <a:ext uri="{FF2B5EF4-FFF2-40B4-BE49-F238E27FC236}">
                <a16:creationId xmlns:a16="http://schemas.microsoft.com/office/drawing/2014/main" id="{BA26D34D-CD49-4964-A97E-BE6D091B0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6" y="2984501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8678" name="AutoShape 7">
            <a:extLst>
              <a:ext uri="{FF2B5EF4-FFF2-40B4-BE49-F238E27FC236}">
                <a16:creationId xmlns:a16="http://schemas.microsoft.com/office/drawing/2014/main" id="{D1378FA1-B440-438B-9AB6-788D73CD231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884738" y="329247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6FBF78-36FB-4DE0-8BD0-D09AC9F54CEE}"/>
              </a:ext>
            </a:extLst>
          </p:cNvPr>
          <p:cNvSpPr/>
          <p:nvPr/>
        </p:nvSpPr>
        <p:spPr>
          <a:xfrm>
            <a:off x="2963864" y="3227389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0163B0-A31F-4433-8C85-F8836A4F76F6}"/>
              </a:ext>
            </a:extLst>
          </p:cNvPr>
          <p:cNvSpPr/>
          <p:nvPr/>
        </p:nvSpPr>
        <p:spPr>
          <a:xfrm>
            <a:off x="6183314" y="3759200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0FCAFF-2F1B-4246-9AAE-BEF6CF2A0E80}"/>
              </a:ext>
            </a:extLst>
          </p:cNvPr>
          <p:cNvCxnSpPr/>
          <p:nvPr/>
        </p:nvCxnSpPr>
        <p:spPr>
          <a:xfrm flipV="1">
            <a:off x="3138488" y="3773489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Line 29">
            <a:extLst>
              <a:ext uri="{FF2B5EF4-FFF2-40B4-BE49-F238E27FC236}">
                <a16:creationId xmlns:a16="http://schemas.microsoft.com/office/drawing/2014/main" id="{3097DBE7-64C9-43FF-8249-AE8E6A8222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3778251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AutoShape 7">
            <a:extLst>
              <a:ext uri="{FF2B5EF4-FFF2-40B4-BE49-F238E27FC236}">
                <a16:creationId xmlns:a16="http://schemas.microsoft.com/office/drawing/2014/main" id="{664DE128-29F4-447D-A981-83CA7C4EEA5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0763" y="327342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Freeform 3">
            <a:extLst>
              <a:ext uri="{FF2B5EF4-FFF2-40B4-BE49-F238E27FC236}">
                <a16:creationId xmlns:a16="http://schemas.microsoft.com/office/drawing/2014/main" id="{741E9DE8-7BEC-4BC6-9A35-AE7BC0A9008A}"/>
              </a:ext>
            </a:extLst>
          </p:cNvPr>
          <p:cNvSpPr>
            <a:spLocks/>
          </p:cNvSpPr>
          <p:nvPr/>
        </p:nvSpPr>
        <p:spPr bwMode="auto">
          <a:xfrm>
            <a:off x="2862264" y="3605214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7" name="AutoShape 4">
            <a:extLst>
              <a:ext uri="{FF2B5EF4-FFF2-40B4-BE49-F238E27FC236}">
                <a16:creationId xmlns:a16="http://schemas.microsoft.com/office/drawing/2014/main" id="{C3FAB4E8-B7BF-4D90-AA61-74EB4FE136F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32100" y="2705101"/>
            <a:ext cx="3365500" cy="900113"/>
          </a:xfrm>
          <a:prstGeom prst="parallelogram">
            <a:avLst>
              <a:gd name="adj" fmla="val 8767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C08339-E05C-4F0D-8DAA-9DFF9322C46D}"/>
              </a:ext>
            </a:extLst>
          </p:cNvPr>
          <p:cNvCxnSpPr/>
          <p:nvPr/>
        </p:nvCxnSpPr>
        <p:spPr>
          <a:xfrm flipV="1">
            <a:off x="3587750" y="2705101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AEEE3E-6B80-45DF-AA2A-262EAB2F8A00}"/>
              </a:ext>
            </a:extLst>
          </p:cNvPr>
          <p:cNvCxnSpPr/>
          <p:nvPr/>
        </p:nvCxnSpPr>
        <p:spPr>
          <a:xfrm flipV="1">
            <a:off x="3657600" y="3733800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A0770C-02CD-440E-B7DA-5A956ECF1452}"/>
              </a:ext>
            </a:extLst>
          </p:cNvPr>
          <p:cNvCxnSpPr/>
          <p:nvPr/>
        </p:nvCxnSpPr>
        <p:spPr>
          <a:xfrm flipV="1">
            <a:off x="2832100" y="3771901"/>
            <a:ext cx="774700" cy="784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Line 29">
            <a:extLst>
              <a:ext uri="{FF2B5EF4-FFF2-40B4-BE49-F238E27FC236}">
                <a16:creationId xmlns:a16="http://schemas.microsoft.com/office/drawing/2014/main" id="{297FE249-6CF2-4D86-BCE5-F6ACD187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4597400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2" name="Text Box 12">
            <a:extLst>
              <a:ext uri="{FF2B5EF4-FFF2-40B4-BE49-F238E27FC236}">
                <a16:creationId xmlns:a16="http://schemas.microsoft.com/office/drawing/2014/main" id="{22C62BA4-0A71-45C8-B1EA-10BC8BE7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4" y="455612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9B465-1A46-4AD0-9F19-8B05ADBECAAE}"/>
              </a:ext>
            </a:extLst>
          </p:cNvPr>
          <p:cNvSpPr/>
          <p:nvPr/>
        </p:nvSpPr>
        <p:spPr>
          <a:xfrm>
            <a:off x="6197600" y="2643189"/>
            <a:ext cx="29210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>
            <a:extLst>
              <a:ext uri="{FF2B5EF4-FFF2-40B4-BE49-F238E27FC236}">
                <a16:creationId xmlns:a16="http://schemas.microsoft.com/office/drawing/2014/main" id="{8D78DA0C-EB43-41CD-BC1C-C816A024C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Freeform 3">
            <a:extLst>
              <a:ext uri="{FF2B5EF4-FFF2-40B4-BE49-F238E27FC236}">
                <a16:creationId xmlns:a16="http://schemas.microsoft.com/office/drawing/2014/main" id="{055C2B48-F59E-451B-8A52-5A16CCC0C526}"/>
              </a:ext>
            </a:extLst>
          </p:cNvPr>
          <p:cNvSpPr>
            <a:spLocks/>
          </p:cNvSpPr>
          <p:nvPr/>
        </p:nvSpPr>
        <p:spPr bwMode="auto">
          <a:xfrm>
            <a:off x="3587750" y="2722564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10">
            <a:extLst>
              <a:ext uri="{FF2B5EF4-FFF2-40B4-BE49-F238E27FC236}">
                <a16:creationId xmlns:a16="http://schemas.microsoft.com/office/drawing/2014/main" id="{A13B19DE-C571-415C-BB0E-23588C7AF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265613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8cm</a:t>
            </a:r>
          </a:p>
        </p:txBody>
      </p:sp>
      <p:sp>
        <p:nvSpPr>
          <p:cNvPr id="29703" name="Text Box 12">
            <a:extLst>
              <a:ext uri="{FF2B5EF4-FFF2-40B4-BE49-F238E27FC236}">
                <a16:creationId xmlns:a16="http://schemas.microsoft.com/office/drawing/2014/main" id="{899DD859-D985-4188-BFB5-0FE305CECA34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5343526" y="4078289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5cm</a:t>
            </a:r>
          </a:p>
        </p:txBody>
      </p:sp>
      <p:sp>
        <p:nvSpPr>
          <p:cNvPr id="29704" name="Text Box 13">
            <a:extLst>
              <a:ext uri="{FF2B5EF4-FFF2-40B4-BE49-F238E27FC236}">
                <a16:creationId xmlns:a16="http://schemas.microsoft.com/office/drawing/2014/main" id="{A515663C-9119-4736-9E5D-02AD4770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9" y="3000376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4cm</a:t>
            </a:r>
          </a:p>
        </p:txBody>
      </p:sp>
      <p:sp>
        <p:nvSpPr>
          <p:cNvPr id="29705" name="AutoShape 7">
            <a:extLst>
              <a:ext uri="{FF2B5EF4-FFF2-40B4-BE49-F238E27FC236}">
                <a16:creationId xmlns:a16="http://schemas.microsoft.com/office/drawing/2014/main" id="{B0348525-9819-4292-9BEA-7269AC12965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884738" y="329247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1A424E8-9635-43D5-813A-18803EDF5A29}"/>
              </a:ext>
            </a:extLst>
          </p:cNvPr>
          <p:cNvSpPr/>
          <p:nvPr/>
        </p:nvSpPr>
        <p:spPr>
          <a:xfrm>
            <a:off x="2963864" y="3227389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CCB592-FB61-47DE-A9EE-D0F5CCA0BFC4}"/>
              </a:ext>
            </a:extLst>
          </p:cNvPr>
          <p:cNvSpPr/>
          <p:nvPr/>
        </p:nvSpPr>
        <p:spPr>
          <a:xfrm>
            <a:off x="6183314" y="3759200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769013-C72A-46AD-9EC4-2A4C569CC3D2}"/>
              </a:ext>
            </a:extLst>
          </p:cNvPr>
          <p:cNvCxnSpPr/>
          <p:nvPr/>
        </p:nvCxnSpPr>
        <p:spPr>
          <a:xfrm flipV="1">
            <a:off x="3138488" y="3773489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Line 29">
            <a:extLst>
              <a:ext uri="{FF2B5EF4-FFF2-40B4-BE49-F238E27FC236}">
                <a16:creationId xmlns:a16="http://schemas.microsoft.com/office/drawing/2014/main" id="{E29D8F55-EEC5-4878-AA13-71DA96A2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3778251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AutoShape 7">
            <a:extLst>
              <a:ext uri="{FF2B5EF4-FFF2-40B4-BE49-F238E27FC236}">
                <a16:creationId xmlns:a16="http://schemas.microsoft.com/office/drawing/2014/main" id="{62D7EF85-0333-4994-91C9-9B37A36C541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0763" y="327342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9711" name="Freeform 3">
            <a:extLst>
              <a:ext uri="{FF2B5EF4-FFF2-40B4-BE49-F238E27FC236}">
                <a16:creationId xmlns:a16="http://schemas.microsoft.com/office/drawing/2014/main" id="{A2241932-BDBE-49DA-B00E-E6574DACE0E2}"/>
              </a:ext>
            </a:extLst>
          </p:cNvPr>
          <p:cNvSpPr>
            <a:spLocks/>
          </p:cNvSpPr>
          <p:nvPr/>
        </p:nvSpPr>
        <p:spPr bwMode="auto">
          <a:xfrm>
            <a:off x="2862264" y="3605214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AutoShape 4">
            <a:extLst>
              <a:ext uri="{FF2B5EF4-FFF2-40B4-BE49-F238E27FC236}">
                <a16:creationId xmlns:a16="http://schemas.microsoft.com/office/drawing/2014/main" id="{FD24A091-152D-48E5-BB30-AD9447A16B7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32100" y="2705101"/>
            <a:ext cx="3365500" cy="900113"/>
          </a:xfrm>
          <a:prstGeom prst="parallelogram">
            <a:avLst>
              <a:gd name="adj" fmla="val 8767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49CA100-4DF1-4968-90B4-2CE6DB74BFE7}"/>
              </a:ext>
            </a:extLst>
          </p:cNvPr>
          <p:cNvCxnSpPr/>
          <p:nvPr/>
        </p:nvCxnSpPr>
        <p:spPr>
          <a:xfrm flipV="1">
            <a:off x="3587750" y="2705101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66C46B7-7901-419B-BEDF-CFF952F5E457}"/>
              </a:ext>
            </a:extLst>
          </p:cNvPr>
          <p:cNvCxnSpPr/>
          <p:nvPr/>
        </p:nvCxnSpPr>
        <p:spPr>
          <a:xfrm flipV="1">
            <a:off x="3657600" y="3733800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EDFC3F-D72C-4C4E-BC5B-584703149CC0}"/>
              </a:ext>
            </a:extLst>
          </p:cNvPr>
          <p:cNvCxnSpPr/>
          <p:nvPr/>
        </p:nvCxnSpPr>
        <p:spPr>
          <a:xfrm flipV="1">
            <a:off x="2832100" y="3771901"/>
            <a:ext cx="774700" cy="784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Line 29">
            <a:extLst>
              <a:ext uri="{FF2B5EF4-FFF2-40B4-BE49-F238E27FC236}">
                <a16:creationId xmlns:a16="http://schemas.microsoft.com/office/drawing/2014/main" id="{43EF1D11-1915-411F-B54A-E64D57D98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4597400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Text Box 12">
            <a:extLst>
              <a:ext uri="{FF2B5EF4-FFF2-40B4-BE49-F238E27FC236}">
                <a16:creationId xmlns:a16="http://schemas.microsoft.com/office/drawing/2014/main" id="{CDC061FD-34C8-4DD7-9456-0A85F8A4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4" y="455612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8cm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6EC016-5756-4E34-A359-BD11C1CF9DCF}"/>
              </a:ext>
            </a:extLst>
          </p:cNvPr>
          <p:cNvSpPr/>
          <p:nvPr/>
        </p:nvSpPr>
        <p:spPr>
          <a:xfrm>
            <a:off x="6197600" y="2643189"/>
            <a:ext cx="29210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2716EB19-CA3B-4079-B133-65392BCDE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5">
            <a:extLst>
              <a:ext uri="{FF2B5EF4-FFF2-40B4-BE49-F238E27FC236}">
                <a16:creationId xmlns:a16="http://schemas.microsoft.com/office/drawing/2014/main" id="{B0A90412-1499-49C6-926C-F3F31921C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6" y="3760788"/>
            <a:ext cx="3014663" cy="946150"/>
          </a:xfrm>
          <a:prstGeom prst="parallelogram">
            <a:avLst>
              <a:gd name="adj" fmla="val 54048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 Box 10">
            <a:extLst>
              <a:ext uri="{FF2B5EF4-FFF2-40B4-BE49-F238E27FC236}">
                <a16:creationId xmlns:a16="http://schemas.microsoft.com/office/drawing/2014/main" id="{E01C5A46-604B-43AC-9B56-3DD6DFE5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4" y="4265613"/>
            <a:ext cx="1379537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E5281C37-E1A5-490E-87FC-87CA934B75B8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5346701" y="401002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0726" name="Text Box 13">
            <a:extLst>
              <a:ext uri="{FF2B5EF4-FFF2-40B4-BE49-F238E27FC236}">
                <a16:creationId xmlns:a16="http://schemas.microsoft.com/office/drawing/2014/main" id="{AC2782C2-495F-4A50-9723-FC9401AA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4" y="2974976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45A82-E21A-42B7-A3B7-57D74DE3BE4E}"/>
              </a:ext>
            </a:extLst>
          </p:cNvPr>
          <p:cNvSpPr/>
          <p:nvPr/>
        </p:nvSpPr>
        <p:spPr>
          <a:xfrm>
            <a:off x="6218239" y="2705101"/>
            <a:ext cx="141287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A8B45F-8DB2-40B3-A53C-E352D66AC5B0}"/>
              </a:ext>
            </a:extLst>
          </p:cNvPr>
          <p:cNvSpPr/>
          <p:nvPr/>
        </p:nvSpPr>
        <p:spPr>
          <a:xfrm>
            <a:off x="6146801" y="2643189"/>
            <a:ext cx="142875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C36FD8-C73E-4992-A1EE-1DD34C7B5D9B}"/>
              </a:ext>
            </a:extLst>
          </p:cNvPr>
          <p:cNvSpPr/>
          <p:nvPr/>
        </p:nvSpPr>
        <p:spPr>
          <a:xfrm>
            <a:off x="3576639" y="2643189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A09ED3-DB27-41F4-A15F-636445DC44A4}"/>
              </a:ext>
            </a:extLst>
          </p:cNvPr>
          <p:cNvSpPr/>
          <p:nvPr/>
        </p:nvSpPr>
        <p:spPr>
          <a:xfrm>
            <a:off x="6116639" y="2643189"/>
            <a:ext cx="141287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D7DD32-BDD5-4718-AB5E-49A72199E4FF}"/>
              </a:ext>
            </a:extLst>
          </p:cNvPr>
          <p:cNvCxnSpPr/>
          <p:nvPr/>
        </p:nvCxnSpPr>
        <p:spPr>
          <a:xfrm flipV="1">
            <a:off x="3151189" y="3773489"/>
            <a:ext cx="446087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827B7C-E945-4FBD-9C34-4ADA6FF47478}"/>
              </a:ext>
            </a:extLst>
          </p:cNvPr>
          <p:cNvCxnSpPr/>
          <p:nvPr/>
        </p:nvCxnSpPr>
        <p:spPr>
          <a:xfrm flipV="1">
            <a:off x="3671888" y="3733800"/>
            <a:ext cx="2463800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Line 29">
            <a:extLst>
              <a:ext uri="{FF2B5EF4-FFF2-40B4-BE49-F238E27FC236}">
                <a16:creationId xmlns:a16="http://schemas.microsoft.com/office/drawing/2014/main" id="{D735BFD8-3466-4DD8-AA52-12680DFD8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189" y="4265613"/>
            <a:ext cx="2573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Line 29">
            <a:extLst>
              <a:ext uri="{FF2B5EF4-FFF2-40B4-BE49-F238E27FC236}">
                <a16:creationId xmlns:a16="http://schemas.microsoft.com/office/drawing/2014/main" id="{C17433E6-0531-421F-91FF-3D47C55F65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6" y="3778251"/>
            <a:ext cx="449263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7" name="Freeform 3">
            <a:extLst>
              <a:ext uri="{FF2B5EF4-FFF2-40B4-BE49-F238E27FC236}">
                <a16:creationId xmlns:a16="http://schemas.microsoft.com/office/drawing/2014/main" id="{9F00B3F6-E141-409B-B049-2D5622E31A8C}"/>
              </a:ext>
            </a:extLst>
          </p:cNvPr>
          <p:cNvSpPr>
            <a:spLocks/>
          </p:cNvSpPr>
          <p:nvPr/>
        </p:nvSpPr>
        <p:spPr bwMode="auto">
          <a:xfrm>
            <a:off x="3587750" y="2722564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8" name="Text Box 10">
            <a:extLst>
              <a:ext uri="{FF2B5EF4-FFF2-40B4-BE49-F238E27FC236}">
                <a16:creationId xmlns:a16="http://schemas.microsoft.com/office/drawing/2014/main" id="{19FB0D42-898D-49B5-9989-3C13CABB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265613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0739" name="AutoShape 7">
            <a:extLst>
              <a:ext uri="{FF2B5EF4-FFF2-40B4-BE49-F238E27FC236}">
                <a16:creationId xmlns:a16="http://schemas.microsoft.com/office/drawing/2014/main" id="{F5B5F316-A5A3-4AD4-BCF0-FAAFE00518C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884738" y="329247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76AE5E-1B87-4EE6-88AB-0B2DE49CBB3F}"/>
              </a:ext>
            </a:extLst>
          </p:cNvPr>
          <p:cNvSpPr/>
          <p:nvPr/>
        </p:nvSpPr>
        <p:spPr>
          <a:xfrm>
            <a:off x="2963864" y="3227389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05B388-141D-40F9-82E0-F4D01BFDCAC1}"/>
              </a:ext>
            </a:extLst>
          </p:cNvPr>
          <p:cNvSpPr/>
          <p:nvPr/>
        </p:nvSpPr>
        <p:spPr>
          <a:xfrm>
            <a:off x="6183314" y="3759200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1AB0B9-62DB-4A54-AAD7-9DBE0A8C9EBB}"/>
              </a:ext>
            </a:extLst>
          </p:cNvPr>
          <p:cNvCxnSpPr/>
          <p:nvPr/>
        </p:nvCxnSpPr>
        <p:spPr>
          <a:xfrm flipV="1">
            <a:off x="3138488" y="3773489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3" name="Line 29">
            <a:extLst>
              <a:ext uri="{FF2B5EF4-FFF2-40B4-BE49-F238E27FC236}">
                <a16:creationId xmlns:a16="http://schemas.microsoft.com/office/drawing/2014/main" id="{77BCF1BC-6C3A-4992-9F02-8CA8F44D97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3778251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4" name="AutoShape 7">
            <a:extLst>
              <a:ext uri="{FF2B5EF4-FFF2-40B4-BE49-F238E27FC236}">
                <a16:creationId xmlns:a16="http://schemas.microsoft.com/office/drawing/2014/main" id="{D6D92B97-BE67-4A27-B6A0-9704120E46A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0763" y="327342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5" name="Freeform 3">
            <a:extLst>
              <a:ext uri="{FF2B5EF4-FFF2-40B4-BE49-F238E27FC236}">
                <a16:creationId xmlns:a16="http://schemas.microsoft.com/office/drawing/2014/main" id="{D7035A08-34AB-4270-9CC6-CFBC2128CFBB}"/>
              </a:ext>
            </a:extLst>
          </p:cNvPr>
          <p:cNvSpPr>
            <a:spLocks/>
          </p:cNvSpPr>
          <p:nvPr/>
        </p:nvSpPr>
        <p:spPr bwMode="auto">
          <a:xfrm>
            <a:off x="2862264" y="3605214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6EF815-BB96-4B08-8D15-301A28B657D9}"/>
              </a:ext>
            </a:extLst>
          </p:cNvPr>
          <p:cNvCxnSpPr/>
          <p:nvPr/>
        </p:nvCxnSpPr>
        <p:spPr>
          <a:xfrm flipV="1">
            <a:off x="3587750" y="2705101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DE30577-55A9-4D16-B5D1-6BBDD1C2579E}"/>
              </a:ext>
            </a:extLst>
          </p:cNvPr>
          <p:cNvCxnSpPr/>
          <p:nvPr/>
        </p:nvCxnSpPr>
        <p:spPr>
          <a:xfrm flipV="1">
            <a:off x="3657600" y="3733800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ADBC5E-066D-4194-9E4B-75414ACCBD19}"/>
              </a:ext>
            </a:extLst>
          </p:cNvPr>
          <p:cNvCxnSpPr/>
          <p:nvPr/>
        </p:nvCxnSpPr>
        <p:spPr>
          <a:xfrm flipV="1">
            <a:off x="2832100" y="3759201"/>
            <a:ext cx="723900" cy="796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9" name="Line 29">
            <a:extLst>
              <a:ext uri="{FF2B5EF4-FFF2-40B4-BE49-F238E27FC236}">
                <a16:creationId xmlns:a16="http://schemas.microsoft.com/office/drawing/2014/main" id="{FB4AACFF-C1CE-4DF6-B1A9-2B4D1EC3C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4597400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0" name="Text Box 12">
            <a:extLst>
              <a:ext uri="{FF2B5EF4-FFF2-40B4-BE49-F238E27FC236}">
                <a16:creationId xmlns:a16="http://schemas.microsoft.com/office/drawing/2014/main" id="{8DD583CB-1E0E-426B-9E1D-2FF9067D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4" y="455612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0751" name="AutoShape 4">
            <a:extLst>
              <a:ext uri="{FF2B5EF4-FFF2-40B4-BE49-F238E27FC236}">
                <a16:creationId xmlns:a16="http://schemas.microsoft.com/office/drawing/2014/main" id="{7585B9D6-FC49-4CD8-940F-723E9296E0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608264" y="2719389"/>
            <a:ext cx="3565525" cy="490537"/>
          </a:xfrm>
          <a:prstGeom prst="parallelogram">
            <a:avLst>
              <a:gd name="adj" fmla="val 19918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14D71DDF-3224-486D-8ECC-550D6306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5">
            <a:extLst>
              <a:ext uri="{FF2B5EF4-FFF2-40B4-BE49-F238E27FC236}">
                <a16:creationId xmlns:a16="http://schemas.microsoft.com/office/drawing/2014/main" id="{30C16F6D-6ACF-4A63-BD25-82C8E353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6" y="4130204"/>
            <a:ext cx="2976563" cy="1019175"/>
          </a:xfrm>
          <a:prstGeom prst="parallelogram">
            <a:avLst>
              <a:gd name="adj" fmla="val 25528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10">
            <a:extLst>
              <a:ext uri="{FF2B5EF4-FFF2-40B4-BE49-F238E27FC236}">
                <a16:creationId xmlns:a16="http://schemas.microsoft.com/office/drawing/2014/main" id="{1308EAF8-7DDE-4A3B-A33D-62906082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4" y="4635028"/>
            <a:ext cx="1379537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1749" name="Text Box 12">
            <a:extLst>
              <a:ext uri="{FF2B5EF4-FFF2-40B4-BE49-F238E27FC236}">
                <a16:creationId xmlns:a16="http://schemas.microsoft.com/office/drawing/2014/main" id="{A9097904-F5A9-45D0-A1F9-7EFF64F9CFE2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5445126" y="436991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C011D2-973D-479C-9D93-B42BB68D2914}"/>
              </a:ext>
            </a:extLst>
          </p:cNvPr>
          <p:cNvSpPr/>
          <p:nvPr/>
        </p:nvSpPr>
        <p:spPr>
          <a:xfrm>
            <a:off x="6218239" y="3074516"/>
            <a:ext cx="141287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CBDF0-EC4E-462A-A6FB-3520FD2968CD}"/>
              </a:ext>
            </a:extLst>
          </p:cNvPr>
          <p:cNvSpPr/>
          <p:nvPr/>
        </p:nvSpPr>
        <p:spPr>
          <a:xfrm>
            <a:off x="6146801" y="3012604"/>
            <a:ext cx="142875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E4F7D9-DD51-427D-BE9B-2320BEFC8C7B}"/>
              </a:ext>
            </a:extLst>
          </p:cNvPr>
          <p:cNvSpPr/>
          <p:nvPr/>
        </p:nvSpPr>
        <p:spPr>
          <a:xfrm>
            <a:off x="3576639" y="3012604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36ED66-7E3C-4666-B5ED-0540D7B1A0CA}"/>
              </a:ext>
            </a:extLst>
          </p:cNvPr>
          <p:cNvSpPr/>
          <p:nvPr/>
        </p:nvSpPr>
        <p:spPr>
          <a:xfrm>
            <a:off x="6116639" y="3012604"/>
            <a:ext cx="141287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0F3B16-0606-45C2-912A-4795B5647D42}"/>
              </a:ext>
            </a:extLst>
          </p:cNvPr>
          <p:cNvCxnSpPr/>
          <p:nvPr/>
        </p:nvCxnSpPr>
        <p:spPr>
          <a:xfrm flipV="1">
            <a:off x="3151189" y="4142904"/>
            <a:ext cx="446087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089A4-318A-4A65-8F20-E9A7D54B9F05}"/>
              </a:ext>
            </a:extLst>
          </p:cNvPr>
          <p:cNvCxnSpPr/>
          <p:nvPr/>
        </p:nvCxnSpPr>
        <p:spPr>
          <a:xfrm flipV="1">
            <a:off x="3671888" y="4103215"/>
            <a:ext cx="2463800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Line 29">
            <a:extLst>
              <a:ext uri="{FF2B5EF4-FFF2-40B4-BE49-F238E27FC236}">
                <a16:creationId xmlns:a16="http://schemas.microsoft.com/office/drawing/2014/main" id="{08A4B1C2-9D1C-4C2E-8097-6811F5CBD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189" y="4635028"/>
            <a:ext cx="2573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7" name="Line 29">
            <a:extLst>
              <a:ext uri="{FF2B5EF4-FFF2-40B4-BE49-F238E27FC236}">
                <a16:creationId xmlns:a16="http://schemas.microsoft.com/office/drawing/2014/main" id="{C36736B5-63BD-464C-A596-BA525476A9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6" y="4147666"/>
            <a:ext cx="449263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0" name="Freeform 3">
            <a:extLst>
              <a:ext uri="{FF2B5EF4-FFF2-40B4-BE49-F238E27FC236}">
                <a16:creationId xmlns:a16="http://schemas.microsoft.com/office/drawing/2014/main" id="{7BEF8397-AA86-485D-BF33-FB3C1E9F72C3}"/>
              </a:ext>
            </a:extLst>
          </p:cNvPr>
          <p:cNvSpPr>
            <a:spLocks/>
          </p:cNvSpPr>
          <p:nvPr/>
        </p:nvSpPr>
        <p:spPr bwMode="auto">
          <a:xfrm>
            <a:off x="3587750" y="3091979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Text Box 10">
            <a:extLst>
              <a:ext uri="{FF2B5EF4-FFF2-40B4-BE49-F238E27FC236}">
                <a16:creationId xmlns:a16="http://schemas.microsoft.com/office/drawing/2014/main" id="{7AD4CEA2-6318-4D99-A04D-BB9C5E1D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635028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1762" name="Text Box 13">
            <a:extLst>
              <a:ext uri="{FF2B5EF4-FFF2-40B4-BE49-F238E27FC236}">
                <a16:creationId xmlns:a16="http://schemas.microsoft.com/office/drawing/2014/main" id="{299445E5-F898-471F-A665-CF5BA2DE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9" y="3385665"/>
            <a:ext cx="1228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1763" name="AutoShape 7">
            <a:extLst>
              <a:ext uri="{FF2B5EF4-FFF2-40B4-BE49-F238E27FC236}">
                <a16:creationId xmlns:a16="http://schemas.microsoft.com/office/drawing/2014/main" id="{35A69256-0FC2-4CF0-BB1F-8D1E5E871C9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884738" y="3661890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5C5E57-E26F-42AF-ACA1-8AFC1D758B98}"/>
              </a:ext>
            </a:extLst>
          </p:cNvPr>
          <p:cNvSpPr/>
          <p:nvPr/>
        </p:nvSpPr>
        <p:spPr>
          <a:xfrm>
            <a:off x="2963864" y="3596804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BFF6F1-4705-47B6-9306-0C97FAC2D498}"/>
              </a:ext>
            </a:extLst>
          </p:cNvPr>
          <p:cNvSpPr/>
          <p:nvPr/>
        </p:nvSpPr>
        <p:spPr>
          <a:xfrm>
            <a:off x="6183314" y="4128615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CD0883-E14E-4D75-A068-8F0573382E1A}"/>
              </a:ext>
            </a:extLst>
          </p:cNvPr>
          <p:cNvCxnSpPr/>
          <p:nvPr/>
        </p:nvCxnSpPr>
        <p:spPr>
          <a:xfrm flipV="1">
            <a:off x="3138488" y="4142904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7" name="Line 29">
            <a:extLst>
              <a:ext uri="{FF2B5EF4-FFF2-40B4-BE49-F238E27FC236}">
                <a16:creationId xmlns:a16="http://schemas.microsoft.com/office/drawing/2014/main" id="{C7A4A550-2379-40EB-8B47-9DAC12B2D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4147666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8" name="AutoShape 7">
            <a:extLst>
              <a:ext uri="{FF2B5EF4-FFF2-40B4-BE49-F238E27FC236}">
                <a16:creationId xmlns:a16="http://schemas.microsoft.com/office/drawing/2014/main" id="{F103EBDB-5367-4F71-9C19-4D97645EAD3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0763" y="3642840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9" name="Freeform 3">
            <a:extLst>
              <a:ext uri="{FF2B5EF4-FFF2-40B4-BE49-F238E27FC236}">
                <a16:creationId xmlns:a16="http://schemas.microsoft.com/office/drawing/2014/main" id="{9BC5ADD4-EA4F-4E86-9D3E-716F146130B6}"/>
              </a:ext>
            </a:extLst>
          </p:cNvPr>
          <p:cNvSpPr>
            <a:spLocks/>
          </p:cNvSpPr>
          <p:nvPr/>
        </p:nvSpPr>
        <p:spPr bwMode="auto">
          <a:xfrm>
            <a:off x="2862264" y="3974629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7AFC9E-F0EB-4B58-86BF-F35A312883EC}"/>
              </a:ext>
            </a:extLst>
          </p:cNvPr>
          <p:cNvCxnSpPr/>
          <p:nvPr/>
        </p:nvCxnSpPr>
        <p:spPr>
          <a:xfrm flipV="1">
            <a:off x="3587750" y="3074516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82F097-57F9-41B6-9C5E-32CD249FEBBB}"/>
              </a:ext>
            </a:extLst>
          </p:cNvPr>
          <p:cNvCxnSpPr/>
          <p:nvPr/>
        </p:nvCxnSpPr>
        <p:spPr>
          <a:xfrm flipV="1">
            <a:off x="3657600" y="4103215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E961E94-2A02-43B1-BA2C-3D650BE9C854}"/>
              </a:ext>
            </a:extLst>
          </p:cNvPr>
          <p:cNvCxnSpPr/>
          <p:nvPr/>
        </p:nvCxnSpPr>
        <p:spPr>
          <a:xfrm flipV="1">
            <a:off x="2832100" y="4128616"/>
            <a:ext cx="723900" cy="796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Line 29">
            <a:extLst>
              <a:ext uri="{FF2B5EF4-FFF2-40B4-BE49-F238E27FC236}">
                <a16:creationId xmlns:a16="http://schemas.microsoft.com/office/drawing/2014/main" id="{6F4F8BF6-6A50-45B2-81CD-76455AF8B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4966815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4" name="Text Box 12">
            <a:extLst>
              <a:ext uri="{FF2B5EF4-FFF2-40B4-BE49-F238E27FC236}">
                <a16:creationId xmlns:a16="http://schemas.microsoft.com/office/drawing/2014/main" id="{4A51FD06-A34C-4E1E-BC38-CA80A90D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4" y="492554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1775" name="AutoShape 4">
            <a:extLst>
              <a:ext uri="{FF2B5EF4-FFF2-40B4-BE49-F238E27FC236}">
                <a16:creationId xmlns:a16="http://schemas.microsoft.com/office/drawing/2014/main" id="{800FD370-087F-4865-9C6E-17652FD241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08300" y="2414115"/>
            <a:ext cx="3265488" cy="660400"/>
          </a:xfrm>
          <a:prstGeom prst="parallelogram">
            <a:avLst>
              <a:gd name="adj" fmla="val 104343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>
            <a:extLst>
              <a:ext uri="{FF2B5EF4-FFF2-40B4-BE49-F238E27FC236}">
                <a16:creationId xmlns:a16="http://schemas.microsoft.com/office/drawing/2014/main" id="{FBBB538E-D033-4651-AE3B-0FE08301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Freeform 4">
            <a:extLst>
              <a:ext uri="{FF2B5EF4-FFF2-40B4-BE49-F238E27FC236}">
                <a16:creationId xmlns:a16="http://schemas.microsoft.com/office/drawing/2014/main" id="{0900E28F-9302-4001-B91C-68D0CA8F8192}"/>
              </a:ext>
            </a:extLst>
          </p:cNvPr>
          <p:cNvSpPr>
            <a:spLocks/>
          </p:cNvSpPr>
          <p:nvPr/>
        </p:nvSpPr>
        <p:spPr bwMode="auto">
          <a:xfrm>
            <a:off x="3598863" y="2323753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Freeform 5">
            <a:extLst>
              <a:ext uri="{FF2B5EF4-FFF2-40B4-BE49-F238E27FC236}">
                <a16:creationId xmlns:a16="http://schemas.microsoft.com/office/drawing/2014/main" id="{5FF45474-E55E-4380-9BC1-260706DBB41E}"/>
              </a:ext>
            </a:extLst>
          </p:cNvPr>
          <p:cNvSpPr>
            <a:spLocks/>
          </p:cNvSpPr>
          <p:nvPr/>
        </p:nvSpPr>
        <p:spPr bwMode="auto">
          <a:xfrm>
            <a:off x="3595689" y="4317653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10">
            <a:extLst>
              <a:ext uri="{FF2B5EF4-FFF2-40B4-BE49-F238E27FC236}">
                <a16:creationId xmlns:a16="http://schemas.microsoft.com/office/drawing/2014/main" id="{81A9206B-F8DD-41C4-849C-3B8B93D9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4" y="4851052"/>
            <a:ext cx="1379537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2774" name="Text Box 12">
            <a:extLst>
              <a:ext uri="{FF2B5EF4-FFF2-40B4-BE49-F238E27FC236}">
                <a16:creationId xmlns:a16="http://schemas.microsoft.com/office/drawing/2014/main" id="{8541AAE9-E37F-4065-818D-522865CAE2BD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5405439" y="4663728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2775" name="Text Box 13">
            <a:extLst>
              <a:ext uri="{FF2B5EF4-FFF2-40B4-BE49-F238E27FC236}">
                <a16:creationId xmlns:a16="http://schemas.microsoft.com/office/drawing/2014/main" id="{32382163-A2FE-46C3-B4B3-90242E0B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9" y="3625503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8D28C5-F487-4011-BABD-283F236D632A}"/>
              </a:ext>
            </a:extLst>
          </p:cNvPr>
          <p:cNvSpPr/>
          <p:nvPr/>
        </p:nvSpPr>
        <p:spPr>
          <a:xfrm>
            <a:off x="6218239" y="3290540"/>
            <a:ext cx="141287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73E242-FA3B-449C-9FF9-96E14E4099A0}"/>
              </a:ext>
            </a:extLst>
          </p:cNvPr>
          <p:cNvCxnSpPr/>
          <p:nvPr/>
        </p:nvCxnSpPr>
        <p:spPr>
          <a:xfrm flipV="1">
            <a:off x="3151189" y="4358928"/>
            <a:ext cx="446087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F3B501-4C2A-4291-8323-0A34721592DF}"/>
              </a:ext>
            </a:extLst>
          </p:cNvPr>
          <p:cNvCxnSpPr/>
          <p:nvPr/>
        </p:nvCxnSpPr>
        <p:spPr>
          <a:xfrm flipV="1">
            <a:off x="3671888" y="4319239"/>
            <a:ext cx="2463800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Line 29">
            <a:extLst>
              <a:ext uri="{FF2B5EF4-FFF2-40B4-BE49-F238E27FC236}">
                <a16:creationId xmlns:a16="http://schemas.microsoft.com/office/drawing/2014/main" id="{285B46E8-060C-48C9-88E4-276074C4F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189" y="4851052"/>
            <a:ext cx="2573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Line 29">
            <a:extLst>
              <a:ext uri="{FF2B5EF4-FFF2-40B4-BE49-F238E27FC236}">
                <a16:creationId xmlns:a16="http://schemas.microsoft.com/office/drawing/2014/main" id="{8582F0F0-29BC-4316-9D24-C55589D125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6" y="4363690"/>
            <a:ext cx="449263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3" name="Freeform 3">
            <a:extLst>
              <a:ext uri="{FF2B5EF4-FFF2-40B4-BE49-F238E27FC236}">
                <a16:creationId xmlns:a16="http://schemas.microsoft.com/office/drawing/2014/main" id="{CE51FF44-7257-4E17-82E5-930E5BCD65E5}"/>
              </a:ext>
            </a:extLst>
          </p:cNvPr>
          <p:cNvSpPr>
            <a:spLocks/>
          </p:cNvSpPr>
          <p:nvPr/>
        </p:nvSpPr>
        <p:spPr bwMode="auto">
          <a:xfrm>
            <a:off x="3587750" y="3308003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4" name="Text Box 10">
            <a:extLst>
              <a:ext uri="{FF2B5EF4-FFF2-40B4-BE49-F238E27FC236}">
                <a16:creationId xmlns:a16="http://schemas.microsoft.com/office/drawing/2014/main" id="{CA4C65B1-BB69-4EAA-9650-8DBF64BF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851052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2785" name="AutoShape 7">
            <a:extLst>
              <a:ext uri="{FF2B5EF4-FFF2-40B4-BE49-F238E27FC236}">
                <a16:creationId xmlns:a16="http://schemas.microsoft.com/office/drawing/2014/main" id="{E67CF71F-942B-4950-91D8-1D23506C64BB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884738" y="3877914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1C6803-226C-4B10-BE9E-09097127C598}"/>
              </a:ext>
            </a:extLst>
          </p:cNvPr>
          <p:cNvSpPr/>
          <p:nvPr/>
        </p:nvSpPr>
        <p:spPr>
          <a:xfrm>
            <a:off x="2963864" y="3812828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45A2561-D5D8-4C78-BAE0-9544E7B11323}"/>
              </a:ext>
            </a:extLst>
          </p:cNvPr>
          <p:cNvCxnSpPr/>
          <p:nvPr/>
        </p:nvCxnSpPr>
        <p:spPr>
          <a:xfrm flipV="1">
            <a:off x="3138488" y="4358928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Line 29">
            <a:extLst>
              <a:ext uri="{FF2B5EF4-FFF2-40B4-BE49-F238E27FC236}">
                <a16:creationId xmlns:a16="http://schemas.microsoft.com/office/drawing/2014/main" id="{717F7EC5-8F7E-455D-A236-5E7255B13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4363690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9" name="AutoShape 7">
            <a:extLst>
              <a:ext uri="{FF2B5EF4-FFF2-40B4-BE49-F238E27FC236}">
                <a16:creationId xmlns:a16="http://schemas.microsoft.com/office/drawing/2014/main" id="{CA19592D-2F1B-4B58-8EF8-5464DFECE13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0763" y="3858864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0" name="Freeform 3">
            <a:extLst>
              <a:ext uri="{FF2B5EF4-FFF2-40B4-BE49-F238E27FC236}">
                <a16:creationId xmlns:a16="http://schemas.microsoft.com/office/drawing/2014/main" id="{23BFA4AB-6D69-4631-9B6A-B54830D60ECF}"/>
              </a:ext>
            </a:extLst>
          </p:cNvPr>
          <p:cNvSpPr>
            <a:spLocks/>
          </p:cNvSpPr>
          <p:nvPr/>
        </p:nvSpPr>
        <p:spPr bwMode="auto">
          <a:xfrm>
            <a:off x="2862264" y="4190653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D30A616-3AB3-4D6A-86FF-2B6825091B6E}"/>
              </a:ext>
            </a:extLst>
          </p:cNvPr>
          <p:cNvCxnSpPr/>
          <p:nvPr/>
        </p:nvCxnSpPr>
        <p:spPr>
          <a:xfrm flipV="1">
            <a:off x="3587750" y="3290540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6070A5-2202-4AF9-8B9B-A63914A153FD}"/>
              </a:ext>
            </a:extLst>
          </p:cNvPr>
          <p:cNvCxnSpPr/>
          <p:nvPr/>
        </p:nvCxnSpPr>
        <p:spPr>
          <a:xfrm flipV="1">
            <a:off x="3657600" y="4319239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64A433C-53F7-4472-802D-4254CDF85ACD}"/>
              </a:ext>
            </a:extLst>
          </p:cNvPr>
          <p:cNvCxnSpPr/>
          <p:nvPr/>
        </p:nvCxnSpPr>
        <p:spPr>
          <a:xfrm flipV="1">
            <a:off x="2832100" y="4344640"/>
            <a:ext cx="723900" cy="796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Line 29">
            <a:extLst>
              <a:ext uri="{FF2B5EF4-FFF2-40B4-BE49-F238E27FC236}">
                <a16:creationId xmlns:a16="http://schemas.microsoft.com/office/drawing/2014/main" id="{10DCC17A-91CF-4877-8FF0-251B13355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5182839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5" name="Text Box 12">
            <a:extLst>
              <a:ext uri="{FF2B5EF4-FFF2-40B4-BE49-F238E27FC236}">
                <a16:creationId xmlns:a16="http://schemas.microsoft.com/office/drawing/2014/main" id="{262008FB-45B0-4CB6-B99E-14A8AB87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4" y="5141565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>
            <a:extLst>
              <a:ext uri="{FF2B5EF4-FFF2-40B4-BE49-F238E27FC236}">
                <a16:creationId xmlns:a16="http://schemas.microsoft.com/office/drawing/2014/main" id="{6EA6F220-ADDB-408A-9136-AAC53E00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0D995-965B-4A00-9A67-2E0CC6F95CB0}"/>
              </a:ext>
            </a:extLst>
          </p:cNvPr>
          <p:cNvSpPr txBox="1"/>
          <p:nvPr/>
        </p:nvSpPr>
        <p:spPr>
          <a:xfrm>
            <a:off x="2490785" y="508337"/>
            <a:ext cx="5929315" cy="553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0" name="TextBox 3">
            <a:extLst>
              <a:ext uri="{FF2B5EF4-FFF2-40B4-BE49-F238E27FC236}">
                <a16:creationId xmlns:a16="http://schemas.microsoft.com/office/drawing/2014/main" id="{52D8303D-7C7D-4590-AE2E-B94A3F2F1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8610600" cy="554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Có 6 mặt là các hình vuông bằng nhau.</a:t>
            </a:r>
            <a:endParaRPr lang="en-US" altLang="en-US" sz="30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385AD-2039-41F5-A18A-E8234EE1257A}"/>
              </a:ext>
            </a:extLst>
          </p:cNvPr>
          <p:cNvSpPr txBox="1"/>
          <p:nvPr/>
        </p:nvSpPr>
        <p:spPr>
          <a:xfrm>
            <a:off x="1752600" y="2711450"/>
            <a:ext cx="8763000" cy="55403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Có 3 kích thước: chiều dài, chiều rộng, chiều cao.</a:t>
            </a:r>
            <a:endParaRPr lang="en-US" sz="3000" b="1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5">
            <a:extLst>
              <a:ext uri="{FF2B5EF4-FFF2-40B4-BE49-F238E27FC236}">
                <a16:creationId xmlns:a16="http://schemas.microsoft.com/office/drawing/2014/main" id="{E60652CF-E77E-45D0-A753-8F5AD1A56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3741739"/>
            <a:ext cx="8610600" cy="5540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Có 8 đỉnh, 10 cạnh.</a:t>
            </a:r>
            <a:endParaRPr lang="en-US" altLang="en-US" sz="30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F8A0529E-6313-437E-97CC-1ADF05A719AB}"/>
              </a:ext>
            </a:extLst>
          </p:cNvPr>
          <p:cNvGrpSpPr>
            <a:grpSpLocks/>
          </p:cNvGrpSpPr>
          <p:nvPr/>
        </p:nvGrpSpPr>
        <p:grpSpPr bwMode="auto">
          <a:xfrm>
            <a:off x="6672264" y="4225925"/>
            <a:ext cx="2401887" cy="2376488"/>
            <a:chOff x="4320" y="2928"/>
            <a:chExt cx="1104" cy="1104"/>
          </a:xfrm>
        </p:grpSpPr>
        <p:sp>
          <p:nvSpPr>
            <p:cNvPr id="6166" name="AutoShape 34">
              <a:extLst>
                <a:ext uri="{FF2B5EF4-FFF2-40B4-BE49-F238E27FC236}">
                  <a16:creationId xmlns:a16="http://schemas.microsoft.com/office/drawing/2014/main" id="{81922FAC-ECBE-449C-85B5-2227C2D5B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67" name="WordArt 35">
              <a:extLst>
                <a:ext uri="{FF2B5EF4-FFF2-40B4-BE49-F238E27FC236}">
                  <a16:creationId xmlns:a16="http://schemas.microsoft.com/office/drawing/2014/main" id="{A15A2B41-7BA1-4951-9712-4FCAB1CB5F8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7" name="WordArt 36">
            <a:extLst>
              <a:ext uri="{FF2B5EF4-FFF2-40B4-BE49-F238E27FC236}">
                <a16:creationId xmlns:a16="http://schemas.microsoft.com/office/drawing/2014/main" id="{7119D818-F791-4CD6-8EF0-140A698000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>
            <a:extLst>
              <a:ext uri="{FF2B5EF4-FFF2-40B4-BE49-F238E27FC236}">
                <a16:creationId xmlns:a16="http://schemas.microsoft.com/office/drawing/2014/main" id="{9DDBAB71-BD50-48A3-AA17-1FFEF225B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74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>
            <a:extLst>
              <a:ext uri="{FF2B5EF4-FFF2-40B4-BE49-F238E27FC236}">
                <a16:creationId xmlns:a16="http://schemas.microsoft.com/office/drawing/2014/main" id="{8EDE6211-2C44-4554-B0AC-1646B3A42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0763" y="491807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>
            <a:extLst>
              <a:ext uri="{FF2B5EF4-FFF2-40B4-BE49-F238E27FC236}">
                <a16:creationId xmlns:a16="http://schemas.microsoft.com/office/drawing/2014/main" id="{D73AE91D-3276-4739-B5DB-2738811F18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0763" y="491807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>
            <a:extLst>
              <a:ext uri="{FF2B5EF4-FFF2-40B4-BE49-F238E27FC236}">
                <a16:creationId xmlns:a16="http://schemas.microsoft.com/office/drawing/2014/main" id="{985CD9DA-8D8C-4B04-B954-A0A8F6F26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9456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id="{96F3C584-337D-4C74-8AB5-094CD40858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898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>
            <a:extLst>
              <a:ext uri="{FF2B5EF4-FFF2-40B4-BE49-F238E27FC236}">
                <a16:creationId xmlns:a16="http://schemas.microsoft.com/office/drawing/2014/main" id="{19221721-D22F-470E-BD05-8DE63258D9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898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>
            <a:extLst>
              <a:ext uri="{FF2B5EF4-FFF2-40B4-BE49-F238E27FC236}">
                <a16:creationId xmlns:a16="http://schemas.microsoft.com/office/drawing/2014/main" id="{9C128A40-8BF5-4C19-AC5D-F81E33E0E3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>
            <a:extLst>
              <a:ext uri="{FF2B5EF4-FFF2-40B4-BE49-F238E27FC236}">
                <a16:creationId xmlns:a16="http://schemas.microsoft.com/office/drawing/2014/main" id="{A78CF8AC-83D3-47DD-9BA4-7273F63E07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>
            <a:extLst>
              <a:ext uri="{FF2B5EF4-FFF2-40B4-BE49-F238E27FC236}">
                <a16:creationId xmlns:a16="http://schemas.microsoft.com/office/drawing/2014/main" id="{F3B79617-C156-4188-9CEC-F6DE2187E0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>
            <a:extLst>
              <a:ext uri="{FF2B5EF4-FFF2-40B4-BE49-F238E27FC236}">
                <a16:creationId xmlns:a16="http://schemas.microsoft.com/office/drawing/2014/main" id="{BE6B7FBE-C505-4BBE-8647-7276C019E7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18364" y="4899026"/>
            <a:ext cx="12271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6F49FF-8B94-4141-B97E-1D1F4AAA9459}"/>
              </a:ext>
            </a:extLst>
          </p:cNvPr>
          <p:cNvSpPr/>
          <p:nvPr/>
        </p:nvSpPr>
        <p:spPr>
          <a:xfrm>
            <a:off x="1584325" y="2636838"/>
            <a:ext cx="719138" cy="703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>
            <a:extLst>
              <a:ext uri="{FF2B5EF4-FFF2-40B4-BE49-F238E27FC236}">
                <a16:creationId xmlns:a16="http://schemas.microsoft.com/office/drawing/2014/main" id="{CF4DDA60-07EE-4E73-B8BC-B4D046BC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0">
            <a:extLst>
              <a:ext uri="{FF2B5EF4-FFF2-40B4-BE49-F238E27FC236}">
                <a16:creationId xmlns:a16="http://schemas.microsoft.com/office/drawing/2014/main" id="{E0BE725D-1B8F-4C3C-8B51-9889D49DB60E}"/>
              </a:ext>
            </a:extLst>
          </p:cNvPr>
          <p:cNvSpPr txBox="1">
            <a:spLocks noChangeArrowheads="1"/>
          </p:cNvSpPr>
          <p:nvPr/>
        </p:nvSpPr>
        <p:spPr bwMode="auto">
          <a:xfrm rot="-1609580">
            <a:off x="5233989" y="5574450"/>
            <a:ext cx="1379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3796" name="Text Box 12">
            <a:extLst>
              <a:ext uri="{FF2B5EF4-FFF2-40B4-BE49-F238E27FC236}">
                <a16:creationId xmlns:a16="http://schemas.microsoft.com/office/drawing/2014/main" id="{DF56FC03-0A6B-4B86-AD15-887EB1E0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4" y="3143988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3797" name="Text Box 13">
            <a:extLst>
              <a:ext uri="{FF2B5EF4-FFF2-40B4-BE49-F238E27FC236}">
                <a16:creationId xmlns:a16="http://schemas.microsoft.com/office/drawing/2014/main" id="{E0C34999-410C-4D1A-B751-300B830F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123475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3798" name="AutoShape 6">
            <a:extLst>
              <a:ext uri="{FF2B5EF4-FFF2-40B4-BE49-F238E27FC236}">
                <a16:creationId xmlns:a16="http://schemas.microsoft.com/office/drawing/2014/main" id="{6DB688D6-6E82-4E45-9173-1A89CD0F5CAA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5548313" y="3896462"/>
            <a:ext cx="1574800" cy="304800"/>
          </a:xfrm>
          <a:prstGeom prst="parallelogram">
            <a:avLst>
              <a:gd name="adj" fmla="val 17296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AC26AA-5E47-4DBC-80D2-7B2E970E0638}"/>
              </a:ext>
            </a:extLst>
          </p:cNvPr>
          <p:cNvCxnSpPr/>
          <p:nvPr/>
        </p:nvCxnSpPr>
        <p:spPr>
          <a:xfrm flipV="1">
            <a:off x="3597275" y="3950437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9312AA-5CA8-4053-8D94-7689603878ED}"/>
              </a:ext>
            </a:extLst>
          </p:cNvPr>
          <p:cNvCxnSpPr/>
          <p:nvPr/>
        </p:nvCxnSpPr>
        <p:spPr>
          <a:xfrm>
            <a:off x="3643313" y="4259999"/>
            <a:ext cx="2514600" cy="142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8D498-A492-4F34-B8BC-DC394DAB6CBD}"/>
              </a:ext>
            </a:extLst>
          </p:cNvPr>
          <p:cNvCxnSpPr>
            <a:endCxn id="33810" idx="1"/>
          </p:cNvCxnSpPr>
          <p:nvPr/>
        </p:nvCxnSpPr>
        <p:spPr>
          <a:xfrm>
            <a:off x="6157913" y="4302862"/>
            <a:ext cx="342900" cy="5842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AutoShape 7">
            <a:extLst>
              <a:ext uri="{FF2B5EF4-FFF2-40B4-BE49-F238E27FC236}">
                <a16:creationId xmlns:a16="http://schemas.microsoft.com/office/drawing/2014/main" id="{2CC6833E-86B7-46A7-BE12-D5A2ACB13A5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84414" y="3637700"/>
            <a:ext cx="1722437" cy="868363"/>
          </a:xfrm>
          <a:prstGeom prst="parallelogram">
            <a:avLst>
              <a:gd name="adj" fmla="val 80728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5" name="Freeform 4">
            <a:extLst>
              <a:ext uri="{FF2B5EF4-FFF2-40B4-BE49-F238E27FC236}">
                <a16:creationId xmlns:a16="http://schemas.microsoft.com/office/drawing/2014/main" id="{9469DE3E-7C0F-4C1B-AEF1-EC621A571407}"/>
              </a:ext>
            </a:extLst>
          </p:cNvPr>
          <p:cNvSpPr>
            <a:spLocks/>
          </p:cNvSpPr>
          <p:nvPr/>
        </p:nvSpPr>
        <p:spPr bwMode="auto">
          <a:xfrm>
            <a:off x="3598863" y="2226413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6" name="Freeform 5">
            <a:extLst>
              <a:ext uri="{FF2B5EF4-FFF2-40B4-BE49-F238E27FC236}">
                <a16:creationId xmlns:a16="http://schemas.microsoft.com/office/drawing/2014/main" id="{B3B93081-7CB1-41FD-9F0E-5D720C146A82}"/>
              </a:ext>
            </a:extLst>
          </p:cNvPr>
          <p:cNvSpPr>
            <a:spLocks/>
          </p:cNvSpPr>
          <p:nvPr/>
        </p:nvSpPr>
        <p:spPr bwMode="auto">
          <a:xfrm>
            <a:off x="3595689" y="4220313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7" name="Freeform 3">
            <a:extLst>
              <a:ext uri="{FF2B5EF4-FFF2-40B4-BE49-F238E27FC236}">
                <a16:creationId xmlns:a16="http://schemas.microsoft.com/office/drawing/2014/main" id="{AEF17240-48DF-4FF7-A71F-9AD25C4A38BC}"/>
              </a:ext>
            </a:extLst>
          </p:cNvPr>
          <p:cNvSpPr>
            <a:spLocks/>
          </p:cNvSpPr>
          <p:nvPr/>
        </p:nvSpPr>
        <p:spPr bwMode="auto">
          <a:xfrm>
            <a:off x="3587750" y="3210663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8" name="AutoShape 6">
            <a:extLst>
              <a:ext uri="{FF2B5EF4-FFF2-40B4-BE49-F238E27FC236}">
                <a16:creationId xmlns:a16="http://schemas.microsoft.com/office/drawing/2014/main" id="{9531A0D4-09E8-41EA-A8E4-52A2C501247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532313" y="3998062"/>
            <a:ext cx="2133600" cy="1778000"/>
          </a:xfrm>
          <a:prstGeom prst="parallelogram">
            <a:avLst>
              <a:gd name="adj" fmla="val 60872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9" name="Line 29">
            <a:extLst>
              <a:ext uri="{FF2B5EF4-FFF2-40B4-BE49-F238E27FC236}">
                <a16:creationId xmlns:a16="http://schemas.microsoft.com/office/drawing/2014/main" id="{F2730AB8-9865-4070-9C5B-A45730ADFC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5688" y="4242537"/>
            <a:ext cx="2139950" cy="17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0" name="Line 29">
            <a:extLst>
              <a:ext uri="{FF2B5EF4-FFF2-40B4-BE49-F238E27FC236}">
                <a16:creationId xmlns:a16="http://schemas.microsoft.com/office/drawing/2014/main" id="{5B8532A9-EA3A-4FC8-BCD9-5EB3D696E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2813" y="4887062"/>
            <a:ext cx="1778000" cy="10652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1" name="Line 29">
            <a:extLst>
              <a:ext uri="{FF2B5EF4-FFF2-40B4-BE49-F238E27FC236}">
                <a16:creationId xmlns:a16="http://schemas.microsoft.com/office/drawing/2014/main" id="{8B25664C-CCC0-4096-AC82-71889722D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4242537"/>
            <a:ext cx="865188" cy="6905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01ED7B-6FE9-4A19-A04F-12613A7720CD}"/>
              </a:ext>
            </a:extLst>
          </p:cNvPr>
          <p:cNvCxnSpPr>
            <a:endCxn id="33808" idx="4"/>
          </p:cNvCxnSpPr>
          <p:nvPr/>
        </p:nvCxnSpPr>
        <p:spPr>
          <a:xfrm>
            <a:off x="6149975" y="4242538"/>
            <a:ext cx="312738" cy="644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EC98E0-5D82-4826-9733-2F0324F867DB}"/>
              </a:ext>
            </a:extLst>
          </p:cNvPr>
          <p:cNvCxnSpPr/>
          <p:nvPr/>
        </p:nvCxnSpPr>
        <p:spPr>
          <a:xfrm>
            <a:off x="5718175" y="4233012"/>
            <a:ext cx="43973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>
            <a:extLst>
              <a:ext uri="{FF2B5EF4-FFF2-40B4-BE49-F238E27FC236}">
                <a16:creationId xmlns:a16="http://schemas.microsoft.com/office/drawing/2014/main" id="{B14922C4-8272-461A-8635-7A83E02E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10">
            <a:extLst>
              <a:ext uri="{FF2B5EF4-FFF2-40B4-BE49-F238E27FC236}">
                <a16:creationId xmlns:a16="http://schemas.microsoft.com/office/drawing/2014/main" id="{4ADD1668-CFA9-4CB2-82AA-9F8F12337039}"/>
              </a:ext>
            </a:extLst>
          </p:cNvPr>
          <p:cNvSpPr txBox="1">
            <a:spLocks noChangeArrowheads="1"/>
          </p:cNvSpPr>
          <p:nvPr/>
        </p:nvSpPr>
        <p:spPr bwMode="auto">
          <a:xfrm rot="-3327223">
            <a:off x="6019008" y="5462418"/>
            <a:ext cx="1379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4820" name="Text Box 12">
            <a:extLst>
              <a:ext uri="{FF2B5EF4-FFF2-40B4-BE49-F238E27FC236}">
                <a16:creationId xmlns:a16="http://schemas.microsoft.com/office/drawing/2014/main" id="{EA0FB3B0-011B-4C79-8C4C-E5974456E6CC}"/>
              </a:ext>
            </a:extLst>
          </p:cNvPr>
          <p:cNvSpPr txBox="1">
            <a:spLocks noChangeArrowheads="1"/>
          </p:cNvSpPr>
          <p:nvPr/>
        </p:nvSpPr>
        <p:spPr bwMode="auto">
          <a:xfrm rot="2119843">
            <a:off x="5910264" y="3077199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4821" name="Text Box 13">
            <a:extLst>
              <a:ext uri="{FF2B5EF4-FFF2-40B4-BE49-F238E27FC236}">
                <a16:creationId xmlns:a16="http://schemas.microsoft.com/office/drawing/2014/main" id="{8303E2A0-BFC5-4F80-ADF2-B80A6D7DB82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46801" y="3860020"/>
            <a:ext cx="1228725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8B0F8286-AEC3-439B-A711-15FFF6E35C0C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5678489" y="3661399"/>
            <a:ext cx="1673225" cy="714375"/>
          </a:xfrm>
          <a:prstGeom prst="parallelogram">
            <a:avLst>
              <a:gd name="adj" fmla="val 88679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C2855-5DAB-4D27-B1F2-AED52982B3F8}"/>
              </a:ext>
            </a:extLst>
          </p:cNvPr>
          <p:cNvCxnSpPr/>
          <p:nvPr/>
        </p:nvCxnSpPr>
        <p:spPr>
          <a:xfrm flipV="1">
            <a:off x="3598863" y="3963023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D54B22-A475-4085-BE13-B23EEA8B32D9}"/>
              </a:ext>
            </a:extLst>
          </p:cNvPr>
          <p:cNvCxnSpPr/>
          <p:nvPr/>
        </p:nvCxnSpPr>
        <p:spPr>
          <a:xfrm>
            <a:off x="3643313" y="4274173"/>
            <a:ext cx="2514600" cy="127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Line 29">
            <a:extLst>
              <a:ext uri="{FF2B5EF4-FFF2-40B4-BE49-F238E27FC236}">
                <a16:creationId xmlns:a16="http://schemas.microsoft.com/office/drawing/2014/main" id="{53458CB1-FD1E-4CAC-9CFC-13EECF85D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9" y="4212262"/>
            <a:ext cx="307975" cy="269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15FD8F-E187-48B1-950C-C382511648EA}"/>
              </a:ext>
            </a:extLst>
          </p:cNvPr>
          <p:cNvCxnSpPr>
            <a:endCxn id="34836" idx="1"/>
          </p:cNvCxnSpPr>
          <p:nvPr/>
        </p:nvCxnSpPr>
        <p:spPr>
          <a:xfrm>
            <a:off x="6475414" y="4545637"/>
            <a:ext cx="396875" cy="34607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AutoShape 7">
            <a:extLst>
              <a:ext uri="{FF2B5EF4-FFF2-40B4-BE49-F238E27FC236}">
                <a16:creationId xmlns:a16="http://schemas.microsoft.com/office/drawing/2014/main" id="{55B610D1-A749-4961-8516-90E640B2B5F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87589" y="3512174"/>
            <a:ext cx="1608137" cy="976313"/>
          </a:xfrm>
          <a:prstGeom prst="parallelogram">
            <a:avLst>
              <a:gd name="adj" fmla="val 55866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0" name="Freeform 4">
            <a:extLst>
              <a:ext uri="{FF2B5EF4-FFF2-40B4-BE49-F238E27FC236}">
                <a16:creationId xmlns:a16="http://schemas.microsoft.com/office/drawing/2014/main" id="{F49A21FF-E7D8-42E8-AE4B-ECCCF927296A}"/>
              </a:ext>
            </a:extLst>
          </p:cNvPr>
          <p:cNvSpPr>
            <a:spLocks/>
          </p:cNvSpPr>
          <p:nvPr/>
        </p:nvSpPr>
        <p:spPr bwMode="auto">
          <a:xfrm>
            <a:off x="3598863" y="2212012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Freeform 5">
            <a:extLst>
              <a:ext uri="{FF2B5EF4-FFF2-40B4-BE49-F238E27FC236}">
                <a16:creationId xmlns:a16="http://schemas.microsoft.com/office/drawing/2014/main" id="{88B99CE9-4BC4-4028-8B74-2E4F583F4649}"/>
              </a:ext>
            </a:extLst>
          </p:cNvPr>
          <p:cNvSpPr>
            <a:spLocks/>
          </p:cNvSpPr>
          <p:nvPr/>
        </p:nvSpPr>
        <p:spPr bwMode="auto">
          <a:xfrm>
            <a:off x="3582989" y="4205912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2" name="Freeform 3">
            <a:extLst>
              <a:ext uri="{FF2B5EF4-FFF2-40B4-BE49-F238E27FC236}">
                <a16:creationId xmlns:a16="http://schemas.microsoft.com/office/drawing/2014/main" id="{23256535-8052-4CC0-BB60-37D248A1AE90}"/>
              </a:ext>
            </a:extLst>
          </p:cNvPr>
          <p:cNvSpPr>
            <a:spLocks/>
          </p:cNvSpPr>
          <p:nvPr/>
        </p:nvSpPr>
        <p:spPr bwMode="auto">
          <a:xfrm>
            <a:off x="3587750" y="3196262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3" name="AutoShape 6">
            <a:extLst>
              <a:ext uri="{FF2B5EF4-FFF2-40B4-BE49-F238E27FC236}">
                <a16:creationId xmlns:a16="http://schemas.microsoft.com/office/drawing/2014/main" id="{43EEFDC5-C277-4ACC-8D4B-4CEDB55AD87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137945" y="4644855"/>
            <a:ext cx="2525712" cy="942975"/>
          </a:xfrm>
          <a:prstGeom prst="parallelogram">
            <a:avLst>
              <a:gd name="adj" fmla="val 156417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4" name="Line 29">
            <a:extLst>
              <a:ext uri="{FF2B5EF4-FFF2-40B4-BE49-F238E27FC236}">
                <a16:creationId xmlns:a16="http://schemas.microsoft.com/office/drawing/2014/main" id="{9D413C52-086B-489A-A518-FE0AE6CA6C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3501" y="4244012"/>
            <a:ext cx="976313" cy="560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5" name="Line 29">
            <a:extLst>
              <a:ext uri="{FF2B5EF4-FFF2-40B4-BE49-F238E27FC236}">
                <a16:creationId xmlns:a16="http://schemas.microsoft.com/office/drawing/2014/main" id="{D69EEC54-C007-4D2A-B1D1-EBCE6CA698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9813" y="4247186"/>
            <a:ext cx="259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6" name="Line 29">
            <a:extLst>
              <a:ext uri="{FF2B5EF4-FFF2-40B4-BE49-F238E27FC236}">
                <a16:creationId xmlns:a16="http://schemas.microsoft.com/office/drawing/2014/main" id="{3F83C3B6-9A13-4AC8-9EA0-D544595EAC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9314" y="4891712"/>
            <a:ext cx="942975" cy="14874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7" name="Text Box 12">
            <a:extLst>
              <a:ext uri="{FF2B5EF4-FFF2-40B4-BE49-F238E27FC236}">
                <a16:creationId xmlns:a16="http://schemas.microsoft.com/office/drawing/2014/main" id="{3524DDE7-6059-4479-A59F-31B0E736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1" y="4123362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EC28B1-F846-4F7C-985B-BF3DE8F1A59E}"/>
              </a:ext>
            </a:extLst>
          </p:cNvPr>
          <p:cNvCxnSpPr>
            <a:endCxn id="34836" idx="1"/>
          </p:cNvCxnSpPr>
          <p:nvPr/>
        </p:nvCxnSpPr>
        <p:spPr>
          <a:xfrm>
            <a:off x="6434138" y="4472611"/>
            <a:ext cx="438150" cy="4191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42EA68FF-27A5-418B-BF84-F767A9F3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reeform 3">
            <a:extLst>
              <a:ext uri="{FF2B5EF4-FFF2-40B4-BE49-F238E27FC236}">
                <a16:creationId xmlns:a16="http://schemas.microsoft.com/office/drawing/2014/main" id="{86FF3A7F-E95F-45D6-9601-11546AB31BF2}"/>
              </a:ext>
            </a:extLst>
          </p:cNvPr>
          <p:cNvSpPr>
            <a:spLocks/>
          </p:cNvSpPr>
          <p:nvPr/>
        </p:nvSpPr>
        <p:spPr bwMode="auto">
          <a:xfrm>
            <a:off x="3598863" y="3172567"/>
            <a:ext cx="2571750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Freeform 4">
            <a:extLst>
              <a:ext uri="{FF2B5EF4-FFF2-40B4-BE49-F238E27FC236}">
                <a16:creationId xmlns:a16="http://schemas.microsoft.com/office/drawing/2014/main" id="{C405B6F2-DCA6-4D21-B152-4BD7A3AA7976}"/>
              </a:ext>
            </a:extLst>
          </p:cNvPr>
          <p:cNvSpPr>
            <a:spLocks/>
          </p:cNvSpPr>
          <p:nvPr/>
        </p:nvSpPr>
        <p:spPr bwMode="auto">
          <a:xfrm>
            <a:off x="3598863" y="2132755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Freeform 5">
            <a:extLst>
              <a:ext uri="{FF2B5EF4-FFF2-40B4-BE49-F238E27FC236}">
                <a16:creationId xmlns:a16="http://schemas.microsoft.com/office/drawing/2014/main" id="{3F09092D-8FE8-412D-A165-6A9C41941753}"/>
              </a:ext>
            </a:extLst>
          </p:cNvPr>
          <p:cNvSpPr>
            <a:spLocks/>
          </p:cNvSpPr>
          <p:nvPr/>
        </p:nvSpPr>
        <p:spPr bwMode="auto">
          <a:xfrm>
            <a:off x="3595689" y="4190155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10">
            <a:extLst>
              <a:ext uri="{FF2B5EF4-FFF2-40B4-BE49-F238E27FC236}">
                <a16:creationId xmlns:a16="http://schemas.microsoft.com/office/drawing/2014/main" id="{44F210C0-D182-4D1A-84E9-D563C098DE89}"/>
              </a:ext>
            </a:extLst>
          </p:cNvPr>
          <p:cNvSpPr txBox="1">
            <a:spLocks noChangeArrowheads="1"/>
          </p:cNvSpPr>
          <p:nvPr/>
        </p:nvSpPr>
        <p:spPr bwMode="auto">
          <a:xfrm rot="3434081">
            <a:off x="6461125" y="5385541"/>
            <a:ext cx="13795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5847" name="Text Box 12">
            <a:extLst>
              <a:ext uri="{FF2B5EF4-FFF2-40B4-BE49-F238E27FC236}">
                <a16:creationId xmlns:a16="http://schemas.microsoft.com/office/drawing/2014/main" id="{F81A16B6-3759-41C7-A40B-EE54B98D7FEB}"/>
              </a:ext>
            </a:extLst>
          </p:cNvPr>
          <p:cNvSpPr txBox="1">
            <a:spLocks noChangeArrowheads="1"/>
          </p:cNvSpPr>
          <p:nvPr/>
        </p:nvSpPr>
        <p:spPr bwMode="auto">
          <a:xfrm rot="1718630">
            <a:off x="5981701" y="2980480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5848" name="Text Box 13">
            <a:extLst>
              <a:ext uri="{FF2B5EF4-FFF2-40B4-BE49-F238E27FC236}">
                <a16:creationId xmlns:a16="http://schemas.microsoft.com/office/drawing/2014/main" id="{3AA04C71-E325-498A-A285-30C032DDF5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59501" y="3828388"/>
            <a:ext cx="1228725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5849" name="AutoShape 7">
            <a:extLst>
              <a:ext uri="{FF2B5EF4-FFF2-40B4-BE49-F238E27FC236}">
                <a16:creationId xmlns:a16="http://schemas.microsoft.com/office/drawing/2014/main" id="{E5F05CF2-F1A1-4CC5-990F-080C0062BB8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37594" y="3274960"/>
            <a:ext cx="1344612" cy="1168400"/>
          </a:xfrm>
          <a:prstGeom prst="parallelogram">
            <a:avLst>
              <a:gd name="adj" fmla="val 28722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0" name="AutoShape 6">
            <a:extLst>
              <a:ext uri="{FF2B5EF4-FFF2-40B4-BE49-F238E27FC236}">
                <a16:creationId xmlns:a16="http://schemas.microsoft.com/office/drawing/2014/main" id="{7480CF18-1F97-4F8F-942F-7789C6E18CA6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5765801" y="3567854"/>
            <a:ext cx="1524000" cy="714375"/>
          </a:xfrm>
          <a:prstGeom prst="parallelogram">
            <a:avLst>
              <a:gd name="adj" fmla="val 63783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341B09-56E4-4745-AF52-4966C539F65C}"/>
              </a:ext>
            </a:extLst>
          </p:cNvPr>
          <p:cNvCxnSpPr/>
          <p:nvPr/>
        </p:nvCxnSpPr>
        <p:spPr>
          <a:xfrm flipV="1">
            <a:off x="3598863" y="3855191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Line 29">
            <a:extLst>
              <a:ext uri="{FF2B5EF4-FFF2-40B4-BE49-F238E27FC236}">
                <a16:creationId xmlns:a16="http://schemas.microsoft.com/office/drawing/2014/main" id="{91258949-E9BE-45F1-84EF-AFBC72903C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0" y="4204442"/>
            <a:ext cx="1168400" cy="327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3" name="AutoShape 6">
            <a:extLst>
              <a:ext uri="{FF2B5EF4-FFF2-40B4-BE49-F238E27FC236}">
                <a16:creationId xmlns:a16="http://schemas.microsoft.com/office/drawing/2014/main" id="{CA88C4A0-ADD4-4540-BEE7-8FFA643208BA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6054725" y="4418754"/>
            <a:ext cx="2713038" cy="1052512"/>
          </a:xfrm>
          <a:prstGeom prst="parallelogram">
            <a:avLst>
              <a:gd name="adj" fmla="val 154601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6" name="Line 29">
            <a:extLst>
              <a:ext uri="{FF2B5EF4-FFF2-40B4-BE49-F238E27FC236}">
                <a16:creationId xmlns:a16="http://schemas.microsoft.com/office/drawing/2014/main" id="{0CCB45D4-F757-49CF-A96B-346565EE06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4101" y="4206029"/>
            <a:ext cx="25558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7" name="Line 29">
            <a:extLst>
              <a:ext uri="{FF2B5EF4-FFF2-40B4-BE49-F238E27FC236}">
                <a16:creationId xmlns:a16="http://schemas.microsoft.com/office/drawing/2014/main" id="{900F7744-5C6B-4E20-AB22-CD21ED2C0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514" y="4210791"/>
            <a:ext cx="752475" cy="48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8" name="Line 29">
            <a:extLst>
              <a:ext uri="{FF2B5EF4-FFF2-40B4-BE49-F238E27FC236}">
                <a16:creationId xmlns:a16="http://schemas.microsoft.com/office/drawing/2014/main" id="{9D20AE5D-EA0F-42B7-A43B-B08F936682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9750" y="4693391"/>
            <a:ext cx="1035050" cy="1595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9" name="Text Box 12">
            <a:extLst>
              <a:ext uri="{FF2B5EF4-FFF2-40B4-BE49-F238E27FC236}">
                <a16:creationId xmlns:a16="http://schemas.microsoft.com/office/drawing/2014/main" id="{179E2514-55F0-46D9-8586-131B95817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9" y="5598267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FAA152-5E0C-4491-ABA6-1ABF19A46D2A}"/>
              </a:ext>
            </a:extLst>
          </p:cNvPr>
          <p:cNvSpPr/>
          <p:nvPr/>
        </p:nvSpPr>
        <p:spPr>
          <a:xfrm>
            <a:off x="6878638" y="3499592"/>
            <a:ext cx="146050" cy="74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>
            <a:extLst>
              <a:ext uri="{FF2B5EF4-FFF2-40B4-BE49-F238E27FC236}">
                <a16:creationId xmlns:a16="http://schemas.microsoft.com/office/drawing/2014/main" id="{8834A71D-B2A8-4721-97AB-85475B8F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3">
            <a:extLst>
              <a:ext uri="{FF2B5EF4-FFF2-40B4-BE49-F238E27FC236}">
                <a16:creationId xmlns:a16="http://schemas.microsoft.com/office/drawing/2014/main" id="{636DB357-9D32-4492-9F14-04ADB2680154}"/>
              </a:ext>
            </a:extLst>
          </p:cNvPr>
          <p:cNvSpPr>
            <a:spLocks/>
          </p:cNvSpPr>
          <p:nvPr/>
        </p:nvSpPr>
        <p:spPr bwMode="auto">
          <a:xfrm>
            <a:off x="3579167" y="3469357"/>
            <a:ext cx="2571750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Freeform 4">
            <a:extLst>
              <a:ext uri="{FF2B5EF4-FFF2-40B4-BE49-F238E27FC236}">
                <a16:creationId xmlns:a16="http://schemas.microsoft.com/office/drawing/2014/main" id="{A0CAA7A7-3740-42F6-B995-291E53BF81CC}"/>
              </a:ext>
            </a:extLst>
          </p:cNvPr>
          <p:cNvSpPr>
            <a:spLocks/>
          </p:cNvSpPr>
          <p:nvPr/>
        </p:nvSpPr>
        <p:spPr bwMode="auto">
          <a:xfrm>
            <a:off x="3579167" y="2429545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Freeform 5">
            <a:extLst>
              <a:ext uri="{FF2B5EF4-FFF2-40B4-BE49-F238E27FC236}">
                <a16:creationId xmlns:a16="http://schemas.microsoft.com/office/drawing/2014/main" id="{A643F9C5-2C89-4D5B-83F0-F1E704A3265B}"/>
              </a:ext>
            </a:extLst>
          </p:cNvPr>
          <p:cNvSpPr>
            <a:spLocks/>
          </p:cNvSpPr>
          <p:nvPr/>
        </p:nvSpPr>
        <p:spPr bwMode="auto">
          <a:xfrm>
            <a:off x="3575993" y="4486945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 Box 13">
            <a:extLst>
              <a:ext uri="{FF2B5EF4-FFF2-40B4-BE49-F238E27FC236}">
                <a16:creationId xmlns:a16="http://schemas.microsoft.com/office/drawing/2014/main" id="{998EE00E-9AE6-4E04-92C7-5E43591D75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10093" y="3850357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6871" name="AutoShape 7">
            <a:extLst>
              <a:ext uri="{FF2B5EF4-FFF2-40B4-BE49-F238E27FC236}">
                <a16:creationId xmlns:a16="http://schemas.microsoft.com/office/drawing/2014/main" id="{27B18F82-CE46-4FCD-B0B3-150FED05916F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79018" y="3312195"/>
            <a:ext cx="1023937" cy="1366837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158DCC-ED1A-4E08-BA1B-936EEF029859}"/>
              </a:ext>
            </a:extLst>
          </p:cNvPr>
          <p:cNvCxnSpPr/>
          <p:nvPr/>
        </p:nvCxnSpPr>
        <p:spPr>
          <a:xfrm flipV="1">
            <a:off x="3579167" y="4151981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AutoShape 7">
            <a:extLst>
              <a:ext uri="{FF2B5EF4-FFF2-40B4-BE49-F238E27FC236}">
                <a16:creationId xmlns:a16="http://schemas.microsoft.com/office/drawing/2014/main" id="{37971682-1B3F-4867-BC51-A1FA1E8D13F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327923" y="3298700"/>
            <a:ext cx="1023938" cy="1365250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Freeform 3">
            <a:extLst>
              <a:ext uri="{FF2B5EF4-FFF2-40B4-BE49-F238E27FC236}">
                <a16:creationId xmlns:a16="http://schemas.microsoft.com/office/drawing/2014/main" id="{8B8FDDFD-AEFB-4E3E-B5C7-EF1162C02D05}"/>
              </a:ext>
            </a:extLst>
          </p:cNvPr>
          <p:cNvSpPr>
            <a:spLocks/>
          </p:cNvSpPr>
          <p:nvPr/>
        </p:nvSpPr>
        <p:spPr bwMode="auto">
          <a:xfrm>
            <a:off x="7522518" y="3470945"/>
            <a:ext cx="2573337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Line 29">
            <a:extLst>
              <a:ext uri="{FF2B5EF4-FFF2-40B4-BE49-F238E27FC236}">
                <a16:creationId xmlns:a16="http://schemas.microsoft.com/office/drawing/2014/main" id="{99FB91F2-FCA3-4A91-8FC6-04B04D026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7568" y="4507581"/>
            <a:ext cx="7888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Text Box 12">
            <a:extLst>
              <a:ext uri="{FF2B5EF4-FFF2-40B4-BE49-F238E27FC236}">
                <a16:creationId xmlns:a16="http://schemas.microsoft.com/office/drawing/2014/main" id="{F103A3E8-BBCC-412C-BCDB-99270EB0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943" y="4045620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6879" name="Text Box 12">
            <a:extLst>
              <a:ext uri="{FF2B5EF4-FFF2-40B4-BE49-F238E27FC236}">
                <a16:creationId xmlns:a16="http://schemas.microsoft.com/office/drawing/2014/main" id="{04031FD4-A66F-441D-8EBF-431E6D3FE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43" y="4074195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6880" name="Text Box 12">
            <a:extLst>
              <a:ext uri="{FF2B5EF4-FFF2-40B4-BE49-F238E27FC236}">
                <a16:creationId xmlns:a16="http://schemas.microsoft.com/office/drawing/2014/main" id="{CF3F5FBF-E89C-44F2-8D88-287D57AA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680" y="4042445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6881" name="Text Box 12">
            <a:extLst>
              <a:ext uri="{FF2B5EF4-FFF2-40B4-BE49-F238E27FC236}">
                <a16:creationId xmlns:a16="http://schemas.microsoft.com/office/drawing/2014/main" id="{385ABB6B-1873-411B-BF58-86D8FBDE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93" y="4055145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>
            <a:extLst>
              <a:ext uri="{FF2B5EF4-FFF2-40B4-BE49-F238E27FC236}">
                <a16:creationId xmlns:a16="http://schemas.microsoft.com/office/drawing/2014/main" id="{12516976-412F-4B3E-B3BE-5742FA71F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AFD7062B-0CFB-4C11-AB42-F6D29651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5339928"/>
            <a:ext cx="7993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hộp chữ nhật là: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934B95BB-41C2-4044-8EEF-3D1BEDC0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5859041"/>
            <a:ext cx="4968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+ 8 + 5 + 8) × 4 = 104 (cm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919" name="Freeform 3">
            <a:extLst>
              <a:ext uri="{FF2B5EF4-FFF2-40B4-BE49-F238E27FC236}">
                <a16:creationId xmlns:a16="http://schemas.microsoft.com/office/drawing/2014/main" id="{8C74F62C-6DEE-4A01-B9A8-2FA844EFF331}"/>
              </a:ext>
            </a:extLst>
          </p:cNvPr>
          <p:cNvSpPr>
            <a:spLocks/>
          </p:cNvSpPr>
          <p:nvPr/>
        </p:nvSpPr>
        <p:spPr bwMode="auto">
          <a:xfrm>
            <a:off x="3598863" y="3076153"/>
            <a:ext cx="2571750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0" name="Freeform 4">
            <a:extLst>
              <a:ext uri="{FF2B5EF4-FFF2-40B4-BE49-F238E27FC236}">
                <a16:creationId xmlns:a16="http://schemas.microsoft.com/office/drawing/2014/main" id="{FEC0DA23-D752-46F6-860A-708641AC2ECF}"/>
              </a:ext>
            </a:extLst>
          </p:cNvPr>
          <p:cNvSpPr>
            <a:spLocks/>
          </p:cNvSpPr>
          <p:nvPr/>
        </p:nvSpPr>
        <p:spPr bwMode="auto">
          <a:xfrm>
            <a:off x="3598863" y="2036341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1" name="Freeform 5">
            <a:extLst>
              <a:ext uri="{FF2B5EF4-FFF2-40B4-BE49-F238E27FC236}">
                <a16:creationId xmlns:a16="http://schemas.microsoft.com/office/drawing/2014/main" id="{3E4530B4-DBE8-4809-8A2C-9B0D73B32760}"/>
              </a:ext>
            </a:extLst>
          </p:cNvPr>
          <p:cNvSpPr>
            <a:spLocks/>
          </p:cNvSpPr>
          <p:nvPr/>
        </p:nvSpPr>
        <p:spPr bwMode="auto">
          <a:xfrm>
            <a:off x="3595689" y="4093741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2" name="Text Box 13">
            <a:extLst>
              <a:ext uri="{FF2B5EF4-FFF2-40B4-BE49-F238E27FC236}">
                <a16:creationId xmlns:a16="http://schemas.microsoft.com/office/drawing/2014/main" id="{0E2DD3C2-5AB5-41D6-9D49-C04F1ED7768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29789" y="3457153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8923" name="AutoShape 7">
            <a:extLst>
              <a:ext uri="{FF2B5EF4-FFF2-40B4-BE49-F238E27FC236}">
                <a16:creationId xmlns:a16="http://schemas.microsoft.com/office/drawing/2014/main" id="{1CADC31C-AD44-48B8-B9FC-9C568EB2E5D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98714" y="2918991"/>
            <a:ext cx="1023937" cy="1366837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8C20-430F-4C83-87C4-35A9125249A0}"/>
              </a:ext>
            </a:extLst>
          </p:cNvPr>
          <p:cNvCxnSpPr/>
          <p:nvPr/>
        </p:nvCxnSpPr>
        <p:spPr>
          <a:xfrm flipV="1">
            <a:off x="3598863" y="3758777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AutoShape 7">
            <a:extLst>
              <a:ext uri="{FF2B5EF4-FFF2-40B4-BE49-F238E27FC236}">
                <a16:creationId xmlns:a16="http://schemas.microsoft.com/office/drawing/2014/main" id="{38ED51D6-56F3-4A30-8342-DCF0A83B6F7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347619" y="2905496"/>
            <a:ext cx="1023938" cy="1365250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6" name="Freeform 3">
            <a:extLst>
              <a:ext uri="{FF2B5EF4-FFF2-40B4-BE49-F238E27FC236}">
                <a16:creationId xmlns:a16="http://schemas.microsoft.com/office/drawing/2014/main" id="{9DD4F150-C09E-4FE4-888D-D6595AA6E191}"/>
              </a:ext>
            </a:extLst>
          </p:cNvPr>
          <p:cNvSpPr>
            <a:spLocks/>
          </p:cNvSpPr>
          <p:nvPr/>
        </p:nvSpPr>
        <p:spPr bwMode="auto">
          <a:xfrm>
            <a:off x="7542214" y="3077741"/>
            <a:ext cx="2573337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7" name="Line 29">
            <a:extLst>
              <a:ext uri="{FF2B5EF4-FFF2-40B4-BE49-F238E27FC236}">
                <a16:creationId xmlns:a16="http://schemas.microsoft.com/office/drawing/2014/main" id="{9BDE2855-F0F3-487D-A904-4C5237AE84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7264" y="4114377"/>
            <a:ext cx="7888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8" name="Text Box 12">
            <a:extLst>
              <a:ext uri="{FF2B5EF4-FFF2-40B4-BE49-F238E27FC236}">
                <a16:creationId xmlns:a16="http://schemas.microsoft.com/office/drawing/2014/main" id="{D0801A14-2479-410E-8F13-033BB9FB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9" y="365241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8929" name="Text Box 12">
            <a:extLst>
              <a:ext uri="{FF2B5EF4-FFF2-40B4-BE49-F238E27FC236}">
                <a16:creationId xmlns:a16="http://schemas.microsoft.com/office/drawing/2014/main" id="{1CD8C58B-E8D0-4B93-A221-8334B3141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9" y="368099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8930" name="Text Box 12">
            <a:extLst>
              <a:ext uri="{FF2B5EF4-FFF2-40B4-BE49-F238E27FC236}">
                <a16:creationId xmlns:a16="http://schemas.microsoft.com/office/drawing/2014/main" id="{DF2DCBF3-B4BD-42E5-8256-CF34AA0B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6" y="364924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8931" name="Text Box 12">
            <a:extLst>
              <a:ext uri="{FF2B5EF4-FFF2-40B4-BE49-F238E27FC236}">
                <a16:creationId xmlns:a16="http://schemas.microsoft.com/office/drawing/2014/main" id="{AC5C0D6B-0048-4E1E-827E-17042C99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66194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>
            <a:extLst>
              <a:ext uri="{FF2B5EF4-FFF2-40B4-BE49-F238E27FC236}">
                <a16:creationId xmlns:a16="http://schemas.microsoft.com/office/drawing/2014/main" id="{6621C194-2A52-4788-8BED-B48D6250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reeform 3">
            <a:extLst>
              <a:ext uri="{FF2B5EF4-FFF2-40B4-BE49-F238E27FC236}">
                <a16:creationId xmlns:a16="http://schemas.microsoft.com/office/drawing/2014/main" id="{26D3F18E-A328-4EB5-8EA6-DB1AC97752E5}"/>
              </a:ext>
            </a:extLst>
          </p:cNvPr>
          <p:cNvSpPr>
            <a:spLocks/>
          </p:cNvSpPr>
          <p:nvPr/>
        </p:nvSpPr>
        <p:spPr bwMode="auto">
          <a:xfrm>
            <a:off x="3598863" y="3397349"/>
            <a:ext cx="2571750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Freeform 4">
            <a:extLst>
              <a:ext uri="{FF2B5EF4-FFF2-40B4-BE49-F238E27FC236}">
                <a16:creationId xmlns:a16="http://schemas.microsoft.com/office/drawing/2014/main" id="{947D149F-976D-4C04-8E3C-CFFFDAE746B9}"/>
              </a:ext>
            </a:extLst>
          </p:cNvPr>
          <p:cNvSpPr>
            <a:spLocks/>
          </p:cNvSpPr>
          <p:nvPr/>
        </p:nvSpPr>
        <p:spPr bwMode="auto">
          <a:xfrm>
            <a:off x="3598863" y="2357537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3" name="Freeform 5">
            <a:extLst>
              <a:ext uri="{FF2B5EF4-FFF2-40B4-BE49-F238E27FC236}">
                <a16:creationId xmlns:a16="http://schemas.microsoft.com/office/drawing/2014/main" id="{C50E87BE-AD44-4D1B-BFD1-CB2B955B0420}"/>
              </a:ext>
            </a:extLst>
          </p:cNvPr>
          <p:cNvSpPr>
            <a:spLocks/>
          </p:cNvSpPr>
          <p:nvPr/>
        </p:nvSpPr>
        <p:spPr bwMode="auto">
          <a:xfrm>
            <a:off x="3595689" y="4414937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Text Box 13">
            <a:extLst>
              <a:ext uri="{FF2B5EF4-FFF2-40B4-BE49-F238E27FC236}">
                <a16:creationId xmlns:a16="http://schemas.microsoft.com/office/drawing/2014/main" id="{80971BD8-66AA-4EE9-9BE8-16D131BEE2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29789" y="3778349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9945" name="AutoShape 7">
            <a:extLst>
              <a:ext uri="{FF2B5EF4-FFF2-40B4-BE49-F238E27FC236}">
                <a16:creationId xmlns:a16="http://schemas.microsoft.com/office/drawing/2014/main" id="{37295637-FD44-4E68-8755-7F0B2840A4D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98714" y="3240187"/>
            <a:ext cx="1023937" cy="1366837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31630-EFC2-43A9-9962-F0AA3160D53E}"/>
              </a:ext>
            </a:extLst>
          </p:cNvPr>
          <p:cNvCxnSpPr/>
          <p:nvPr/>
        </p:nvCxnSpPr>
        <p:spPr>
          <a:xfrm flipV="1">
            <a:off x="3598863" y="4079973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AutoShape 7">
            <a:extLst>
              <a:ext uri="{FF2B5EF4-FFF2-40B4-BE49-F238E27FC236}">
                <a16:creationId xmlns:a16="http://schemas.microsoft.com/office/drawing/2014/main" id="{4773AB75-123D-4B92-8CDA-3F5F2D07DB1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347619" y="3226692"/>
            <a:ext cx="1023938" cy="1365250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8" name="Freeform 3">
            <a:extLst>
              <a:ext uri="{FF2B5EF4-FFF2-40B4-BE49-F238E27FC236}">
                <a16:creationId xmlns:a16="http://schemas.microsoft.com/office/drawing/2014/main" id="{9735F84D-BF87-4CA5-9202-79EC126B2633}"/>
              </a:ext>
            </a:extLst>
          </p:cNvPr>
          <p:cNvSpPr>
            <a:spLocks/>
          </p:cNvSpPr>
          <p:nvPr/>
        </p:nvSpPr>
        <p:spPr bwMode="auto">
          <a:xfrm>
            <a:off x="7542214" y="3398937"/>
            <a:ext cx="2573337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9" name="Line 29">
            <a:extLst>
              <a:ext uri="{FF2B5EF4-FFF2-40B4-BE49-F238E27FC236}">
                <a16:creationId xmlns:a16="http://schemas.microsoft.com/office/drawing/2014/main" id="{A3150E6C-24FE-4756-BE44-5C60B836F0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7264" y="4435573"/>
            <a:ext cx="7888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0" name="Text Box 12">
            <a:extLst>
              <a:ext uri="{FF2B5EF4-FFF2-40B4-BE49-F238E27FC236}">
                <a16:creationId xmlns:a16="http://schemas.microsoft.com/office/drawing/2014/main" id="{53B8A4F4-7A81-46BD-8D79-90D24DEB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9" y="3973612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9951" name="Text Box 12">
            <a:extLst>
              <a:ext uri="{FF2B5EF4-FFF2-40B4-BE49-F238E27FC236}">
                <a16:creationId xmlns:a16="http://schemas.microsoft.com/office/drawing/2014/main" id="{5EA95207-D94F-41F8-AB53-C4EC1C25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9" y="4002187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39952" name="Text Box 12">
            <a:extLst>
              <a:ext uri="{FF2B5EF4-FFF2-40B4-BE49-F238E27FC236}">
                <a16:creationId xmlns:a16="http://schemas.microsoft.com/office/drawing/2014/main" id="{3551AD00-8A1D-439E-BD07-D9F875F9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6" y="3970437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9953" name="Text Box 12">
            <a:extLst>
              <a:ext uri="{FF2B5EF4-FFF2-40B4-BE49-F238E27FC236}">
                <a16:creationId xmlns:a16="http://schemas.microsoft.com/office/drawing/2014/main" id="{4901099F-C0D3-43C4-B89E-01C1FD42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983137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04804453-CD3B-4E1D-AC11-A1E4E9AE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Freeform 3">
            <a:extLst>
              <a:ext uri="{FF2B5EF4-FFF2-40B4-BE49-F238E27FC236}">
                <a16:creationId xmlns:a16="http://schemas.microsoft.com/office/drawing/2014/main" id="{4FB7E1C6-1AD0-401C-83ED-585D9078F67D}"/>
              </a:ext>
            </a:extLst>
          </p:cNvPr>
          <p:cNvSpPr>
            <a:spLocks/>
          </p:cNvSpPr>
          <p:nvPr/>
        </p:nvSpPr>
        <p:spPr bwMode="auto">
          <a:xfrm>
            <a:off x="3598863" y="3316583"/>
            <a:ext cx="2571750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Freeform 4">
            <a:extLst>
              <a:ext uri="{FF2B5EF4-FFF2-40B4-BE49-F238E27FC236}">
                <a16:creationId xmlns:a16="http://schemas.microsoft.com/office/drawing/2014/main" id="{64E882C4-E04E-45F7-A002-70B842CF0AC3}"/>
              </a:ext>
            </a:extLst>
          </p:cNvPr>
          <p:cNvSpPr>
            <a:spLocks/>
          </p:cNvSpPr>
          <p:nvPr/>
        </p:nvSpPr>
        <p:spPr bwMode="auto">
          <a:xfrm>
            <a:off x="3598863" y="2276771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Freeform 5">
            <a:extLst>
              <a:ext uri="{FF2B5EF4-FFF2-40B4-BE49-F238E27FC236}">
                <a16:creationId xmlns:a16="http://schemas.microsoft.com/office/drawing/2014/main" id="{26374942-DA3A-4B70-ADB7-0367417635DF}"/>
              </a:ext>
            </a:extLst>
          </p:cNvPr>
          <p:cNvSpPr>
            <a:spLocks/>
          </p:cNvSpPr>
          <p:nvPr/>
        </p:nvSpPr>
        <p:spPr bwMode="auto">
          <a:xfrm>
            <a:off x="3595689" y="4334171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Text Box 10">
            <a:extLst>
              <a:ext uri="{FF2B5EF4-FFF2-40B4-BE49-F238E27FC236}">
                <a16:creationId xmlns:a16="http://schemas.microsoft.com/office/drawing/2014/main" id="{1BCE1BDA-7901-43E9-A462-82B39FA7A95C}"/>
              </a:ext>
            </a:extLst>
          </p:cNvPr>
          <p:cNvSpPr txBox="1">
            <a:spLocks noChangeArrowheads="1"/>
          </p:cNvSpPr>
          <p:nvPr/>
        </p:nvSpPr>
        <p:spPr bwMode="auto">
          <a:xfrm rot="3434081">
            <a:off x="6461125" y="5529557"/>
            <a:ext cx="13795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0967" name="Text Box 12">
            <a:extLst>
              <a:ext uri="{FF2B5EF4-FFF2-40B4-BE49-F238E27FC236}">
                <a16:creationId xmlns:a16="http://schemas.microsoft.com/office/drawing/2014/main" id="{C3E539B0-C4A0-42B4-A42D-CCC4CBC595F9}"/>
              </a:ext>
            </a:extLst>
          </p:cNvPr>
          <p:cNvSpPr txBox="1">
            <a:spLocks noChangeArrowheads="1"/>
          </p:cNvSpPr>
          <p:nvPr/>
        </p:nvSpPr>
        <p:spPr bwMode="auto">
          <a:xfrm rot="1718630">
            <a:off x="5981701" y="312449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0968" name="Text Box 13">
            <a:extLst>
              <a:ext uri="{FF2B5EF4-FFF2-40B4-BE49-F238E27FC236}">
                <a16:creationId xmlns:a16="http://schemas.microsoft.com/office/drawing/2014/main" id="{319E76CE-47E5-47BA-A4A3-D08B8DFB06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59501" y="3972404"/>
            <a:ext cx="1228725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0969" name="AutoShape 7">
            <a:extLst>
              <a:ext uri="{FF2B5EF4-FFF2-40B4-BE49-F238E27FC236}">
                <a16:creationId xmlns:a16="http://schemas.microsoft.com/office/drawing/2014/main" id="{F5C9A9B1-C4CD-4A88-9026-44A9D5E86CE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37594" y="3418976"/>
            <a:ext cx="1344612" cy="1168400"/>
          </a:xfrm>
          <a:prstGeom prst="parallelogram">
            <a:avLst>
              <a:gd name="adj" fmla="val 28722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0" name="AutoShape 6">
            <a:extLst>
              <a:ext uri="{FF2B5EF4-FFF2-40B4-BE49-F238E27FC236}">
                <a16:creationId xmlns:a16="http://schemas.microsoft.com/office/drawing/2014/main" id="{A625F957-72B4-4D21-B649-2AF71ACE3864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5765801" y="3711870"/>
            <a:ext cx="1524000" cy="714375"/>
          </a:xfrm>
          <a:prstGeom prst="parallelogram">
            <a:avLst>
              <a:gd name="adj" fmla="val 63783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9709F3-3AFC-4F09-A89C-07ED3EADFB7E}"/>
              </a:ext>
            </a:extLst>
          </p:cNvPr>
          <p:cNvCxnSpPr/>
          <p:nvPr/>
        </p:nvCxnSpPr>
        <p:spPr>
          <a:xfrm flipV="1">
            <a:off x="3598863" y="3999207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Line 29">
            <a:extLst>
              <a:ext uri="{FF2B5EF4-FFF2-40B4-BE49-F238E27FC236}">
                <a16:creationId xmlns:a16="http://schemas.microsoft.com/office/drawing/2014/main" id="{D192302F-EB7D-40F4-8EAA-8828CB0B82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0" y="4348458"/>
            <a:ext cx="1168400" cy="327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AutoShape 6">
            <a:extLst>
              <a:ext uri="{FF2B5EF4-FFF2-40B4-BE49-F238E27FC236}">
                <a16:creationId xmlns:a16="http://schemas.microsoft.com/office/drawing/2014/main" id="{7998BEA7-5736-435A-BC4D-74BEE186B11F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6054725" y="4562770"/>
            <a:ext cx="2713038" cy="1052512"/>
          </a:xfrm>
          <a:prstGeom prst="parallelogram">
            <a:avLst>
              <a:gd name="adj" fmla="val 154601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Line 29">
            <a:extLst>
              <a:ext uri="{FF2B5EF4-FFF2-40B4-BE49-F238E27FC236}">
                <a16:creationId xmlns:a16="http://schemas.microsoft.com/office/drawing/2014/main" id="{1A469DB3-7FFB-4D3C-8F9F-AE4AE5439D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4101" y="4350045"/>
            <a:ext cx="25558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7" name="Line 29">
            <a:extLst>
              <a:ext uri="{FF2B5EF4-FFF2-40B4-BE49-F238E27FC236}">
                <a16:creationId xmlns:a16="http://schemas.microsoft.com/office/drawing/2014/main" id="{2E0C77C7-5D86-4B93-95C4-DA1A6D6FB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514" y="4354807"/>
            <a:ext cx="752475" cy="48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8" name="Line 29">
            <a:extLst>
              <a:ext uri="{FF2B5EF4-FFF2-40B4-BE49-F238E27FC236}">
                <a16:creationId xmlns:a16="http://schemas.microsoft.com/office/drawing/2014/main" id="{E4916911-C088-44C4-97FF-4B55A7DE8A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89750" y="4837407"/>
            <a:ext cx="1035050" cy="1595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9" name="Text Box 12">
            <a:extLst>
              <a:ext uri="{FF2B5EF4-FFF2-40B4-BE49-F238E27FC236}">
                <a16:creationId xmlns:a16="http://schemas.microsoft.com/office/drawing/2014/main" id="{4C18C3D2-5339-4EF6-A7B7-08D48390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9" y="5742283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241270-EEED-4B30-81D8-A5ED3D2430DA}"/>
              </a:ext>
            </a:extLst>
          </p:cNvPr>
          <p:cNvSpPr/>
          <p:nvPr/>
        </p:nvSpPr>
        <p:spPr>
          <a:xfrm>
            <a:off x="6862764" y="3651545"/>
            <a:ext cx="109537" cy="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>
            <a:extLst>
              <a:ext uri="{FF2B5EF4-FFF2-40B4-BE49-F238E27FC236}">
                <a16:creationId xmlns:a16="http://schemas.microsoft.com/office/drawing/2014/main" id="{2C9F653C-ED7E-4CA7-BBDB-4760359D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10">
            <a:extLst>
              <a:ext uri="{FF2B5EF4-FFF2-40B4-BE49-F238E27FC236}">
                <a16:creationId xmlns:a16="http://schemas.microsoft.com/office/drawing/2014/main" id="{CF83DE46-076D-445D-9E9C-822C976E5512}"/>
              </a:ext>
            </a:extLst>
          </p:cNvPr>
          <p:cNvSpPr txBox="1">
            <a:spLocks noChangeArrowheads="1"/>
          </p:cNvSpPr>
          <p:nvPr/>
        </p:nvSpPr>
        <p:spPr bwMode="auto">
          <a:xfrm rot="-3327223">
            <a:off x="6019008" y="5390410"/>
            <a:ext cx="1379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1988" name="Text Box 12">
            <a:extLst>
              <a:ext uri="{FF2B5EF4-FFF2-40B4-BE49-F238E27FC236}">
                <a16:creationId xmlns:a16="http://schemas.microsoft.com/office/drawing/2014/main" id="{057830D2-178B-43CE-8D08-1BB6A2676591}"/>
              </a:ext>
            </a:extLst>
          </p:cNvPr>
          <p:cNvSpPr txBox="1">
            <a:spLocks noChangeArrowheads="1"/>
          </p:cNvSpPr>
          <p:nvPr/>
        </p:nvSpPr>
        <p:spPr bwMode="auto">
          <a:xfrm rot="2119843">
            <a:off x="5910264" y="300519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1989" name="Text Box 13">
            <a:extLst>
              <a:ext uri="{FF2B5EF4-FFF2-40B4-BE49-F238E27FC236}">
                <a16:creationId xmlns:a16="http://schemas.microsoft.com/office/drawing/2014/main" id="{099E04F9-161E-4964-A727-285020A9956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46801" y="3788012"/>
            <a:ext cx="1228725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33F8D187-2CD5-4A1C-ACCE-10F3B5778CC0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5678489" y="3589391"/>
            <a:ext cx="1673225" cy="714375"/>
          </a:xfrm>
          <a:prstGeom prst="parallelogram">
            <a:avLst>
              <a:gd name="adj" fmla="val 88679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AA9971-4D9B-42BD-8502-5D4C40260E7F}"/>
              </a:ext>
            </a:extLst>
          </p:cNvPr>
          <p:cNvCxnSpPr/>
          <p:nvPr/>
        </p:nvCxnSpPr>
        <p:spPr>
          <a:xfrm flipV="1">
            <a:off x="3598863" y="3891015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4F6FEF-C1C8-4809-8C4D-1AF53E5B5FDE}"/>
              </a:ext>
            </a:extLst>
          </p:cNvPr>
          <p:cNvCxnSpPr/>
          <p:nvPr/>
        </p:nvCxnSpPr>
        <p:spPr>
          <a:xfrm>
            <a:off x="3643313" y="4202165"/>
            <a:ext cx="2514600" cy="127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Line 29">
            <a:extLst>
              <a:ext uri="{FF2B5EF4-FFF2-40B4-BE49-F238E27FC236}">
                <a16:creationId xmlns:a16="http://schemas.microsoft.com/office/drawing/2014/main" id="{9707894F-C2FA-4C4B-8A3D-5D0874A1D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9" y="4140254"/>
            <a:ext cx="307975" cy="269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A2F801-1BE5-4234-9FEA-22C1895A54FB}"/>
              </a:ext>
            </a:extLst>
          </p:cNvPr>
          <p:cNvCxnSpPr>
            <a:endCxn id="42004" idx="1"/>
          </p:cNvCxnSpPr>
          <p:nvPr/>
        </p:nvCxnSpPr>
        <p:spPr>
          <a:xfrm>
            <a:off x="6475414" y="4473629"/>
            <a:ext cx="396875" cy="34607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7" name="AutoShape 7">
            <a:extLst>
              <a:ext uri="{FF2B5EF4-FFF2-40B4-BE49-F238E27FC236}">
                <a16:creationId xmlns:a16="http://schemas.microsoft.com/office/drawing/2014/main" id="{F7CA9CFB-E5C2-47DA-91BF-DCE912D4BA0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87589" y="3440166"/>
            <a:ext cx="1608137" cy="976313"/>
          </a:xfrm>
          <a:prstGeom prst="parallelogram">
            <a:avLst>
              <a:gd name="adj" fmla="val 55866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8" name="Freeform 4">
            <a:extLst>
              <a:ext uri="{FF2B5EF4-FFF2-40B4-BE49-F238E27FC236}">
                <a16:creationId xmlns:a16="http://schemas.microsoft.com/office/drawing/2014/main" id="{110F3D70-AC59-4D94-A917-64E421A9C2C5}"/>
              </a:ext>
            </a:extLst>
          </p:cNvPr>
          <p:cNvSpPr>
            <a:spLocks/>
          </p:cNvSpPr>
          <p:nvPr/>
        </p:nvSpPr>
        <p:spPr bwMode="auto">
          <a:xfrm>
            <a:off x="3598863" y="2140004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9" name="Freeform 5">
            <a:extLst>
              <a:ext uri="{FF2B5EF4-FFF2-40B4-BE49-F238E27FC236}">
                <a16:creationId xmlns:a16="http://schemas.microsoft.com/office/drawing/2014/main" id="{6513E41E-4E6B-493A-BB6F-706EDF529A01}"/>
              </a:ext>
            </a:extLst>
          </p:cNvPr>
          <p:cNvSpPr>
            <a:spLocks/>
          </p:cNvSpPr>
          <p:nvPr/>
        </p:nvSpPr>
        <p:spPr bwMode="auto">
          <a:xfrm>
            <a:off x="3582989" y="4133904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0" name="Freeform 3">
            <a:extLst>
              <a:ext uri="{FF2B5EF4-FFF2-40B4-BE49-F238E27FC236}">
                <a16:creationId xmlns:a16="http://schemas.microsoft.com/office/drawing/2014/main" id="{FBFA225E-E15B-4C20-B25D-1C3A50ED7B85}"/>
              </a:ext>
            </a:extLst>
          </p:cNvPr>
          <p:cNvSpPr>
            <a:spLocks/>
          </p:cNvSpPr>
          <p:nvPr/>
        </p:nvSpPr>
        <p:spPr bwMode="auto">
          <a:xfrm>
            <a:off x="3587750" y="3124254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1" name="AutoShape 6">
            <a:extLst>
              <a:ext uri="{FF2B5EF4-FFF2-40B4-BE49-F238E27FC236}">
                <a16:creationId xmlns:a16="http://schemas.microsoft.com/office/drawing/2014/main" id="{DF8F7A15-24D9-4D4D-AB3C-6328B8E387E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137945" y="4572847"/>
            <a:ext cx="2525712" cy="942975"/>
          </a:xfrm>
          <a:prstGeom prst="parallelogram">
            <a:avLst>
              <a:gd name="adj" fmla="val 156417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2" name="Line 29">
            <a:extLst>
              <a:ext uri="{FF2B5EF4-FFF2-40B4-BE49-F238E27FC236}">
                <a16:creationId xmlns:a16="http://schemas.microsoft.com/office/drawing/2014/main" id="{17BB3E56-CBF4-406E-AF61-540084F98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3501" y="4172004"/>
            <a:ext cx="976313" cy="560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3" name="Line 29">
            <a:extLst>
              <a:ext uri="{FF2B5EF4-FFF2-40B4-BE49-F238E27FC236}">
                <a16:creationId xmlns:a16="http://schemas.microsoft.com/office/drawing/2014/main" id="{E86C6459-1BFF-41EC-862A-4635524EC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9813" y="4175178"/>
            <a:ext cx="259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4" name="Line 29">
            <a:extLst>
              <a:ext uri="{FF2B5EF4-FFF2-40B4-BE49-F238E27FC236}">
                <a16:creationId xmlns:a16="http://schemas.microsoft.com/office/drawing/2014/main" id="{F3C9CEA7-9158-44F4-8EAF-6BABADC456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9314" y="4819704"/>
            <a:ext cx="942975" cy="14874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5" name="Text Box 12">
            <a:extLst>
              <a:ext uri="{FF2B5EF4-FFF2-40B4-BE49-F238E27FC236}">
                <a16:creationId xmlns:a16="http://schemas.microsoft.com/office/drawing/2014/main" id="{8B0DC6A9-8E24-4989-A301-EF267239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1" y="4051354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2B0E0E-318B-42FC-93B5-FDAD33D651DD}"/>
              </a:ext>
            </a:extLst>
          </p:cNvPr>
          <p:cNvCxnSpPr>
            <a:endCxn id="42004" idx="1"/>
          </p:cNvCxnSpPr>
          <p:nvPr/>
        </p:nvCxnSpPr>
        <p:spPr>
          <a:xfrm>
            <a:off x="6434138" y="4400603"/>
            <a:ext cx="438150" cy="4191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>
            <a:extLst>
              <a:ext uri="{FF2B5EF4-FFF2-40B4-BE49-F238E27FC236}">
                <a16:creationId xmlns:a16="http://schemas.microsoft.com/office/drawing/2014/main" id="{F3FD32E9-85BB-4EC1-98EA-35474FFC3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10">
            <a:extLst>
              <a:ext uri="{FF2B5EF4-FFF2-40B4-BE49-F238E27FC236}">
                <a16:creationId xmlns:a16="http://schemas.microsoft.com/office/drawing/2014/main" id="{3D025000-138C-4333-B33E-FFF21D605398}"/>
              </a:ext>
            </a:extLst>
          </p:cNvPr>
          <p:cNvSpPr txBox="1">
            <a:spLocks noChangeArrowheads="1"/>
          </p:cNvSpPr>
          <p:nvPr/>
        </p:nvSpPr>
        <p:spPr bwMode="auto">
          <a:xfrm rot="-1609580">
            <a:off x="5233989" y="5790474"/>
            <a:ext cx="1379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3012" name="Text Box 12">
            <a:extLst>
              <a:ext uri="{FF2B5EF4-FFF2-40B4-BE49-F238E27FC236}">
                <a16:creationId xmlns:a16="http://schemas.microsoft.com/office/drawing/2014/main" id="{C77D58E0-8177-4492-A77F-87BCB90F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4" y="3360012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3013" name="Text Box 13">
            <a:extLst>
              <a:ext uri="{FF2B5EF4-FFF2-40B4-BE49-F238E27FC236}">
                <a16:creationId xmlns:a16="http://schemas.microsoft.com/office/drawing/2014/main" id="{2FAA8BDB-2A29-4DC0-A5D9-326CD9AF2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339499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1DC0A65C-830A-4A24-A600-C0CF09362F13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5548313" y="4112486"/>
            <a:ext cx="1574800" cy="304800"/>
          </a:xfrm>
          <a:prstGeom prst="parallelogram">
            <a:avLst>
              <a:gd name="adj" fmla="val 17296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0A1C66-64A0-4942-9138-1E63CC5F24F8}"/>
              </a:ext>
            </a:extLst>
          </p:cNvPr>
          <p:cNvCxnSpPr/>
          <p:nvPr/>
        </p:nvCxnSpPr>
        <p:spPr>
          <a:xfrm flipV="1">
            <a:off x="3597275" y="4166461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BF109D-F38B-409D-BC04-E4FC3E42599B}"/>
              </a:ext>
            </a:extLst>
          </p:cNvPr>
          <p:cNvCxnSpPr/>
          <p:nvPr/>
        </p:nvCxnSpPr>
        <p:spPr>
          <a:xfrm>
            <a:off x="3643313" y="4476023"/>
            <a:ext cx="2514600" cy="142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5967DC-AB4E-44FE-BD41-A7C7682D10FF}"/>
              </a:ext>
            </a:extLst>
          </p:cNvPr>
          <p:cNvCxnSpPr>
            <a:endCxn id="43026" idx="1"/>
          </p:cNvCxnSpPr>
          <p:nvPr/>
        </p:nvCxnSpPr>
        <p:spPr>
          <a:xfrm>
            <a:off x="6157913" y="4518886"/>
            <a:ext cx="342900" cy="5842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0" name="AutoShape 7">
            <a:extLst>
              <a:ext uri="{FF2B5EF4-FFF2-40B4-BE49-F238E27FC236}">
                <a16:creationId xmlns:a16="http://schemas.microsoft.com/office/drawing/2014/main" id="{A7696CC2-5646-472E-A01C-9ACB3820674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84414" y="3853724"/>
            <a:ext cx="1722437" cy="868363"/>
          </a:xfrm>
          <a:prstGeom prst="parallelogram">
            <a:avLst>
              <a:gd name="adj" fmla="val 80728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1" name="Freeform 4">
            <a:extLst>
              <a:ext uri="{FF2B5EF4-FFF2-40B4-BE49-F238E27FC236}">
                <a16:creationId xmlns:a16="http://schemas.microsoft.com/office/drawing/2014/main" id="{67072469-C464-4F1B-B75C-E8221250E767}"/>
              </a:ext>
            </a:extLst>
          </p:cNvPr>
          <p:cNvSpPr>
            <a:spLocks/>
          </p:cNvSpPr>
          <p:nvPr/>
        </p:nvSpPr>
        <p:spPr bwMode="auto">
          <a:xfrm>
            <a:off x="3598863" y="2442437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2" name="Freeform 5">
            <a:extLst>
              <a:ext uri="{FF2B5EF4-FFF2-40B4-BE49-F238E27FC236}">
                <a16:creationId xmlns:a16="http://schemas.microsoft.com/office/drawing/2014/main" id="{3DEBFB85-B37B-47AD-A5EB-D2F94656CA00}"/>
              </a:ext>
            </a:extLst>
          </p:cNvPr>
          <p:cNvSpPr>
            <a:spLocks/>
          </p:cNvSpPr>
          <p:nvPr/>
        </p:nvSpPr>
        <p:spPr bwMode="auto">
          <a:xfrm>
            <a:off x="3595689" y="4436337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3" name="Freeform 3">
            <a:extLst>
              <a:ext uri="{FF2B5EF4-FFF2-40B4-BE49-F238E27FC236}">
                <a16:creationId xmlns:a16="http://schemas.microsoft.com/office/drawing/2014/main" id="{C8E5F11D-DF29-439A-8B1B-51B8555B0D05}"/>
              </a:ext>
            </a:extLst>
          </p:cNvPr>
          <p:cNvSpPr>
            <a:spLocks/>
          </p:cNvSpPr>
          <p:nvPr/>
        </p:nvSpPr>
        <p:spPr bwMode="auto">
          <a:xfrm>
            <a:off x="3587750" y="3426687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4" name="AutoShape 6">
            <a:extLst>
              <a:ext uri="{FF2B5EF4-FFF2-40B4-BE49-F238E27FC236}">
                <a16:creationId xmlns:a16="http://schemas.microsoft.com/office/drawing/2014/main" id="{A441FFF0-A758-4378-A50B-EFB91DEED43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532313" y="4214086"/>
            <a:ext cx="2133600" cy="1778000"/>
          </a:xfrm>
          <a:prstGeom prst="parallelogram">
            <a:avLst>
              <a:gd name="adj" fmla="val 60872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5" name="Line 29">
            <a:extLst>
              <a:ext uri="{FF2B5EF4-FFF2-40B4-BE49-F238E27FC236}">
                <a16:creationId xmlns:a16="http://schemas.microsoft.com/office/drawing/2014/main" id="{8BB7EF2B-FF07-4C85-92ED-9E84B6C891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5688" y="4458561"/>
            <a:ext cx="2139950" cy="17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6" name="Line 29">
            <a:extLst>
              <a:ext uri="{FF2B5EF4-FFF2-40B4-BE49-F238E27FC236}">
                <a16:creationId xmlns:a16="http://schemas.microsoft.com/office/drawing/2014/main" id="{58A46506-B1E4-488E-A896-547173C413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2813" y="5103086"/>
            <a:ext cx="1778000" cy="10652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7" name="Line 29">
            <a:extLst>
              <a:ext uri="{FF2B5EF4-FFF2-40B4-BE49-F238E27FC236}">
                <a16:creationId xmlns:a16="http://schemas.microsoft.com/office/drawing/2014/main" id="{3CC921DA-A2BA-4103-9B56-B52FEECAAE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4458561"/>
            <a:ext cx="865188" cy="6905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9B681C-7981-4701-BBB2-FC7456E947F1}"/>
              </a:ext>
            </a:extLst>
          </p:cNvPr>
          <p:cNvCxnSpPr/>
          <p:nvPr/>
        </p:nvCxnSpPr>
        <p:spPr>
          <a:xfrm>
            <a:off x="6149975" y="4458562"/>
            <a:ext cx="312738" cy="644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E6C902-072F-4F5C-BFA5-95815CB77EE8}"/>
              </a:ext>
            </a:extLst>
          </p:cNvPr>
          <p:cNvCxnSpPr/>
          <p:nvPr/>
        </p:nvCxnSpPr>
        <p:spPr>
          <a:xfrm>
            <a:off x="5708651" y="4433161"/>
            <a:ext cx="4286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>
            <a:extLst>
              <a:ext uri="{FF2B5EF4-FFF2-40B4-BE49-F238E27FC236}">
                <a16:creationId xmlns:a16="http://schemas.microsoft.com/office/drawing/2014/main" id="{09AD21B9-791E-4867-9588-D42B51243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Freeform 4">
            <a:extLst>
              <a:ext uri="{FF2B5EF4-FFF2-40B4-BE49-F238E27FC236}">
                <a16:creationId xmlns:a16="http://schemas.microsoft.com/office/drawing/2014/main" id="{8AA76219-4E8F-4780-9CEA-95E27AB6C4DD}"/>
              </a:ext>
            </a:extLst>
          </p:cNvPr>
          <p:cNvSpPr>
            <a:spLocks/>
          </p:cNvSpPr>
          <p:nvPr/>
        </p:nvSpPr>
        <p:spPr bwMode="auto">
          <a:xfrm>
            <a:off x="4943821" y="2323753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Freeform 5">
            <a:extLst>
              <a:ext uri="{FF2B5EF4-FFF2-40B4-BE49-F238E27FC236}">
                <a16:creationId xmlns:a16="http://schemas.microsoft.com/office/drawing/2014/main" id="{7146748A-A275-4C7B-9DE0-6FD68F48D41E}"/>
              </a:ext>
            </a:extLst>
          </p:cNvPr>
          <p:cNvSpPr>
            <a:spLocks/>
          </p:cNvSpPr>
          <p:nvPr/>
        </p:nvSpPr>
        <p:spPr bwMode="auto">
          <a:xfrm>
            <a:off x="4940647" y="4317653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Text Box 10">
            <a:extLst>
              <a:ext uri="{FF2B5EF4-FFF2-40B4-BE49-F238E27FC236}">
                <a16:creationId xmlns:a16="http://schemas.microsoft.com/office/drawing/2014/main" id="{CB8964CB-1BCC-4733-A840-5284E60A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772" y="4851052"/>
            <a:ext cx="1379537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4038" name="Text Box 12">
            <a:extLst>
              <a:ext uri="{FF2B5EF4-FFF2-40B4-BE49-F238E27FC236}">
                <a16:creationId xmlns:a16="http://schemas.microsoft.com/office/drawing/2014/main" id="{34FA3F78-C163-4AB3-A33C-281816C7E542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6750397" y="4663728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4039" name="Text Box 13">
            <a:extLst>
              <a:ext uri="{FF2B5EF4-FFF2-40B4-BE49-F238E27FC236}">
                <a16:creationId xmlns:a16="http://schemas.microsoft.com/office/drawing/2014/main" id="{8844035A-FED1-40B3-9DC4-B2778F7E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547" y="3582640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38BFC-DA59-4D24-BE95-4EA46C399733}"/>
              </a:ext>
            </a:extLst>
          </p:cNvPr>
          <p:cNvSpPr/>
          <p:nvPr/>
        </p:nvSpPr>
        <p:spPr>
          <a:xfrm>
            <a:off x="7563197" y="3290540"/>
            <a:ext cx="141287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C3E423-EA47-4F86-9041-EA42A35ADD5F}"/>
              </a:ext>
            </a:extLst>
          </p:cNvPr>
          <p:cNvCxnSpPr/>
          <p:nvPr/>
        </p:nvCxnSpPr>
        <p:spPr>
          <a:xfrm flipV="1">
            <a:off x="4496147" y="4358928"/>
            <a:ext cx="446087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CF8461-8BC5-48C8-BF67-B9CC05B85E02}"/>
              </a:ext>
            </a:extLst>
          </p:cNvPr>
          <p:cNvCxnSpPr/>
          <p:nvPr/>
        </p:nvCxnSpPr>
        <p:spPr>
          <a:xfrm flipV="1">
            <a:off x="5016846" y="4319239"/>
            <a:ext cx="2463800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Line 29">
            <a:extLst>
              <a:ext uri="{FF2B5EF4-FFF2-40B4-BE49-F238E27FC236}">
                <a16:creationId xmlns:a16="http://schemas.microsoft.com/office/drawing/2014/main" id="{8C396BDB-680D-41EB-96BA-F48D1ED09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6147" y="4851052"/>
            <a:ext cx="2573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4" name="Line 29">
            <a:extLst>
              <a:ext uri="{FF2B5EF4-FFF2-40B4-BE49-F238E27FC236}">
                <a16:creationId xmlns:a16="http://schemas.microsoft.com/office/drawing/2014/main" id="{48AF135D-CE6F-42B6-8DFE-76C50D7330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9484" y="4363690"/>
            <a:ext cx="449263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7" name="Freeform 3">
            <a:extLst>
              <a:ext uri="{FF2B5EF4-FFF2-40B4-BE49-F238E27FC236}">
                <a16:creationId xmlns:a16="http://schemas.microsoft.com/office/drawing/2014/main" id="{F12AED7D-7FC1-4AC4-82E2-288CC02683D6}"/>
              </a:ext>
            </a:extLst>
          </p:cNvPr>
          <p:cNvSpPr>
            <a:spLocks/>
          </p:cNvSpPr>
          <p:nvPr/>
        </p:nvSpPr>
        <p:spPr bwMode="auto">
          <a:xfrm>
            <a:off x="4932708" y="3308003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8" name="Text Box 10">
            <a:extLst>
              <a:ext uri="{FF2B5EF4-FFF2-40B4-BE49-F238E27FC236}">
                <a16:creationId xmlns:a16="http://schemas.microsoft.com/office/drawing/2014/main" id="{E51784F5-70ED-41B4-A516-E5F4045F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83" y="4851052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4049" name="AutoShape 7">
            <a:extLst>
              <a:ext uri="{FF2B5EF4-FFF2-40B4-BE49-F238E27FC236}">
                <a16:creationId xmlns:a16="http://schemas.microsoft.com/office/drawing/2014/main" id="{606AF749-8900-4D7A-B85E-CC549D7083B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229696" y="3877914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984774-DBA9-4A62-A0BD-E33F22A93A5A}"/>
              </a:ext>
            </a:extLst>
          </p:cNvPr>
          <p:cNvSpPr/>
          <p:nvPr/>
        </p:nvSpPr>
        <p:spPr>
          <a:xfrm>
            <a:off x="4308822" y="3812828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D9E08D-8C86-43C9-9B4B-9B0A5D4D6573}"/>
              </a:ext>
            </a:extLst>
          </p:cNvPr>
          <p:cNvCxnSpPr/>
          <p:nvPr/>
        </p:nvCxnSpPr>
        <p:spPr>
          <a:xfrm flipV="1">
            <a:off x="4483446" y="4358928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Line 29">
            <a:extLst>
              <a:ext uri="{FF2B5EF4-FFF2-40B4-BE49-F238E27FC236}">
                <a16:creationId xmlns:a16="http://schemas.microsoft.com/office/drawing/2014/main" id="{AD6B9FFD-D916-4723-B775-2EB36658E5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0558" y="4363690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3" name="AutoShape 7">
            <a:extLst>
              <a:ext uri="{FF2B5EF4-FFF2-40B4-BE49-F238E27FC236}">
                <a16:creationId xmlns:a16="http://schemas.microsoft.com/office/drawing/2014/main" id="{C8813C74-AE6E-43C0-94DE-8F1D4387D24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635721" y="3858864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4" name="Freeform 3">
            <a:extLst>
              <a:ext uri="{FF2B5EF4-FFF2-40B4-BE49-F238E27FC236}">
                <a16:creationId xmlns:a16="http://schemas.microsoft.com/office/drawing/2014/main" id="{E236952C-B615-4E30-B2D4-B94B504A831E}"/>
              </a:ext>
            </a:extLst>
          </p:cNvPr>
          <p:cNvSpPr>
            <a:spLocks/>
          </p:cNvSpPr>
          <p:nvPr/>
        </p:nvSpPr>
        <p:spPr bwMode="auto">
          <a:xfrm>
            <a:off x="4207222" y="4190653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636A7EB-50F7-4210-B9B8-C3FD3F12B3C6}"/>
              </a:ext>
            </a:extLst>
          </p:cNvPr>
          <p:cNvCxnSpPr/>
          <p:nvPr/>
        </p:nvCxnSpPr>
        <p:spPr>
          <a:xfrm flipV="1">
            <a:off x="4932708" y="3290540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95FAD5-F0C9-44C7-B548-05A23369DC56}"/>
              </a:ext>
            </a:extLst>
          </p:cNvPr>
          <p:cNvCxnSpPr/>
          <p:nvPr/>
        </p:nvCxnSpPr>
        <p:spPr>
          <a:xfrm flipV="1">
            <a:off x="5002558" y="4319239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9133F61-6DD9-476C-97B0-D256B0C1EF09}"/>
              </a:ext>
            </a:extLst>
          </p:cNvPr>
          <p:cNvCxnSpPr/>
          <p:nvPr/>
        </p:nvCxnSpPr>
        <p:spPr>
          <a:xfrm flipV="1">
            <a:off x="4177058" y="4344640"/>
            <a:ext cx="723900" cy="796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8" name="Line 29">
            <a:extLst>
              <a:ext uri="{FF2B5EF4-FFF2-40B4-BE49-F238E27FC236}">
                <a16:creationId xmlns:a16="http://schemas.microsoft.com/office/drawing/2014/main" id="{A90DA860-77D8-4C5B-AD32-FB327F93A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7058" y="5182839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9" name="Text Box 12">
            <a:extLst>
              <a:ext uri="{FF2B5EF4-FFF2-40B4-BE49-F238E27FC236}">
                <a16:creationId xmlns:a16="http://schemas.microsoft.com/office/drawing/2014/main" id="{850675CF-548C-4F3E-94EB-6F7DDC57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072" y="5141565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DB0A6F0-BD4F-4BDD-ABDB-DB3449F33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499CA-CD25-4A26-8C33-708EB8410614}"/>
              </a:ext>
            </a:extLst>
          </p:cNvPr>
          <p:cNvSpPr txBox="1"/>
          <p:nvPr/>
        </p:nvSpPr>
        <p:spPr>
          <a:xfrm>
            <a:off x="2584450" y="1905001"/>
            <a:ext cx="6864350" cy="523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4 mặt trong đó có 2 mặt bên, 2 mặt đáy.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id="{C03660F6-6623-433D-9109-BDE4C485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2971801"/>
            <a:ext cx="6864350" cy="52387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6 mặt trong đó có 2 mặt bên, 4 mặt đáy.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DBDD0-5C91-4643-9B81-1080E03DA7A4}"/>
              </a:ext>
            </a:extLst>
          </p:cNvPr>
          <p:cNvSpPr txBox="1"/>
          <p:nvPr/>
        </p:nvSpPr>
        <p:spPr>
          <a:xfrm>
            <a:off x="2584450" y="4038601"/>
            <a:ext cx="6864350" cy="523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6 mặt trong đó có 4 mặt bên, 2 mặt đáy.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08C10DD-90D7-4651-AE9B-C4B65DC6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078" y="708164"/>
            <a:ext cx="6407523" cy="55399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15" name="Group 33">
            <a:extLst>
              <a:ext uri="{FF2B5EF4-FFF2-40B4-BE49-F238E27FC236}">
                <a16:creationId xmlns:a16="http://schemas.microsoft.com/office/drawing/2014/main" id="{8886897A-8A48-406C-B033-F936F74ACCE5}"/>
              </a:ext>
            </a:extLst>
          </p:cNvPr>
          <p:cNvGrpSpPr>
            <a:grpSpLocks/>
          </p:cNvGrpSpPr>
          <p:nvPr/>
        </p:nvGrpSpPr>
        <p:grpSpPr bwMode="auto">
          <a:xfrm>
            <a:off x="6672264" y="4225925"/>
            <a:ext cx="2401887" cy="2376488"/>
            <a:chOff x="4320" y="2928"/>
            <a:chExt cx="1104" cy="1104"/>
          </a:xfrm>
        </p:grpSpPr>
        <p:sp>
          <p:nvSpPr>
            <p:cNvPr id="7190" name="AutoShape 34">
              <a:extLst>
                <a:ext uri="{FF2B5EF4-FFF2-40B4-BE49-F238E27FC236}">
                  <a16:creationId xmlns:a16="http://schemas.microsoft.com/office/drawing/2014/main" id="{75C26B86-973E-41A5-B773-912837A36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7191" name="WordArt 35">
              <a:extLst>
                <a:ext uri="{FF2B5EF4-FFF2-40B4-BE49-F238E27FC236}">
                  <a16:creationId xmlns:a16="http://schemas.microsoft.com/office/drawing/2014/main" id="{A10364B6-C832-48DD-88FE-FC502A5946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8" name="WordArt 36">
            <a:extLst>
              <a:ext uri="{FF2B5EF4-FFF2-40B4-BE49-F238E27FC236}">
                <a16:creationId xmlns:a16="http://schemas.microsoft.com/office/drawing/2014/main" id="{F5387505-FAAF-41FB-BA39-F131F633A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9" name="WordArt 37">
            <a:extLst>
              <a:ext uri="{FF2B5EF4-FFF2-40B4-BE49-F238E27FC236}">
                <a16:creationId xmlns:a16="http://schemas.microsoft.com/office/drawing/2014/main" id="{6259F20D-7233-4AD5-8514-C5CC37030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74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0" name="WordArt 38">
            <a:extLst>
              <a:ext uri="{FF2B5EF4-FFF2-40B4-BE49-F238E27FC236}">
                <a16:creationId xmlns:a16="http://schemas.microsoft.com/office/drawing/2014/main" id="{F499D38C-CDEE-46FD-A5D7-BFF84F43F7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0763" y="491807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1" name="WordArt 39">
            <a:extLst>
              <a:ext uri="{FF2B5EF4-FFF2-40B4-BE49-F238E27FC236}">
                <a16:creationId xmlns:a16="http://schemas.microsoft.com/office/drawing/2014/main" id="{55135BD6-E86F-4CE6-8B26-0790DF6227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0763" y="491807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" name="WordArt 40">
            <a:extLst>
              <a:ext uri="{FF2B5EF4-FFF2-40B4-BE49-F238E27FC236}">
                <a16:creationId xmlns:a16="http://schemas.microsoft.com/office/drawing/2014/main" id="{F4F66869-3290-4DFF-B9C6-585E72B9FB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9456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3" name="WordArt 41">
            <a:extLst>
              <a:ext uri="{FF2B5EF4-FFF2-40B4-BE49-F238E27FC236}">
                <a16:creationId xmlns:a16="http://schemas.microsoft.com/office/drawing/2014/main" id="{A3968D4C-2C4C-4699-8C74-978AFCEC01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898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4" name="WordArt 42">
            <a:extLst>
              <a:ext uri="{FF2B5EF4-FFF2-40B4-BE49-F238E27FC236}">
                <a16:creationId xmlns:a16="http://schemas.microsoft.com/office/drawing/2014/main" id="{87F0C4AF-0B50-45B2-A538-D7F8FD1F4A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898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5" name="WordArt 43">
            <a:extLst>
              <a:ext uri="{FF2B5EF4-FFF2-40B4-BE49-F238E27FC236}">
                <a16:creationId xmlns:a16="http://schemas.microsoft.com/office/drawing/2014/main" id="{32DA8626-E702-4628-B7B3-8100BF1A48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6" name="WordArt 44">
            <a:extLst>
              <a:ext uri="{FF2B5EF4-FFF2-40B4-BE49-F238E27FC236}">
                <a16:creationId xmlns:a16="http://schemas.microsoft.com/office/drawing/2014/main" id="{9DFBBC44-7CF6-42A9-B2EF-256AF8C224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7" name="WordArt 45">
            <a:extLst>
              <a:ext uri="{FF2B5EF4-FFF2-40B4-BE49-F238E27FC236}">
                <a16:creationId xmlns:a16="http://schemas.microsoft.com/office/drawing/2014/main" id="{E0B2C150-1A3C-42F6-940C-EF5ADECC87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3613" y="4899026"/>
            <a:ext cx="914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8" name="WordArt 46">
            <a:extLst>
              <a:ext uri="{FF2B5EF4-FFF2-40B4-BE49-F238E27FC236}">
                <a16:creationId xmlns:a16="http://schemas.microsoft.com/office/drawing/2014/main" id="{126525FD-2BD7-4C9B-B910-4A722D480F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18364" y="4899026"/>
            <a:ext cx="12271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C1BB22-D994-44A6-9D1D-96D73F90B393}"/>
              </a:ext>
            </a:extLst>
          </p:cNvPr>
          <p:cNvSpPr/>
          <p:nvPr/>
        </p:nvSpPr>
        <p:spPr>
          <a:xfrm>
            <a:off x="2424114" y="3968750"/>
            <a:ext cx="719137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3062999A-AD8F-42D1-8374-A16FB159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AutoShape 5">
            <a:extLst>
              <a:ext uri="{FF2B5EF4-FFF2-40B4-BE49-F238E27FC236}">
                <a16:creationId xmlns:a16="http://schemas.microsoft.com/office/drawing/2014/main" id="{6866DAFB-C045-4E63-B3B9-842908A8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98" y="3760789"/>
            <a:ext cx="2976563" cy="1019175"/>
          </a:xfrm>
          <a:prstGeom prst="parallelogram">
            <a:avLst>
              <a:gd name="adj" fmla="val 25528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Text Box 10">
            <a:extLst>
              <a:ext uri="{FF2B5EF4-FFF2-40B4-BE49-F238E27FC236}">
                <a16:creationId xmlns:a16="http://schemas.microsoft.com/office/drawing/2014/main" id="{79B3F449-E009-43F0-B9E9-8478397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386" y="4265613"/>
            <a:ext cx="1379537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5061" name="Text Box 12">
            <a:extLst>
              <a:ext uri="{FF2B5EF4-FFF2-40B4-BE49-F238E27FC236}">
                <a16:creationId xmlns:a16="http://schemas.microsoft.com/office/drawing/2014/main" id="{072A6299-9E10-44F6-80B7-A816A4C30A6C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6594698" y="4000501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F035F7-6096-4B68-8A7F-B01B783B42C9}"/>
              </a:ext>
            </a:extLst>
          </p:cNvPr>
          <p:cNvSpPr/>
          <p:nvPr/>
        </p:nvSpPr>
        <p:spPr>
          <a:xfrm>
            <a:off x="7367811" y="2705101"/>
            <a:ext cx="141287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B3561A-E066-4608-9DCC-09243F2414ED}"/>
              </a:ext>
            </a:extLst>
          </p:cNvPr>
          <p:cNvSpPr/>
          <p:nvPr/>
        </p:nvSpPr>
        <p:spPr>
          <a:xfrm>
            <a:off x="7296373" y="2643189"/>
            <a:ext cx="142875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0C9883-1591-4C04-8EFD-0BC40AD6B9CE}"/>
              </a:ext>
            </a:extLst>
          </p:cNvPr>
          <p:cNvSpPr/>
          <p:nvPr/>
        </p:nvSpPr>
        <p:spPr>
          <a:xfrm>
            <a:off x="4726211" y="2643189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BAE308-C05E-45CC-B003-7FDA7915F154}"/>
              </a:ext>
            </a:extLst>
          </p:cNvPr>
          <p:cNvSpPr/>
          <p:nvPr/>
        </p:nvSpPr>
        <p:spPr>
          <a:xfrm>
            <a:off x="7266211" y="2643189"/>
            <a:ext cx="141287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4A4FD1-2E34-4B91-8FD8-839DF6AE20A4}"/>
              </a:ext>
            </a:extLst>
          </p:cNvPr>
          <p:cNvCxnSpPr/>
          <p:nvPr/>
        </p:nvCxnSpPr>
        <p:spPr>
          <a:xfrm flipV="1">
            <a:off x="4300761" y="3773489"/>
            <a:ext cx="446087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D081E5-4278-4263-9785-31A5684093EC}"/>
              </a:ext>
            </a:extLst>
          </p:cNvPr>
          <p:cNvCxnSpPr/>
          <p:nvPr/>
        </p:nvCxnSpPr>
        <p:spPr>
          <a:xfrm flipV="1">
            <a:off x="4821460" y="3733800"/>
            <a:ext cx="2463800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8" name="Line 29">
            <a:extLst>
              <a:ext uri="{FF2B5EF4-FFF2-40B4-BE49-F238E27FC236}">
                <a16:creationId xmlns:a16="http://schemas.microsoft.com/office/drawing/2014/main" id="{1E39AC31-7ED0-4F4E-AD9B-9C86E58EA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761" y="4265613"/>
            <a:ext cx="2573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9" name="Line 29">
            <a:extLst>
              <a:ext uri="{FF2B5EF4-FFF2-40B4-BE49-F238E27FC236}">
                <a16:creationId xmlns:a16="http://schemas.microsoft.com/office/drawing/2014/main" id="{F79A8F51-A338-476A-8E20-1E325CB73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4098" y="3778251"/>
            <a:ext cx="449263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2" name="Freeform 3">
            <a:extLst>
              <a:ext uri="{FF2B5EF4-FFF2-40B4-BE49-F238E27FC236}">
                <a16:creationId xmlns:a16="http://schemas.microsoft.com/office/drawing/2014/main" id="{6AD98408-7C09-4DD0-8D36-2527E0BE93C1}"/>
              </a:ext>
            </a:extLst>
          </p:cNvPr>
          <p:cNvSpPr>
            <a:spLocks/>
          </p:cNvSpPr>
          <p:nvPr/>
        </p:nvSpPr>
        <p:spPr bwMode="auto">
          <a:xfrm>
            <a:off x="4737322" y="2722564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3" name="Text Box 10">
            <a:extLst>
              <a:ext uri="{FF2B5EF4-FFF2-40B4-BE49-F238E27FC236}">
                <a16:creationId xmlns:a16="http://schemas.microsoft.com/office/drawing/2014/main" id="{3C6BC18D-28DE-4124-9BE1-F735913D2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097" y="4265613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5074" name="Text Box 13">
            <a:extLst>
              <a:ext uri="{FF2B5EF4-FFF2-40B4-BE49-F238E27FC236}">
                <a16:creationId xmlns:a16="http://schemas.microsoft.com/office/drawing/2014/main" id="{1463D357-447F-41EB-8A26-4742C653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523" y="3011489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5075" name="AutoShape 7">
            <a:extLst>
              <a:ext uri="{FF2B5EF4-FFF2-40B4-BE49-F238E27FC236}">
                <a16:creationId xmlns:a16="http://schemas.microsoft.com/office/drawing/2014/main" id="{B7CE0E82-3B51-4C31-ACB6-2D8FE2C799C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034310" y="329247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9A9248-2A68-4C5E-A6EE-EF4FCDA74112}"/>
              </a:ext>
            </a:extLst>
          </p:cNvPr>
          <p:cNvSpPr/>
          <p:nvPr/>
        </p:nvSpPr>
        <p:spPr>
          <a:xfrm>
            <a:off x="4113436" y="3227389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4CB94E-1E0A-4CE5-8582-C5FF2EA50835}"/>
              </a:ext>
            </a:extLst>
          </p:cNvPr>
          <p:cNvSpPr/>
          <p:nvPr/>
        </p:nvSpPr>
        <p:spPr>
          <a:xfrm>
            <a:off x="7332886" y="3759200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1AB40C-1994-4D09-AD72-7C0C8A2A0D4B}"/>
              </a:ext>
            </a:extLst>
          </p:cNvPr>
          <p:cNvCxnSpPr/>
          <p:nvPr/>
        </p:nvCxnSpPr>
        <p:spPr>
          <a:xfrm flipV="1">
            <a:off x="4288060" y="3773489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9" name="Line 29">
            <a:extLst>
              <a:ext uri="{FF2B5EF4-FFF2-40B4-BE49-F238E27FC236}">
                <a16:creationId xmlns:a16="http://schemas.microsoft.com/office/drawing/2014/main" id="{EE928078-81DC-45B4-99B1-DFAB33E27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5172" y="3778251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0" name="AutoShape 7">
            <a:extLst>
              <a:ext uri="{FF2B5EF4-FFF2-40B4-BE49-F238E27FC236}">
                <a16:creationId xmlns:a16="http://schemas.microsoft.com/office/drawing/2014/main" id="{046671A0-B8A8-427C-B844-2C4BD282BE8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440335" y="3273425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1" name="Freeform 3">
            <a:extLst>
              <a:ext uri="{FF2B5EF4-FFF2-40B4-BE49-F238E27FC236}">
                <a16:creationId xmlns:a16="http://schemas.microsoft.com/office/drawing/2014/main" id="{E5715030-AD02-4978-A6B6-F80FC8FC50A0}"/>
              </a:ext>
            </a:extLst>
          </p:cNvPr>
          <p:cNvSpPr>
            <a:spLocks/>
          </p:cNvSpPr>
          <p:nvPr/>
        </p:nvSpPr>
        <p:spPr bwMode="auto">
          <a:xfrm>
            <a:off x="4011836" y="3605214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E5F1FB8-D990-470F-880B-AC175C3AB5C1}"/>
              </a:ext>
            </a:extLst>
          </p:cNvPr>
          <p:cNvCxnSpPr/>
          <p:nvPr/>
        </p:nvCxnSpPr>
        <p:spPr>
          <a:xfrm flipV="1">
            <a:off x="4737322" y="2705101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64545F-7BE3-4D7E-A019-EAE0A4967EEF}"/>
              </a:ext>
            </a:extLst>
          </p:cNvPr>
          <p:cNvCxnSpPr/>
          <p:nvPr/>
        </p:nvCxnSpPr>
        <p:spPr>
          <a:xfrm flipV="1">
            <a:off x="4807172" y="3733800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CBA691B-4932-412E-902F-621628665357}"/>
              </a:ext>
            </a:extLst>
          </p:cNvPr>
          <p:cNvCxnSpPr/>
          <p:nvPr/>
        </p:nvCxnSpPr>
        <p:spPr>
          <a:xfrm flipV="1">
            <a:off x="3981672" y="3759201"/>
            <a:ext cx="723900" cy="796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5" name="Line 29">
            <a:extLst>
              <a:ext uri="{FF2B5EF4-FFF2-40B4-BE49-F238E27FC236}">
                <a16:creationId xmlns:a16="http://schemas.microsoft.com/office/drawing/2014/main" id="{2D17CA4B-6580-4093-A069-1253BC07A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672" y="4597400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6" name="Text Box 12">
            <a:extLst>
              <a:ext uri="{FF2B5EF4-FFF2-40B4-BE49-F238E27FC236}">
                <a16:creationId xmlns:a16="http://schemas.microsoft.com/office/drawing/2014/main" id="{FAF96965-D8FE-4580-91EA-B470354A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686" y="4556126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5087" name="AutoShape 4">
            <a:extLst>
              <a:ext uri="{FF2B5EF4-FFF2-40B4-BE49-F238E27FC236}">
                <a16:creationId xmlns:a16="http://schemas.microsoft.com/office/drawing/2014/main" id="{EC466A5D-622A-4157-A523-B5D8FEDEF9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57872" y="2044700"/>
            <a:ext cx="3265488" cy="660400"/>
          </a:xfrm>
          <a:prstGeom prst="parallelogram">
            <a:avLst>
              <a:gd name="adj" fmla="val 104343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B3519243-5815-4AC2-8765-0D27E702D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AutoShape 5">
            <a:extLst>
              <a:ext uri="{FF2B5EF4-FFF2-40B4-BE49-F238E27FC236}">
                <a16:creationId xmlns:a16="http://schemas.microsoft.com/office/drawing/2014/main" id="{E6FF00D8-D7F6-4B0D-81E5-6EE7DA75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606" y="3534295"/>
            <a:ext cx="3014663" cy="946150"/>
          </a:xfrm>
          <a:prstGeom prst="parallelogram">
            <a:avLst>
              <a:gd name="adj" fmla="val 54048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 Box 10">
            <a:extLst>
              <a:ext uri="{FF2B5EF4-FFF2-40B4-BE49-F238E27FC236}">
                <a16:creationId xmlns:a16="http://schemas.microsoft.com/office/drawing/2014/main" id="{28542DAD-ABFB-45CD-8050-8796D1A9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294" y="4039120"/>
            <a:ext cx="1379537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6085" name="Text Box 12">
            <a:extLst>
              <a:ext uri="{FF2B5EF4-FFF2-40B4-BE49-F238E27FC236}">
                <a16:creationId xmlns:a16="http://schemas.microsoft.com/office/drawing/2014/main" id="{86E95428-3ACD-480E-B8C8-1FB53F99611F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6530181" y="3783533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6086" name="Text Box 13">
            <a:extLst>
              <a:ext uri="{FF2B5EF4-FFF2-40B4-BE49-F238E27FC236}">
                <a16:creationId xmlns:a16="http://schemas.microsoft.com/office/drawing/2014/main" id="{C3794BF4-F8D8-4AB1-B1A3-0527ABA5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294" y="2748483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B854FE-42AC-4836-B20A-71C2959C9DD2}"/>
              </a:ext>
            </a:extLst>
          </p:cNvPr>
          <p:cNvSpPr/>
          <p:nvPr/>
        </p:nvSpPr>
        <p:spPr>
          <a:xfrm>
            <a:off x="7401719" y="2478608"/>
            <a:ext cx="141287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531AB1-0D44-43CC-A19D-CA775769C12D}"/>
              </a:ext>
            </a:extLst>
          </p:cNvPr>
          <p:cNvSpPr/>
          <p:nvPr/>
        </p:nvSpPr>
        <p:spPr>
          <a:xfrm>
            <a:off x="7330281" y="2416696"/>
            <a:ext cx="142875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C2638E-6F51-46A8-8975-642788FCB945}"/>
              </a:ext>
            </a:extLst>
          </p:cNvPr>
          <p:cNvSpPr/>
          <p:nvPr/>
        </p:nvSpPr>
        <p:spPr>
          <a:xfrm>
            <a:off x="4760119" y="2416696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57C24A-0E99-4CBD-807C-AD148C9708E0}"/>
              </a:ext>
            </a:extLst>
          </p:cNvPr>
          <p:cNvSpPr/>
          <p:nvPr/>
        </p:nvSpPr>
        <p:spPr>
          <a:xfrm>
            <a:off x="7300119" y="2416696"/>
            <a:ext cx="141287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55D1D0-1A53-4F00-B3E9-49AFD6C1B2E0}"/>
              </a:ext>
            </a:extLst>
          </p:cNvPr>
          <p:cNvCxnSpPr/>
          <p:nvPr/>
        </p:nvCxnSpPr>
        <p:spPr>
          <a:xfrm flipV="1">
            <a:off x="4334669" y="3546996"/>
            <a:ext cx="446087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4A7123-C69C-4E80-A413-FA3B717D0524}"/>
              </a:ext>
            </a:extLst>
          </p:cNvPr>
          <p:cNvCxnSpPr/>
          <p:nvPr/>
        </p:nvCxnSpPr>
        <p:spPr>
          <a:xfrm flipV="1">
            <a:off x="4855368" y="3507307"/>
            <a:ext cx="2463800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3" name="Line 29">
            <a:extLst>
              <a:ext uri="{FF2B5EF4-FFF2-40B4-BE49-F238E27FC236}">
                <a16:creationId xmlns:a16="http://schemas.microsoft.com/office/drawing/2014/main" id="{11717E84-410C-4059-86F9-6CD9246D1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4669" y="4039120"/>
            <a:ext cx="2573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4" name="Line 29">
            <a:extLst>
              <a:ext uri="{FF2B5EF4-FFF2-40B4-BE49-F238E27FC236}">
                <a16:creationId xmlns:a16="http://schemas.microsoft.com/office/drawing/2014/main" id="{FABD6799-38B9-44FF-973F-09ACC28605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8006" y="3551758"/>
            <a:ext cx="449263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7" name="Freeform 3">
            <a:extLst>
              <a:ext uri="{FF2B5EF4-FFF2-40B4-BE49-F238E27FC236}">
                <a16:creationId xmlns:a16="http://schemas.microsoft.com/office/drawing/2014/main" id="{E482AD00-D5AB-4907-998C-DD7F63714E66}"/>
              </a:ext>
            </a:extLst>
          </p:cNvPr>
          <p:cNvSpPr>
            <a:spLocks/>
          </p:cNvSpPr>
          <p:nvPr/>
        </p:nvSpPr>
        <p:spPr bwMode="auto">
          <a:xfrm>
            <a:off x="4771230" y="2496071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8" name="Text Box 10">
            <a:extLst>
              <a:ext uri="{FF2B5EF4-FFF2-40B4-BE49-F238E27FC236}">
                <a16:creationId xmlns:a16="http://schemas.microsoft.com/office/drawing/2014/main" id="{02A28222-D4D6-47E6-95E8-1F972037F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005" y="4039120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6099" name="AutoShape 7">
            <a:extLst>
              <a:ext uri="{FF2B5EF4-FFF2-40B4-BE49-F238E27FC236}">
                <a16:creationId xmlns:a16="http://schemas.microsoft.com/office/drawing/2014/main" id="{913E87DF-3F99-4D9F-8090-9400BF4449F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068218" y="3065982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C78D0D-9600-441D-937A-BD7D838965C5}"/>
              </a:ext>
            </a:extLst>
          </p:cNvPr>
          <p:cNvSpPr/>
          <p:nvPr/>
        </p:nvSpPr>
        <p:spPr>
          <a:xfrm>
            <a:off x="4147344" y="3000896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A74C94-0E00-47A6-B324-5C951DA51A23}"/>
              </a:ext>
            </a:extLst>
          </p:cNvPr>
          <p:cNvSpPr/>
          <p:nvPr/>
        </p:nvSpPr>
        <p:spPr>
          <a:xfrm>
            <a:off x="7366794" y="3532707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937754-41FE-4A29-A530-D28505DA1D73}"/>
              </a:ext>
            </a:extLst>
          </p:cNvPr>
          <p:cNvCxnSpPr/>
          <p:nvPr/>
        </p:nvCxnSpPr>
        <p:spPr>
          <a:xfrm flipV="1">
            <a:off x="4321968" y="3546996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3" name="Line 29">
            <a:extLst>
              <a:ext uri="{FF2B5EF4-FFF2-40B4-BE49-F238E27FC236}">
                <a16:creationId xmlns:a16="http://schemas.microsoft.com/office/drawing/2014/main" id="{0E81C8C7-ADA8-40AB-971E-2A704996BD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9080" y="3551758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4" name="AutoShape 7">
            <a:extLst>
              <a:ext uri="{FF2B5EF4-FFF2-40B4-BE49-F238E27FC236}">
                <a16:creationId xmlns:a16="http://schemas.microsoft.com/office/drawing/2014/main" id="{995D9F67-0097-4D71-AF0A-226B1D8E8A0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474243" y="3046932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5" name="Freeform 3">
            <a:extLst>
              <a:ext uri="{FF2B5EF4-FFF2-40B4-BE49-F238E27FC236}">
                <a16:creationId xmlns:a16="http://schemas.microsoft.com/office/drawing/2014/main" id="{54D14577-E387-42A0-8B50-5A5854D9862B}"/>
              </a:ext>
            </a:extLst>
          </p:cNvPr>
          <p:cNvSpPr>
            <a:spLocks/>
          </p:cNvSpPr>
          <p:nvPr/>
        </p:nvSpPr>
        <p:spPr bwMode="auto">
          <a:xfrm>
            <a:off x="4045744" y="3378721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858420-BC63-45F5-99E0-3E9E5B170588}"/>
              </a:ext>
            </a:extLst>
          </p:cNvPr>
          <p:cNvCxnSpPr/>
          <p:nvPr/>
        </p:nvCxnSpPr>
        <p:spPr>
          <a:xfrm flipV="1">
            <a:off x="4771230" y="2478608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3DCC604-E860-457C-93C0-3F276A8C2E0B}"/>
              </a:ext>
            </a:extLst>
          </p:cNvPr>
          <p:cNvCxnSpPr/>
          <p:nvPr/>
        </p:nvCxnSpPr>
        <p:spPr>
          <a:xfrm flipV="1">
            <a:off x="4841080" y="3507307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0FE5FB-E69E-423C-B9D9-9D41E8C436FC}"/>
              </a:ext>
            </a:extLst>
          </p:cNvPr>
          <p:cNvCxnSpPr/>
          <p:nvPr/>
        </p:nvCxnSpPr>
        <p:spPr>
          <a:xfrm flipV="1">
            <a:off x="4015580" y="3532708"/>
            <a:ext cx="723900" cy="7969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9" name="Line 29">
            <a:extLst>
              <a:ext uri="{FF2B5EF4-FFF2-40B4-BE49-F238E27FC236}">
                <a16:creationId xmlns:a16="http://schemas.microsoft.com/office/drawing/2014/main" id="{1C1B9BEF-5123-4414-A09B-9E0A5F3AC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5580" y="4370907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0" name="Text Box 12">
            <a:extLst>
              <a:ext uri="{FF2B5EF4-FFF2-40B4-BE49-F238E27FC236}">
                <a16:creationId xmlns:a16="http://schemas.microsoft.com/office/drawing/2014/main" id="{545FC61F-A7B0-4BD7-AE60-7C7DADED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594" y="4329633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6111" name="AutoShape 4">
            <a:extLst>
              <a:ext uri="{FF2B5EF4-FFF2-40B4-BE49-F238E27FC236}">
                <a16:creationId xmlns:a16="http://schemas.microsoft.com/office/drawing/2014/main" id="{955531CF-07E7-4A9B-9DEA-E17AA54E9F0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791744" y="2492896"/>
            <a:ext cx="3565525" cy="490537"/>
          </a:xfrm>
          <a:prstGeom prst="parallelogram">
            <a:avLst>
              <a:gd name="adj" fmla="val 19918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83FD78A-67E7-480C-8021-683676317C11}"/>
              </a:ext>
            </a:extLst>
          </p:cNvPr>
          <p:cNvSpPr/>
          <p:nvPr/>
        </p:nvSpPr>
        <p:spPr>
          <a:xfrm>
            <a:off x="7381080" y="2416696"/>
            <a:ext cx="29210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>
            <a:extLst>
              <a:ext uri="{FF2B5EF4-FFF2-40B4-BE49-F238E27FC236}">
                <a16:creationId xmlns:a16="http://schemas.microsoft.com/office/drawing/2014/main" id="{AD213CFF-1CAD-4EFF-A5E9-0C6A0FEE7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Freeform 3">
            <a:extLst>
              <a:ext uri="{FF2B5EF4-FFF2-40B4-BE49-F238E27FC236}">
                <a16:creationId xmlns:a16="http://schemas.microsoft.com/office/drawing/2014/main" id="{06AF28C0-D4B9-4442-A8E0-E7824AD2CC9E}"/>
              </a:ext>
            </a:extLst>
          </p:cNvPr>
          <p:cNvSpPr>
            <a:spLocks/>
          </p:cNvSpPr>
          <p:nvPr/>
        </p:nvSpPr>
        <p:spPr bwMode="auto">
          <a:xfrm>
            <a:off x="4835426" y="2654375"/>
            <a:ext cx="2573338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Text Box 10">
            <a:extLst>
              <a:ext uri="{FF2B5EF4-FFF2-40B4-BE49-F238E27FC236}">
                <a16:creationId xmlns:a16="http://schemas.microsoft.com/office/drawing/2014/main" id="{73FB1B2D-15EB-40AF-B4BA-1DC48AE7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201" y="4197424"/>
            <a:ext cx="1379538" cy="4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7111" name="Text Box 12">
            <a:extLst>
              <a:ext uri="{FF2B5EF4-FFF2-40B4-BE49-F238E27FC236}">
                <a16:creationId xmlns:a16="http://schemas.microsoft.com/office/drawing/2014/main" id="{AE0459D2-E060-4213-9748-E752ACED109B}"/>
              </a:ext>
            </a:extLst>
          </p:cNvPr>
          <p:cNvSpPr txBox="1">
            <a:spLocks noChangeArrowheads="1"/>
          </p:cNvSpPr>
          <p:nvPr/>
        </p:nvSpPr>
        <p:spPr bwMode="auto">
          <a:xfrm rot="-2850861">
            <a:off x="6591202" y="4010100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7112" name="Text Box 13">
            <a:extLst>
              <a:ext uri="{FF2B5EF4-FFF2-40B4-BE49-F238E27FC236}">
                <a16:creationId xmlns:a16="http://schemas.microsoft.com/office/drawing/2014/main" id="{A91B93CB-7052-4867-96CC-4B101187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465" y="2932187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7113" name="AutoShape 7">
            <a:extLst>
              <a:ext uri="{FF2B5EF4-FFF2-40B4-BE49-F238E27FC236}">
                <a16:creationId xmlns:a16="http://schemas.microsoft.com/office/drawing/2014/main" id="{E9493F10-4468-4C47-8243-0955E480A972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132414" y="3224286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6A42BDC-166B-4E83-860D-5B9D68C2D870}"/>
              </a:ext>
            </a:extLst>
          </p:cNvPr>
          <p:cNvSpPr/>
          <p:nvPr/>
        </p:nvSpPr>
        <p:spPr>
          <a:xfrm>
            <a:off x="4211540" y="3159200"/>
            <a:ext cx="14287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CB8750-FF8F-41D6-B371-686BF76732F0}"/>
              </a:ext>
            </a:extLst>
          </p:cNvPr>
          <p:cNvSpPr/>
          <p:nvPr/>
        </p:nvSpPr>
        <p:spPr>
          <a:xfrm>
            <a:off x="7430990" y="3691011"/>
            <a:ext cx="142875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75D97B-321F-4A7C-86B3-413BFAFCA177}"/>
              </a:ext>
            </a:extLst>
          </p:cNvPr>
          <p:cNvCxnSpPr/>
          <p:nvPr/>
        </p:nvCxnSpPr>
        <p:spPr>
          <a:xfrm flipV="1">
            <a:off x="4386164" y="3705300"/>
            <a:ext cx="444500" cy="484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7" name="Line 29">
            <a:extLst>
              <a:ext uri="{FF2B5EF4-FFF2-40B4-BE49-F238E27FC236}">
                <a16:creationId xmlns:a16="http://schemas.microsoft.com/office/drawing/2014/main" id="{1A9CFB0E-7CB8-47F6-B654-2F0391B4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3276" y="3710062"/>
            <a:ext cx="723900" cy="777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8" name="AutoShape 7">
            <a:extLst>
              <a:ext uri="{FF2B5EF4-FFF2-40B4-BE49-F238E27FC236}">
                <a16:creationId xmlns:a16="http://schemas.microsoft.com/office/drawing/2014/main" id="{A7FF9F45-D42B-424F-B5AB-B9C7F92225E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538439" y="3205236"/>
            <a:ext cx="1839912" cy="738188"/>
          </a:xfrm>
          <a:prstGeom prst="parallelogram">
            <a:avLst>
              <a:gd name="adj" fmla="val 115104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9" name="Freeform 3">
            <a:extLst>
              <a:ext uri="{FF2B5EF4-FFF2-40B4-BE49-F238E27FC236}">
                <a16:creationId xmlns:a16="http://schemas.microsoft.com/office/drawing/2014/main" id="{E079B079-37F3-47C8-B246-0E0494101476}"/>
              </a:ext>
            </a:extLst>
          </p:cNvPr>
          <p:cNvSpPr>
            <a:spLocks/>
          </p:cNvSpPr>
          <p:nvPr/>
        </p:nvSpPr>
        <p:spPr bwMode="auto">
          <a:xfrm>
            <a:off x="4109940" y="3537025"/>
            <a:ext cx="2573337" cy="9921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0" name="AutoShape 4">
            <a:extLst>
              <a:ext uri="{FF2B5EF4-FFF2-40B4-BE49-F238E27FC236}">
                <a16:creationId xmlns:a16="http://schemas.microsoft.com/office/drawing/2014/main" id="{6403D126-B9A8-4FEC-B2C0-843241B75E3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79776" y="2636912"/>
            <a:ext cx="3365500" cy="900113"/>
          </a:xfrm>
          <a:prstGeom prst="parallelogram">
            <a:avLst>
              <a:gd name="adj" fmla="val 87676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9428483-3588-424C-9F44-3CDA3A00B887}"/>
              </a:ext>
            </a:extLst>
          </p:cNvPr>
          <p:cNvCxnSpPr/>
          <p:nvPr/>
        </p:nvCxnSpPr>
        <p:spPr>
          <a:xfrm flipV="1">
            <a:off x="4835426" y="2636912"/>
            <a:ext cx="0" cy="981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611473E-5345-4420-9258-5C0584D9A216}"/>
              </a:ext>
            </a:extLst>
          </p:cNvPr>
          <p:cNvCxnSpPr/>
          <p:nvPr/>
        </p:nvCxnSpPr>
        <p:spPr>
          <a:xfrm flipV="1">
            <a:off x="4905276" y="3665611"/>
            <a:ext cx="2465388" cy="79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87C7DC3-0E58-4B35-9B1F-665593C94EFC}"/>
              </a:ext>
            </a:extLst>
          </p:cNvPr>
          <p:cNvCxnSpPr/>
          <p:nvPr/>
        </p:nvCxnSpPr>
        <p:spPr>
          <a:xfrm flipV="1">
            <a:off x="4079776" y="3703712"/>
            <a:ext cx="774700" cy="784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4" name="Line 29">
            <a:extLst>
              <a:ext uri="{FF2B5EF4-FFF2-40B4-BE49-F238E27FC236}">
                <a16:creationId xmlns:a16="http://schemas.microsoft.com/office/drawing/2014/main" id="{21704E31-28A9-4F7F-B584-54280739C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776" y="4529211"/>
            <a:ext cx="2573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5" name="Text Box 12">
            <a:extLst>
              <a:ext uri="{FF2B5EF4-FFF2-40B4-BE49-F238E27FC236}">
                <a16:creationId xmlns:a16="http://schemas.microsoft.com/office/drawing/2014/main" id="{09E625BC-9749-4CBA-AAD1-7DE63CB4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790" y="4487937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70618B-1E82-41A1-A948-7CFBBD8F1452}"/>
              </a:ext>
            </a:extLst>
          </p:cNvPr>
          <p:cNvSpPr/>
          <p:nvPr/>
        </p:nvSpPr>
        <p:spPr>
          <a:xfrm>
            <a:off x="7445276" y="2575000"/>
            <a:ext cx="29210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A9351539-3BBA-45E9-877F-6438D35D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11">
            <a:extLst>
              <a:ext uri="{FF2B5EF4-FFF2-40B4-BE49-F238E27FC236}">
                <a16:creationId xmlns:a16="http://schemas.microsoft.com/office/drawing/2014/main" id="{622924B0-6ACC-41F4-B17E-EC390E89C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4868863"/>
            <a:ext cx="799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hộp chữ nhật là:</a:t>
            </a:r>
          </a:p>
        </p:txBody>
      </p:sp>
      <p:sp>
        <p:nvSpPr>
          <p:cNvPr id="48131" name="Text Box 12">
            <a:extLst>
              <a:ext uri="{FF2B5EF4-FFF2-40B4-BE49-F238E27FC236}">
                <a16:creationId xmlns:a16="http://schemas.microsoft.com/office/drawing/2014/main" id="{1435F5BA-8CE3-41A8-968F-F8CE42C8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5387975"/>
            <a:ext cx="49688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+ 8 + 5 + 8) × 4 = 104 (cm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8135" name="Freeform 3">
            <a:extLst>
              <a:ext uri="{FF2B5EF4-FFF2-40B4-BE49-F238E27FC236}">
                <a16:creationId xmlns:a16="http://schemas.microsoft.com/office/drawing/2014/main" id="{83F1D5AC-E712-407D-8B5D-B599ACB47044}"/>
              </a:ext>
            </a:extLst>
          </p:cNvPr>
          <p:cNvSpPr>
            <a:spLocks/>
          </p:cNvSpPr>
          <p:nvPr/>
        </p:nvSpPr>
        <p:spPr bwMode="auto">
          <a:xfrm>
            <a:off x="3598863" y="2806701"/>
            <a:ext cx="2571750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6" name="Freeform 4">
            <a:extLst>
              <a:ext uri="{FF2B5EF4-FFF2-40B4-BE49-F238E27FC236}">
                <a16:creationId xmlns:a16="http://schemas.microsoft.com/office/drawing/2014/main" id="{01CAB58F-753E-4751-8E1F-6EE64736F0E5}"/>
              </a:ext>
            </a:extLst>
          </p:cNvPr>
          <p:cNvSpPr>
            <a:spLocks/>
          </p:cNvSpPr>
          <p:nvPr/>
        </p:nvSpPr>
        <p:spPr bwMode="auto">
          <a:xfrm>
            <a:off x="3598863" y="1766889"/>
            <a:ext cx="2571750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7" name="Freeform 5">
            <a:extLst>
              <a:ext uri="{FF2B5EF4-FFF2-40B4-BE49-F238E27FC236}">
                <a16:creationId xmlns:a16="http://schemas.microsoft.com/office/drawing/2014/main" id="{E5B7C179-6D1E-4802-B2E5-6D66E5329272}"/>
              </a:ext>
            </a:extLst>
          </p:cNvPr>
          <p:cNvSpPr>
            <a:spLocks/>
          </p:cNvSpPr>
          <p:nvPr/>
        </p:nvSpPr>
        <p:spPr bwMode="auto">
          <a:xfrm>
            <a:off x="3595689" y="3824289"/>
            <a:ext cx="2586037" cy="1030287"/>
          </a:xfrm>
          <a:custGeom>
            <a:avLst/>
            <a:gdLst>
              <a:gd name="T0" fmla="*/ 0 w 1824"/>
              <a:gd name="T1" fmla="*/ 2147483646 h 816"/>
              <a:gd name="T2" fmla="*/ 0 w 1824"/>
              <a:gd name="T3" fmla="*/ 0 h 816"/>
              <a:gd name="T4" fmla="*/ 2147483646 w 1824"/>
              <a:gd name="T5" fmla="*/ 0 h 816"/>
              <a:gd name="T6" fmla="*/ 2147483646 w 1824"/>
              <a:gd name="T7" fmla="*/ 0 h 816"/>
              <a:gd name="T8" fmla="*/ 2147483646 w 1824"/>
              <a:gd name="T9" fmla="*/ 2147483646 h 816"/>
              <a:gd name="T10" fmla="*/ 0 w 1824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816">
                <a:moveTo>
                  <a:pt x="0" y="816"/>
                </a:moveTo>
                <a:lnTo>
                  <a:pt x="0" y="0"/>
                </a:lnTo>
                <a:lnTo>
                  <a:pt x="1776" y="0"/>
                </a:lnTo>
                <a:lnTo>
                  <a:pt x="1824" y="0"/>
                </a:lnTo>
                <a:lnTo>
                  <a:pt x="1824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8" name="Text Box 13">
            <a:extLst>
              <a:ext uri="{FF2B5EF4-FFF2-40B4-BE49-F238E27FC236}">
                <a16:creationId xmlns:a16="http://schemas.microsoft.com/office/drawing/2014/main" id="{19A27E32-E969-4A6B-9014-10B19403E8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29789" y="3187701"/>
            <a:ext cx="1228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8139" name="AutoShape 7">
            <a:extLst>
              <a:ext uri="{FF2B5EF4-FFF2-40B4-BE49-F238E27FC236}">
                <a16:creationId xmlns:a16="http://schemas.microsoft.com/office/drawing/2014/main" id="{8C1BED6A-33A6-4FB4-80B6-2175EFACA75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98714" y="2649539"/>
            <a:ext cx="1023937" cy="1366837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E9E1EE-7EC8-41F5-B657-4F04BEE4F9EC}"/>
              </a:ext>
            </a:extLst>
          </p:cNvPr>
          <p:cNvCxnSpPr/>
          <p:nvPr/>
        </p:nvCxnSpPr>
        <p:spPr>
          <a:xfrm flipV="1">
            <a:off x="3598863" y="3489325"/>
            <a:ext cx="0" cy="349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1" name="AutoShape 7">
            <a:extLst>
              <a:ext uri="{FF2B5EF4-FFF2-40B4-BE49-F238E27FC236}">
                <a16:creationId xmlns:a16="http://schemas.microsoft.com/office/drawing/2014/main" id="{07548A45-9259-4219-8356-8075F7AFFBA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347619" y="2636044"/>
            <a:ext cx="1023938" cy="1365250"/>
          </a:xfrm>
          <a:prstGeom prst="parallelogram">
            <a:avLst>
              <a:gd name="adj" fmla="val 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2" name="Freeform 3">
            <a:extLst>
              <a:ext uri="{FF2B5EF4-FFF2-40B4-BE49-F238E27FC236}">
                <a16:creationId xmlns:a16="http://schemas.microsoft.com/office/drawing/2014/main" id="{0F1B8FE0-85C5-4748-8F64-FB024A4D3BDD}"/>
              </a:ext>
            </a:extLst>
          </p:cNvPr>
          <p:cNvSpPr>
            <a:spLocks/>
          </p:cNvSpPr>
          <p:nvPr/>
        </p:nvSpPr>
        <p:spPr bwMode="auto">
          <a:xfrm>
            <a:off x="7542214" y="2808289"/>
            <a:ext cx="2573337" cy="103187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3" name="Line 29">
            <a:extLst>
              <a:ext uri="{FF2B5EF4-FFF2-40B4-BE49-F238E27FC236}">
                <a16:creationId xmlns:a16="http://schemas.microsoft.com/office/drawing/2014/main" id="{0EC8EAA8-BBB9-4357-8A75-60BA6E662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7264" y="3844925"/>
            <a:ext cx="7888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4" name="Text Box 12">
            <a:extLst>
              <a:ext uri="{FF2B5EF4-FFF2-40B4-BE49-F238E27FC236}">
                <a16:creationId xmlns:a16="http://schemas.microsoft.com/office/drawing/2014/main" id="{A756BC1E-3BF0-49A7-84B7-4349A3B98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9" y="3382964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8145" name="Text Box 12">
            <a:extLst>
              <a:ext uri="{FF2B5EF4-FFF2-40B4-BE49-F238E27FC236}">
                <a16:creationId xmlns:a16="http://schemas.microsoft.com/office/drawing/2014/main" id="{ED0B952F-7DC9-4582-9B36-BC50D63B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9" y="3411539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sp>
        <p:nvSpPr>
          <p:cNvPr id="48146" name="Text Box 12">
            <a:extLst>
              <a:ext uri="{FF2B5EF4-FFF2-40B4-BE49-F238E27FC236}">
                <a16:creationId xmlns:a16="http://schemas.microsoft.com/office/drawing/2014/main" id="{106271EA-B385-45D0-B841-48D19191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6" y="3379789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8147" name="Text Box 12">
            <a:extLst>
              <a:ext uri="{FF2B5EF4-FFF2-40B4-BE49-F238E27FC236}">
                <a16:creationId xmlns:a16="http://schemas.microsoft.com/office/drawing/2014/main" id="{BEB8C0EB-D8D1-45F2-B152-ED9E40B7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392489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>
            <a:spAutoFit/>
          </a:bodyPr>
          <a:lstStyle>
            <a:lvl1pPr defTabSz="873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8" name="AutoShape 22">
            <a:extLst>
              <a:ext uri="{FF2B5EF4-FFF2-40B4-BE49-F238E27FC236}">
                <a16:creationId xmlns:a16="http://schemas.microsoft.com/office/drawing/2014/main" id="{06EDEDB2-7BD2-445E-9BC7-F094BC40594B}"/>
              </a:ext>
            </a:extLst>
          </p:cNvPr>
          <p:cNvSpPr>
            <a:spLocks/>
          </p:cNvSpPr>
          <p:nvPr/>
        </p:nvSpPr>
        <p:spPr bwMode="auto">
          <a:xfrm rot="-5400000">
            <a:off x="4725195" y="4906170"/>
            <a:ext cx="188913" cy="1997075"/>
          </a:xfrm>
          <a:prstGeom prst="leftBrace">
            <a:avLst>
              <a:gd name="adj1" fmla="val 6523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430" tIns="45714" rIns="91430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34B58A3E-9D12-469D-BAC2-DF5FA824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4" y="5999163"/>
            <a:ext cx="15382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mặt đáy</a:t>
            </a:r>
          </a:p>
        </p:txBody>
      </p:sp>
      <p:sp>
        <p:nvSpPr>
          <p:cNvPr id="40" name="Text Box 25">
            <a:extLst>
              <a:ext uri="{FF2B5EF4-FFF2-40B4-BE49-F238E27FC236}">
                <a16:creationId xmlns:a16="http://schemas.microsoft.com/office/drawing/2014/main" id="{F803AFD1-AA26-4F15-86CD-EE462B089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5949951"/>
            <a:ext cx="1671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</a:t>
            </a:r>
          </a:p>
        </p:txBody>
      </p:sp>
      <p:sp>
        <p:nvSpPr>
          <p:cNvPr id="41" name="AutoShape 32">
            <a:extLst>
              <a:ext uri="{FF2B5EF4-FFF2-40B4-BE49-F238E27FC236}">
                <a16:creationId xmlns:a16="http://schemas.microsoft.com/office/drawing/2014/main" id="{E19D6494-06CC-4D61-89F9-CE1FF9F2A92E}"/>
              </a:ext>
            </a:extLst>
          </p:cNvPr>
          <p:cNvSpPr>
            <a:spLocks/>
          </p:cNvSpPr>
          <p:nvPr/>
        </p:nvSpPr>
        <p:spPr bwMode="auto">
          <a:xfrm rot="-5400000">
            <a:off x="6293645" y="5630070"/>
            <a:ext cx="144463" cy="504825"/>
          </a:xfrm>
          <a:prstGeom prst="leftBrace">
            <a:avLst>
              <a:gd name="adj1" fmla="val 291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430" tIns="45714" rIns="91430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-34181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7936DA47-B307-4934-9FE7-9A0F732A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14">
            <a:extLst>
              <a:ext uri="{FF2B5EF4-FFF2-40B4-BE49-F238E27FC236}">
                <a16:creationId xmlns:a16="http://schemas.microsoft.com/office/drawing/2014/main" id="{6E1725B4-B023-4614-A285-843D33A95F1A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2277146"/>
            <a:ext cx="8712200" cy="1067791"/>
            <a:chOff x="476" y="649"/>
            <a:chExt cx="4526" cy="1763"/>
          </a:xfrm>
        </p:grpSpPr>
        <p:sp>
          <p:nvSpPr>
            <p:cNvPr id="49158" name="Rectangle 13">
              <a:extLst>
                <a:ext uri="{FF2B5EF4-FFF2-40B4-BE49-F238E27FC236}">
                  <a16:creationId xmlns:a16="http://schemas.microsoft.com/office/drawing/2014/main" id="{B1173094-5C12-4043-A433-03C20A20A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649"/>
              <a:ext cx="4451" cy="17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vi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49159" name="Rectangle 7">
              <a:extLst>
                <a:ext uri="{FF2B5EF4-FFF2-40B4-BE49-F238E27FC236}">
                  <a16:creationId xmlns:a16="http://schemas.microsoft.com/office/drawing/2014/main" id="{47D90354-F0E1-4A2D-A698-525B88E44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3"/>
              <a:ext cx="70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>
            <a:extLst>
              <a:ext uri="{FF2B5EF4-FFF2-40B4-BE49-F238E27FC236}">
                <a16:creationId xmlns:a16="http://schemas.microsoft.com/office/drawing/2014/main" id="{D1AD0EF1-6342-49EB-9C3A-AA18B41A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Freeform 33">
            <a:extLst>
              <a:ext uri="{FF2B5EF4-FFF2-40B4-BE49-F238E27FC236}">
                <a16:creationId xmlns:a16="http://schemas.microsoft.com/office/drawing/2014/main" id="{6CAC986F-88A9-499E-B0AD-D7913C2EA464}"/>
              </a:ext>
            </a:extLst>
          </p:cNvPr>
          <p:cNvSpPr>
            <a:spLocks/>
          </p:cNvSpPr>
          <p:nvPr/>
        </p:nvSpPr>
        <p:spPr bwMode="auto">
          <a:xfrm>
            <a:off x="4201393" y="3448743"/>
            <a:ext cx="2881312" cy="12969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Freeform 32">
            <a:extLst>
              <a:ext uri="{FF2B5EF4-FFF2-40B4-BE49-F238E27FC236}">
                <a16:creationId xmlns:a16="http://schemas.microsoft.com/office/drawing/2014/main" id="{9B9B3487-2B98-4922-A7C4-F0C31293620D}"/>
              </a:ext>
            </a:extLst>
          </p:cNvPr>
          <p:cNvSpPr>
            <a:spLocks/>
          </p:cNvSpPr>
          <p:nvPr/>
        </p:nvSpPr>
        <p:spPr bwMode="auto">
          <a:xfrm>
            <a:off x="3048869" y="3448742"/>
            <a:ext cx="1150937" cy="2159000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Freeform 31">
            <a:extLst>
              <a:ext uri="{FF2B5EF4-FFF2-40B4-BE49-F238E27FC236}">
                <a16:creationId xmlns:a16="http://schemas.microsoft.com/office/drawing/2014/main" id="{8FE884C6-BD1D-4350-9F7F-6E130AA52816}"/>
              </a:ext>
            </a:extLst>
          </p:cNvPr>
          <p:cNvSpPr>
            <a:spLocks/>
          </p:cNvSpPr>
          <p:nvPr/>
        </p:nvSpPr>
        <p:spPr bwMode="auto">
          <a:xfrm>
            <a:off x="5930180" y="3482079"/>
            <a:ext cx="1150938" cy="2159000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 Box 58">
            <a:extLst>
              <a:ext uri="{FF2B5EF4-FFF2-40B4-BE49-F238E27FC236}">
                <a16:creationId xmlns:a16="http://schemas.microsoft.com/office/drawing/2014/main" id="{878F9F08-98C1-4EF6-9331-1A37A840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46" y="2021334"/>
            <a:ext cx="11247461" cy="100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182" name="Picture 10">
            <a:extLst>
              <a:ext uri="{FF2B5EF4-FFF2-40B4-BE49-F238E27FC236}">
                <a16:creationId xmlns:a16="http://schemas.microsoft.com/office/drawing/2014/main" id="{BD881F04-D696-4C03-9311-3F46A96E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31" y="5609329"/>
            <a:ext cx="12287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12">
            <a:extLst>
              <a:ext uri="{FF2B5EF4-FFF2-40B4-BE49-F238E27FC236}">
                <a16:creationId xmlns:a16="http://schemas.microsoft.com/office/drawing/2014/main" id="{999E6A99-1DC6-4FD9-81A4-899AC12C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6146080" y="4672704"/>
            <a:ext cx="1208088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13">
            <a:extLst>
              <a:ext uri="{FF2B5EF4-FFF2-40B4-BE49-F238E27FC236}">
                <a16:creationId xmlns:a16="http://schemas.microsoft.com/office/drawing/2014/main" id="{6017B4E6-C682-4A0A-BB22-3CFC82BF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80" y="3520179"/>
            <a:ext cx="7302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185" name="Group 14">
            <a:extLst>
              <a:ext uri="{FF2B5EF4-FFF2-40B4-BE49-F238E27FC236}">
                <a16:creationId xmlns:a16="http://schemas.microsoft.com/office/drawing/2014/main" id="{CAB852F5-0AED-4D4B-86C5-1530AC0E0EDA}"/>
              </a:ext>
            </a:extLst>
          </p:cNvPr>
          <p:cNvGrpSpPr>
            <a:grpSpLocks/>
          </p:cNvGrpSpPr>
          <p:nvPr/>
        </p:nvGrpSpPr>
        <p:grpSpPr bwMode="auto">
          <a:xfrm>
            <a:off x="2999656" y="3461443"/>
            <a:ext cx="4041775" cy="2179637"/>
            <a:chOff x="431" y="1973"/>
            <a:chExt cx="2546" cy="1373"/>
          </a:xfrm>
        </p:grpSpPr>
        <p:sp>
          <p:nvSpPr>
            <p:cNvPr id="50189" name="Freeform 15">
              <a:extLst>
                <a:ext uri="{FF2B5EF4-FFF2-40B4-BE49-F238E27FC236}">
                  <a16:creationId xmlns:a16="http://schemas.microsoft.com/office/drawing/2014/main" id="{C65EB276-281F-4866-B7AA-C090E0078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0" name="Line 16">
              <a:extLst>
                <a:ext uri="{FF2B5EF4-FFF2-40B4-BE49-F238E27FC236}">
                  <a16:creationId xmlns:a16="http://schemas.microsoft.com/office/drawing/2014/main" id="{07E913DB-994F-4E7A-97EC-1DD1E2505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1" name="Line 17">
              <a:extLst>
                <a:ext uri="{FF2B5EF4-FFF2-40B4-BE49-F238E27FC236}">
                  <a16:creationId xmlns:a16="http://schemas.microsoft.com/office/drawing/2014/main" id="{8BD104AC-3E54-459B-B55B-45838D5AE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2" name="Line 18">
              <a:extLst>
                <a:ext uri="{FF2B5EF4-FFF2-40B4-BE49-F238E27FC236}">
                  <a16:creationId xmlns:a16="http://schemas.microsoft.com/office/drawing/2014/main" id="{B011F47E-6A62-4B9D-9729-50BFE8618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3" name="Line 19">
              <a:extLst>
                <a:ext uri="{FF2B5EF4-FFF2-40B4-BE49-F238E27FC236}">
                  <a16:creationId xmlns:a16="http://schemas.microsoft.com/office/drawing/2014/main" id="{E4C80E04-1786-48F2-8DFE-77F0D959F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4" name="Line 20">
              <a:extLst>
                <a:ext uri="{FF2B5EF4-FFF2-40B4-BE49-F238E27FC236}">
                  <a16:creationId xmlns:a16="http://schemas.microsoft.com/office/drawing/2014/main" id="{3762DDA5-A4F8-424C-B276-A56959C44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5" name="Line 21">
              <a:extLst>
                <a:ext uri="{FF2B5EF4-FFF2-40B4-BE49-F238E27FC236}">
                  <a16:creationId xmlns:a16="http://schemas.microsoft.com/office/drawing/2014/main" id="{20634E89-170B-460E-A558-E4B3B657B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6" name="Line 22">
              <a:extLst>
                <a:ext uri="{FF2B5EF4-FFF2-40B4-BE49-F238E27FC236}">
                  <a16:creationId xmlns:a16="http://schemas.microsoft.com/office/drawing/2014/main" id="{5169D556-384F-4878-BA05-EB1F8DAA8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7" name="Line 23">
              <a:extLst>
                <a:ext uri="{FF2B5EF4-FFF2-40B4-BE49-F238E27FC236}">
                  <a16:creationId xmlns:a16="http://schemas.microsoft.com/office/drawing/2014/main" id="{AFDD28EB-5497-4F19-B155-917883B7B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8" name="Line 24">
              <a:extLst>
                <a:ext uri="{FF2B5EF4-FFF2-40B4-BE49-F238E27FC236}">
                  <a16:creationId xmlns:a16="http://schemas.microsoft.com/office/drawing/2014/main" id="{CD9B8746-6B28-4D37-B63F-B27C6342D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9" name="Line 25">
              <a:extLst>
                <a:ext uri="{FF2B5EF4-FFF2-40B4-BE49-F238E27FC236}">
                  <a16:creationId xmlns:a16="http://schemas.microsoft.com/office/drawing/2014/main" id="{A5547E27-9F2E-48F9-91C3-231FA201B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0" name="Line 26">
              <a:extLst>
                <a:ext uri="{FF2B5EF4-FFF2-40B4-BE49-F238E27FC236}">
                  <a16:creationId xmlns:a16="http://schemas.microsoft.com/office/drawing/2014/main" id="{A98B2D3B-F4DF-45BA-82FC-EC29E2040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1" name="Line 27">
              <a:extLst>
                <a:ext uri="{FF2B5EF4-FFF2-40B4-BE49-F238E27FC236}">
                  <a16:creationId xmlns:a16="http://schemas.microsoft.com/office/drawing/2014/main" id="{24608317-EFEA-4F3E-BE9F-997A1C644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2" name="Line 28">
              <a:extLst>
                <a:ext uri="{FF2B5EF4-FFF2-40B4-BE49-F238E27FC236}">
                  <a16:creationId xmlns:a16="http://schemas.microsoft.com/office/drawing/2014/main" id="{3D145CC8-32D5-4627-BC04-906195FD5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3" name="Freeform 29">
              <a:extLst>
                <a:ext uri="{FF2B5EF4-FFF2-40B4-BE49-F238E27FC236}">
                  <a16:creationId xmlns:a16="http://schemas.microsoft.com/office/drawing/2014/main" id="{57DEB521-C294-47C3-BCD9-B520D2AE4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568 w 2540"/>
                <a:gd name="T1" fmla="*/ 0 h 545"/>
                <a:gd name="T2" fmla="*/ 1987 w 2540"/>
                <a:gd name="T3" fmla="*/ 0 h 545"/>
                <a:gd name="T4" fmla="*/ 1421 w 2540"/>
                <a:gd name="T5" fmla="*/ 482 h 545"/>
                <a:gd name="T6" fmla="*/ 0 w 2540"/>
                <a:gd name="T7" fmla="*/ 482 h 545"/>
                <a:gd name="T8" fmla="*/ 568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4" name="Line 30">
              <a:extLst>
                <a:ext uri="{FF2B5EF4-FFF2-40B4-BE49-F238E27FC236}">
                  <a16:creationId xmlns:a16="http://schemas.microsoft.com/office/drawing/2014/main" id="{B0AFA9BE-E060-43E8-AEC4-F5EF6A70E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>
            <a:extLst>
              <a:ext uri="{FF2B5EF4-FFF2-40B4-BE49-F238E27FC236}">
                <a16:creationId xmlns:a16="http://schemas.microsoft.com/office/drawing/2014/main" id="{D1AD0EF1-6342-49EB-9C3A-AA18B41A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Freeform 33">
            <a:extLst>
              <a:ext uri="{FF2B5EF4-FFF2-40B4-BE49-F238E27FC236}">
                <a16:creationId xmlns:a16="http://schemas.microsoft.com/office/drawing/2014/main" id="{6CAC986F-88A9-499E-B0AD-D7913C2EA464}"/>
              </a:ext>
            </a:extLst>
          </p:cNvPr>
          <p:cNvSpPr>
            <a:spLocks/>
          </p:cNvSpPr>
          <p:nvPr/>
        </p:nvSpPr>
        <p:spPr bwMode="auto">
          <a:xfrm>
            <a:off x="1609768" y="3521768"/>
            <a:ext cx="2881312" cy="129698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Freeform 32">
            <a:extLst>
              <a:ext uri="{FF2B5EF4-FFF2-40B4-BE49-F238E27FC236}">
                <a16:creationId xmlns:a16="http://schemas.microsoft.com/office/drawing/2014/main" id="{9B9B3487-2B98-4922-A7C4-F0C31293620D}"/>
              </a:ext>
            </a:extLst>
          </p:cNvPr>
          <p:cNvSpPr>
            <a:spLocks/>
          </p:cNvSpPr>
          <p:nvPr/>
        </p:nvSpPr>
        <p:spPr bwMode="auto">
          <a:xfrm>
            <a:off x="457244" y="3521767"/>
            <a:ext cx="1150937" cy="2159000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Freeform 31">
            <a:extLst>
              <a:ext uri="{FF2B5EF4-FFF2-40B4-BE49-F238E27FC236}">
                <a16:creationId xmlns:a16="http://schemas.microsoft.com/office/drawing/2014/main" id="{8FE884C6-BD1D-4350-9F7F-6E130AA52816}"/>
              </a:ext>
            </a:extLst>
          </p:cNvPr>
          <p:cNvSpPr>
            <a:spLocks/>
          </p:cNvSpPr>
          <p:nvPr/>
        </p:nvSpPr>
        <p:spPr bwMode="auto">
          <a:xfrm>
            <a:off x="3338555" y="3555104"/>
            <a:ext cx="1150938" cy="2159000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 Box 58">
            <a:extLst>
              <a:ext uri="{FF2B5EF4-FFF2-40B4-BE49-F238E27FC236}">
                <a16:creationId xmlns:a16="http://schemas.microsoft.com/office/drawing/2014/main" id="{878F9F08-98C1-4EF6-9331-1A37A840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46" y="2021334"/>
            <a:ext cx="11247461" cy="100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182" name="Picture 10">
            <a:extLst>
              <a:ext uri="{FF2B5EF4-FFF2-40B4-BE49-F238E27FC236}">
                <a16:creationId xmlns:a16="http://schemas.microsoft.com/office/drawing/2014/main" id="{BD881F04-D696-4C03-9311-3F46A96E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06" y="5682354"/>
            <a:ext cx="12287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12">
            <a:extLst>
              <a:ext uri="{FF2B5EF4-FFF2-40B4-BE49-F238E27FC236}">
                <a16:creationId xmlns:a16="http://schemas.microsoft.com/office/drawing/2014/main" id="{999E6A99-1DC6-4FD9-81A4-899AC12C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554455" y="4745729"/>
            <a:ext cx="1208088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13">
            <a:extLst>
              <a:ext uri="{FF2B5EF4-FFF2-40B4-BE49-F238E27FC236}">
                <a16:creationId xmlns:a16="http://schemas.microsoft.com/office/drawing/2014/main" id="{6017B4E6-C682-4A0A-BB22-3CFC82BF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5" y="3593204"/>
            <a:ext cx="7302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185" name="Group 14">
            <a:extLst>
              <a:ext uri="{FF2B5EF4-FFF2-40B4-BE49-F238E27FC236}">
                <a16:creationId xmlns:a16="http://schemas.microsoft.com/office/drawing/2014/main" id="{CAB852F5-0AED-4D4B-86C5-1530AC0E0EDA}"/>
              </a:ext>
            </a:extLst>
          </p:cNvPr>
          <p:cNvGrpSpPr>
            <a:grpSpLocks/>
          </p:cNvGrpSpPr>
          <p:nvPr/>
        </p:nvGrpSpPr>
        <p:grpSpPr bwMode="auto">
          <a:xfrm>
            <a:off x="408031" y="3534468"/>
            <a:ext cx="4041775" cy="2179637"/>
            <a:chOff x="431" y="1973"/>
            <a:chExt cx="2546" cy="1373"/>
          </a:xfrm>
        </p:grpSpPr>
        <p:sp>
          <p:nvSpPr>
            <p:cNvPr id="50189" name="Freeform 15">
              <a:extLst>
                <a:ext uri="{FF2B5EF4-FFF2-40B4-BE49-F238E27FC236}">
                  <a16:creationId xmlns:a16="http://schemas.microsoft.com/office/drawing/2014/main" id="{C65EB276-281F-4866-B7AA-C090E0078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0" name="Line 16">
              <a:extLst>
                <a:ext uri="{FF2B5EF4-FFF2-40B4-BE49-F238E27FC236}">
                  <a16:creationId xmlns:a16="http://schemas.microsoft.com/office/drawing/2014/main" id="{07E913DB-994F-4E7A-97EC-1DD1E2505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1" name="Line 17">
              <a:extLst>
                <a:ext uri="{FF2B5EF4-FFF2-40B4-BE49-F238E27FC236}">
                  <a16:creationId xmlns:a16="http://schemas.microsoft.com/office/drawing/2014/main" id="{8BD104AC-3E54-459B-B55B-45838D5AE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2" name="Line 18">
              <a:extLst>
                <a:ext uri="{FF2B5EF4-FFF2-40B4-BE49-F238E27FC236}">
                  <a16:creationId xmlns:a16="http://schemas.microsoft.com/office/drawing/2014/main" id="{B011F47E-6A62-4B9D-9729-50BFE8618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3" name="Line 19">
              <a:extLst>
                <a:ext uri="{FF2B5EF4-FFF2-40B4-BE49-F238E27FC236}">
                  <a16:creationId xmlns:a16="http://schemas.microsoft.com/office/drawing/2014/main" id="{E4C80E04-1786-48F2-8DFE-77F0D959F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4" name="Line 20">
              <a:extLst>
                <a:ext uri="{FF2B5EF4-FFF2-40B4-BE49-F238E27FC236}">
                  <a16:creationId xmlns:a16="http://schemas.microsoft.com/office/drawing/2014/main" id="{3762DDA5-A4F8-424C-B276-A56959C44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5" name="Line 21">
              <a:extLst>
                <a:ext uri="{FF2B5EF4-FFF2-40B4-BE49-F238E27FC236}">
                  <a16:creationId xmlns:a16="http://schemas.microsoft.com/office/drawing/2014/main" id="{20634E89-170B-460E-A558-E4B3B657B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6" name="Line 22">
              <a:extLst>
                <a:ext uri="{FF2B5EF4-FFF2-40B4-BE49-F238E27FC236}">
                  <a16:creationId xmlns:a16="http://schemas.microsoft.com/office/drawing/2014/main" id="{5169D556-384F-4878-BA05-EB1F8DAA8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7" name="Line 23">
              <a:extLst>
                <a:ext uri="{FF2B5EF4-FFF2-40B4-BE49-F238E27FC236}">
                  <a16:creationId xmlns:a16="http://schemas.microsoft.com/office/drawing/2014/main" id="{AFDD28EB-5497-4F19-B155-917883B7B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8" name="Line 24">
              <a:extLst>
                <a:ext uri="{FF2B5EF4-FFF2-40B4-BE49-F238E27FC236}">
                  <a16:creationId xmlns:a16="http://schemas.microsoft.com/office/drawing/2014/main" id="{CD9B8746-6B28-4D37-B63F-B27C6342D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99" name="Line 25">
              <a:extLst>
                <a:ext uri="{FF2B5EF4-FFF2-40B4-BE49-F238E27FC236}">
                  <a16:creationId xmlns:a16="http://schemas.microsoft.com/office/drawing/2014/main" id="{A5547E27-9F2E-48F9-91C3-231FA201B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0" name="Line 26">
              <a:extLst>
                <a:ext uri="{FF2B5EF4-FFF2-40B4-BE49-F238E27FC236}">
                  <a16:creationId xmlns:a16="http://schemas.microsoft.com/office/drawing/2014/main" id="{A98B2D3B-F4DF-45BA-82FC-EC29E2040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1" name="Line 27">
              <a:extLst>
                <a:ext uri="{FF2B5EF4-FFF2-40B4-BE49-F238E27FC236}">
                  <a16:creationId xmlns:a16="http://schemas.microsoft.com/office/drawing/2014/main" id="{24608317-EFEA-4F3E-BE9F-997A1C644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2" name="Line 28">
              <a:extLst>
                <a:ext uri="{FF2B5EF4-FFF2-40B4-BE49-F238E27FC236}">
                  <a16:creationId xmlns:a16="http://schemas.microsoft.com/office/drawing/2014/main" id="{3D145CC8-32D5-4627-BC04-906195FD5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3" name="Freeform 29">
              <a:extLst>
                <a:ext uri="{FF2B5EF4-FFF2-40B4-BE49-F238E27FC236}">
                  <a16:creationId xmlns:a16="http://schemas.microsoft.com/office/drawing/2014/main" id="{57DEB521-C294-47C3-BCD9-B520D2AE4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568 w 2540"/>
                <a:gd name="T1" fmla="*/ 0 h 545"/>
                <a:gd name="T2" fmla="*/ 1987 w 2540"/>
                <a:gd name="T3" fmla="*/ 0 h 545"/>
                <a:gd name="T4" fmla="*/ 1421 w 2540"/>
                <a:gd name="T5" fmla="*/ 482 h 545"/>
                <a:gd name="T6" fmla="*/ 0 w 2540"/>
                <a:gd name="T7" fmla="*/ 482 h 545"/>
                <a:gd name="T8" fmla="*/ 568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04" name="Line 30">
              <a:extLst>
                <a:ext uri="{FF2B5EF4-FFF2-40B4-BE49-F238E27FC236}">
                  <a16:creationId xmlns:a16="http://schemas.microsoft.com/office/drawing/2014/main" id="{B0AFA9BE-E060-43E8-AEC4-F5EF6A70E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 Box 11">
            <a:extLst>
              <a:ext uri="{FF2B5EF4-FFF2-40B4-BE49-F238E27FC236}">
                <a16:creationId xmlns:a16="http://schemas.microsoft.com/office/drawing/2014/main" id="{2742291D-5245-497B-BA48-3805DE4F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919" y="3619539"/>
            <a:ext cx="7002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55DCF3BA-1228-4FE6-9714-CB353F46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392" y="4138650"/>
            <a:ext cx="49688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+ 8 × 5 × 2 = 184 (cm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FD2C1C3E-7F3C-470B-BA79-F49941099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812" y="4601267"/>
            <a:ext cx="1538287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5">
            <a:extLst>
              <a:ext uri="{FF2B5EF4-FFF2-40B4-BE49-F238E27FC236}">
                <a16:creationId xmlns:a16="http://schemas.microsoft.com/office/drawing/2014/main" id="{377F114A-0E78-477A-B9F9-376E779B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473" y="4672813"/>
            <a:ext cx="1671637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22">
            <a:extLst>
              <a:ext uri="{FF2B5EF4-FFF2-40B4-BE49-F238E27FC236}">
                <a16:creationId xmlns:a16="http://schemas.microsoft.com/office/drawing/2014/main" id="{C10BD82E-61EF-4197-936B-3AB5D9AF2A17}"/>
              </a:ext>
            </a:extLst>
          </p:cNvPr>
          <p:cNvSpPr>
            <a:spLocks/>
          </p:cNvSpPr>
          <p:nvPr/>
        </p:nvSpPr>
        <p:spPr bwMode="auto">
          <a:xfrm rot="-5400000">
            <a:off x="6189655" y="4293436"/>
            <a:ext cx="76301" cy="658702"/>
          </a:xfrm>
          <a:prstGeom prst="leftBrace">
            <a:avLst>
              <a:gd name="adj1" fmla="val 6523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430" tIns="45714" rIns="91430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utoShape 22">
            <a:extLst>
              <a:ext uri="{FF2B5EF4-FFF2-40B4-BE49-F238E27FC236}">
                <a16:creationId xmlns:a16="http://schemas.microsoft.com/office/drawing/2014/main" id="{40D950AF-3B25-43C1-8699-1101BD2CC0F0}"/>
              </a:ext>
            </a:extLst>
          </p:cNvPr>
          <p:cNvSpPr>
            <a:spLocks/>
          </p:cNvSpPr>
          <p:nvPr/>
        </p:nvSpPr>
        <p:spPr bwMode="auto">
          <a:xfrm rot="-5400000">
            <a:off x="7394807" y="3972086"/>
            <a:ext cx="129327" cy="1302350"/>
          </a:xfrm>
          <a:prstGeom prst="leftBrace">
            <a:avLst>
              <a:gd name="adj1" fmla="val 6523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430" tIns="45714" rIns="91430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651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4" grpId="0" animBg="1"/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7936DA47-B307-4934-9FE7-9A0F732A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14">
            <a:extLst>
              <a:ext uri="{FF2B5EF4-FFF2-40B4-BE49-F238E27FC236}">
                <a16:creationId xmlns:a16="http://schemas.microsoft.com/office/drawing/2014/main" id="{6E1725B4-B023-4614-A285-843D33A95F1A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2277146"/>
            <a:ext cx="8712200" cy="1067791"/>
            <a:chOff x="476" y="649"/>
            <a:chExt cx="4526" cy="1763"/>
          </a:xfrm>
        </p:grpSpPr>
        <p:sp>
          <p:nvSpPr>
            <p:cNvPr id="49158" name="Rectangle 13">
              <a:extLst>
                <a:ext uri="{FF2B5EF4-FFF2-40B4-BE49-F238E27FC236}">
                  <a16:creationId xmlns:a16="http://schemas.microsoft.com/office/drawing/2014/main" id="{B1173094-5C12-4043-A433-03C20A20A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649"/>
              <a:ext cx="4451" cy="17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159" name="Rectangle 7">
              <a:extLst>
                <a:ext uri="{FF2B5EF4-FFF2-40B4-BE49-F238E27FC236}">
                  <a16:creationId xmlns:a16="http://schemas.microsoft.com/office/drawing/2014/main" id="{47D90354-F0E1-4A2D-A698-525B88E44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3"/>
              <a:ext cx="70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000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7936DA47-B307-4934-9FE7-9A0F732A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14">
            <a:extLst>
              <a:ext uri="{FF2B5EF4-FFF2-40B4-BE49-F238E27FC236}">
                <a16:creationId xmlns:a16="http://schemas.microsoft.com/office/drawing/2014/main" id="{6E1725B4-B023-4614-A285-843D33A95F1A}"/>
              </a:ext>
            </a:extLst>
          </p:cNvPr>
          <p:cNvGrpSpPr>
            <a:grpSpLocks/>
          </p:cNvGrpSpPr>
          <p:nvPr/>
        </p:nvGrpSpPr>
        <p:grpSpPr bwMode="auto">
          <a:xfrm>
            <a:off x="1742075" y="4213547"/>
            <a:ext cx="8712200" cy="1067791"/>
            <a:chOff x="476" y="649"/>
            <a:chExt cx="4526" cy="1763"/>
          </a:xfrm>
        </p:grpSpPr>
        <p:sp>
          <p:nvSpPr>
            <p:cNvPr id="49158" name="Rectangle 13">
              <a:extLst>
                <a:ext uri="{FF2B5EF4-FFF2-40B4-BE49-F238E27FC236}">
                  <a16:creationId xmlns:a16="http://schemas.microsoft.com/office/drawing/2014/main" id="{B1173094-5C12-4043-A433-03C20A20A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649"/>
              <a:ext cx="4451" cy="17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159" name="Rectangle 7">
              <a:extLst>
                <a:ext uri="{FF2B5EF4-FFF2-40B4-BE49-F238E27FC236}">
                  <a16:creationId xmlns:a16="http://schemas.microsoft.com/office/drawing/2014/main" id="{47D90354-F0E1-4A2D-A698-525B88E44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3"/>
              <a:ext cx="70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CDB970F5-7107-4128-AE72-CE9E55E10627}"/>
              </a:ext>
            </a:extLst>
          </p:cNvPr>
          <p:cNvGrpSpPr>
            <a:grpSpLocks/>
          </p:cNvGrpSpPr>
          <p:nvPr/>
        </p:nvGrpSpPr>
        <p:grpSpPr bwMode="auto">
          <a:xfrm>
            <a:off x="1739899" y="2667097"/>
            <a:ext cx="8712200" cy="1067791"/>
            <a:chOff x="476" y="649"/>
            <a:chExt cx="4526" cy="1763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0B91D8EB-380E-4D3E-BFB5-2EEEBE9D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649"/>
              <a:ext cx="4451" cy="17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vi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F2A8FE18-D2AD-4EA0-8DEA-F7B176BC4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3"/>
              <a:ext cx="70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64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0EDD016E-AE69-4514-8791-85F6742B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2" name="Group 14">
            <a:extLst>
              <a:ext uri="{FF2B5EF4-FFF2-40B4-BE49-F238E27FC236}">
                <a16:creationId xmlns:a16="http://schemas.microsoft.com/office/drawing/2014/main" id="{5EEE830F-01DA-40E1-9736-1546044A2C10}"/>
              </a:ext>
            </a:extLst>
          </p:cNvPr>
          <p:cNvGrpSpPr>
            <a:grpSpLocks/>
          </p:cNvGrpSpPr>
          <p:nvPr/>
        </p:nvGrpSpPr>
        <p:grpSpPr bwMode="auto">
          <a:xfrm>
            <a:off x="191344" y="1585912"/>
            <a:ext cx="1439862" cy="657761"/>
            <a:chOff x="476" y="1243"/>
            <a:chExt cx="748" cy="373"/>
          </a:xfrm>
        </p:grpSpPr>
        <p:sp>
          <p:nvSpPr>
            <p:cNvPr id="51209" name="Rectangle 13">
              <a:extLst>
                <a:ext uri="{FF2B5EF4-FFF2-40B4-BE49-F238E27FC236}">
                  <a16:creationId xmlns:a16="http://schemas.microsoft.com/office/drawing/2014/main" id="{B6390B04-EC6B-4D0E-9287-AC11EF06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99"/>
              <a:ext cx="748" cy="3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0" name="Rectangle 7">
              <a:extLst>
                <a:ext uri="{FF2B5EF4-FFF2-40B4-BE49-F238E27FC236}">
                  <a16:creationId xmlns:a16="http://schemas.microsoft.com/office/drawing/2014/main" id="{8DA57549-67B4-424A-A46A-483F27D3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3"/>
              <a:ext cx="70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S/109</a:t>
              </a:r>
            </a:p>
          </p:txBody>
        </p:sp>
      </p:grpSp>
      <p:sp>
        <p:nvSpPr>
          <p:cNvPr id="23560" name="Rectangle 7">
            <a:extLst>
              <a:ext uri="{FF2B5EF4-FFF2-40B4-BE49-F238E27FC236}">
                <a16:creationId xmlns:a16="http://schemas.microsoft.com/office/drawing/2014/main" id="{6DF7373E-B048-433A-A049-C2A8BA8B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4" y="2243673"/>
            <a:ext cx="3384550" cy="5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Rectangle 7">
            <a:extLst>
              <a:ext uri="{FF2B5EF4-FFF2-40B4-BE49-F238E27FC236}">
                <a16:creationId xmlns:a16="http://schemas.microsoft.com/office/drawing/2014/main" id="{31CA8506-0EF4-4A1B-98AD-52F8E294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3017274"/>
            <a:ext cx="3384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1/110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700FBD13-22E1-4E98-875C-6C9C719D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768726"/>
            <a:ext cx="3384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D3BE869-42F1-4090-B0FD-488E8E254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8534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12A97A45-1630-4270-9D3A-805E4534B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181225"/>
            <a:ext cx="85153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0352B1-3B56-4DBE-98EA-AD1C096CD0CF}"/>
              </a:ext>
            </a:extLst>
          </p:cNvPr>
          <p:cNvSpPr/>
          <p:nvPr/>
        </p:nvSpPr>
        <p:spPr>
          <a:xfrm>
            <a:off x="585936" y="1340768"/>
            <a:ext cx="11198696" cy="259228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Chúc</a:t>
            </a:r>
            <a:r>
              <a:rPr lang="en-US" sz="10000" b="1" dirty="0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mừng</a:t>
            </a:r>
            <a:r>
              <a:rPr lang="en-US" sz="10000" b="1" dirty="0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sz="10000" b="1" dirty="0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em</a:t>
            </a:r>
            <a:r>
              <a:rPr lang="en-US" sz="10000" b="1" dirty="0">
                <a:ln/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>
            <a:extLst>
              <a:ext uri="{FF2B5EF4-FFF2-40B4-BE49-F238E27FC236}">
                <a16:creationId xmlns:a16="http://schemas.microsoft.com/office/drawing/2014/main" id="{70AA012D-93C0-4295-A921-29231EE3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Line 2">
            <a:extLst>
              <a:ext uri="{FF2B5EF4-FFF2-40B4-BE49-F238E27FC236}">
                <a16:creationId xmlns:a16="http://schemas.microsoft.com/office/drawing/2014/main" id="{08307950-2279-4916-B589-E691BD435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371600"/>
            <a:ext cx="0" cy="251460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70" name="Text Box 70">
            <a:extLst>
              <a:ext uri="{FF2B5EF4-FFF2-40B4-BE49-F238E27FC236}">
                <a16:creationId xmlns:a16="http://schemas.microsoft.com/office/drawing/2014/main" id="{53C69F2F-6A07-45B4-ACBE-D2CB2772E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41479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5dm</a:t>
            </a:r>
          </a:p>
        </p:txBody>
      </p:sp>
      <p:sp>
        <p:nvSpPr>
          <p:cNvPr id="76871" name="Text Box 71">
            <a:extLst>
              <a:ext uri="{FF2B5EF4-FFF2-40B4-BE49-F238E27FC236}">
                <a16:creationId xmlns:a16="http://schemas.microsoft.com/office/drawing/2014/main" id="{CAF9B41D-699D-412C-A82F-9AA86230A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80996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4dm</a:t>
            </a:r>
          </a:p>
        </p:txBody>
      </p:sp>
      <p:grpSp>
        <p:nvGrpSpPr>
          <p:cNvPr id="2" name="Group 73">
            <a:extLst>
              <a:ext uri="{FF2B5EF4-FFF2-40B4-BE49-F238E27FC236}">
                <a16:creationId xmlns:a16="http://schemas.microsoft.com/office/drawing/2014/main" id="{598E7F53-C8AB-4F57-83AE-42693BA12CBA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625685"/>
            <a:ext cx="3124200" cy="1600200"/>
            <a:chOff x="1248" y="912"/>
            <a:chExt cx="2640" cy="1344"/>
          </a:xfrm>
        </p:grpSpPr>
        <p:sp>
          <p:nvSpPr>
            <p:cNvPr id="52239" name="AutoShape 74">
              <a:extLst>
                <a:ext uri="{FF2B5EF4-FFF2-40B4-BE49-F238E27FC236}">
                  <a16:creationId xmlns:a16="http://schemas.microsoft.com/office/drawing/2014/main" id="{F6F9DBEE-8E50-4382-9F93-8A1993C1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12"/>
              <a:ext cx="2640" cy="1344"/>
            </a:xfrm>
            <a:prstGeom prst="cube">
              <a:avLst>
                <a:gd name="adj" fmla="val 4559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240" name="Line 75">
              <a:extLst>
                <a:ext uri="{FF2B5EF4-FFF2-40B4-BE49-F238E27FC236}">
                  <a16:creationId xmlns:a16="http://schemas.microsoft.com/office/drawing/2014/main" id="{25A9BE4A-9B18-497D-8220-01DF446EA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91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76">
              <a:extLst>
                <a:ext uri="{FF2B5EF4-FFF2-40B4-BE49-F238E27FC236}">
                  <a16:creationId xmlns:a16="http://schemas.microsoft.com/office/drawing/2014/main" id="{DCD67B14-40DC-46F5-9694-15387CDC9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163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Line 77">
              <a:extLst>
                <a:ext uri="{FF2B5EF4-FFF2-40B4-BE49-F238E27FC236}">
                  <a16:creationId xmlns:a16="http://schemas.microsoft.com/office/drawing/2014/main" id="{2DB061F4-0EF4-4C46-B650-1E688B369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632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79" name="Text Box 79">
            <a:extLst>
              <a:ext uri="{FF2B5EF4-FFF2-40B4-BE49-F238E27FC236}">
                <a16:creationId xmlns:a16="http://schemas.microsoft.com/office/drawing/2014/main" id="{17728B25-8692-4C54-A36C-1A403138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937088"/>
            <a:ext cx="876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xung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6880" name="Text Box 80">
            <a:extLst>
              <a:ext uri="{FF2B5EF4-FFF2-40B4-BE49-F238E27FC236}">
                <a16:creationId xmlns:a16="http://schemas.microsoft.com/office/drawing/2014/main" id="{22F5ABDF-4D09-4147-AE83-E94080219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3500651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( 5 + 4 ) × 2 × 3 = 54 ( dm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76881" name="Text Box 81">
            <a:extLst>
              <a:ext uri="{FF2B5EF4-FFF2-40B4-BE49-F238E27FC236}">
                <a16:creationId xmlns:a16="http://schemas.microsoft.com/office/drawing/2014/main" id="{C793A728-EE44-4B3E-A270-2DD84C66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719851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6882" name="Text Box 82">
            <a:extLst>
              <a:ext uri="{FF2B5EF4-FFF2-40B4-BE49-F238E27FC236}">
                <a16:creationId xmlns:a16="http://schemas.microsoft.com/office/drawing/2014/main" id="{8DE3E54E-8A33-438B-8259-5402E6F9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95785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6883" name="Text Box 83">
            <a:extLst>
              <a:ext uri="{FF2B5EF4-FFF2-40B4-BE49-F238E27FC236}">
                <a16:creationId xmlns:a16="http://schemas.microsoft.com/office/drawing/2014/main" id="{9E0F85A5-9AFD-4A0D-8805-41A928CB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33885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5 × 4 × 2 = 40 ( dm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76884" name="Text Box 84">
            <a:extLst>
              <a:ext uri="{FF2B5EF4-FFF2-40B4-BE49-F238E27FC236}">
                <a16:creationId xmlns:a16="http://schemas.microsoft.com/office/drawing/2014/main" id="{D0D272A3-A4EF-4C47-A4B0-5DE20C32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5253251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54 + 40 = 94 (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76885" name="Text Box 85">
            <a:extLst>
              <a:ext uri="{FF2B5EF4-FFF2-40B4-BE49-F238E27FC236}">
                <a16:creationId xmlns:a16="http://schemas.microsoft.com/office/drawing/2014/main" id="{CF97A845-0090-482E-8B47-4A9AA28C9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5689157"/>
            <a:ext cx="5821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400" b="1" dirty="0">
                <a:latin typeface="Times New Roman" panose="02020603050405020304" pitchFamily="18" charset="0"/>
              </a:rPr>
              <a:t>: 54 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: 94 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7" name="Rectangle 2">
            <a:extLst>
              <a:ext uri="{FF2B5EF4-FFF2-40B4-BE49-F238E27FC236}">
                <a16:creationId xmlns:a16="http://schemas.microsoft.com/office/drawing/2014/main" id="{5115977B-20DB-4C68-80CA-61865BCF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39" y="161925"/>
            <a:ext cx="12149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/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id="{5832AA3C-3DEE-4549-92EB-5A3BD942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82571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3dm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0" grpId="0"/>
      <p:bldP spid="76871" grpId="0"/>
      <p:bldP spid="76879" grpId="0"/>
      <p:bldP spid="76880" grpId="0"/>
      <p:bldP spid="76881" grpId="0"/>
      <p:bldP spid="76882" grpId="0"/>
      <p:bldP spid="76883" grpId="0"/>
      <p:bldP spid="76884" grpId="0"/>
      <p:bldP spid="76885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93280632-220B-4132-8E6A-81990276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2" name="Group 14">
            <a:extLst>
              <a:ext uri="{FF2B5EF4-FFF2-40B4-BE49-F238E27FC236}">
                <a16:creationId xmlns:a16="http://schemas.microsoft.com/office/drawing/2014/main" id="{5EEE830F-01DA-40E1-9736-1546044A2C10}"/>
              </a:ext>
            </a:extLst>
          </p:cNvPr>
          <p:cNvGrpSpPr>
            <a:grpSpLocks/>
          </p:cNvGrpSpPr>
          <p:nvPr/>
        </p:nvGrpSpPr>
        <p:grpSpPr bwMode="auto">
          <a:xfrm>
            <a:off x="191344" y="1585912"/>
            <a:ext cx="1439862" cy="657761"/>
            <a:chOff x="476" y="1243"/>
            <a:chExt cx="748" cy="373"/>
          </a:xfrm>
        </p:grpSpPr>
        <p:sp>
          <p:nvSpPr>
            <p:cNvPr id="51209" name="Rectangle 13">
              <a:extLst>
                <a:ext uri="{FF2B5EF4-FFF2-40B4-BE49-F238E27FC236}">
                  <a16:creationId xmlns:a16="http://schemas.microsoft.com/office/drawing/2014/main" id="{B6390B04-EC6B-4D0E-9287-AC11EF06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99"/>
              <a:ext cx="748" cy="3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0" name="Rectangle 7">
              <a:extLst>
                <a:ext uri="{FF2B5EF4-FFF2-40B4-BE49-F238E27FC236}">
                  <a16:creationId xmlns:a16="http://schemas.microsoft.com/office/drawing/2014/main" id="{8DA57549-67B4-424A-A46A-483F27D3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3"/>
              <a:ext cx="70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S/109</a:t>
              </a:r>
            </a:p>
          </p:txBody>
        </p:sp>
      </p:grpSp>
      <p:sp>
        <p:nvSpPr>
          <p:cNvPr id="23560" name="Rectangle 7">
            <a:extLst>
              <a:ext uri="{FF2B5EF4-FFF2-40B4-BE49-F238E27FC236}">
                <a16:creationId xmlns:a16="http://schemas.microsoft.com/office/drawing/2014/main" id="{6DF7373E-B048-433A-A049-C2A8BA8B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4" y="2243673"/>
            <a:ext cx="3384550" cy="5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Rectangle 7">
            <a:extLst>
              <a:ext uri="{FF2B5EF4-FFF2-40B4-BE49-F238E27FC236}">
                <a16:creationId xmlns:a16="http://schemas.microsoft.com/office/drawing/2014/main" id="{31CA8506-0EF4-4A1B-98AD-52F8E294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3017274"/>
            <a:ext cx="3384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2/110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700FBD13-22E1-4E98-875C-6C9C719D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768726"/>
            <a:ext cx="3384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2C658B2-1DE5-444D-BF9D-0246A615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8449"/>
            <a:ext cx="11308998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465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>
            <a:extLst>
              <a:ext uri="{FF2B5EF4-FFF2-40B4-BE49-F238E27FC236}">
                <a16:creationId xmlns:a16="http://schemas.microsoft.com/office/drawing/2014/main" id="{6907CAFD-6412-4E27-B086-C426C3663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4">
            <a:extLst>
              <a:ext uri="{FF2B5EF4-FFF2-40B4-BE49-F238E27FC236}">
                <a16:creationId xmlns:a16="http://schemas.microsoft.com/office/drawing/2014/main" id="{26BD9560-4B07-47D4-BFEE-CEF6E7A7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446" y="4752856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6dm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DFD76424-5DA6-423C-889C-D6AC118F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09" y="4302006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4dm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D4EE2D1E-A09B-449A-8EB3-CF44877B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846" y="228111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7F71352E-8032-4A75-94AA-36929797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1001714"/>
            <a:ext cx="8256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xung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nắp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41E5A8AD-FD06-4DD7-BF23-F083E6C8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1537766"/>
            <a:ext cx="530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(6 + 4) × 2 × 9 = 180 (dm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2B079BC5-4826-4008-93FA-5D0D5A13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408" y="2188111"/>
            <a:ext cx="780424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nắp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0FECE44C-83D9-40EC-956C-6E3E7D8CD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061237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6 × 4 = 24 (dm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AAD794C2-61EF-48C9-B46B-B7B0F1C9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73274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nắp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B6AFF8E9-9FE6-49B7-9F05-EC7A639C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149" y="4458238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180 + 24 = 204 (dm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32F75C83-3C8A-4F2B-899F-16FE7087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5180539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: 204 dm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2F744E33-C070-4C4E-AA73-50D77DC42939}"/>
              </a:ext>
            </a:extLst>
          </p:cNvPr>
          <p:cNvGrpSpPr>
            <a:grpSpLocks/>
          </p:cNvGrpSpPr>
          <p:nvPr/>
        </p:nvGrpSpPr>
        <p:grpSpPr bwMode="auto">
          <a:xfrm>
            <a:off x="819646" y="1705427"/>
            <a:ext cx="2286000" cy="2895600"/>
            <a:chOff x="240" y="960"/>
            <a:chExt cx="1440" cy="1872"/>
          </a:xfrm>
        </p:grpSpPr>
        <p:grpSp>
          <p:nvGrpSpPr>
            <p:cNvPr id="54287" name="Group 15">
              <a:extLst>
                <a:ext uri="{FF2B5EF4-FFF2-40B4-BE49-F238E27FC236}">
                  <a16:creationId xmlns:a16="http://schemas.microsoft.com/office/drawing/2014/main" id="{572C6E61-CD63-4195-8AC7-E04AF32D8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960"/>
              <a:ext cx="1440" cy="1872"/>
              <a:chOff x="288" y="816"/>
              <a:chExt cx="1488" cy="2064"/>
            </a:xfrm>
          </p:grpSpPr>
          <p:sp>
            <p:nvSpPr>
              <p:cNvPr id="54291" name="AutoShape 16">
                <a:extLst>
                  <a:ext uri="{FF2B5EF4-FFF2-40B4-BE49-F238E27FC236}">
                    <a16:creationId xmlns:a16="http://schemas.microsoft.com/office/drawing/2014/main" id="{C43F20F2-80C3-4D64-B991-9F663145E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1488" cy="2064"/>
              </a:xfrm>
              <a:prstGeom prst="cube">
                <a:avLst>
                  <a:gd name="adj" fmla="val 25000"/>
                </a:avLst>
              </a:prstGeom>
              <a:solidFill>
                <a:srgbClr val="8FCC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4292" name="AutoShape 17">
                <a:extLst>
                  <a:ext uri="{FF2B5EF4-FFF2-40B4-BE49-F238E27FC236}">
                    <a16:creationId xmlns:a16="http://schemas.microsoft.com/office/drawing/2014/main" id="{E88756F3-C08F-4E28-93FA-09F2E17C6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1488" cy="413"/>
              </a:xfrm>
              <a:prstGeom prst="parallelogram">
                <a:avLst>
                  <a:gd name="adj" fmla="val 8928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sp>
          <p:nvSpPr>
            <p:cNvPr id="54288" name="Line 18">
              <a:extLst>
                <a:ext uri="{FF2B5EF4-FFF2-40B4-BE49-F238E27FC236}">
                  <a16:creationId xmlns:a16="http://schemas.microsoft.com/office/drawing/2014/main" id="{25438EF6-C974-4002-84D6-4338ED086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244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Line 19">
              <a:extLst>
                <a:ext uri="{FF2B5EF4-FFF2-40B4-BE49-F238E27FC236}">
                  <a16:creationId xmlns:a16="http://schemas.microsoft.com/office/drawing/2014/main" id="{BE6C2DAE-F598-440C-8977-25EA810EF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96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20">
              <a:extLst>
                <a:ext uri="{FF2B5EF4-FFF2-40B4-BE49-F238E27FC236}">
                  <a16:creationId xmlns:a16="http://schemas.microsoft.com/office/drawing/2014/main" id="{91F9614C-14E4-40E6-AE3F-A23B4FD1B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Box 13">
            <a:extLst>
              <a:ext uri="{FF2B5EF4-FFF2-40B4-BE49-F238E27FC236}">
                <a16:creationId xmlns:a16="http://schemas.microsoft.com/office/drawing/2014/main" id="{4EC4B447-EE5D-47D4-AC0F-57CC9CF8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1"/>
            <a:ext cx="16729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giải</a:t>
            </a:r>
            <a:endParaRPr lang="en-US" altLang="en-US" sz="2800" b="1" baseline="30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  <p:bldP spid="92166" grpId="0"/>
      <p:bldP spid="92167" grpId="0"/>
      <p:bldP spid="92168" grpId="0"/>
      <p:bldP spid="92169" grpId="0"/>
      <p:bldP spid="92170" grpId="0"/>
      <p:bldP spid="92171" grpId="0"/>
      <p:bldP spid="92172" grpId="0"/>
      <p:bldP spid="92173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7940D2D4-8621-42CB-9B0D-EAA1C9C6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3A4467EA-6B14-4007-BADE-2FE84659901B}"/>
              </a:ext>
            </a:extLst>
          </p:cNvPr>
          <p:cNvSpPr/>
          <p:nvPr/>
        </p:nvSpPr>
        <p:spPr>
          <a:xfrm>
            <a:off x="1568450" y="755650"/>
            <a:ext cx="7551886" cy="13716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C51A2-34F4-4EB3-BAC7-E16227C6A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2984500"/>
            <a:ext cx="905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..................(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5130E-B171-4AD8-94D3-A9D7B9BBBD86}"/>
              </a:ext>
            </a:extLst>
          </p:cNvPr>
          <p:cNvSpPr/>
          <p:nvPr/>
        </p:nvSpPr>
        <p:spPr>
          <a:xfrm>
            <a:off x="2133600" y="3390900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mặt đáy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1142-98E3-4E8F-B3F3-2C0BE4526614}"/>
              </a:ext>
            </a:extLst>
          </p:cNvPr>
          <p:cNvSpPr/>
          <p:nvPr/>
        </p:nvSpPr>
        <p:spPr>
          <a:xfrm>
            <a:off x="5715000" y="3390900"/>
            <a:ext cx="1981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cao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15F81-2629-4C52-B623-28A982BD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4343400"/>
            <a:ext cx="905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toàn phần của hình hộp chữ nhật ta lấy.....................................cộng với.............................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36E7DF-B26A-4165-BD6A-5BFF7C6D3E59}"/>
              </a:ext>
            </a:extLst>
          </p:cNvPr>
          <p:cNvSpPr/>
          <p:nvPr/>
        </p:nvSpPr>
        <p:spPr>
          <a:xfrm>
            <a:off x="2351584" y="4760586"/>
            <a:ext cx="34655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732D39-8432-40BA-9759-E3FB8F57AF06}"/>
              </a:ext>
            </a:extLst>
          </p:cNvPr>
          <p:cNvSpPr/>
          <p:nvPr/>
        </p:nvSpPr>
        <p:spPr>
          <a:xfrm>
            <a:off x="7063386" y="4811386"/>
            <a:ext cx="2971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0015499D-2891-4945-BEC3-43F75AC0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4">
            <a:extLst>
              <a:ext uri="{FF2B5EF4-FFF2-40B4-BE49-F238E27FC236}">
                <a16:creationId xmlns:a16="http://schemas.microsoft.com/office/drawing/2014/main" id="{72E6364B-2FC8-45EC-86D3-2029E940E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225623"/>
            <a:ext cx="9721079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783E33A2-74CB-4D17-BD8C-A5484EB6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48831"/>
            <a:ext cx="1000911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3CEA01EF-233A-41D5-BABF-31C7BCBB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640" y="1340768"/>
            <a:ext cx="9797534" cy="12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HỘP CHỮ NHẬT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">
            <a:extLst>
              <a:ext uri="{FF2B5EF4-FFF2-40B4-BE49-F238E27FC236}">
                <a16:creationId xmlns:a16="http://schemas.microsoft.com/office/drawing/2014/main" id="{757E1656-D855-432D-A298-0B56E518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0">
            <a:extLst>
              <a:ext uri="{FF2B5EF4-FFF2-40B4-BE49-F238E27FC236}">
                <a16:creationId xmlns:a16="http://schemas.microsoft.com/office/drawing/2014/main" id="{98C06EEA-B2D5-43C9-84A8-D53B284A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47" y="4400178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Freeform 33">
            <a:extLst>
              <a:ext uri="{FF2B5EF4-FFF2-40B4-BE49-F238E27FC236}">
                <a16:creationId xmlns:a16="http://schemas.microsoft.com/office/drawing/2014/main" id="{1370093D-4A13-4D09-B3A8-5848957B3049}"/>
              </a:ext>
            </a:extLst>
          </p:cNvPr>
          <p:cNvSpPr>
            <a:spLocks/>
          </p:cNvSpPr>
          <p:nvPr/>
        </p:nvSpPr>
        <p:spPr bwMode="auto">
          <a:xfrm>
            <a:off x="2599059" y="2899991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32">
            <a:extLst>
              <a:ext uri="{FF2B5EF4-FFF2-40B4-BE49-F238E27FC236}">
                <a16:creationId xmlns:a16="http://schemas.microsoft.com/office/drawing/2014/main" id="{D6238512-47C7-47E9-9FF4-002199815BAB}"/>
              </a:ext>
            </a:extLst>
          </p:cNvPr>
          <p:cNvSpPr>
            <a:spLocks/>
          </p:cNvSpPr>
          <p:nvPr/>
        </p:nvSpPr>
        <p:spPr bwMode="auto">
          <a:xfrm>
            <a:off x="1092523" y="3287341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31">
            <a:extLst>
              <a:ext uri="{FF2B5EF4-FFF2-40B4-BE49-F238E27FC236}">
                <a16:creationId xmlns:a16="http://schemas.microsoft.com/office/drawing/2014/main" id="{096393EE-4054-4A63-8FB7-174FB5348984}"/>
              </a:ext>
            </a:extLst>
          </p:cNvPr>
          <p:cNvSpPr>
            <a:spLocks/>
          </p:cNvSpPr>
          <p:nvPr/>
        </p:nvSpPr>
        <p:spPr bwMode="auto">
          <a:xfrm>
            <a:off x="3973835" y="3320679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12">
            <a:extLst>
              <a:ext uri="{FF2B5EF4-FFF2-40B4-BE49-F238E27FC236}">
                <a16:creationId xmlns:a16="http://schemas.microsoft.com/office/drawing/2014/main" id="{72730DAC-868C-4A85-BB46-700FCE86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529335" y="4014417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>
            <a:extLst>
              <a:ext uri="{FF2B5EF4-FFF2-40B4-BE49-F238E27FC236}">
                <a16:creationId xmlns:a16="http://schemas.microsoft.com/office/drawing/2014/main" id="{2FB1F984-FF12-4028-9DAC-E52B0814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9" y="3228603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4">
            <a:extLst>
              <a:ext uri="{FF2B5EF4-FFF2-40B4-BE49-F238E27FC236}">
                <a16:creationId xmlns:a16="http://schemas.microsoft.com/office/drawing/2014/main" id="{72FEDA34-3A20-4027-A25A-CCE8F24B9AB6}"/>
              </a:ext>
            </a:extLst>
          </p:cNvPr>
          <p:cNvGrpSpPr>
            <a:grpSpLocks/>
          </p:cNvGrpSpPr>
          <p:nvPr/>
        </p:nvGrpSpPr>
        <p:grpSpPr bwMode="auto">
          <a:xfrm>
            <a:off x="1720363" y="3172018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23A0F861-C262-418C-AEB9-6308AED60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976ADF4D-CE86-4034-9CD2-E98E080CD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556089EA-86AA-48D0-915C-7B0592BD2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6FBF95E5-B918-47B9-BFCE-9CC032F43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2A3BB192-7348-47CA-B5A4-AB40C5205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29DEA17D-D724-42C7-9BCC-A058C47A7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14CD710-B695-4220-B52A-66E47D253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2834EC36-34D7-4F4C-A363-3162BB60A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18BCD272-0710-42A3-B866-806B31688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B41297D3-6F11-456E-A2F0-2D4666049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3EFD2AA3-5560-4174-8C6D-E96D28C22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0CA1899D-BAE2-4E52-AF5E-1672F153B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B4DE1F97-E75F-4F83-8E85-A0263EB59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7C7E7B46-3D4E-49C9-B4FE-05E8AB0CE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7E9DD218-5785-4DED-A2D4-AEFB0600E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3D01771-BBA7-4685-97E2-82FF1E9E9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063F0D-65BB-41C5-B68B-05F480372631}"/>
              </a:ext>
            </a:extLst>
          </p:cNvPr>
          <p:cNvGrpSpPr>
            <a:grpSpLocks/>
          </p:cNvGrpSpPr>
          <p:nvPr/>
        </p:nvGrpSpPr>
        <p:grpSpPr bwMode="auto">
          <a:xfrm>
            <a:off x="1127448" y="2780928"/>
            <a:ext cx="3576637" cy="2095500"/>
            <a:chOff x="5068986" y="150132"/>
            <a:chExt cx="3576449" cy="2095779"/>
          </a:xfrm>
        </p:grpSpPr>
        <p:pic>
          <p:nvPicPr>
            <p:cNvPr id="10251" name="Picture 10">
              <a:extLst>
                <a:ext uri="{FF2B5EF4-FFF2-40B4-BE49-F238E27FC236}">
                  <a16:creationId xmlns:a16="http://schemas.microsoft.com/office/drawing/2014/main" id="{0A3A663C-F2E8-4788-A856-0CABB7EF7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2" name="Freeform 33">
              <a:extLst>
                <a:ext uri="{FF2B5EF4-FFF2-40B4-BE49-F238E27FC236}">
                  <a16:creationId xmlns:a16="http://schemas.microsoft.com/office/drawing/2014/main" id="{058F899E-0A82-4FF4-B0D6-CA9F247D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32">
              <a:extLst>
                <a:ext uri="{FF2B5EF4-FFF2-40B4-BE49-F238E27FC236}">
                  <a16:creationId xmlns:a16="http://schemas.microsoft.com/office/drawing/2014/main" id="{0465AD03-E6C9-411D-B6E7-75E7E3A0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31">
              <a:extLst>
                <a:ext uri="{FF2B5EF4-FFF2-40B4-BE49-F238E27FC236}">
                  <a16:creationId xmlns:a16="http://schemas.microsoft.com/office/drawing/2014/main" id="{963A604E-9A0C-4186-A467-48A5C010C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5" name="Picture 12">
              <a:extLst>
                <a:ext uri="{FF2B5EF4-FFF2-40B4-BE49-F238E27FC236}">
                  <a16:creationId xmlns:a16="http://schemas.microsoft.com/office/drawing/2014/main" id="{A26F7C6E-1136-49DC-9454-C1223A6BA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3">
              <a:extLst>
                <a:ext uri="{FF2B5EF4-FFF2-40B4-BE49-F238E27FC236}">
                  <a16:creationId xmlns:a16="http://schemas.microsoft.com/office/drawing/2014/main" id="{A31AD1CE-598C-4310-9D6B-9097C0D50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3E70FC14-D5ED-40E0-9AC3-55B17D752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066D6E95-6845-4DA8-BE11-525F12190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7F509E22-5A07-420D-AEFB-6EE793634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7ABC10E2-4E99-45C9-83DE-C38727259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2A7353EA-E56E-42C0-93A5-7AED3E565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7AE28459-1838-4198-BF50-70F1939FE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D0435AA7-2171-43C3-AA4B-10479932F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B9CA526C-45AF-440D-A819-147F5EC70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C08BFE05-510A-4875-85F8-7BE7EAEB1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A8C09AD8-0120-447A-ADF6-A332A15A1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531CE692-EBE3-45AF-825C-6A7CADD6F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21E0A548-712C-4F52-B3AF-B777BF426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Line 26">
                <a:extLst>
                  <a:ext uri="{FF2B5EF4-FFF2-40B4-BE49-F238E27FC236}">
                    <a16:creationId xmlns:a16="http://schemas.microsoft.com/office/drawing/2014/main" id="{D37AF082-B42D-4DB2-B104-4EA1427BC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DFBD8143-5EF9-45BF-B3B0-32A1E2C96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00636347-953D-49CF-B737-C3832D5FF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62E8A5A6-046A-4861-8E20-C189D4E30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919BF7DA-9BEB-45CC-A8DD-D0C82322D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F24C68-BA9B-4679-8EAE-B8CAED4BAC32}"/>
              </a:ext>
            </a:extLst>
          </p:cNvPr>
          <p:cNvCxnSpPr/>
          <p:nvPr/>
        </p:nvCxnSpPr>
        <p:spPr>
          <a:xfrm flipV="1">
            <a:off x="4270697" y="2485653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6133 -0.2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>
            <a:extLst>
              <a:ext uri="{FF2B5EF4-FFF2-40B4-BE49-F238E27FC236}">
                <a16:creationId xmlns:a16="http://schemas.microsoft.com/office/drawing/2014/main" id="{026DE52F-3492-4FB6-8684-164D907A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reeform 33">
            <a:extLst>
              <a:ext uri="{FF2B5EF4-FFF2-40B4-BE49-F238E27FC236}">
                <a16:creationId xmlns:a16="http://schemas.microsoft.com/office/drawing/2014/main" id="{AE9B9C13-513B-4E48-BF0B-66C7EB9C70EE}"/>
              </a:ext>
            </a:extLst>
          </p:cNvPr>
          <p:cNvSpPr>
            <a:spLocks/>
          </p:cNvSpPr>
          <p:nvPr/>
        </p:nvSpPr>
        <p:spPr bwMode="auto">
          <a:xfrm>
            <a:off x="6819900" y="1280889"/>
            <a:ext cx="1695450" cy="681038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31">
            <a:extLst>
              <a:ext uri="{FF2B5EF4-FFF2-40B4-BE49-F238E27FC236}">
                <a16:creationId xmlns:a16="http://schemas.microsoft.com/office/drawing/2014/main" id="{93E616D5-C833-4D81-83E1-35CFE373574F}"/>
              </a:ext>
            </a:extLst>
          </p:cNvPr>
          <p:cNvSpPr>
            <a:spLocks/>
          </p:cNvSpPr>
          <p:nvPr/>
        </p:nvSpPr>
        <p:spPr bwMode="auto">
          <a:xfrm>
            <a:off x="6130925" y="1295178"/>
            <a:ext cx="658812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Rectangle 14">
            <a:extLst>
              <a:ext uri="{FF2B5EF4-FFF2-40B4-BE49-F238E27FC236}">
                <a16:creationId xmlns:a16="http://schemas.microsoft.com/office/drawing/2014/main" id="{8AC08956-84B2-477E-92FF-2B27BC9E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0"/>
            <a:ext cx="12192000" cy="68580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269" name="Group 28">
            <a:extLst>
              <a:ext uri="{FF2B5EF4-FFF2-40B4-BE49-F238E27FC236}">
                <a16:creationId xmlns:a16="http://schemas.microsoft.com/office/drawing/2014/main" id="{810B8C7D-B096-4409-A415-12FD83ACEB7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196752"/>
            <a:ext cx="2965450" cy="1809750"/>
            <a:chOff x="5661689" y="478378"/>
            <a:chExt cx="2965529" cy="1810403"/>
          </a:xfrm>
        </p:grpSpPr>
        <p:pic>
          <p:nvPicPr>
            <p:cNvPr id="11289" name="Picture 10">
              <a:extLst>
                <a:ext uri="{FF2B5EF4-FFF2-40B4-BE49-F238E27FC236}">
                  <a16:creationId xmlns:a16="http://schemas.microsoft.com/office/drawing/2014/main" id="{E331F649-A19A-43DF-B798-11EE699B7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90" name="Picture 12">
              <a:extLst>
                <a:ext uri="{FF2B5EF4-FFF2-40B4-BE49-F238E27FC236}">
                  <a16:creationId xmlns:a16="http://schemas.microsoft.com/office/drawing/2014/main" id="{D7243771-6BFE-4C00-BC42-8C7A56D64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13">
              <a:extLst>
                <a:ext uri="{FF2B5EF4-FFF2-40B4-BE49-F238E27FC236}">
                  <a16:creationId xmlns:a16="http://schemas.microsoft.com/office/drawing/2014/main" id="{022545AF-623B-437D-8E92-A418FDD0F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5" name="Group 14">
              <a:extLst>
                <a:ext uri="{FF2B5EF4-FFF2-40B4-BE49-F238E27FC236}">
                  <a16:creationId xmlns:a16="http://schemas.microsoft.com/office/drawing/2014/main" id="{459CAA52-AD3D-45FE-953B-0B0B350AB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46" name="Freeform 15">
                <a:extLst>
                  <a:ext uri="{FF2B5EF4-FFF2-40B4-BE49-F238E27FC236}">
                    <a16:creationId xmlns:a16="http://schemas.microsoft.com/office/drawing/2014/main" id="{34FBA13C-2812-4275-8F80-F9CC76237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Line 17">
                <a:extLst>
                  <a:ext uri="{FF2B5EF4-FFF2-40B4-BE49-F238E27FC236}">
                    <a16:creationId xmlns:a16="http://schemas.microsoft.com/office/drawing/2014/main" id="{B2E3AD4B-AAA2-46A3-AEA1-47140A040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9" name="Line 18">
                <a:extLst>
                  <a:ext uri="{FF2B5EF4-FFF2-40B4-BE49-F238E27FC236}">
                    <a16:creationId xmlns:a16="http://schemas.microsoft.com/office/drawing/2014/main" id="{313EA0F2-C6E2-4E36-96E8-266026FD0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0" name="Line 19">
                <a:extLst>
                  <a:ext uri="{FF2B5EF4-FFF2-40B4-BE49-F238E27FC236}">
                    <a16:creationId xmlns:a16="http://schemas.microsoft.com/office/drawing/2014/main" id="{184B51AA-AE83-480D-A859-397DF022D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1" name="Line 20">
                <a:extLst>
                  <a:ext uri="{FF2B5EF4-FFF2-40B4-BE49-F238E27FC236}">
                    <a16:creationId xmlns:a16="http://schemas.microsoft.com/office/drawing/2014/main" id="{A4C01558-3657-47AE-B268-25B0DFCCA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" name="Line 21">
                <a:extLst>
                  <a:ext uri="{FF2B5EF4-FFF2-40B4-BE49-F238E27FC236}">
                    <a16:creationId xmlns:a16="http://schemas.microsoft.com/office/drawing/2014/main" id="{36C609BA-B6F5-417E-ADBD-F5C67BCE0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" name="Line 22">
                <a:extLst>
                  <a:ext uri="{FF2B5EF4-FFF2-40B4-BE49-F238E27FC236}">
                    <a16:creationId xmlns:a16="http://schemas.microsoft.com/office/drawing/2014/main" id="{03A9CE9D-5989-4BAF-A4E0-9EE1C9C2C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" name="Line 23">
                <a:extLst>
                  <a:ext uri="{FF2B5EF4-FFF2-40B4-BE49-F238E27FC236}">
                    <a16:creationId xmlns:a16="http://schemas.microsoft.com/office/drawing/2014/main" id="{179C4881-2901-4414-9A42-3E0A53181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5" name="Line 24">
                <a:extLst>
                  <a:ext uri="{FF2B5EF4-FFF2-40B4-BE49-F238E27FC236}">
                    <a16:creationId xmlns:a16="http://schemas.microsoft.com/office/drawing/2014/main" id="{A449E142-15E1-40C6-9A7E-BF76C22C2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6" name="Line 25">
                <a:extLst>
                  <a:ext uri="{FF2B5EF4-FFF2-40B4-BE49-F238E27FC236}">
                    <a16:creationId xmlns:a16="http://schemas.microsoft.com/office/drawing/2014/main" id="{42AD2C5B-3F03-4DEA-A2BF-39F41C895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" name="Line 26">
                <a:extLst>
                  <a:ext uri="{FF2B5EF4-FFF2-40B4-BE49-F238E27FC236}">
                    <a16:creationId xmlns:a16="http://schemas.microsoft.com/office/drawing/2014/main" id="{E6F622D5-ECC8-4464-ACE0-E1E865C21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1" name="Line 30">
                <a:extLst>
                  <a:ext uri="{FF2B5EF4-FFF2-40B4-BE49-F238E27FC236}">
                    <a16:creationId xmlns:a16="http://schemas.microsoft.com/office/drawing/2014/main" id="{21BE5600-C677-4179-80A9-4B442D8F5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8" name="Line 27">
                <a:extLst>
                  <a:ext uri="{FF2B5EF4-FFF2-40B4-BE49-F238E27FC236}">
                    <a16:creationId xmlns:a16="http://schemas.microsoft.com/office/drawing/2014/main" id="{144F4C09-4AC1-48BB-8F8E-4C2912023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9" name="Line 28">
                <a:extLst>
                  <a:ext uri="{FF2B5EF4-FFF2-40B4-BE49-F238E27FC236}">
                    <a16:creationId xmlns:a16="http://schemas.microsoft.com/office/drawing/2014/main" id="{E9B96646-0E02-4E10-BEA2-0E5B83F97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Line 16">
                <a:extLst>
                  <a:ext uri="{FF2B5EF4-FFF2-40B4-BE49-F238E27FC236}">
                    <a16:creationId xmlns:a16="http://schemas.microsoft.com/office/drawing/2014/main" id="{A726AE65-F7D3-4588-ABF3-178A46B5F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1270" name="Picture 10">
            <a:extLst>
              <a:ext uri="{FF2B5EF4-FFF2-40B4-BE49-F238E27FC236}">
                <a16:creationId xmlns:a16="http://schemas.microsoft.com/office/drawing/2014/main" id="{1E25DFAD-102E-42B7-BFFC-90B4EDAF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735289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Freeform 33">
            <a:extLst>
              <a:ext uri="{FF2B5EF4-FFF2-40B4-BE49-F238E27FC236}">
                <a16:creationId xmlns:a16="http://schemas.microsoft.com/office/drawing/2014/main" id="{2EE33DFB-333C-4926-BEC1-B78CB52FEBC8}"/>
              </a:ext>
            </a:extLst>
          </p:cNvPr>
          <p:cNvSpPr>
            <a:spLocks/>
          </p:cNvSpPr>
          <p:nvPr/>
        </p:nvSpPr>
        <p:spPr bwMode="auto">
          <a:xfrm>
            <a:off x="2341562" y="3235102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Freeform 32">
            <a:extLst>
              <a:ext uri="{FF2B5EF4-FFF2-40B4-BE49-F238E27FC236}">
                <a16:creationId xmlns:a16="http://schemas.microsoft.com/office/drawing/2014/main" id="{C517B221-58B8-4EAA-89C2-DCC5D67334A6}"/>
              </a:ext>
            </a:extLst>
          </p:cNvPr>
          <p:cNvSpPr>
            <a:spLocks/>
          </p:cNvSpPr>
          <p:nvPr/>
        </p:nvSpPr>
        <p:spPr bwMode="auto">
          <a:xfrm>
            <a:off x="835026" y="3622452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Freeform 31">
            <a:extLst>
              <a:ext uri="{FF2B5EF4-FFF2-40B4-BE49-F238E27FC236}">
                <a16:creationId xmlns:a16="http://schemas.microsoft.com/office/drawing/2014/main" id="{84D31D44-9ECB-4C2E-8F8B-92AF9173D004}"/>
              </a:ext>
            </a:extLst>
          </p:cNvPr>
          <p:cNvSpPr>
            <a:spLocks/>
          </p:cNvSpPr>
          <p:nvPr/>
        </p:nvSpPr>
        <p:spPr bwMode="auto">
          <a:xfrm>
            <a:off x="3716338" y="3655790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4" name="Picture 12">
            <a:extLst>
              <a:ext uri="{FF2B5EF4-FFF2-40B4-BE49-F238E27FC236}">
                <a16:creationId xmlns:a16="http://schemas.microsoft.com/office/drawing/2014/main" id="{C22E4341-B416-446D-BCDD-E8597ECB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271838" y="4349528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>
            <a:extLst>
              <a:ext uri="{FF2B5EF4-FFF2-40B4-BE49-F238E27FC236}">
                <a16:creationId xmlns:a16="http://schemas.microsoft.com/office/drawing/2014/main" id="{210ECCCB-ABA8-42B6-AE83-96FD7707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3563714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14">
            <a:extLst>
              <a:ext uri="{FF2B5EF4-FFF2-40B4-BE49-F238E27FC236}">
                <a16:creationId xmlns:a16="http://schemas.microsoft.com/office/drawing/2014/main" id="{DA8F6075-B733-405A-96AB-79DA2E8FD0DE}"/>
              </a:ext>
            </a:extLst>
          </p:cNvPr>
          <p:cNvGrpSpPr>
            <a:grpSpLocks/>
          </p:cNvGrpSpPr>
          <p:nvPr/>
        </p:nvGrpSpPr>
        <p:grpSpPr bwMode="auto">
          <a:xfrm>
            <a:off x="1462866" y="3507129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169" name="Freeform 15">
              <a:extLst>
                <a:ext uri="{FF2B5EF4-FFF2-40B4-BE49-F238E27FC236}">
                  <a16:creationId xmlns:a16="http://schemas.microsoft.com/office/drawing/2014/main" id="{EDEBCBBD-73AB-4D96-933E-B0A171FD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0" name="Line 16">
              <a:extLst>
                <a:ext uri="{FF2B5EF4-FFF2-40B4-BE49-F238E27FC236}">
                  <a16:creationId xmlns:a16="http://schemas.microsoft.com/office/drawing/2014/main" id="{F8FE14E0-CD67-4E8C-9555-248A6F90D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1" name="Line 17">
              <a:extLst>
                <a:ext uri="{FF2B5EF4-FFF2-40B4-BE49-F238E27FC236}">
                  <a16:creationId xmlns:a16="http://schemas.microsoft.com/office/drawing/2014/main" id="{4DA7AA66-C783-4ED6-86F3-25E2857B7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2" name="Line 18">
              <a:extLst>
                <a:ext uri="{FF2B5EF4-FFF2-40B4-BE49-F238E27FC236}">
                  <a16:creationId xmlns:a16="http://schemas.microsoft.com/office/drawing/2014/main" id="{1A79C315-6B40-49DB-9325-91AE6C039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3" name="Line 19">
              <a:extLst>
                <a:ext uri="{FF2B5EF4-FFF2-40B4-BE49-F238E27FC236}">
                  <a16:creationId xmlns:a16="http://schemas.microsoft.com/office/drawing/2014/main" id="{13EB8E25-44FF-4D75-ADA0-67285A1B4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" name="Line 20">
              <a:extLst>
                <a:ext uri="{FF2B5EF4-FFF2-40B4-BE49-F238E27FC236}">
                  <a16:creationId xmlns:a16="http://schemas.microsoft.com/office/drawing/2014/main" id="{9F3CB3D7-6F5B-46FF-B061-1D25380C6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" name="Line 21">
              <a:extLst>
                <a:ext uri="{FF2B5EF4-FFF2-40B4-BE49-F238E27FC236}">
                  <a16:creationId xmlns:a16="http://schemas.microsoft.com/office/drawing/2014/main" id="{01D33AAA-FC3E-43D2-BCD7-64A596202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6" name="Line 22">
              <a:extLst>
                <a:ext uri="{FF2B5EF4-FFF2-40B4-BE49-F238E27FC236}">
                  <a16:creationId xmlns:a16="http://schemas.microsoft.com/office/drawing/2014/main" id="{9564872D-A1E6-467A-B72D-7701C938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7" name="Line 23">
              <a:extLst>
                <a:ext uri="{FF2B5EF4-FFF2-40B4-BE49-F238E27FC236}">
                  <a16:creationId xmlns:a16="http://schemas.microsoft.com/office/drawing/2014/main" id="{1A4AB834-C9EB-46DA-B065-EC6B9BACF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8" name="Line 24">
              <a:extLst>
                <a:ext uri="{FF2B5EF4-FFF2-40B4-BE49-F238E27FC236}">
                  <a16:creationId xmlns:a16="http://schemas.microsoft.com/office/drawing/2014/main" id="{ED9F31AE-7594-4D0C-956C-F6E7C4098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9" name="Line 25">
              <a:extLst>
                <a:ext uri="{FF2B5EF4-FFF2-40B4-BE49-F238E27FC236}">
                  <a16:creationId xmlns:a16="http://schemas.microsoft.com/office/drawing/2014/main" id="{C7532711-ED48-4EBA-B954-532CA5610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0" name="Line 26">
              <a:extLst>
                <a:ext uri="{FF2B5EF4-FFF2-40B4-BE49-F238E27FC236}">
                  <a16:creationId xmlns:a16="http://schemas.microsoft.com/office/drawing/2014/main" id="{058F170A-9C9A-4BDB-85AB-8F0C965C2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1" name="Line 27">
              <a:extLst>
                <a:ext uri="{FF2B5EF4-FFF2-40B4-BE49-F238E27FC236}">
                  <a16:creationId xmlns:a16="http://schemas.microsoft.com/office/drawing/2014/main" id="{B5DD671E-7CD7-419D-B897-1259AD080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2" name="Line 28">
              <a:extLst>
                <a:ext uri="{FF2B5EF4-FFF2-40B4-BE49-F238E27FC236}">
                  <a16:creationId xmlns:a16="http://schemas.microsoft.com/office/drawing/2014/main" id="{18D16C8D-1250-429B-9E00-4362F7AAD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3" name="Freeform 29">
              <a:extLst>
                <a:ext uri="{FF2B5EF4-FFF2-40B4-BE49-F238E27FC236}">
                  <a16:creationId xmlns:a16="http://schemas.microsoft.com/office/drawing/2014/main" id="{E8319247-B817-4065-B9EC-EC0032291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" name="Line 30">
              <a:extLst>
                <a:ext uri="{FF2B5EF4-FFF2-40B4-BE49-F238E27FC236}">
                  <a16:creationId xmlns:a16="http://schemas.microsoft.com/office/drawing/2014/main" id="{8A9EA304-E938-416E-8FF9-E8490717F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1277" name="Group 184">
            <a:extLst>
              <a:ext uri="{FF2B5EF4-FFF2-40B4-BE49-F238E27FC236}">
                <a16:creationId xmlns:a16="http://schemas.microsoft.com/office/drawing/2014/main" id="{F9399538-455E-4DCB-BBAC-5ABA18A8ACE7}"/>
              </a:ext>
            </a:extLst>
          </p:cNvPr>
          <p:cNvGrpSpPr>
            <a:grpSpLocks/>
          </p:cNvGrpSpPr>
          <p:nvPr/>
        </p:nvGrpSpPr>
        <p:grpSpPr bwMode="auto">
          <a:xfrm>
            <a:off x="869951" y="3116039"/>
            <a:ext cx="3576637" cy="2095500"/>
            <a:chOff x="5068986" y="150132"/>
            <a:chExt cx="3576449" cy="2095779"/>
          </a:xfrm>
        </p:grpSpPr>
        <p:pic>
          <p:nvPicPr>
            <p:cNvPr id="11282" name="Picture 10">
              <a:extLst>
                <a:ext uri="{FF2B5EF4-FFF2-40B4-BE49-F238E27FC236}">
                  <a16:creationId xmlns:a16="http://schemas.microsoft.com/office/drawing/2014/main" id="{960C81BF-C750-426A-8BBE-79B6EF02D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3" name="Freeform 33">
              <a:extLst>
                <a:ext uri="{FF2B5EF4-FFF2-40B4-BE49-F238E27FC236}">
                  <a16:creationId xmlns:a16="http://schemas.microsoft.com/office/drawing/2014/main" id="{3A9A9CCF-7C21-493A-A302-788C8ED47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32">
              <a:extLst>
                <a:ext uri="{FF2B5EF4-FFF2-40B4-BE49-F238E27FC236}">
                  <a16:creationId xmlns:a16="http://schemas.microsoft.com/office/drawing/2014/main" id="{E8A9C6C6-3F61-4759-A6D5-686475A4A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31">
              <a:extLst>
                <a:ext uri="{FF2B5EF4-FFF2-40B4-BE49-F238E27FC236}">
                  <a16:creationId xmlns:a16="http://schemas.microsoft.com/office/drawing/2014/main" id="{EAFD193B-B302-4F39-B020-E17116C6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6" name="Picture 12">
              <a:extLst>
                <a:ext uri="{FF2B5EF4-FFF2-40B4-BE49-F238E27FC236}">
                  <a16:creationId xmlns:a16="http://schemas.microsoft.com/office/drawing/2014/main" id="{5CA81E74-03AF-41B1-A6B5-539883721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13">
              <a:extLst>
                <a:ext uri="{FF2B5EF4-FFF2-40B4-BE49-F238E27FC236}">
                  <a16:creationId xmlns:a16="http://schemas.microsoft.com/office/drawing/2014/main" id="{97F915E8-B545-43CF-ACF8-3C50BD26B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2" name="Group 14">
              <a:extLst>
                <a:ext uri="{FF2B5EF4-FFF2-40B4-BE49-F238E27FC236}">
                  <a16:creationId xmlns:a16="http://schemas.microsoft.com/office/drawing/2014/main" id="{519510D9-8559-43C0-802E-D7E904125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93" name="Freeform 15">
                <a:extLst>
                  <a:ext uri="{FF2B5EF4-FFF2-40B4-BE49-F238E27FC236}">
                    <a16:creationId xmlns:a16="http://schemas.microsoft.com/office/drawing/2014/main" id="{F2D6C737-B136-4927-8FF1-F112D9600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Line 16">
                <a:extLst>
                  <a:ext uri="{FF2B5EF4-FFF2-40B4-BE49-F238E27FC236}">
                    <a16:creationId xmlns:a16="http://schemas.microsoft.com/office/drawing/2014/main" id="{1DC2B442-871D-4E4D-A60A-AF849EC34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Line 17">
                <a:extLst>
                  <a:ext uri="{FF2B5EF4-FFF2-40B4-BE49-F238E27FC236}">
                    <a16:creationId xmlns:a16="http://schemas.microsoft.com/office/drawing/2014/main" id="{7D4D0D79-3787-4217-BDFC-091C0C53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Line 18">
                <a:extLst>
                  <a:ext uri="{FF2B5EF4-FFF2-40B4-BE49-F238E27FC236}">
                    <a16:creationId xmlns:a16="http://schemas.microsoft.com/office/drawing/2014/main" id="{8DE84A9E-32B2-402B-9D74-C1D82A5C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" name="Line 19">
                <a:extLst>
                  <a:ext uri="{FF2B5EF4-FFF2-40B4-BE49-F238E27FC236}">
                    <a16:creationId xmlns:a16="http://schemas.microsoft.com/office/drawing/2014/main" id="{1DC85366-B020-4903-A14D-277B30FF4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8" name="Line 20">
                <a:extLst>
                  <a:ext uri="{FF2B5EF4-FFF2-40B4-BE49-F238E27FC236}">
                    <a16:creationId xmlns:a16="http://schemas.microsoft.com/office/drawing/2014/main" id="{558309E1-A94D-4F8D-9DEC-7E11EF133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9" name="Line 21">
                <a:extLst>
                  <a:ext uri="{FF2B5EF4-FFF2-40B4-BE49-F238E27FC236}">
                    <a16:creationId xmlns:a16="http://schemas.microsoft.com/office/drawing/2014/main" id="{BB9DDA1A-1A2E-44C4-96C1-5C92251C3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0" name="Line 22">
                <a:extLst>
                  <a:ext uri="{FF2B5EF4-FFF2-40B4-BE49-F238E27FC236}">
                    <a16:creationId xmlns:a16="http://schemas.microsoft.com/office/drawing/2014/main" id="{C2962058-332F-4F86-A4D7-A4E5BE567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" name="Line 23">
                <a:extLst>
                  <a:ext uri="{FF2B5EF4-FFF2-40B4-BE49-F238E27FC236}">
                    <a16:creationId xmlns:a16="http://schemas.microsoft.com/office/drawing/2014/main" id="{8629E7D4-6201-494F-8686-8452732F7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" name="Line 24">
                <a:extLst>
                  <a:ext uri="{FF2B5EF4-FFF2-40B4-BE49-F238E27FC236}">
                    <a16:creationId xmlns:a16="http://schemas.microsoft.com/office/drawing/2014/main" id="{F91FBD2F-EF60-4C6F-AB90-981339B42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3" name="Line 25">
                <a:extLst>
                  <a:ext uri="{FF2B5EF4-FFF2-40B4-BE49-F238E27FC236}">
                    <a16:creationId xmlns:a16="http://schemas.microsoft.com/office/drawing/2014/main" id="{BAB9312C-8B7C-410B-B158-7541DA169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" name="Line 26">
                <a:extLst>
                  <a:ext uri="{FF2B5EF4-FFF2-40B4-BE49-F238E27FC236}">
                    <a16:creationId xmlns:a16="http://schemas.microsoft.com/office/drawing/2014/main" id="{D4CAA691-840B-4656-A973-565CE3154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" name="Line 27">
                <a:extLst>
                  <a:ext uri="{FF2B5EF4-FFF2-40B4-BE49-F238E27FC236}">
                    <a16:creationId xmlns:a16="http://schemas.microsoft.com/office/drawing/2014/main" id="{063B77D5-A0F4-431C-BB6B-95F0A2152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" name="Line 28">
                <a:extLst>
                  <a:ext uri="{FF2B5EF4-FFF2-40B4-BE49-F238E27FC236}">
                    <a16:creationId xmlns:a16="http://schemas.microsoft.com/office/drawing/2014/main" id="{1E25D2EB-0C26-4D94-9016-8B2C22B83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" name="Freeform 29">
                <a:extLst>
                  <a:ext uri="{FF2B5EF4-FFF2-40B4-BE49-F238E27FC236}">
                    <a16:creationId xmlns:a16="http://schemas.microsoft.com/office/drawing/2014/main" id="{8A40081A-2285-4434-9FA8-ED2DD1C16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" name="Line 30">
                <a:extLst>
                  <a:ext uri="{FF2B5EF4-FFF2-40B4-BE49-F238E27FC236}">
                    <a16:creationId xmlns:a16="http://schemas.microsoft.com/office/drawing/2014/main" id="{B8080475-6C2D-4772-9CD4-464457171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0A3750E3-27D3-402A-8C52-53D50F271496}"/>
              </a:ext>
            </a:extLst>
          </p:cNvPr>
          <p:cNvCxnSpPr/>
          <p:nvPr/>
        </p:nvCxnSpPr>
        <p:spPr>
          <a:xfrm flipV="1">
            <a:off x="4013200" y="2820764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33">
            <a:extLst>
              <a:ext uri="{FF2B5EF4-FFF2-40B4-BE49-F238E27FC236}">
                <a16:creationId xmlns:a16="http://schemas.microsoft.com/office/drawing/2014/main" id="{122AC472-20BC-4654-9645-16190598ED15}"/>
              </a:ext>
            </a:extLst>
          </p:cNvPr>
          <p:cNvSpPr>
            <a:spLocks/>
          </p:cNvSpPr>
          <p:nvPr/>
        </p:nvSpPr>
        <p:spPr bwMode="auto">
          <a:xfrm>
            <a:off x="6116637" y="1755552"/>
            <a:ext cx="1708150" cy="703262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20">
            <a:extLst>
              <a:ext uri="{FF2B5EF4-FFF2-40B4-BE49-F238E27FC236}">
                <a16:creationId xmlns:a16="http://schemas.microsoft.com/office/drawing/2014/main" id="{99F4E66E-4299-40C1-80B5-7B4CF7FB70A3}"/>
              </a:ext>
            </a:extLst>
          </p:cNvPr>
          <p:cNvSpPr>
            <a:spLocks/>
          </p:cNvSpPr>
          <p:nvPr/>
        </p:nvSpPr>
        <p:spPr bwMode="auto">
          <a:xfrm>
            <a:off x="6116637" y="1269778"/>
            <a:ext cx="2408238" cy="466725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31">
            <a:extLst>
              <a:ext uri="{FF2B5EF4-FFF2-40B4-BE49-F238E27FC236}">
                <a16:creationId xmlns:a16="http://schemas.microsoft.com/office/drawing/2014/main" id="{2E9446ED-F5C5-4729-AAF0-B94FFCB1016A}"/>
              </a:ext>
            </a:extLst>
          </p:cNvPr>
          <p:cNvSpPr>
            <a:spLocks/>
          </p:cNvSpPr>
          <p:nvPr/>
        </p:nvSpPr>
        <p:spPr bwMode="auto">
          <a:xfrm>
            <a:off x="7843837" y="1306289"/>
            <a:ext cx="685800" cy="1150938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>
            <a:extLst>
              <a:ext uri="{FF2B5EF4-FFF2-40B4-BE49-F238E27FC236}">
                <a16:creationId xmlns:a16="http://schemas.microsoft.com/office/drawing/2014/main" id="{8972E7AD-52FA-4FF3-9C65-E38A4908F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Freeform 33">
            <a:extLst>
              <a:ext uri="{FF2B5EF4-FFF2-40B4-BE49-F238E27FC236}">
                <a16:creationId xmlns:a16="http://schemas.microsoft.com/office/drawing/2014/main" id="{21AEA017-30B1-4F9B-8117-1821262699AE}"/>
              </a:ext>
            </a:extLst>
          </p:cNvPr>
          <p:cNvSpPr>
            <a:spLocks/>
          </p:cNvSpPr>
          <p:nvPr/>
        </p:nvSpPr>
        <p:spPr bwMode="auto">
          <a:xfrm>
            <a:off x="7107933" y="1338611"/>
            <a:ext cx="1697037" cy="681037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Freeform 31">
            <a:extLst>
              <a:ext uri="{FF2B5EF4-FFF2-40B4-BE49-F238E27FC236}">
                <a16:creationId xmlns:a16="http://schemas.microsoft.com/office/drawing/2014/main" id="{3A665EC3-C542-43A2-8042-86B04B7998C2}"/>
              </a:ext>
            </a:extLst>
          </p:cNvPr>
          <p:cNvSpPr>
            <a:spLocks/>
          </p:cNvSpPr>
          <p:nvPr/>
        </p:nvSpPr>
        <p:spPr bwMode="auto">
          <a:xfrm>
            <a:off x="6418957" y="1367186"/>
            <a:ext cx="658812" cy="1150937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2" name="Group 28">
            <a:extLst>
              <a:ext uri="{FF2B5EF4-FFF2-40B4-BE49-F238E27FC236}">
                <a16:creationId xmlns:a16="http://schemas.microsoft.com/office/drawing/2014/main" id="{49E36E97-C77E-4BB5-8E0A-B83723BB32C0}"/>
              </a:ext>
            </a:extLst>
          </p:cNvPr>
          <p:cNvGrpSpPr>
            <a:grpSpLocks/>
          </p:cNvGrpSpPr>
          <p:nvPr/>
        </p:nvGrpSpPr>
        <p:grpSpPr bwMode="auto">
          <a:xfrm>
            <a:off x="6384032" y="1268760"/>
            <a:ext cx="2965450" cy="1809750"/>
            <a:chOff x="5661689" y="478378"/>
            <a:chExt cx="2965529" cy="1810403"/>
          </a:xfrm>
        </p:grpSpPr>
        <p:pic>
          <p:nvPicPr>
            <p:cNvPr id="12312" name="Picture 10">
              <a:extLst>
                <a:ext uri="{FF2B5EF4-FFF2-40B4-BE49-F238E27FC236}">
                  <a16:creationId xmlns:a16="http://schemas.microsoft.com/office/drawing/2014/main" id="{2A8A482A-F8BB-4380-ABE7-C0AB33329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04" y="181649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3" name="Picture 12">
              <a:extLst>
                <a:ext uri="{FF2B5EF4-FFF2-40B4-BE49-F238E27FC236}">
                  <a16:creationId xmlns:a16="http://schemas.microsoft.com/office/drawing/2014/main" id="{2F6BF5D7-2196-44DA-BDDA-AFD6E4E5B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13">
              <a:extLst>
                <a:ext uri="{FF2B5EF4-FFF2-40B4-BE49-F238E27FC236}">
                  <a16:creationId xmlns:a16="http://schemas.microsoft.com/office/drawing/2014/main" id="{730F967B-A84A-4806-AFFA-8FFBBC404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C0B9E5FA-5D98-4A7B-9F92-875DA18A0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6E0365A-45E8-4395-9E1C-BE364199D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3D30194C-FAC5-4C0F-959C-F1DD87FCF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530AE8CD-42A0-4C85-9BE8-6E12670ED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85BE969D-F725-418C-934F-587A60607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93515B0B-E534-4065-9939-CE5C26BA1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7EB813B7-CA37-4FDD-9451-0D400C9E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FC3BEEC0-15E8-417B-9412-BD91F0C87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6C53822D-47A4-4DEA-A7A6-14104D371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8FE15D26-A874-4AB6-AD13-BAB5E9FED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4CFF848C-3793-4ECC-B658-4C962567D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381CC6CC-3AAF-43E1-9913-452740B51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F258AE77-7606-4F67-B175-B5BCD119F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B7710759-28A3-4868-9A7B-990478CA0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Line 30">
                <a:extLst>
                  <a:ext uri="{FF2B5EF4-FFF2-40B4-BE49-F238E27FC236}">
                    <a16:creationId xmlns:a16="http://schemas.microsoft.com/office/drawing/2014/main" id="{EC6EFEEE-9A78-48C4-B30C-2665CE9D0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BCC44F3A-79B2-4796-881E-67E60864C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2293" name="Picture 10">
            <a:extLst>
              <a:ext uri="{FF2B5EF4-FFF2-40B4-BE49-F238E27FC236}">
                <a16:creationId xmlns:a16="http://schemas.microsoft.com/office/drawing/2014/main" id="{FD2856BD-FD0C-48B0-9DF2-5DF90E8F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82" y="4807297"/>
            <a:ext cx="7921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Freeform 33">
            <a:extLst>
              <a:ext uri="{FF2B5EF4-FFF2-40B4-BE49-F238E27FC236}">
                <a16:creationId xmlns:a16="http://schemas.microsoft.com/office/drawing/2014/main" id="{9F7CCEC4-A1D1-4976-8442-D52DBD5F2726}"/>
              </a:ext>
            </a:extLst>
          </p:cNvPr>
          <p:cNvSpPr>
            <a:spLocks/>
          </p:cNvSpPr>
          <p:nvPr/>
        </p:nvSpPr>
        <p:spPr bwMode="auto">
          <a:xfrm>
            <a:off x="2629594" y="3307110"/>
            <a:ext cx="1741488" cy="717550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Freeform 32">
            <a:extLst>
              <a:ext uri="{FF2B5EF4-FFF2-40B4-BE49-F238E27FC236}">
                <a16:creationId xmlns:a16="http://schemas.microsoft.com/office/drawing/2014/main" id="{B39467CC-FDF9-4CC1-B4EB-CD39290DDA3D}"/>
              </a:ext>
            </a:extLst>
          </p:cNvPr>
          <p:cNvSpPr>
            <a:spLocks/>
          </p:cNvSpPr>
          <p:nvPr/>
        </p:nvSpPr>
        <p:spPr bwMode="auto">
          <a:xfrm>
            <a:off x="1123058" y="3694460"/>
            <a:ext cx="695325" cy="1192212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Freeform 31">
            <a:extLst>
              <a:ext uri="{FF2B5EF4-FFF2-40B4-BE49-F238E27FC236}">
                <a16:creationId xmlns:a16="http://schemas.microsoft.com/office/drawing/2014/main" id="{3469DE8F-8A79-445B-B315-7C2579F07117}"/>
              </a:ext>
            </a:extLst>
          </p:cNvPr>
          <p:cNvSpPr>
            <a:spLocks/>
          </p:cNvSpPr>
          <p:nvPr/>
        </p:nvSpPr>
        <p:spPr bwMode="auto">
          <a:xfrm>
            <a:off x="4004370" y="3727798"/>
            <a:ext cx="695325" cy="1192213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7" name="Picture 12">
            <a:extLst>
              <a:ext uri="{FF2B5EF4-FFF2-40B4-BE49-F238E27FC236}">
                <a16:creationId xmlns:a16="http://schemas.microsoft.com/office/drawing/2014/main" id="{9F54C3E9-D546-4EA7-8EAA-7D5998A0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3">
            <a:off x="3559870" y="4421536"/>
            <a:ext cx="779463" cy="83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>
            <a:extLst>
              <a:ext uri="{FF2B5EF4-FFF2-40B4-BE49-F238E27FC236}">
                <a16:creationId xmlns:a16="http://schemas.microsoft.com/office/drawing/2014/main" id="{F99579D5-468F-48F1-9006-327A3C40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44" y="3635722"/>
            <a:ext cx="4699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14">
            <a:extLst>
              <a:ext uri="{FF2B5EF4-FFF2-40B4-BE49-F238E27FC236}">
                <a16:creationId xmlns:a16="http://schemas.microsoft.com/office/drawing/2014/main" id="{0854DC2D-E6AB-4514-8E83-4F5BE9C013DC}"/>
              </a:ext>
            </a:extLst>
          </p:cNvPr>
          <p:cNvGrpSpPr>
            <a:grpSpLocks/>
          </p:cNvGrpSpPr>
          <p:nvPr/>
        </p:nvGrpSpPr>
        <p:grpSpPr bwMode="auto">
          <a:xfrm>
            <a:off x="1750898" y="3579137"/>
            <a:ext cx="2441122" cy="1203557"/>
            <a:chOff x="431" y="1973"/>
            <a:chExt cx="2546" cy="1373"/>
          </a:xfrm>
          <a:solidFill>
            <a:schemeClr val="bg1"/>
          </a:solidFill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26544E63-C495-4930-ABC2-552FDCC43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2800"/>
              <a:ext cx="2540" cy="545"/>
            </a:xfrm>
            <a:custGeom>
              <a:avLst/>
              <a:gdLst>
                <a:gd name="T0" fmla="*/ 726 w 2540"/>
                <a:gd name="T1" fmla="*/ 0 h 545"/>
                <a:gd name="T2" fmla="*/ 2540 w 2540"/>
                <a:gd name="T3" fmla="*/ 0 h 545"/>
                <a:gd name="T4" fmla="*/ 1815 w 2540"/>
                <a:gd name="T5" fmla="*/ 545 h 545"/>
                <a:gd name="T6" fmla="*/ 0 w 2540"/>
                <a:gd name="T7" fmla="*/ 545 h 545"/>
                <a:gd name="T8" fmla="*/ 726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5445B7C5-3006-43B6-BA57-DB2C2308D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97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622A1DED-D4BD-4C41-8D37-36C342257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801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5B04C43D-5BF4-41FC-9CD1-1ABC261F3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" name="Line 19">
              <a:extLst>
                <a:ext uri="{FF2B5EF4-FFF2-40B4-BE49-F238E27FC236}">
                  <a16:creationId xmlns:a16="http://schemas.microsoft.com/office/drawing/2014/main" id="{CE3D5044-E8A9-4CC6-82F5-070C86431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" y="3339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" name="Line 20">
              <a:extLst>
                <a:ext uri="{FF2B5EF4-FFF2-40B4-BE49-F238E27FC236}">
                  <a16:creationId xmlns:a16="http://schemas.microsoft.com/office/drawing/2014/main" id="{0EF02634-F1EE-451B-8293-85F326C36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2529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E7AF03C0-9F9F-43D9-B2C8-6E528A21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078C3084-3579-4647-B33C-AC945CDD6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523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5BB2A10B-A01D-4460-9A21-D16F5B2FB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30176477-6469-4955-987B-9D257CDAE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1974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E51EA725-D62A-44F9-BCF3-2090B7E62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" y="2801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Line 26">
              <a:extLst>
                <a:ext uri="{FF2B5EF4-FFF2-40B4-BE49-F238E27FC236}">
                  <a16:creationId xmlns:a16="http://schemas.microsoft.com/office/drawing/2014/main" id="{4703D344-368E-49DE-9425-9E209CFB3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795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Line 27">
              <a:extLst>
                <a:ext uri="{FF2B5EF4-FFF2-40B4-BE49-F238E27FC236}">
                  <a16:creationId xmlns:a16="http://schemas.microsoft.com/office/drawing/2014/main" id="{F0A3B1CC-BA0C-4C25-8AB8-7630618DF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523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" name="Line 28">
              <a:extLst>
                <a:ext uri="{FF2B5EF4-FFF2-40B4-BE49-F238E27FC236}">
                  <a16:creationId xmlns:a16="http://schemas.microsoft.com/office/drawing/2014/main" id="{B7BC2DD1-C44D-4C8D-B2D5-211C4C44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979"/>
              <a:ext cx="726" cy="5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C0D9264-5338-4F3D-93E5-A14536878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9"/>
              <a:ext cx="2484" cy="539"/>
            </a:xfrm>
            <a:custGeom>
              <a:avLst/>
              <a:gdLst>
                <a:gd name="T0" fmla="*/ 664 w 2540"/>
                <a:gd name="T1" fmla="*/ 0 h 545"/>
                <a:gd name="T2" fmla="*/ 2323 w 2540"/>
                <a:gd name="T3" fmla="*/ 0 h 545"/>
                <a:gd name="T4" fmla="*/ 1661 w 2540"/>
                <a:gd name="T5" fmla="*/ 521 h 545"/>
                <a:gd name="T6" fmla="*/ 0 w 2540"/>
                <a:gd name="T7" fmla="*/ 521 h 545"/>
                <a:gd name="T8" fmla="*/ 664 w 2540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0" h="545">
                  <a:moveTo>
                    <a:pt x="726" y="0"/>
                  </a:moveTo>
                  <a:lnTo>
                    <a:pt x="2540" y="0"/>
                  </a:lnTo>
                  <a:lnTo>
                    <a:pt x="1815" y="545"/>
                  </a:lnTo>
                  <a:lnTo>
                    <a:pt x="0" y="54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Line 30">
              <a:extLst>
                <a:ext uri="{FF2B5EF4-FFF2-40B4-BE49-F238E27FC236}">
                  <a16:creationId xmlns:a16="http://schemas.microsoft.com/office/drawing/2014/main" id="{B187AE51-727A-4FFB-91AE-A02021DE7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1985"/>
              <a:ext cx="0" cy="81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2300" name="Group 184">
            <a:extLst>
              <a:ext uri="{FF2B5EF4-FFF2-40B4-BE49-F238E27FC236}">
                <a16:creationId xmlns:a16="http://schemas.microsoft.com/office/drawing/2014/main" id="{809C791E-E639-4C41-AEFC-95BA500C7C59}"/>
              </a:ext>
            </a:extLst>
          </p:cNvPr>
          <p:cNvGrpSpPr>
            <a:grpSpLocks/>
          </p:cNvGrpSpPr>
          <p:nvPr/>
        </p:nvGrpSpPr>
        <p:grpSpPr bwMode="auto">
          <a:xfrm>
            <a:off x="1157983" y="3188047"/>
            <a:ext cx="3576637" cy="2095500"/>
            <a:chOff x="5068986" y="150132"/>
            <a:chExt cx="3576449" cy="2095779"/>
          </a:xfrm>
        </p:grpSpPr>
        <p:pic>
          <p:nvPicPr>
            <p:cNvPr id="12305" name="Picture 10">
              <a:extLst>
                <a:ext uri="{FF2B5EF4-FFF2-40B4-BE49-F238E27FC236}">
                  <a16:creationId xmlns:a16="http://schemas.microsoft.com/office/drawing/2014/main" id="{31132A6F-E555-48F1-8BBE-58ECC4122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16" y="1773628"/>
              <a:ext cx="792944" cy="472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06" name="Freeform 33">
              <a:extLst>
                <a:ext uri="{FF2B5EF4-FFF2-40B4-BE49-F238E27FC236}">
                  <a16:creationId xmlns:a16="http://schemas.microsoft.com/office/drawing/2014/main" id="{54117684-F999-4ED9-BB03-D5B4CF60F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86" y="150132"/>
              <a:ext cx="1740234" cy="716173"/>
            </a:xfrm>
            <a:custGeom>
              <a:avLst/>
              <a:gdLst>
                <a:gd name="T0" fmla="*/ 0 w 1815"/>
                <a:gd name="T1" fmla="*/ 0 h 817"/>
                <a:gd name="T2" fmla="*/ 2147483646 w 1815"/>
                <a:gd name="T3" fmla="*/ 0 h 817"/>
                <a:gd name="T4" fmla="*/ 2147483646 w 1815"/>
                <a:gd name="T5" fmla="*/ 2147483646 h 817"/>
                <a:gd name="T6" fmla="*/ 0 w 1815"/>
                <a:gd name="T7" fmla="*/ 2147483646 h 817"/>
                <a:gd name="T8" fmla="*/ 0 w 181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817">
                  <a:moveTo>
                    <a:pt x="0" y="0"/>
                  </a:moveTo>
                  <a:lnTo>
                    <a:pt x="1815" y="0"/>
                  </a:lnTo>
                  <a:lnTo>
                    <a:pt x="1815" y="817"/>
                  </a:lnTo>
                  <a:lnTo>
                    <a:pt x="0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32">
              <a:extLst>
                <a:ext uri="{FF2B5EF4-FFF2-40B4-BE49-F238E27FC236}">
                  <a16:creationId xmlns:a16="http://schemas.microsoft.com/office/drawing/2014/main" id="{7E09616A-73FD-469F-97D0-CE8EEFE31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986" y="536157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31">
              <a:extLst>
                <a:ext uri="{FF2B5EF4-FFF2-40B4-BE49-F238E27FC236}">
                  <a16:creationId xmlns:a16="http://schemas.microsoft.com/office/drawing/2014/main" id="{89BC55E8-C7FA-4014-BC41-AB4FAF57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300" y="569494"/>
              <a:ext cx="695135" cy="1192161"/>
            </a:xfrm>
            <a:custGeom>
              <a:avLst/>
              <a:gdLst>
                <a:gd name="T0" fmla="*/ 0 w 725"/>
                <a:gd name="T1" fmla="*/ 2147483646 h 1360"/>
                <a:gd name="T2" fmla="*/ 2147483646 w 725"/>
                <a:gd name="T3" fmla="*/ 0 h 1360"/>
                <a:gd name="T4" fmla="*/ 2147483646 w 725"/>
                <a:gd name="T5" fmla="*/ 2147483646 h 1360"/>
                <a:gd name="T6" fmla="*/ 0 w 725"/>
                <a:gd name="T7" fmla="*/ 2147483646 h 1360"/>
                <a:gd name="T8" fmla="*/ 0 w 725"/>
                <a:gd name="T9" fmla="*/ 2147483646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5" h="1360">
                  <a:moveTo>
                    <a:pt x="0" y="544"/>
                  </a:moveTo>
                  <a:lnTo>
                    <a:pt x="725" y="0"/>
                  </a:lnTo>
                  <a:lnTo>
                    <a:pt x="725" y="816"/>
                  </a:lnTo>
                  <a:lnTo>
                    <a:pt x="0" y="1360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309" name="Picture 12">
              <a:extLst>
                <a:ext uri="{FF2B5EF4-FFF2-40B4-BE49-F238E27FC236}">
                  <a16:creationId xmlns:a16="http://schemas.microsoft.com/office/drawing/2014/main" id="{F3E98E50-4CEC-44A5-820A-2A284629E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843">
              <a:off x="7505775" y="1264385"/>
              <a:ext cx="779626" cy="83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13">
              <a:extLst>
                <a:ext uri="{FF2B5EF4-FFF2-40B4-BE49-F238E27FC236}">
                  <a16:creationId xmlns:a16="http://schemas.microsoft.com/office/drawing/2014/main" id="{D59AE2F7-7357-46D8-8B48-004537509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60" y="478378"/>
              <a:ext cx="471258" cy="74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14">
              <a:extLst>
                <a:ext uri="{FF2B5EF4-FFF2-40B4-BE49-F238E27FC236}">
                  <a16:creationId xmlns:a16="http://schemas.microsoft.com/office/drawing/2014/main" id="{EF5140A4-74B1-4F3E-9172-7568B59646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89" y="545299"/>
              <a:ext cx="2441122" cy="1203557"/>
              <a:chOff x="431" y="1973"/>
              <a:chExt cx="2546" cy="1373"/>
            </a:xfrm>
            <a:solidFill>
              <a:schemeClr val="bg1"/>
            </a:solidFill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B8F5A1CA-EC13-4F7A-B16A-BE88C366D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2800"/>
                <a:ext cx="2540" cy="545"/>
              </a:xfrm>
              <a:custGeom>
                <a:avLst/>
                <a:gdLst>
                  <a:gd name="T0" fmla="*/ 726 w 2540"/>
                  <a:gd name="T1" fmla="*/ 0 h 545"/>
                  <a:gd name="T2" fmla="*/ 2540 w 2540"/>
                  <a:gd name="T3" fmla="*/ 0 h 545"/>
                  <a:gd name="T4" fmla="*/ 1815 w 2540"/>
                  <a:gd name="T5" fmla="*/ 545 h 545"/>
                  <a:gd name="T6" fmla="*/ 0 w 2540"/>
                  <a:gd name="T7" fmla="*/ 545 h 545"/>
                  <a:gd name="T8" fmla="*/ 726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FDA18FC8-A85E-4B2F-AD09-0177EAC0B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97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Line 17">
                <a:extLst>
                  <a:ext uri="{FF2B5EF4-FFF2-40B4-BE49-F238E27FC236}">
                    <a16:creationId xmlns:a16="http://schemas.microsoft.com/office/drawing/2014/main" id="{06F9F69A-898E-43DC-A177-A5746C928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2801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Line 18">
                <a:extLst>
                  <a:ext uri="{FF2B5EF4-FFF2-40B4-BE49-F238E27FC236}">
                    <a16:creationId xmlns:a16="http://schemas.microsoft.com/office/drawing/2014/main" id="{23CA89E5-78AE-4F49-AD95-20D7DF3BC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Line 19">
                <a:extLst>
                  <a:ext uri="{FF2B5EF4-FFF2-40B4-BE49-F238E27FC236}">
                    <a16:creationId xmlns:a16="http://schemas.microsoft.com/office/drawing/2014/main" id="{CFA5E151-478E-4B5B-AC4B-02489A6E7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" y="3339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Line 20">
                <a:extLst>
                  <a:ext uri="{FF2B5EF4-FFF2-40B4-BE49-F238E27FC236}">
                    <a16:creationId xmlns:a16="http://schemas.microsoft.com/office/drawing/2014/main" id="{DC31C2F8-B0D3-4F73-BE47-A83824B2D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2529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Line 21">
                <a:extLst>
                  <a:ext uri="{FF2B5EF4-FFF2-40B4-BE49-F238E27FC236}">
                    <a16:creationId xmlns:a16="http://schemas.microsoft.com/office/drawing/2014/main" id="{9C4D4DCF-7532-4F15-B9C2-17D5FA57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97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Line 22">
                <a:extLst>
                  <a:ext uri="{FF2B5EF4-FFF2-40B4-BE49-F238E27FC236}">
                    <a16:creationId xmlns:a16="http://schemas.microsoft.com/office/drawing/2014/main" id="{4866565E-A9D0-4E3B-9E8A-5B42AF1E0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523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Line 23">
                <a:extLst>
                  <a:ext uri="{FF2B5EF4-FFF2-40B4-BE49-F238E27FC236}">
                    <a16:creationId xmlns:a16="http://schemas.microsoft.com/office/drawing/2014/main" id="{2D24102E-2E54-4107-977F-2CC17E985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Line 24">
                <a:extLst>
                  <a:ext uri="{FF2B5EF4-FFF2-40B4-BE49-F238E27FC236}">
                    <a16:creationId xmlns:a16="http://schemas.microsoft.com/office/drawing/2014/main" id="{D63AA9F4-0F39-498D-8959-BED92AF27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" y="1974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Line 25">
                <a:extLst>
                  <a:ext uri="{FF2B5EF4-FFF2-40B4-BE49-F238E27FC236}">
                    <a16:creationId xmlns:a16="http://schemas.microsoft.com/office/drawing/2014/main" id="{DE3CEF64-71A5-46A4-B70C-8785D2D1B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801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Line 26">
                <a:extLst>
                  <a:ext uri="{FF2B5EF4-FFF2-40B4-BE49-F238E27FC236}">
                    <a16:creationId xmlns:a16="http://schemas.microsoft.com/office/drawing/2014/main" id="{C1AA0820-67B6-4B8C-8B7B-16A7E14A3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795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Line 27">
                <a:extLst>
                  <a:ext uri="{FF2B5EF4-FFF2-40B4-BE49-F238E27FC236}">
                    <a16:creationId xmlns:a16="http://schemas.microsoft.com/office/drawing/2014/main" id="{7303C6D6-8CA3-4821-ACE2-2F2373A55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523"/>
                <a:ext cx="181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Line 28">
                <a:extLst>
                  <a:ext uri="{FF2B5EF4-FFF2-40B4-BE49-F238E27FC236}">
                    <a16:creationId xmlns:a16="http://schemas.microsoft.com/office/drawing/2014/main" id="{2A82F20C-7F05-42F8-82F1-6D2F0FBFD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1979"/>
                <a:ext cx="726" cy="5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Freeform 29">
                <a:extLst>
                  <a:ext uri="{FF2B5EF4-FFF2-40B4-BE49-F238E27FC236}">
                    <a16:creationId xmlns:a16="http://schemas.microsoft.com/office/drawing/2014/main" id="{371A5D74-67B5-4DFC-B3FA-5B0445246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979"/>
                <a:ext cx="2484" cy="539"/>
              </a:xfrm>
              <a:custGeom>
                <a:avLst/>
                <a:gdLst>
                  <a:gd name="T0" fmla="*/ 664 w 2540"/>
                  <a:gd name="T1" fmla="*/ 0 h 545"/>
                  <a:gd name="T2" fmla="*/ 2323 w 2540"/>
                  <a:gd name="T3" fmla="*/ 0 h 545"/>
                  <a:gd name="T4" fmla="*/ 1661 w 2540"/>
                  <a:gd name="T5" fmla="*/ 521 h 545"/>
                  <a:gd name="T6" fmla="*/ 0 w 2540"/>
                  <a:gd name="T7" fmla="*/ 521 h 545"/>
                  <a:gd name="T8" fmla="*/ 664 w 2540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0" h="545">
                    <a:moveTo>
                      <a:pt x="726" y="0"/>
                    </a:moveTo>
                    <a:lnTo>
                      <a:pt x="2540" y="0"/>
                    </a:lnTo>
                    <a:lnTo>
                      <a:pt x="1815" y="545"/>
                    </a:lnTo>
                    <a:lnTo>
                      <a:pt x="0" y="545"/>
                    </a:lnTo>
                    <a:lnTo>
                      <a:pt x="7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Line 30">
                <a:extLst>
                  <a:ext uri="{FF2B5EF4-FFF2-40B4-BE49-F238E27FC236}">
                    <a16:creationId xmlns:a16="http://schemas.microsoft.com/office/drawing/2014/main" id="{3365C6EB-C9A0-43EF-ABE5-67ADB12A6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" y="1985"/>
                <a:ext cx="0" cy="81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B23BA09-7F4E-4B18-9F70-84A497CB1DC0}"/>
              </a:ext>
            </a:extLst>
          </p:cNvPr>
          <p:cNvCxnSpPr/>
          <p:nvPr/>
        </p:nvCxnSpPr>
        <p:spPr>
          <a:xfrm flipV="1">
            <a:off x="4301232" y="2892772"/>
            <a:ext cx="1446212" cy="700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Freeform 33">
            <a:extLst>
              <a:ext uri="{FF2B5EF4-FFF2-40B4-BE49-F238E27FC236}">
                <a16:creationId xmlns:a16="http://schemas.microsoft.com/office/drawing/2014/main" id="{2518470F-D810-4736-8CF1-02B17233FD64}"/>
              </a:ext>
            </a:extLst>
          </p:cNvPr>
          <p:cNvSpPr>
            <a:spLocks/>
          </p:cNvSpPr>
          <p:nvPr/>
        </p:nvSpPr>
        <p:spPr bwMode="auto">
          <a:xfrm>
            <a:off x="6412608" y="1841848"/>
            <a:ext cx="1697037" cy="682625"/>
          </a:xfrm>
          <a:custGeom>
            <a:avLst/>
            <a:gdLst>
              <a:gd name="T0" fmla="*/ 0 w 1815"/>
              <a:gd name="T1" fmla="*/ 0 h 817"/>
              <a:gd name="T2" fmla="*/ 2147483646 w 1815"/>
              <a:gd name="T3" fmla="*/ 0 h 817"/>
              <a:gd name="T4" fmla="*/ 2147483646 w 1815"/>
              <a:gd name="T5" fmla="*/ 2147483646 h 817"/>
              <a:gd name="T6" fmla="*/ 0 w 1815"/>
              <a:gd name="T7" fmla="*/ 2147483646 h 817"/>
              <a:gd name="T8" fmla="*/ 0 w 1815"/>
              <a:gd name="T9" fmla="*/ 0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817">
                <a:moveTo>
                  <a:pt x="0" y="0"/>
                </a:moveTo>
                <a:lnTo>
                  <a:pt x="1815" y="0"/>
                </a:lnTo>
                <a:lnTo>
                  <a:pt x="1815" y="817"/>
                </a:lnTo>
                <a:lnTo>
                  <a:pt x="0" y="817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Freeform 20">
            <a:extLst>
              <a:ext uri="{FF2B5EF4-FFF2-40B4-BE49-F238E27FC236}">
                <a16:creationId xmlns:a16="http://schemas.microsoft.com/office/drawing/2014/main" id="{4CB89773-8D08-4749-8986-D2F16DE251F4}"/>
              </a:ext>
            </a:extLst>
          </p:cNvPr>
          <p:cNvSpPr>
            <a:spLocks/>
          </p:cNvSpPr>
          <p:nvPr/>
        </p:nvSpPr>
        <p:spPr bwMode="auto">
          <a:xfrm>
            <a:off x="6412608" y="1343372"/>
            <a:ext cx="2408237" cy="465138"/>
          </a:xfrm>
          <a:custGeom>
            <a:avLst/>
            <a:gdLst>
              <a:gd name="T0" fmla="*/ 2147483646 w 2540"/>
              <a:gd name="T1" fmla="*/ 0 h 545"/>
              <a:gd name="T2" fmla="*/ 2147483646 w 2540"/>
              <a:gd name="T3" fmla="*/ 0 h 545"/>
              <a:gd name="T4" fmla="*/ 2147483646 w 2540"/>
              <a:gd name="T5" fmla="*/ 2147483646 h 545"/>
              <a:gd name="T6" fmla="*/ 0 w 2540"/>
              <a:gd name="T7" fmla="*/ 2147483646 h 545"/>
              <a:gd name="T8" fmla="*/ 2147483646 w 2540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0" h="545">
                <a:moveTo>
                  <a:pt x="726" y="0"/>
                </a:moveTo>
                <a:lnTo>
                  <a:pt x="2540" y="0"/>
                </a:lnTo>
                <a:lnTo>
                  <a:pt x="1815" y="545"/>
                </a:lnTo>
                <a:lnTo>
                  <a:pt x="0" y="545"/>
                </a:lnTo>
                <a:lnTo>
                  <a:pt x="7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Freeform 31">
            <a:extLst>
              <a:ext uri="{FF2B5EF4-FFF2-40B4-BE49-F238E27FC236}">
                <a16:creationId xmlns:a16="http://schemas.microsoft.com/office/drawing/2014/main" id="{301EA961-3C38-404B-ABEA-2E01BE740840}"/>
              </a:ext>
            </a:extLst>
          </p:cNvPr>
          <p:cNvSpPr>
            <a:spLocks/>
          </p:cNvSpPr>
          <p:nvPr/>
        </p:nvSpPr>
        <p:spPr bwMode="auto">
          <a:xfrm>
            <a:off x="8131869" y="1378297"/>
            <a:ext cx="673100" cy="1150938"/>
          </a:xfrm>
          <a:custGeom>
            <a:avLst/>
            <a:gdLst>
              <a:gd name="T0" fmla="*/ 0 w 725"/>
              <a:gd name="T1" fmla="*/ 2147483646 h 1360"/>
              <a:gd name="T2" fmla="*/ 2147483646 w 725"/>
              <a:gd name="T3" fmla="*/ 0 h 1360"/>
              <a:gd name="T4" fmla="*/ 2147483646 w 725"/>
              <a:gd name="T5" fmla="*/ 2147483646 h 1360"/>
              <a:gd name="T6" fmla="*/ 0 w 725"/>
              <a:gd name="T7" fmla="*/ 2147483646 h 1360"/>
              <a:gd name="T8" fmla="*/ 0 w 725"/>
              <a:gd name="T9" fmla="*/ 2147483646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" h="1360">
                <a:moveTo>
                  <a:pt x="0" y="544"/>
                </a:moveTo>
                <a:lnTo>
                  <a:pt x="725" y="0"/>
                </a:lnTo>
                <a:lnTo>
                  <a:pt x="725" y="816"/>
                </a:lnTo>
                <a:lnTo>
                  <a:pt x="0" y="1360"/>
                </a:lnTo>
                <a:lnTo>
                  <a:pt x="0" y="5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b0a483aa0ae5e9fc1a3af535e3d1390a0b4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7|0.6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1618</Words>
  <Application>Microsoft Office PowerPoint</Application>
  <PresentationFormat>Màn hình rộng</PresentationFormat>
  <Paragraphs>293</Paragraphs>
  <Slides>53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53</vt:i4>
      </vt:variant>
    </vt:vector>
  </HeadingPairs>
  <TitlesOfParts>
    <vt:vector size="59" baseType="lpstr">
      <vt:lpstr>.VnHelvetInsH</vt:lpstr>
      <vt:lpstr>Arial</vt:lpstr>
      <vt:lpstr>Calibri</vt:lpstr>
      <vt:lpstr>Impact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0977.228.601</dc:creator>
  <cp:lastModifiedBy>My PC</cp:lastModifiedBy>
  <cp:revision>251</cp:revision>
  <dcterms:created xsi:type="dcterms:W3CDTF">2015-12-30T07:52:39Z</dcterms:created>
  <dcterms:modified xsi:type="dcterms:W3CDTF">2022-01-20T11:37:10Z</dcterms:modified>
</cp:coreProperties>
</file>