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3" r:id="rId6"/>
    <p:sldId id="287" r:id="rId7"/>
    <p:sldId id="288" r:id="rId8"/>
    <p:sldId id="261" r:id="rId9"/>
    <p:sldId id="262" r:id="rId10"/>
    <p:sldId id="290" r:id="rId11"/>
    <p:sldId id="289" r:id="rId12"/>
    <p:sldId id="295" r:id="rId13"/>
    <p:sldId id="294" r:id="rId14"/>
    <p:sldId id="264" r:id="rId15"/>
    <p:sldId id="292" r:id="rId16"/>
    <p:sldId id="266" r:id="rId17"/>
    <p:sldId id="300" r:id="rId18"/>
    <p:sldId id="271" r:id="rId19"/>
    <p:sldId id="297" r:id="rId20"/>
    <p:sldId id="282" r:id="rId21"/>
  </p:sldIdLst>
  <p:sldSz cx="9144000" cy="5143500" type="screen16x9"/>
  <p:notesSz cx="6858000" cy="9144000"/>
  <p:embeddedFontLst>
    <p:embeddedFont>
      <p:font typeface="Fredoka One" charset="0"/>
      <p:regular r:id="rId23"/>
    </p:embeddedFont>
    <p:embeddedFont>
      <p:font typeface="Holtwood One SC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mfortaa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" initials="NT" lastIdx="1" clrIdx="0">
    <p:extLst>
      <p:ext uri="{19B8F6BF-5375-455C-9EA6-DF929625EA0E}">
        <p15:presenceInfo xmlns:p15="http://schemas.microsoft.com/office/powerpoint/2012/main" xmlns="" userId="Nguyen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AE95DD5-A588-4F3C-B919-5426314BDFB6}">
  <a:tblStyle styleId="{1AE95DD5-A588-4F3C-B919-5426314BDF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7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7T21:33:38.362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192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24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40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81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55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0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6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63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này</a:t>
            </a:r>
            <a:r>
              <a:rPr lang="en-US" baseline="0"/>
              <a:t> thêm để hướng dẫn học sinh một cách tính nhẩm khác nếu cần. Không có thể bỏ qua.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Số gạo nếp chiếm 10% số gạo hay chính bằng 1/10 số gạo. Vậy muốn tìm số gạo trong kho ta lấy số gạo nếp x 10 lần.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Tương tự với 25%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871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480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901f3876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c901f3876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197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8c901f3876_0_2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8c901f3876_0_2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88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45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4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4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46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63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65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38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81550" y="947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09475" y="934350"/>
            <a:ext cx="5125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41061" y="2221029"/>
            <a:ext cx="73203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619898" y="3992037"/>
            <a:ext cx="669524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515907" y="4403414"/>
            <a:ext cx="408183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486898" y="3016329"/>
            <a:ext cx="101623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3252091" y="4128624"/>
            <a:ext cx="341244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072400" y="2061439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2695575" y="35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7_1"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/>
          <p:nvPr/>
        </p:nvSpPr>
        <p:spPr>
          <a:xfrm rot="10800000" flipH="1">
            <a:off x="375550" y="-4"/>
            <a:ext cx="8768466" cy="317182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/>
          <p:nvPr/>
        </p:nvSpPr>
        <p:spPr>
          <a:xfrm rot="-2700000">
            <a:off x="7800520" y="6827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2_2_1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723900" y="1058024"/>
            <a:ext cx="77001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 rot="5400000">
            <a:off x="-800538" y="724386"/>
            <a:ext cx="5238723" cy="369475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7" name="Google Shape;167;p7"/>
          <p:cNvGrpSpPr/>
          <p:nvPr/>
        </p:nvGrpSpPr>
        <p:grpSpPr>
          <a:xfrm>
            <a:off x="334542" y="248256"/>
            <a:ext cx="7810872" cy="775114"/>
            <a:chOff x="-335409" y="-1002788"/>
            <a:chExt cx="6956602" cy="690340"/>
          </a:xfrm>
        </p:grpSpPr>
        <p:sp>
          <p:nvSpPr>
            <p:cNvPr id="168" name="Google Shape;168;p7"/>
            <p:cNvSpPr/>
            <p:nvPr/>
          </p:nvSpPr>
          <p:spPr>
            <a:xfrm rot="-2700000">
              <a:off x="6314019" y="-615829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335409" y="-1002788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7"/>
          <p:cNvSpPr/>
          <p:nvPr/>
        </p:nvSpPr>
        <p:spPr>
          <a:xfrm rot="10800000">
            <a:off x="7115125" y="-8072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0" y="-120750"/>
            <a:ext cx="9344063" cy="2768673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482100" y="624540"/>
            <a:ext cx="190026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5706286">
            <a:off x="217809" y="4365300"/>
            <a:ext cx="225857" cy="21372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66675" y="-25"/>
            <a:ext cx="3856688" cy="5206524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2263275" y="3115751"/>
            <a:ext cx="176590" cy="162787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 rot="6532479">
            <a:off x="8438434" y="4494363"/>
            <a:ext cx="259677" cy="24573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 rot="-9224351">
            <a:off x="8657264" y="4331424"/>
            <a:ext cx="184881" cy="17495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 hasCustomPrompt="1"/>
          </p:nvPr>
        </p:nvSpPr>
        <p:spPr>
          <a:xfrm>
            <a:off x="276060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2"/>
          </p:nvPr>
        </p:nvSpPr>
        <p:spPr>
          <a:xfrm>
            <a:off x="2760600" y="2175052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276060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 idx="3" hasCustomPrompt="1"/>
          </p:nvPr>
        </p:nvSpPr>
        <p:spPr>
          <a:xfrm>
            <a:off x="276058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 idx="4"/>
          </p:nvPr>
        </p:nvSpPr>
        <p:spPr>
          <a:xfrm>
            <a:off x="2760600" y="3956880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5"/>
          </p:nvPr>
        </p:nvSpPr>
        <p:spPr>
          <a:xfrm>
            <a:off x="2760600" y="3600186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 idx="6" hasCustomPrompt="1"/>
          </p:nvPr>
        </p:nvSpPr>
        <p:spPr>
          <a:xfrm>
            <a:off x="5856257" y="1426453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7"/>
          </p:nvPr>
        </p:nvSpPr>
        <p:spPr>
          <a:xfrm>
            <a:off x="5856257" y="2173164"/>
            <a:ext cx="2562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8"/>
          </p:nvPr>
        </p:nvSpPr>
        <p:spPr>
          <a:xfrm>
            <a:off x="5856257" y="1806739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title" idx="9" hasCustomPrompt="1"/>
          </p:nvPr>
        </p:nvSpPr>
        <p:spPr>
          <a:xfrm>
            <a:off x="5856257" y="3275255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 idx="13"/>
          </p:nvPr>
        </p:nvSpPr>
        <p:spPr>
          <a:xfrm>
            <a:off x="5856257" y="3960493"/>
            <a:ext cx="24765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subTitle" idx="14"/>
          </p:nvPr>
        </p:nvSpPr>
        <p:spPr>
          <a:xfrm>
            <a:off x="5856257" y="3603986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5075168" y="-12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-1931421">
            <a:off x="4526218" y="613413"/>
            <a:ext cx="284370" cy="216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-9295350">
            <a:off x="576899" y="4271472"/>
            <a:ext cx="284300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902985" y="44600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40169" y="-56014"/>
            <a:ext cx="775256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7736378" y="-359939"/>
            <a:ext cx="1769033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238125" y="628198"/>
            <a:ext cx="396340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715069" y="288596"/>
            <a:ext cx="341248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279200" y="1423950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3168900" y="3848300"/>
            <a:ext cx="46959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29"/>
            <a:ext cx="9153602" cy="5610194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CA896F05-C798-4BAE-B3E8-FCA86212C9D9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9" r:id="rId11"/>
    <p:sldLayoutId id="2147483672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413326" y="611991"/>
            <a:ext cx="6852222" cy="3727821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581141" y="981460"/>
            <a:ext cx="6469406" cy="2863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Comfortaa" panose="020B0604020202020204" charset="0"/>
                <a:cs typeface="Calibri" panose="020F0502020204030204" pitchFamily="34" charset="0"/>
              </a:rPr>
              <a:t>TOÁN</a:t>
            </a:r>
            <a: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  <a:t/>
            </a:r>
            <a:b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</a:br>
            <a: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  <a:t>Giải toán về tỉ số phần trăm (tiếp theo)</a:t>
            </a:r>
            <a:b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accent1"/>
                </a:solidFill>
              </a:rPr>
              <a:t>Trang 78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430" name="Google Shape;430;p33"/>
          <p:cNvGrpSpPr/>
          <p:nvPr/>
        </p:nvGrpSpPr>
        <p:grpSpPr>
          <a:xfrm>
            <a:off x="6727039" y="1229170"/>
            <a:ext cx="2581060" cy="3910725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497164" y="2095312"/>
            <a:ext cx="4278343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THỰC HÀNH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49" name="Google Shape;1348;p59"/>
          <p:cNvGrpSpPr/>
          <p:nvPr/>
        </p:nvGrpSpPr>
        <p:grpSpPr>
          <a:xfrm>
            <a:off x="3685450" y="2910367"/>
            <a:ext cx="2300976" cy="2233133"/>
            <a:chOff x="1405725" y="1517850"/>
            <a:chExt cx="2417225" cy="2602375"/>
          </a:xfrm>
        </p:grpSpPr>
        <p:sp>
          <p:nvSpPr>
            <p:cNvPr id="50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86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>
            <a:spLocks noGrp="1"/>
          </p:cNvSpPr>
          <p:nvPr>
            <p:ph type="title"/>
          </p:nvPr>
        </p:nvSpPr>
        <p:spPr>
          <a:xfrm>
            <a:off x="-902928" y="73659"/>
            <a:ext cx="390543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+mj-lt"/>
              </a:rPr>
              <a:t>b. Bài toán:</a:t>
            </a:r>
            <a:endParaRPr sz="2800" b="1">
              <a:latin typeface="+mj-lt"/>
            </a:endParaRPr>
          </a:p>
        </p:txBody>
      </p:sp>
      <p:sp>
        <p:nvSpPr>
          <p:cNvPr id="547" name="Google Shape;547;p38"/>
          <p:cNvSpPr txBox="1">
            <a:spLocks noGrp="1"/>
          </p:cNvSpPr>
          <p:nvPr>
            <p:ph type="body" idx="1"/>
          </p:nvPr>
        </p:nvSpPr>
        <p:spPr>
          <a:xfrm>
            <a:off x="-302113" y="613540"/>
            <a:ext cx="9008425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Năm vừa qua một nhà máy chế tạo được </a:t>
            </a:r>
            <a:r>
              <a:rPr lang="en-US" altLang="en-US" sz="2400" b="1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1590</a:t>
            </a:r>
            <a:r>
              <a:rPr lang="en-US" altLang="en-US" sz="24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ô tô. Tính ra nhà máy đạt được </a:t>
            </a:r>
            <a:r>
              <a:rPr lang="en-US" altLang="en-US" sz="2400" b="1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120%</a:t>
            </a:r>
            <a:r>
              <a:rPr lang="en-US" altLang="en-US" sz="24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kế hoạch. Hỏi theo kế hoạch, nhà máy dự định sản xuất bao nhiêu ô tô?</a:t>
            </a:r>
          </a:p>
        </p:txBody>
      </p:sp>
      <p:grpSp>
        <p:nvGrpSpPr>
          <p:cNvPr id="548" name="Google Shape;548;p38"/>
          <p:cNvGrpSpPr/>
          <p:nvPr/>
        </p:nvGrpSpPr>
        <p:grpSpPr>
          <a:xfrm rot="1707910">
            <a:off x="7454379" y="36232"/>
            <a:ext cx="2945013" cy="1410714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2" name="Google Shape;1866;p82"/>
          <p:cNvSpPr/>
          <p:nvPr/>
        </p:nvSpPr>
        <p:spPr>
          <a:xfrm>
            <a:off x="-469714" y="-51346"/>
            <a:ext cx="3226562" cy="893658"/>
          </a:xfrm>
          <a:custGeom>
            <a:avLst/>
            <a:gdLst/>
            <a:ahLst/>
            <a:cxnLst/>
            <a:rect l="l" t="t" r="r" b="b"/>
            <a:pathLst>
              <a:path w="23050" h="12090" extrusionOk="0">
                <a:moveTo>
                  <a:pt x="6352" y="1819"/>
                </a:moveTo>
                <a:cubicBezTo>
                  <a:pt x="6352" y="1863"/>
                  <a:pt x="6307" y="1964"/>
                  <a:pt x="6352" y="2009"/>
                </a:cubicBezTo>
                <a:cubicBezTo>
                  <a:pt x="6352" y="2144"/>
                  <a:pt x="6453" y="2189"/>
                  <a:pt x="6587" y="2189"/>
                </a:cubicBezTo>
                <a:cubicBezTo>
                  <a:pt x="7046" y="2173"/>
                  <a:pt x="7504" y="2164"/>
                  <a:pt x="7963" y="2164"/>
                </a:cubicBezTo>
                <a:cubicBezTo>
                  <a:pt x="10076" y="2164"/>
                  <a:pt x="12188" y="2345"/>
                  <a:pt x="14263" y="2806"/>
                </a:cubicBezTo>
                <a:cubicBezTo>
                  <a:pt x="15565" y="3132"/>
                  <a:pt x="16878" y="3502"/>
                  <a:pt x="18135" y="4063"/>
                </a:cubicBezTo>
                <a:cubicBezTo>
                  <a:pt x="18797" y="4388"/>
                  <a:pt x="19447" y="4770"/>
                  <a:pt x="20009" y="5230"/>
                </a:cubicBezTo>
                <a:cubicBezTo>
                  <a:pt x="20379" y="5555"/>
                  <a:pt x="20716" y="5937"/>
                  <a:pt x="20850" y="6352"/>
                </a:cubicBezTo>
                <a:cubicBezTo>
                  <a:pt x="20996" y="6633"/>
                  <a:pt x="21041" y="6913"/>
                  <a:pt x="21086" y="7194"/>
                </a:cubicBezTo>
                <a:cubicBezTo>
                  <a:pt x="21131" y="7620"/>
                  <a:pt x="20940" y="7946"/>
                  <a:pt x="20615" y="8181"/>
                </a:cubicBezTo>
                <a:cubicBezTo>
                  <a:pt x="20244" y="8462"/>
                  <a:pt x="19818" y="8742"/>
                  <a:pt x="19403" y="8922"/>
                </a:cubicBezTo>
                <a:cubicBezTo>
                  <a:pt x="18280" y="9483"/>
                  <a:pt x="17068" y="9764"/>
                  <a:pt x="15845" y="9954"/>
                </a:cubicBezTo>
                <a:cubicBezTo>
                  <a:pt x="14819" y="10097"/>
                  <a:pt x="13783" y="10172"/>
                  <a:pt x="12749" y="10172"/>
                </a:cubicBezTo>
                <a:cubicBezTo>
                  <a:pt x="11104" y="10172"/>
                  <a:pt x="9461" y="9984"/>
                  <a:pt x="7855" y="9584"/>
                </a:cubicBezTo>
                <a:cubicBezTo>
                  <a:pt x="6632" y="9303"/>
                  <a:pt x="5510" y="8922"/>
                  <a:pt x="4444" y="8271"/>
                </a:cubicBezTo>
                <a:cubicBezTo>
                  <a:pt x="3737" y="7856"/>
                  <a:pt x="3086" y="7385"/>
                  <a:pt x="2570" y="6734"/>
                </a:cubicBezTo>
                <a:cubicBezTo>
                  <a:pt x="2200" y="6262"/>
                  <a:pt x="1863" y="5746"/>
                  <a:pt x="1773" y="5140"/>
                </a:cubicBezTo>
                <a:cubicBezTo>
                  <a:pt x="1639" y="4343"/>
                  <a:pt x="1818" y="3693"/>
                  <a:pt x="2525" y="3221"/>
                </a:cubicBezTo>
                <a:cubicBezTo>
                  <a:pt x="3131" y="2806"/>
                  <a:pt x="3782" y="2526"/>
                  <a:pt x="4489" y="2290"/>
                </a:cubicBezTo>
                <a:cubicBezTo>
                  <a:pt x="5095" y="2099"/>
                  <a:pt x="5701" y="1908"/>
                  <a:pt x="6352" y="1819"/>
                </a:cubicBezTo>
                <a:close/>
                <a:moveTo>
                  <a:pt x="13085" y="1"/>
                </a:moveTo>
                <a:cubicBezTo>
                  <a:pt x="11873" y="46"/>
                  <a:pt x="10706" y="46"/>
                  <a:pt x="9494" y="90"/>
                </a:cubicBezTo>
                <a:cubicBezTo>
                  <a:pt x="8316" y="135"/>
                  <a:pt x="7148" y="281"/>
                  <a:pt x="6026" y="607"/>
                </a:cubicBezTo>
                <a:cubicBezTo>
                  <a:pt x="4668" y="932"/>
                  <a:pt x="3457" y="1448"/>
                  <a:pt x="2334" y="2245"/>
                </a:cubicBezTo>
                <a:cubicBezTo>
                  <a:pt x="1639" y="2750"/>
                  <a:pt x="1021" y="3367"/>
                  <a:pt x="606" y="4153"/>
                </a:cubicBezTo>
                <a:cubicBezTo>
                  <a:pt x="45" y="5185"/>
                  <a:pt x="0" y="6262"/>
                  <a:pt x="516" y="7385"/>
                </a:cubicBezTo>
                <a:cubicBezTo>
                  <a:pt x="932" y="8226"/>
                  <a:pt x="1582" y="8922"/>
                  <a:pt x="2334" y="9483"/>
                </a:cubicBezTo>
                <a:cubicBezTo>
                  <a:pt x="3546" y="10381"/>
                  <a:pt x="4904" y="10987"/>
                  <a:pt x="6352" y="11357"/>
                </a:cubicBezTo>
                <a:cubicBezTo>
                  <a:pt x="8092" y="11853"/>
                  <a:pt x="9832" y="12089"/>
                  <a:pt x="11603" y="12089"/>
                </a:cubicBezTo>
                <a:cubicBezTo>
                  <a:pt x="12356" y="12089"/>
                  <a:pt x="13115" y="12047"/>
                  <a:pt x="13881" y="11963"/>
                </a:cubicBezTo>
                <a:cubicBezTo>
                  <a:pt x="15520" y="11828"/>
                  <a:pt x="17113" y="11447"/>
                  <a:pt x="18651" y="10796"/>
                </a:cubicBezTo>
                <a:cubicBezTo>
                  <a:pt x="19728" y="10325"/>
                  <a:pt x="20716" y="9674"/>
                  <a:pt x="21557" y="8832"/>
                </a:cubicBezTo>
                <a:cubicBezTo>
                  <a:pt x="22062" y="8316"/>
                  <a:pt x="22444" y="7755"/>
                  <a:pt x="22724" y="7104"/>
                </a:cubicBezTo>
                <a:cubicBezTo>
                  <a:pt x="23050" y="6173"/>
                  <a:pt x="22960" y="5331"/>
                  <a:pt x="22399" y="4579"/>
                </a:cubicBezTo>
                <a:cubicBezTo>
                  <a:pt x="22118" y="4209"/>
                  <a:pt x="21782" y="3827"/>
                  <a:pt x="21366" y="3592"/>
                </a:cubicBezTo>
                <a:cubicBezTo>
                  <a:pt x="20895" y="3266"/>
                  <a:pt x="20379" y="2986"/>
                  <a:pt x="19874" y="2750"/>
                </a:cubicBezTo>
                <a:cubicBezTo>
                  <a:pt x="18236" y="1964"/>
                  <a:pt x="16552" y="1448"/>
                  <a:pt x="14768" y="1123"/>
                </a:cubicBezTo>
                <a:cubicBezTo>
                  <a:pt x="14353" y="1022"/>
                  <a:pt x="13926" y="977"/>
                  <a:pt x="13511" y="887"/>
                </a:cubicBezTo>
                <a:cubicBezTo>
                  <a:pt x="13601" y="741"/>
                  <a:pt x="13702" y="607"/>
                  <a:pt x="13747" y="461"/>
                </a:cubicBezTo>
                <a:cubicBezTo>
                  <a:pt x="13837" y="225"/>
                  <a:pt x="13747" y="90"/>
                  <a:pt x="13511" y="46"/>
                </a:cubicBezTo>
                <a:cubicBezTo>
                  <a:pt x="13365" y="1"/>
                  <a:pt x="13231" y="1"/>
                  <a:pt x="13085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47;p38"/>
          <p:cNvSpPr txBox="1">
            <a:spLocks/>
          </p:cNvSpPr>
          <p:nvPr/>
        </p:nvSpPr>
        <p:spPr>
          <a:xfrm>
            <a:off x="-302112" y="1836405"/>
            <a:ext cx="2185504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Tóm tắt</a:t>
            </a: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44" name="Google Shape;547;p38"/>
          <p:cNvSpPr txBox="1">
            <a:spLocks/>
          </p:cNvSpPr>
          <p:nvPr/>
        </p:nvSpPr>
        <p:spPr>
          <a:xfrm>
            <a:off x="-284517" y="2308376"/>
            <a:ext cx="2871087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120%:   1590 ô tô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100%:   ..... ô tô ?</a:t>
            </a:r>
          </a:p>
        </p:txBody>
      </p:sp>
      <p:sp>
        <p:nvSpPr>
          <p:cNvPr id="45" name="Google Shape;547;p38"/>
          <p:cNvSpPr txBox="1">
            <a:spLocks/>
          </p:cNvSpPr>
          <p:nvPr/>
        </p:nvSpPr>
        <p:spPr>
          <a:xfrm>
            <a:off x="2050993" y="1773564"/>
            <a:ext cx="1798979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1                    </a:t>
            </a:r>
            <a:endParaRPr lang="en-US" altLang="en-US" sz="2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Google Shape;547;p38"/>
          <p:cNvSpPr txBox="1">
            <a:spLocks/>
          </p:cNvSpPr>
          <p:nvPr/>
        </p:nvSpPr>
        <p:spPr>
          <a:xfrm>
            <a:off x="2754172" y="1758219"/>
            <a:ext cx="5744802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Bài giải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 ô tô nhà máy dự định sản xuất là: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1590 x 100 : 120 = 1325 (ô tô)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				Đáp số: 1325 ô tô.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endParaRPr lang="en-US" altLang="en-US"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53" name="Google Shape;1881;p82"/>
          <p:cNvSpPr/>
          <p:nvPr/>
        </p:nvSpPr>
        <p:spPr>
          <a:xfrm rot="16200000">
            <a:off x="1266269" y="3313428"/>
            <a:ext cx="2631753" cy="7943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7;p38"/>
          <p:cNvSpPr txBox="1">
            <a:spLocks/>
          </p:cNvSpPr>
          <p:nvPr/>
        </p:nvSpPr>
        <p:spPr>
          <a:xfrm>
            <a:off x="2134183" y="2918243"/>
            <a:ext cx="1798979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2                    </a:t>
            </a:r>
            <a:endParaRPr lang="en-US" altLang="en-US" sz="2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Google Shape;547;p38"/>
          <p:cNvSpPr txBox="1">
            <a:spLocks/>
          </p:cNvSpPr>
          <p:nvPr/>
        </p:nvSpPr>
        <p:spPr>
          <a:xfrm>
            <a:off x="2567208" y="2902898"/>
            <a:ext cx="6083319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Bài giải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 ô tô nhà máy dự định sản xuất là: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1590 : 120 x 100 = 1325 (ô tô)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				Đáp số: 1325 ô tô.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endParaRPr lang="en-US" altLang="en-US"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56" name="Google Shape;1348;p59"/>
          <p:cNvGrpSpPr/>
          <p:nvPr/>
        </p:nvGrpSpPr>
        <p:grpSpPr>
          <a:xfrm>
            <a:off x="-20300" y="3305259"/>
            <a:ext cx="2300976" cy="2233133"/>
            <a:chOff x="1405725" y="1517850"/>
            <a:chExt cx="2417225" cy="2602375"/>
          </a:xfrm>
        </p:grpSpPr>
        <p:sp>
          <p:nvSpPr>
            <p:cNvPr id="57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96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build="p"/>
      <p:bldP spid="547" grpId="1" build="p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53" grpId="0" animBg="1"/>
      <p:bldP spid="53" grpId="1" animBg="1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96036" y="1119116"/>
            <a:ext cx="5650173" cy="49423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3842" y="1913906"/>
            <a:ext cx="8590851" cy="2112184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Google Shape;588;p39"/>
          <p:cNvSpPr txBox="1">
            <a:spLocks noGrp="1"/>
          </p:cNvSpPr>
          <p:nvPr>
            <p:ph type="subTitle" idx="1"/>
          </p:nvPr>
        </p:nvSpPr>
        <p:spPr>
          <a:xfrm>
            <a:off x="293842" y="1913906"/>
            <a:ext cx="9075759" cy="750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Muốn tìm một số biết 120% của nó là 1590, ta có thể </a:t>
            </a:r>
          </a:p>
        </p:txBody>
      </p:sp>
      <p:sp>
        <p:nvSpPr>
          <p:cNvPr id="589" name="Google Shape;589;p39"/>
          <p:cNvSpPr txBox="1">
            <a:spLocks noGrp="1"/>
          </p:cNvSpPr>
          <p:nvPr>
            <p:ph type="title"/>
          </p:nvPr>
        </p:nvSpPr>
        <p:spPr>
          <a:xfrm>
            <a:off x="-372502" y="1089808"/>
            <a:ext cx="6705064" cy="51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>
                <a:solidFill>
                  <a:schemeClr val="accent5">
                    <a:lumMod val="75000"/>
                  </a:schemeClr>
                </a:solidFill>
                <a:latin typeface="+mj-lt"/>
              </a:rPr>
              <a:t> Biết 120% của một số là 1590. Tìm số đó.</a:t>
            </a:r>
            <a:endParaRPr b="1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Google Shape;588;p39"/>
          <p:cNvSpPr txBox="1">
            <a:spLocks/>
          </p:cNvSpPr>
          <p:nvPr/>
        </p:nvSpPr>
        <p:spPr>
          <a:xfrm>
            <a:off x="797051" y="2563185"/>
            <a:ext cx="9075759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         Lấy 1590 chia cho 120 rồi nhân với 100 </a:t>
            </a:r>
          </a:p>
        </p:txBody>
      </p:sp>
      <p:sp>
        <p:nvSpPr>
          <p:cNvPr id="7" name="Google Shape;588;p39"/>
          <p:cNvSpPr txBox="1">
            <a:spLocks/>
          </p:cNvSpPr>
          <p:nvPr/>
        </p:nvSpPr>
        <p:spPr>
          <a:xfrm>
            <a:off x="1671261" y="3228770"/>
            <a:ext cx="9075759" cy="5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Lấy 1590 nhân với 100 rồi chia cho 120.</a:t>
            </a:r>
            <a:endParaRPr lang="en-US" sz="270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" name="Google Shape;1878;p82"/>
          <p:cNvSpPr/>
          <p:nvPr/>
        </p:nvSpPr>
        <p:spPr>
          <a:xfrm flipH="1">
            <a:off x="1334601" y="2835681"/>
            <a:ext cx="410885" cy="718300"/>
          </a:xfrm>
          <a:custGeom>
            <a:avLst/>
            <a:gdLst/>
            <a:ahLst/>
            <a:cxnLst/>
            <a:rect l="l" t="t" r="r" b="b"/>
            <a:pathLst>
              <a:path w="5331" h="12959" extrusionOk="0">
                <a:moveTo>
                  <a:pt x="2016" y="1"/>
                </a:moveTo>
                <a:cubicBezTo>
                  <a:pt x="1749" y="1"/>
                  <a:pt x="1483" y="26"/>
                  <a:pt x="1213" y="83"/>
                </a:cubicBezTo>
                <a:cubicBezTo>
                  <a:pt x="696" y="173"/>
                  <a:pt x="371" y="454"/>
                  <a:pt x="135" y="925"/>
                </a:cubicBezTo>
                <a:cubicBezTo>
                  <a:pt x="1" y="1206"/>
                  <a:pt x="46" y="1340"/>
                  <a:pt x="326" y="1441"/>
                </a:cubicBezTo>
                <a:cubicBezTo>
                  <a:pt x="651" y="1531"/>
                  <a:pt x="977" y="1621"/>
                  <a:pt x="1302" y="1722"/>
                </a:cubicBezTo>
                <a:cubicBezTo>
                  <a:pt x="1729" y="1812"/>
                  <a:pt x="2200" y="1901"/>
                  <a:pt x="2615" y="1946"/>
                </a:cubicBezTo>
                <a:cubicBezTo>
                  <a:pt x="2941" y="2002"/>
                  <a:pt x="3087" y="2182"/>
                  <a:pt x="3131" y="2462"/>
                </a:cubicBezTo>
                <a:cubicBezTo>
                  <a:pt x="3131" y="2608"/>
                  <a:pt x="3176" y="2743"/>
                  <a:pt x="3176" y="2844"/>
                </a:cubicBezTo>
                <a:cubicBezTo>
                  <a:pt x="3221" y="3585"/>
                  <a:pt x="3322" y="4336"/>
                  <a:pt x="3322" y="5088"/>
                </a:cubicBezTo>
                <a:cubicBezTo>
                  <a:pt x="3322" y="6861"/>
                  <a:pt x="3266" y="8634"/>
                  <a:pt x="3266" y="10419"/>
                </a:cubicBezTo>
                <a:lnTo>
                  <a:pt x="3266" y="10789"/>
                </a:lnTo>
                <a:cubicBezTo>
                  <a:pt x="3176" y="10789"/>
                  <a:pt x="3087" y="10834"/>
                  <a:pt x="3042" y="10834"/>
                </a:cubicBezTo>
                <a:cubicBezTo>
                  <a:pt x="2526" y="11025"/>
                  <a:pt x="1964" y="11159"/>
                  <a:pt x="1448" y="11395"/>
                </a:cubicBezTo>
                <a:cubicBezTo>
                  <a:pt x="932" y="11586"/>
                  <a:pt x="562" y="11911"/>
                  <a:pt x="326" y="12427"/>
                </a:cubicBezTo>
                <a:cubicBezTo>
                  <a:pt x="180" y="12753"/>
                  <a:pt x="281" y="12887"/>
                  <a:pt x="607" y="12944"/>
                </a:cubicBezTo>
                <a:cubicBezTo>
                  <a:pt x="776" y="12953"/>
                  <a:pt x="942" y="12959"/>
                  <a:pt x="1104" y="12959"/>
                </a:cubicBezTo>
                <a:cubicBezTo>
                  <a:pt x="1702" y="12959"/>
                  <a:pt x="2259" y="12884"/>
                  <a:pt x="2851" y="12663"/>
                </a:cubicBezTo>
                <a:cubicBezTo>
                  <a:pt x="3457" y="12382"/>
                  <a:pt x="3973" y="12001"/>
                  <a:pt x="4388" y="11440"/>
                </a:cubicBezTo>
                <a:cubicBezTo>
                  <a:pt x="4624" y="11159"/>
                  <a:pt x="4815" y="10789"/>
                  <a:pt x="4815" y="10419"/>
                </a:cubicBezTo>
                <a:cubicBezTo>
                  <a:pt x="4860" y="9757"/>
                  <a:pt x="4905" y="9106"/>
                  <a:pt x="4949" y="8455"/>
                </a:cubicBezTo>
                <a:cubicBezTo>
                  <a:pt x="5050" y="7277"/>
                  <a:pt x="5140" y="6065"/>
                  <a:pt x="5230" y="4898"/>
                </a:cubicBezTo>
                <a:cubicBezTo>
                  <a:pt x="5331" y="3865"/>
                  <a:pt x="5331" y="2788"/>
                  <a:pt x="5140" y="1812"/>
                </a:cubicBezTo>
                <a:cubicBezTo>
                  <a:pt x="5095" y="1441"/>
                  <a:pt x="5006" y="1105"/>
                  <a:pt x="4905" y="779"/>
                </a:cubicBezTo>
                <a:cubicBezTo>
                  <a:pt x="4770" y="499"/>
                  <a:pt x="4579" y="319"/>
                  <a:pt x="4254" y="263"/>
                </a:cubicBezTo>
                <a:cubicBezTo>
                  <a:pt x="3693" y="173"/>
                  <a:pt x="3176" y="83"/>
                  <a:pt x="2615" y="39"/>
                </a:cubicBezTo>
                <a:cubicBezTo>
                  <a:pt x="2414" y="15"/>
                  <a:pt x="2215" y="1"/>
                  <a:pt x="2016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88;p39"/>
          <p:cNvSpPr txBox="1">
            <a:spLocks/>
          </p:cNvSpPr>
          <p:nvPr/>
        </p:nvSpPr>
        <p:spPr>
          <a:xfrm>
            <a:off x="271751" y="2860215"/>
            <a:ext cx="1079304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Hoặc</a:t>
            </a:r>
          </a:p>
        </p:txBody>
      </p:sp>
    </p:spTree>
    <p:extLst>
      <p:ext uri="{BB962C8B-B14F-4D97-AF65-F5344CB8AC3E}">
        <p14:creationId xmlns:p14="http://schemas.microsoft.com/office/powerpoint/2010/main" val="12280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8" grpId="0" build="p"/>
      <p:bldP spid="6" grpId="0"/>
      <p:bldP spid="7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497164" y="2095312"/>
            <a:ext cx="4278343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VẬN DỤNG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1" name="Google Shape;729;p44"/>
          <p:cNvGrpSpPr/>
          <p:nvPr/>
        </p:nvGrpSpPr>
        <p:grpSpPr>
          <a:xfrm>
            <a:off x="6922272" y="2765005"/>
            <a:ext cx="1670905" cy="2496299"/>
            <a:chOff x="449400" y="2210916"/>
            <a:chExt cx="1657284" cy="2666492"/>
          </a:xfrm>
        </p:grpSpPr>
        <p:sp>
          <p:nvSpPr>
            <p:cNvPr id="12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762984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226661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1: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657" name="Google Shape;657;p41"/>
          <p:cNvGrpSpPr/>
          <p:nvPr/>
        </p:nvGrpSpPr>
        <p:grpSpPr>
          <a:xfrm>
            <a:off x="8401732" y="167583"/>
            <a:ext cx="756257" cy="538293"/>
            <a:chOff x="3634764" y="2117601"/>
            <a:chExt cx="756257" cy="538293"/>
          </a:xfrm>
        </p:grpSpPr>
        <p:sp>
          <p:nvSpPr>
            <p:cNvPr id="658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67" name="Google Shape;667;p41"/>
          <p:cNvGrpSpPr/>
          <p:nvPr/>
        </p:nvGrpSpPr>
        <p:grpSpPr>
          <a:xfrm>
            <a:off x="9843" y="320586"/>
            <a:ext cx="677500" cy="466150"/>
            <a:chOff x="4233250" y="1990625"/>
            <a:chExt cx="677500" cy="466150"/>
          </a:xfrm>
        </p:grpSpPr>
        <p:sp>
          <p:nvSpPr>
            <p:cNvPr id="668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0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671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5" name="Google Shape;675;p41"/>
          <p:cNvGrpSpPr/>
          <p:nvPr/>
        </p:nvGrpSpPr>
        <p:grpSpPr>
          <a:xfrm>
            <a:off x="8311464" y="4539326"/>
            <a:ext cx="853833" cy="735107"/>
            <a:chOff x="6635313" y="2067678"/>
            <a:chExt cx="853833" cy="735107"/>
          </a:xfrm>
        </p:grpSpPr>
        <p:grpSp>
          <p:nvGrpSpPr>
            <p:cNvPr id="676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67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679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680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30" name="Google Shape;656;p41"/>
          <p:cNvSpPr txBox="1">
            <a:spLocks/>
          </p:cNvSpPr>
          <p:nvPr/>
        </p:nvSpPr>
        <p:spPr>
          <a:xfrm>
            <a:off x="1088725" y="720842"/>
            <a:ext cx="7025971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/>
            <a:r>
              <a:rPr lang="vi-VN" altLang="en-US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Số học sinh khá giỏi của Trường Vạn Thịnh là 552 em, chiếm 92% số học sinh toàn trường. Hỏi trường Vạn Thịnh có bao nhiêu học sinh ?</a:t>
            </a:r>
            <a:endParaRPr lang="vi-VN" sz="2400" b="1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96900" y="2236788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C000"/>
                </a:solidFill>
                <a:latin typeface="+mj-lt"/>
              </a:rPr>
              <a:t>Tóm tắt: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843" y="2728367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92%:  	552 học sinh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98294" y="2895600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Trường Vạn Thịnh có số học sinh là: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257800" y="2286000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C000"/>
                </a:solidFill>
                <a:latin typeface="+mj-lt"/>
              </a:rPr>
              <a:t>Bài giải:</a:t>
            </a:r>
          </a:p>
        </p:txBody>
      </p:sp>
      <p:sp>
        <p:nvSpPr>
          <p:cNvPr id="42" name="Google Shape;1881;p82"/>
          <p:cNvSpPr/>
          <p:nvPr/>
        </p:nvSpPr>
        <p:spPr>
          <a:xfrm rot="16200000">
            <a:off x="2000016" y="3429965"/>
            <a:ext cx="2631753" cy="7943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-11747" y="3261221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100%:   ..?... học sinh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930839" y="3501961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552 x 100 : 92 = 600 (học sinh)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668292" y="4073825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Đáp số: 600 (học sinh)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grpSp>
        <p:nvGrpSpPr>
          <p:cNvPr id="47" name="Google Shape;970;p50"/>
          <p:cNvGrpSpPr/>
          <p:nvPr/>
        </p:nvGrpSpPr>
        <p:grpSpPr>
          <a:xfrm>
            <a:off x="808962" y="3630545"/>
            <a:ext cx="1432990" cy="1512955"/>
            <a:chOff x="701275" y="2586234"/>
            <a:chExt cx="1756850" cy="2272266"/>
          </a:xfrm>
        </p:grpSpPr>
        <p:sp>
          <p:nvSpPr>
            <p:cNvPr id="48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30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226661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2: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657" name="Google Shape;657;p41"/>
          <p:cNvGrpSpPr/>
          <p:nvPr/>
        </p:nvGrpSpPr>
        <p:grpSpPr>
          <a:xfrm>
            <a:off x="8401732" y="167583"/>
            <a:ext cx="756257" cy="538293"/>
            <a:chOff x="3634764" y="2117601"/>
            <a:chExt cx="756257" cy="538293"/>
          </a:xfrm>
        </p:grpSpPr>
        <p:sp>
          <p:nvSpPr>
            <p:cNvPr id="658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67" name="Google Shape;667;p41"/>
          <p:cNvGrpSpPr/>
          <p:nvPr/>
        </p:nvGrpSpPr>
        <p:grpSpPr>
          <a:xfrm>
            <a:off x="81455" y="4621034"/>
            <a:ext cx="677500" cy="466150"/>
            <a:chOff x="4233250" y="1990625"/>
            <a:chExt cx="677500" cy="466150"/>
          </a:xfrm>
        </p:grpSpPr>
        <p:sp>
          <p:nvSpPr>
            <p:cNvPr id="668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0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671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5" name="Google Shape;675;p41"/>
          <p:cNvGrpSpPr/>
          <p:nvPr/>
        </p:nvGrpSpPr>
        <p:grpSpPr>
          <a:xfrm>
            <a:off x="-70112" y="226661"/>
            <a:ext cx="853833" cy="735107"/>
            <a:chOff x="6635313" y="2067678"/>
            <a:chExt cx="853833" cy="735107"/>
          </a:xfrm>
        </p:grpSpPr>
        <p:grpSp>
          <p:nvGrpSpPr>
            <p:cNvPr id="676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67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679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680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30" name="Google Shape;656;p41"/>
          <p:cNvSpPr txBox="1">
            <a:spLocks/>
          </p:cNvSpPr>
          <p:nvPr/>
        </p:nvSpPr>
        <p:spPr>
          <a:xfrm>
            <a:off x="163343" y="624930"/>
            <a:ext cx="8817866" cy="6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lang="en-US" altLang="en-US" sz="2400" b="1">
                <a:solidFill>
                  <a:srgbClr val="FFC000"/>
                </a:solidFill>
                <a:latin typeface="+mj-lt"/>
              </a:rPr>
              <a:t>Kiểm tra sản phẩm của một xưởng may, người ta thấy có 732 sản phẩm đạt chuẩn, chiếm 91,5% tổng số sản phẩm. Tính tổng số sản phẩm?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96900" y="2318676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Tóm tắt: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843" y="2810255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91,5 %: 732 sản phẩm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57349" y="2977488"/>
            <a:ext cx="59094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Tổng số sản phẩm của xưởng may là: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257800" y="2354240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Bài giải:</a:t>
            </a:r>
          </a:p>
        </p:txBody>
      </p:sp>
      <p:sp>
        <p:nvSpPr>
          <p:cNvPr id="42" name="Google Shape;1881;p82"/>
          <p:cNvSpPr/>
          <p:nvPr/>
        </p:nvSpPr>
        <p:spPr>
          <a:xfrm rot="16200000">
            <a:off x="2095552" y="3511853"/>
            <a:ext cx="2631753" cy="7943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-11747" y="3343109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100%:   ..... sản phẩm?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047965" y="3565801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732 x 100 : 91,5 = 800 (sản phẩm)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668292" y="4087473"/>
            <a:ext cx="5657896" cy="3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Đáp số: 800 sản phẩm.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78855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30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29;p44"/>
          <p:cNvGrpSpPr/>
          <p:nvPr/>
        </p:nvGrpSpPr>
        <p:grpSpPr>
          <a:xfrm>
            <a:off x="682260" y="3042384"/>
            <a:ext cx="1710756" cy="2306562"/>
            <a:chOff x="449400" y="2210916"/>
            <a:chExt cx="1657284" cy="2666492"/>
          </a:xfrm>
        </p:grpSpPr>
        <p:sp>
          <p:nvSpPr>
            <p:cNvPr id="78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49237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3: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38" name="Google Shape;657;p41"/>
          <p:cNvGrpSpPr/>
          <p:nvPr/>
        </p:nvGrpSpPr>
        <p:grpSpPr>
          <a:xfrm>
            <a:off x="8265255" y="-93428"/>
            <a:ext cx="557972" cy="432835"/>
            <a:chOff x="3634764" y="2117601"/>
            <a:chExt cx="756257" cy="538293"/>
          </a:xfrm>
        </p:grpSpPr>
        <p:sp>
          <p:nvSpPr>
            <p:cNvPr id="39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5" name="Google Shape;667;p41"/>
          <p:cNvGrpSpPr/>
          <p:nvPr/>
        </p:nvGrpSpPr>
        <p:grpSpPr>
          <a:xfrm>
            <a:off x="8717454" y="73970"/>
            <a:ext cx="478675" cy="352964"/>
            <a:chOff x="4233250" y="1990625"/>
            <a:chExt cx="677500" cy="466150"/>
          </a:xfrm>
        </p:grpSpPr>
        <p:sp>
          <p:nvSpPr>
            <p:cNvPr id="46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8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49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1" name="Google Shape;675;p41"/>
          <p:cNvGrpSpPr/>
          <p:nvPr/>
        </p:nvGrpSpPr>
        <p:grpSpPr>
          <a:xfrm>
            <a:off x="9466174" y="4331652"/>
            <a:ext cx="853833" cy="735107"/>
            <a:chOff x="6635313" y="2067678"/>
            <a:chExt cx="853833" cy="735107"/>
          </a:xfrm>
        </p:grpSpPr>
        <p:grpSp>
          <p:nvGrpSpPr>
            <p:cNvPr id="52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5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53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54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5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6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59" name="Google Shape;656;p41"/>
          <p:cNvSpPr txBox="1">
            <a:spLocks/>
          </p:cNvSpPr>
          <p:nvPr/>
        </p:nvSpPr>
        <p:spPr>
          <a:xfrm>
            <a:off x="531319" y="65371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Một kho gạo chứa gạo tẻ và gạo nếp, trong đó có 5 tấn gạo nếp. Tính nhẩm tổng số gạo của kho, nếu số gạo nếp chiếm: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a) 10% số gạo trong kho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b) 25% số gạo trong kho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924449" y="2554144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a) Nếu số gạo nếp chiếm 10% thì số gạo trong kho là: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902958" y="2168900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Bài giải: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796603" y="2963069"/>
            <a:ext cx="5657896" cy="3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5 : 10 x 100 = 50 (tấn)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662111" y="4267851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Đáp số: a) 50 tấn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              b): 20 tấn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grpSp>
        <p:nvGrpSpPr>
          <p:cNvPr id="68" name="Google Shape;929;p48"/>
          <p:cNvGrpSpPr/>
          <p:nvPr/>
        </p:nvGrpSpPr>
        <p:grpSpPr>
          <a:xfrm>
            <a:off x="161017" y="98332"/>
            <a:ext cx="458683" cy="430121"/>
            <a:chOff x="5413039" y="3695766"/>
            <a:chExt cx="458683" cy="430121"/>
          </a:xfrm>
        </p:grpSpPr>
        <p:sp>
          <p:nvSpPr>
            <p:cNvPr id="69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924449" y="3407634"/>
            <a:ext cx="82957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b) Nếu số gạo nếp chiếm 25% thì số gạo trong kho là: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2845725" y="3867607"/>
            <a:ext cx="5657896" cy="3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5 : 25 x 100 = 20 (tấn)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		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2" grpId="0"/>
      <p:bldP spid="63" grpId="0"/>
      <p:bldP spid="66" grpId="0"/>
      <p:bldP spid="67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29;p44"/>
          <p:cNvGrpSpPr/>
          <p:nvPr/>
        </p:nvGrpSpPr>
        <p:grpSpPr>
          <a:xfrm>
            <a:off x="6250622" y="1396797"/>
            <a:ext cx="1004964" cy="1515696"/>
            <a:chOff x="449400" y="2210916"/>
            <a:chExt cx="1657284" cy="2666492"/>
          </a:xfrm>
        </p:grpSpPr>
        <p:sp>
          <p:nvSpPr>
            <p:cNvPr id="78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49237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3: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38" name="Google Shape;657;p41"/>
          <p:cNvGrpSpPr/>
          <p:nvPr/>
        </p:nvGrpSpPr>
        <p:grpSpPr>
          <a:xfrm>
            <a:off x="8265255" y="-93428"/>
            <a:ext cx="557972" cy="432835"/>
            <a:chOff x="3634764" y="2117601"/>
            <a:chExt cx="756257" cy="538293"/>
          </a:xfrm>
        </p:grpSpPr>
        <p:sp>
          <p:nvSpPr>
            <p:cNvPr id="39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5" name="Google Shape;667;p41"/>
          <p:cNvGrpSpPr/>
          <p:nvPr/>
        </p:nvGrpSpPr>
        <p:grpSpPr>
          <a:xfrm>
            <a:off x="8717454" y="73970"/>
            <a:ext cx="478675" cy="352964"/>
            <a:chOff x="4233250" y="1990625"/>
            <a:chExt cx="677500" cy="466150"/>
          </a:xfrm>
        </p:grpSpPr>
        <p:sp>
          <p:nvSpPr>
            <p:cNvPr id="46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8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49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1" name="Google Shape;675;p41"/>
          <p:cNvGrpSpPr/>
          <p:nvPr/>
        </p:nvGrpSpPr>
        <p:grpSpPr>
          <a:xfrm>
            <a:off x="9466174" y="4331652"/>
            <a:ext cx="853833" cy="735107"/>
            <a:chOff x="6635313" y="2067678"/>
            <a:chExt cx="853833" cy="735107"/>
          </a:xfrm>
        </p:grpSpPr>
        <p:grpSp>
          <p:nvGrpSpPr>
            <p:cNvPr id="52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5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53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54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5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6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59" name="Google Shape;656;p41"/>
          <p:cNvSpPr txBox="1">
            <a:spLocks/>
          </p:cNvSpPr>
          <p:nvPr/>
        </p:nvSpPr>
        <p:spPr>
          <a:xfrm>
            <a:off x="531319" y="65371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Một kho gạo chứa gạo tẻ và gạo nếp, trong đó có 5 tấn gạo nếp. Tính nhẩm tổng số gạo của kho, nếu số gạo nếp chiếm: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a) 10% số gạo trong kho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b) 25% số gạo trong kho</a:t>
            </a:r>
          </a:p>
        </p:txBody>
      </p:sp>
      <p:grpSp>
        <p:nvGrpSpPr>
          <p:cNvPr id="68" name="Google Shape;929;p48"/>
          <p:cNvGrpSpPr/>
          <p:nvPr/>
        </p:nvGrpSpPr>
        <p:grpSpPr>
          <a:xfrm>
            <a:off x="161017" y="98332"/>
            <a:ext cx="458683" cy="430121"/>
            <a:chOff x="5413039" y="3695766"/>
            <a:chExt cx="458683" cy="430121"/>
          </a:xfrm>
        </p:grpSpPr>
        <p:sp>
          <p:nvSpPr>
            <p:cNvPr id="69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815367" y="2782648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a) 10% =         =</a:t>
            </a: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2141362" y="2256039"/>
            <a:ext cx="30348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nhẩm khác</a:t>
            </a: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3215810" y="2590310"/>
            <a:ext cx="911914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10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100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318142" y="2948947"/>
            <a:ext cx="540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4197186" y="2599143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1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4289656" y="2948947"/>
            <a:ext cx="360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1061741" y="3379107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Vậy muốn tìm số gạo trong kho ta lấy  5 x 10 = 50 (tấn)   </a:t>
            </a: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1805416" y="3902565"/>
            <a:ext cx="60143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b) 25% =        =</a:t>
            </a: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3129603" y="3677573"/>
            <a:ext cx="60143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25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100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3318142" y="4045136"/>
            <a:ext cx="347138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4014084" y="3707142"/>
            <a:ext cx="60143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 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246255" y="4062928"/>
            <a:ext cx="254568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1127938" y="4554672"/>
            <a:ext cx="8786908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Vậy muốn tìm số gạo trong kho ta lấy  5 x 4 = 20 (tấn)   </a:t>
            </a:r>
          </a:p>
        </p:txBody>
      </p:sp>
    </p:spTree>
    <p:extLst>
      <p:ext uri="{BB962C8B-B14F-4D97-AF65-F5344CB8AC3E}">
        <p14:creationId xmlns:p14="http://schemas.microsoft.com/office/powerpoint/2010/main" val="329925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9" grpId="0"/>
      <p:bldP spid="121" grpId="0"/>
      <p:bldP spid="122" grpId="0"/>
      <p:bldP spid="123" grpId="0"/>
      <p:bldP spid="125" grpId="0"/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66" name="Google Shape;866;p48"/>
          <p:cNvGrpSpPr/>
          <p:nvPr/>
        </p:nvGrpSpPr>
        <p:grpSpPr>
          <a:xfrm rot="-262191">
            <a:off x="513644" y="2732159"/>
            <a:ext cx="1732401" cy="1841721"/>
            <a:chOff x="228875" y="1971376"/>
            <a:chExt cx="2619086" cy="3172113"/>
          </a:xfrm>
        </p:grpSpPr>
        <p:sp>
          <p:nvSpPr>
            <p:cNvPr id="867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3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31441" y="4532359"/>
            <a:ext cx="628689" cy="557827"/>
            <a:chOff x="3668750" y="2391719"/>
            <a:chExt cx="1023757" cy="908365"/>
          </a:xfrm>
        </p:grpSpPr>
        <p:sp>
          <p:nvSpPr>
            <p:cNvPr id="926" name="Google Shape;926;p48"/>
            <p:cNvSpPr/>
            <p:nvPr/>
          </p:nvSpPr>
          <p:spPr>
            <a:xfrm>
              <a:off x="3668831" y="2391719"/>
              <a:ext cx="1023676" cy="908365"/>
            </a:xfrm>
            <a:custGeom>
              <a:avLst/>
              <a:gdLst/>
              <a:ahLst/>
              <a:cxnLst/>
              <a:rect l="l" t="t" r="r" b="b"/>
              <a:pathLst>
                <a:path w="12615" h="11194" extrusionOk="0">
                  <a:moveTo>
                    <a:pt x="10032" y="0"/>
                  </a:moveTo>
                  <a:cubicBezTo>
                    <a:pt x="9938" y="0"/>
                    <a:pt x="9842" y="13"/>
                    <a:pt x="9745" y="42"/>
                  </a:cubicBezTo>
                  <a:cubicBezTo>
                    <a:pt x="8126" y="506"/>
                    <a:pt x="6602" y="1518"/>
                    <a:pt x="5113" y="2280"/>
                  </a:cubicBezTo>
                  <a:cubicBezTo>
                    <a:pt x="3518" y="3102"/>
                    <a:pt x="1839" y="3876"/>
                    <a:pt x="411" y="4959"/>
                  </a:cubicBezTo>
                  <a:cubicBezTo>
                    <a:pt x="0" y="5267"/>
                    <a:pt x="26" y="6119"/>
                    <a:pt x="634" y="6119"/>
                  </a:cubicBezTo>
                  <a:cubicBezTo>
                    <a:pt x="662" y="6119"/>
                    <a:pt x="690" y="6118"/>
                    <a:pt x="720" y="6114"/>
                  </a:cubicBezTo>
                  <a:cubicBezTo>
                    <a:pt x="1696" y="5995"/>
                    <a:pt x="2661" y="5769"/>
                    <a:pt x="3589" y="5435"/>
                  </a:cubicBezTo>
                  <a:cubicBezTo>
                    <a:pt x="3887" y="6257"/>
                    <a:pt x="4018" y="7114"/>
                    <a:pt x="3982" y="7983"/>
                  </a:cubicBezTo>
                  <a:cubicBezTo>
                    <a:pt x="3947" y="8852"/>
                    <a:pt x="3756" y="9686"/>
                    <a:pt x="3887" y="10567"/>
                  </a:cubicBezTo>
                  <a:cubicBezTo>
                    <a:pt x="3950" y="11003"/>
                    <a:pt x="4298" y="11194"/>
                    <a:pt x="4668" y="11194"/>
                  </a:cubicBezTo>
                  <a:cubicBezTo>
                    <a:pt x="4995" y="11194"/>
                    <a:pt x="5339" y="11044"/>
                    <a:pt x="5518" y="10781"/>
                  </a:cubicBezTo>
                  <a:cubicBezTo>
                    <a:pt x="6626" y="9126"/>
                    <a:pt x="5804" y="6685"/>
                    <a:pt x="4863" y="4983"/>
                  </a:cubicBezTo>
                  <a:cubicBezTo>
                    <a:pt x="5256" y="4828"/>
                    <a:pt x="5649" y="4661"/>
                    <a:pt x="6054" y="4495"/>
                  </a:cubicBezTo>
                  <a:lnTo>
                    <a:pt x="6697" y="4233"/>
                  </a:lnTo>
                  <a:lnTo>
                    <a:pt x="6697" y="4233"/>
                  </a:lnTo>
                  <a:cubicBezTo>
                    <a:pt x="6638" y="6457"/>
                    <a:pt x="8394" y="8972"/>
                    <a:pt x="10689" y="8972"/>
                  </a:cubicBezTo>
                  <a:cubicBezTo>
                    <a:pt x="10715" y="8972"/>
                    <a:pt x="10742" y="8972"/>
                    <a:pt x="10769" y="8971"/>
                  </a:cubicBezTo>
                  <a:cubicBezTo>
                    <a:pt x="12150" y="8936"/>
                    <a:pt x="12614" y="6626"/>
                    <a:pt x="11102" y="6412"/>
                  </a:cubicBezTo>
                  <a:cubicBezTo>
                    <a:pt x="9400" y="6173"/>
                    <a:pt x="8685" y="5042"/>
                    <a:pt x="8090" y="3626"/>
                  </a:cubicBezTo>
                  <a:cubicBezTo>
                    <a:pt x="9090" y="3173"/>
                    <a:pt x="10055" y="2649"/>
                    <a:pt x="10876" y="1982"/>
                  </a:cubicBezTo>
                  <a:cubicBezTo>
                    <a:pt x="11709" y="1301"/>
                    <a:pt x="10969" y="0"/>
                    <a:pt x="10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668750" y="2772216"/>
              <a:ext cx="443065" cy="527296"/>
            </a:xfrm>
            <a:custGeom>
              <a:avLst/>
              <a:gdLst/>
              <a:ahLst/>
              <a:cxnLst/>
              <a:rect l="l" t="t" r="r" b="b"/>
              <a:pathLst>
                <a:path w="5460" h="6498" extrusionOk="0">
                  <a:moveTo>
                    <a:pt x="3698" y="1"/>
                  </a:moveTo>
                  <a:cubicBezTo>
                    <a:pt x="3556" y="1"/>
                    <a:pt x="3419" y="39"/>
                    <a:pt x="3305" y="115"/>
                  </a:cubicBezTo>
                  <a:cubicBezTo>
                    <a:pt x="2541" y="451"/>
                    <a:pt x="1724" y="631"/>
                    <a:pt x="893" y="631"/>
                  </a:cubicBezTo>
                  <a:cubicBezTo>
                    <a:pt x="753" y="631"/>
                    <a:pt x="612" y="626"/>
                    <a:pt x="471" y="615"/>
                  </a:cubicBezTo>
                  <a:lnTo>
                    <a:pt x="590" y="139"/>
                  </a:lnTo>
                  <a:lnTo>
                    <a:pt x="590" y="139"/>
                  </a:lnTo>
                  <a:cubicBezTo>
                    <a:pt x="531" y="187"/>
                    <a:pt x="459" y="222"/>
                    <a:pt x="400" y="270"/>
                  </a:cubicBezTo>
                  <a:cubicBezTo>
                    <a:pt x="1" y="578"/>
                    <a:pt x="27" y="1430"/>
                    <a:pt x="635" y="1430"/>
                  </a:cubicBezTo>
                  <a:cubicBezTo>
                    <a:pt x="663" y="1430"/>
                    <a:pt x="691" y="1429"/>
                    <a:pt x="721" y="1425"/>
                  </a:cubicBezTo>
                  <a:cubicBezTo>
                    <a:pt x="1697" y="1294"/>
                    <a:pt x="2662" y="1068"/>
                    <a:pt x="3590" y="746"/>
                  </a:cubicBezTo>
                  <a:cubicBezTo>
                    <a:pt x="3888" y="1556"/>
                    <a:pt x="4019" y="2425"/>
                    <a:pt x="3971" y="3282"/>
                  </a:cubicBezTo>
                  <a:cubicBezTo>
                    <a:pt x="3948" y="4163"/>
                    <a:pt x="3745" y="4997"/>
                    <a:pt x="3888" y="5866"/>
                  </a:cubicBezTo>
                  <a:cubicBezTo>
                    <a:pt x="3954" y="6303"/>
                    <a:pt x="4301" y="6497"/>
                    <a:pt x="4669" y="6497"/>
                  </a:cubicBezTo>
                  <a:cubicBezTo>
                    <a:pt x="4962" y="6497"/>
                    <a:pt x="5270" y="6374"/>
                    <a:pt x="5460" y="6152"/>
                  </a:cubicBezTo>
                  <a:cubicBezTo>
                    <a:pt x="5341" y="6092"/>
                    <a:pt x="5245" y="6009"/>
                    <a:pt x="5162" y="5902"/>
                  </a:cubicBezTo>
                  <a:cubicBezTo>
                    <a:pt x="4817" y="5473"/>
                    <a:pt x="4995" y="4842"/>
                    <a:pt x="5103" y="4306"/>
                  </a:cubicBezTo>
                  <a:cubicBezTo>
                    <a:pt x="5353" y="2877"/>
                    <a:pt x="4995" y="1401"/>
                    <a:pt x="4114" y="258"/>
                  </a:cubicBezTo>
                  <a:cubicBezTo>
                    <a:pt x="4031" y="151"/>
                    <a:pt x="3924" y="56"/>
                    <a:pt x="3805" y="8"/>
                  </a:cubicBezTo>
                  <a:cubicBezTo>
                    <a:pt x="3769" y="3"/>
                    <a:pt x="3733" y="1"/>
                    <a:pt x="3698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194824" y="2695938"/>
              <a:ext cx="451261" cy="422941"/>
            </a:xfrm>
            <a:custGeom>
              <a:avLst/>
              <a:gdLst/>
              <a:ahLst/>
              <a:cxnLst/>
              <a:rect l="l" t="t" r="r" b="b"/>
              <a:pathLst>
                <a:path w="5561" h="5212" extrusionOk="0">
                  <a:moveTo>
                    <a:pt x="531" y="0"/>
                  </a:moveTo>
                  <a:cubicBezTo>
                    <a:pt x="505" y="0"/>
                    <a:pt x="479" y="3"/>
                    <a:pt x="453" y="7"/>
                  </a:cubicBezTo>
                  <a:cubicBezTo>
                    <a:pt x="179" y="55"/>
                    <a:pt x="60" y="293"/>
                    <a:pt x="1" y="567"/>
                  </a:cubicBezTo>
                  <a:lnTo>
                    <a:pt x="203" y="472"/>
                  </a:lnTo>
                  <a:lnTo>
                    <a:pt x="203" y="472"/>
                  </a:lnTo>
                  <a:cubicBezTo>
                    <a:pt x="144" y="2708"/>
                    <a:pt x="1900" y="5212"/>
                    <a:pt x="4194" y="5212"/>
                  </a:cubicBezTo>
                  <a:cubicBezTo>
                    <a:pt x="4221" y="5212"/>
                    <a:pt x="4248" y="5211"/>
                    <a:pt x="4275" y="5211"/>
                  </a:cubicBezTo>
                  <a:cubicBezTo>
                    <a:pt x="5061" y="5199"/>
                    <a:pt x="5549" y="4449"/>
                    <a:pt x="5561" y="3758"/>
                  </a:cubicBezTo>
                  <a:lnTo>
                    <a:pt x="5561" y="3758"/>
                  </a:lnTo>
                  <a:cubicBezTo>
                    <a:pt x="5299" y="3770"/>
                    <a:pt x="5037" y="3817"/>
                    <a:pt x="4775" y="3817"/>
                  </a:cubicBezTo>
                  <a:cubicBezTo>
                    <a:pt x="4744" y="3818"/>
                    <a:pt x="4712" y="3819"/>
                    <a:pt x="4681" y="3819"/>
                  </a:cubicBezTo>
                  <a:cubicBezTo>
                    <a:pt x="3144" y="3819"/>
                    <a:pt x="1684" y="2680"/>
                    <a:pt x="1322" y="1186"/>
                  </a:cubicBezTo>
                  <a:cubicBezTo>
                    <a:pt x="1287" y="912"/>
                    <a:pt x="1215" y="650"/>
                    <a:pt x="1108" y="400"/>
                  </a:cubicBezTo>
                  <a:cubicBezTo>
                    <a:pt x="990" y="186"/>
                    <a:pt x="766" y="0"/>
                    <a:pt x="53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941" name="Google Shape;941;p48"/>
          <p:cNvSpPr txBox="1"/>
          <p:nvPr/>
        </p:nvSpPr>
        <p:spPr>
          <a:xfrm>
            <a:off x="754498" y="4481554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+mj-lt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rgbClr val="73C3B4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947" name="Google Shape;947;p48"/>
          <p:cNvSpPr txBox="1">
            <a:spLocks noGrp="1"/>
          </p:cNvSpPr>
          <p:nvPr>
            <p:ph type="title"/>
          </p:nvPr>
        </p:nvSpPr>
        <p:spPr>
          <a:xfrm>
            <a:off x="675937" y="185554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AI NHANH AI ĐÚNG ?</a:t>
            </a:r>
            <a:endParaRPr sz="3000" b="1">
              <a:latin typeface="+mj-lt"/>
            </a:endParaRPr>
          </a:p>
        </p:txBody>
      </p:sp>
      <p:sp>
        <p:nvSpPr>
          <p:cNvPr id="87" name="Google Shape;656;p41"/>
          <p:cNvSpPr txBox="1">
            <a:spLocks/>
          </p:cNvSpPr>
          <p:nvPr/>
        </p:nvSpPr>
        <p:spPr>
          <a:xfrm>
            <a:off x="641892" y="992394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Trong một tháng, một cửa hàng bán lẻ lãi 3.500.000đ. Tính ra cửa hàng đó được lãi 7% so với tiền vốn. Vậy tiền vốn ban đầu của cửa hàng đó là: </a:t>
            </a:r>
          </a:p>
        </p:txBody>
      </p:sp>
      <p:sp>
        <p:nvSpPr>
          <p:cNvPr id="231" name="Google Shape;1918;p82"/>
          <p:cNvSpPr/>
          <p:nvPr/>
        </p:nvSpPr>
        <p:spPr>
          <a:xfrm>
            <a:off x="3515446" y="2482148"/>
            <a:ext cx="503209" cy="387884"/>
          </a:xfrm>
          <a:custGeom>
            <a:avLst/>
            <a:gdLst/>
            <a:ahLst/>
            <a:cxnLst/>
            <a:rect l="l" t="t" r="r" b="b"/>
            <a:pathLst>
              <a:path w="18191" h="14022" extrusionOk="0">
                <a:moveTo>
                  <a:pt x="16524" y="1"/>
                </a:moveTo>
                <a:cubicBezTo>
                  <a:pt x="16422" y="1"/>
                  <a:pt x="16313" y="61"/>
                  <a:pt x="16227" y="125"/>
                </a:cubicBezTo>
                <a:cubicBezTo>
                  <a:pt x="16036" y="260"/>
                  <a:pt x="15801" y="349"/>
                  <a:pt x="15621" y="540"/>
                </a:cubicBezTo>
                <a:cubicBezTo>
                  <a:pt x="15341" y="866"/>
                  <a:pt x="15060" y="1146"/>
                  <a:pt x="14779" y="1472"/>
                </a:cubicBezTo>
                <a:cubicBezTo>
                  <a:pt x="13395" y="784"/>
                  <a:pt x="11929" y="461"/>
                  <a:pt x="10382" y="461"/>
                </a:cubicBezTo>
                <a:cubicBezTo>
                  <a:pt x="9936" y="461"/>
                  <a:pt x="9483" y="487"/>
                  <a:pt x="9023" y="540"/>
                </a:cubicBezTo>
                <a:cubicBezTo>
                  <a:pt x="8327" y="585"/>
                  <a:pt x="7620" y="821"/>
                  <a:pt x="6969" y="1101"/>
                </a:cubicBezTo>
                <a:cubicBezTo>
                  <a:pt x="6498" y="1292"/>
                  <a:pt x="6128" y="1573"/>
                  <a:pt x="5892" y="1988"/>
                </a:cubicBezTo>
                <a:cubicBezTo>
                  <a:pt x="5802" y="2134"/>
                  <a:pt x="5746" y="2268"/>
                  <a:pt x="5847" y="2414"/>
                </a:cubicBezTo>
                <a:cubicBezTo>
                  <a:pt x="5892" y="2504"/>
                  <a:pt x="5951" y="2526"/>
                  <a:pt x="6015" y="2526"/>
                </a:cubicBezTo>
                <a:cubicBezTo>
                  <a:pt x="6080" y="2526"/>
                  <a:pt x="6150" y="2504"/>
                  <a:pt x="6217" y="2504"/>
                </a:cubicBezTo>
                <a:cubicBezTo>
                  <a:pt x="6778" y="2459"/>
                  <a:pt x="7339" y="2414"/>
                  <a:pt x="7901" y="2414"/>
                </a:cubicBezTo>
                <a:cubicBezTo>
                  <a:pt x="8787" y="2414"/>
                  <a:pt x="9674" y="2504"/>
                  <a:pt x="10515" y="2650"/>
                </a:cubicBezTo>
                <a:cubicBezTo>
                  <a:pt x="11357" y="2829"/>
                  <a:pt x="12198" y="3065"/>
                  <a:pt x="12950" y="3435"/>
                </a:cubicBezTo>
                <a:lnTo>
                  <a:pt x="12905" y="3435"/>
                </a:lnTo>
                <a:cubicBezTo>
                  <a:pt x="11592" y="4984"/>
                  <a:pt x="10336" y="6521"/>
                  <a:pt x="9068" y="8070"/>
                </a:cubicBezTo>
                <a:cubicBezTo>
                  <a:pt x="8933" y="8261"/>
                  <a:pt x="8787" y="8395"/>
                  <a:pt x="8652" y="8586"/>
                </a:cubicBezTo>
                <a:cubicBezTo>
                  <a:pt x="8226" y="8160"/>
                  <a:pt x="7856" y="7745"/>
                  <a:pt x="7429" y="7363"/>
                </a:cubicBezTo>
                <a:cubicBezTo>
                  <a:pt x="7205" y="7183"/>
                  <a:pt x="6969" y="7038"/>
                  <a:pt x="6733" y="6858"/>
                </a:cubicBezTo>
                <a:cubicBezTo>
                  <a:pt x="6661" y="6808"/>
                  <a:pt x="6568" y="6782"/>
                  <a:pt x="6470" y="6782"/>
                </a:cubicBezTo>
                <a:cubicBezTo>
                  <a:pt x="6372" y="6782"/>
                  <a:pt x="6268" y="6808"/>
                  <a:pt x="6172" y="6858"/>
                </a:cubicBezTo>
                <a:cubicBezTo>
                  <a:pt x="5746" y="7038"/>
                  <a:pt x="5465" y="7318"/>
                  <a:pt x="5286" y="7745"/>
                </a:cubicBezTo>
                <a:cubicBezTo>
                  <a:pt x="5185" y="7924"/>
                  <a:pt x="5185" y="8070"/>
                  <a:pt x="5286" y="8205"/>
                </a:cubicBezTo>
                <a:cubicBezTo>
                  <a:pt x="5746" y="9001"/>
                  <a:pt x="6262" y="9798"/>
                  <a:pt x="6924" y="10505"/>
                </a:cubicBezTo>
                <a:cubicBezTo>
                  <a:pt x="7150" y="10704"/>
                  <a:pt x="7326" y="10798"/>
                  <a:pt x="7523" y="10798"/>
                </a:cubicBezTo>
                <a:cubicBezTo>
                  <a:pt x="7649" y="10798"/>
                  <a:pt x="7783" y="10759"/>
                  <a:pt x="7945" y="10685"/>
                </a:cubicBezTo>
                <a:cubicBezTo>
                  <a:pt x="8372" y="10505"/>
                  <a:pt x="8697" y="10225"/>
                  <a:pt x="8978" y="9888"/>
                </a:cubicBezTo>
                <a:cubicBezTo>
                  <a:pt x="9348" y="9428"/>
                  <a:pt x="9730" y="9001"/>
                  <a:pt x="10100" y="8541"/>
                </a:cubicBezTo>
                <a:cubicBezTo>
                  <a:pt x="11267" y="6948"/>
                  <a:pt x="12580" y="5455"/>
                  <a:pt x="13882" y="3952"/>
                </a:cubicBezTo>
                <a:cubicBezTo>
                  <a:pt x="14117" y="4053"/>
                  <a:pt x="14308" y="4187"/>
                  <a:pt x="14499" y="4333"/>
                </a:cubicBezTo>
                <a:cubicBezTo>
                  <a:pt x="15150" y="4838"/>
                  <a:pt x="15621" y="5455"/>
                  <a:pt x="15902" y="6196"/>
                </a:cubicBezTo>
                <a:cubicBezTo>
                  <a:pt x="16126" y="6993"/>
                  <a:pt x="16227" y="7745"/>
                  <a:pt x="15947" y="8541"/>
                </a:cubicBezTo>
                <a:cubicBezTo>
                  <a:pt x="15666" y="9383"/>
                  <a:pt x="15150" y="10079"/>
                  <a:pt x="14398" y="10550"/>
                </a:cubicBezTo>
                <a:cubicBezTo>
                  <a:pt x="13422" y="11201"/>
                  <a:pt x="12344" y="11672"/>
                  <a:pt x="11222" y="11953"/>
                </a:cubicBezTo>
                <a:cubicBezTo>
                  <a:pt x="10353" y="12168"/>
                  <a:pt x="9465" y="12258"/>
                  <a:pt x="8581" y="12258"/>
                </a:cubicBezTo>
                <a:cubicBezTo>
                  <a:pt x="7946" y="12258"/>
                  <a:pt x="7312" y="12212"/>
                  <a:pt x="6689" y="12132"/>
                </a:cubicBezTo>
                <a:cubicBezTo>
                  <a:pt x="5701" y="12042"/>
                  <a:pt x="4815" y="11762"/>
                  <a:pt x="3973" y="11291"/>
                </a:cubicBezTo>
                <a:cubicBezTo>
                  <a:pt x="3176" y="10786"/>
                  <a:pt x="2525" y="10168"/>
                  <a:pt x="2099" y="9282"/>
                </a:cubicBezTo>
                <a:cubicBezTo>
                  <a:pt x="1538" y="8025"/>
                  <a:pt x="1874" y="6297"/>
                  <a:pt x="3176" y="5455"/>
                </a:cubicBezTo>
                <a:cubicBezTo>
                  <a:pt x="4018" y="4939"/>
                  <a:pt x="4904" y="4614"/>
                  <a:pt x="5847" y="4378"/>
                </a:cubicBezTo>
                <a:cubicBezTo>
                  <a:pt x="5937" y="4333"/>
                  <a:pt x="6083" y="4333"/>
                  <a:pt x="6217" y="4333"/>
                </a:cubicBezTo>
                <a:cubicBezTo>
                  <a:pt x="6253" y="4336"/>
                  <a:pt x="6289" y="4338"/>
                  <a:pt x="6325" y="4338"/>
                </a:cubicBezTo>
                <a:cubicBezTo>
                  <a:pt x="6798" y="4338"/>
                  <a:pt x="7217" y="4065"/>
                  <a:pt x="7384" y="3626"/>
                </a:cubicBezTo>
                <a:cubicBezTo>
                  <a:pt x="7485" y="3346"/>
                  <a:pt x="7384" y="3110"/>
                  <a:pt x="7149" y="3020"/>
                </a:cubicBezTo>
                <a:cubicBezTo>
                  <a:pt x="7022" y="2989"/>
                  <a:pt x="6867" y="2957"/>
                  <a:pt x="6719" y="2957"/>
                </a:cubicBezTo>
                <a:cubicBezTo>
                  <a:pt x="6658" y="2957"/>
                  <a:pt x="6599" y="2962"/>
                  <a:pt x="6543" y="2975"/>
                </a:cubicBezTo>
                <a:cubicBezTo>
                  <a:pt x="5005" y="3211"/>
                  <a:pt x="3603" y="3716"/>
                  <a:pt x="2436" y="4793"/>
                </a:cubicBezTo>
                <a:cubicBezTo>
                  <a:pt x="1448" y="5635"/>
                  <a:pt x="752" y="6622"/>
                  <a:pt x="371" y="7879"/>
                </a:cubicBezTo>
                <a:cubicBezTo>
                  <a:pt x="0" y="9192"/>
                  <a:pt x="236" y="10359"/>
                  <a:pt x="1033" y="11437"/>
                </a:cubicBezTo>
                <a:cubicBezTo>
                  <a:pt x="1684" y="12278"/>
                  <a:pt x="2525" y="12884"/>
                  <a:pt x="3457" y="13254"/>
                </a:cubicBezTo>
                <a:cubicBezTo>
                  <a:pt x="4444" y="13681"/>
                  <a:pt x="5522" y="13872"/>
                  <a:pt x="6588" y="13961"/>
                </a:cubicBezTo>
                <a:cubicBezTo>
                  <a:pt x="7006" y="14001"/>
                  <a:pt x="7419" y="14021"/>
                  <a:pt x="7828" y="14021"/>
                </a:cubicBezTo>
                <a:cubicBezTo>
                  <a:pt x="10304" y="14021"/>
                  <a:pt x="12604" y="13290"/>
                  <a:pt x="14723" y="11807"/>
                </a:cubicBezTo>
                <a:cubicBezTo>
                  <a:pt x="15947" y="10920"/>
                  <a:pt x="16923" y="9798"/>
                  <a:pt x="17585" y="8440"/>
                </a:cubicBezTo>
                <a:cubicBezTo>
                  <a:pt x="18000" y="7599"/>
                  <a:pt x="18191" y="6712"/>
                  <a:pt x="18146" y="5826"/>
                </a:cubicBezTo>
                <a:cubicBezTo>
                  <a:pt x="18090" y="4748"/>
                  <a:pt x="17720" y="3817"/>
                  <a:pt x="16968" y="3065"/>
                </a:cubicBezTo>
                <a:cubicBezTo>
                  <a:pt x="16743" y="2785"/>
                  <a:pt x="16463" y="2549"/>
                  <a:pt x="16182" y="2313"/>
                </a:cubicBezTo>
                <a:cubicBezTo>
                  <a:pt x="15991" y="2179"/>
                  <a:pt x="15801" y="2089"/>
                  <a:pt x="15621" y="1943"/>
                </a:cubicBezTo>
                <a:cubicBezTo>
                  <a:pt x="15902" y="1618"/>
                  <a:pt x="16182" y="1292"/>
                  <a:pt x="16407" y="967"/>
                </a:cubicBezTo>
                <a:cubicBezTo>
                  <a:pt x="16508" y="866"/>
                  <a:pt x="16597" y="731"/>
                  <a:pt x="16687" y="585"/>
                </a:cubicBezTo>
                <a:cubicBezTo>
                  <a:pt x="16788" y="450"/>
                  <a:pt x="16878" y="260"/>
                  <a:pt x="16687" y="69"/>
                </a:cubicBezTo>
                <a:cubicBezTo>
                  <a:pt x="16638" y="20"/>
                  <a:pt x="16582" y="1"/>
                  <a:pt x="1652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116164" y="3051193"/>
            <a:ext cx="2730235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B. 70.000.000 đồng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116164" y="2463877"/>
            <a:ext cx="2730235" cy="4308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A. 50.000.000 đồng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4116163" y="3676915"/>
            <a:ext cx="2730235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C. 35.000.000 đồng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116163" y="4390509"/>
            <a:ext cx="2730235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D. 24.500.000 đồng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87" grpId="0"/>
      <p:bldP spid="231" grpId="0" animBg="1"/>
      <p:bldP spid="6" grpId="0" animBg="1"/>
      <p:bldP spid="228" grpId="0" animBg="1"/>
      <p:bldP spid="229" grpId="0" animBg="1"/>
      <p:bldP spid="2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47" name="Google Shape;947;p48"/>
          <p:cNvSpPr txBox="1">
            <a:spLocks noGrp="1"/>
          </p:cNvSpPr>
          <p:nvPr>
            <p:ph type="title"/>
          </p:nvPr>
        </p:nvSpPr>
        <p:spPr>
          <a:xfrm>
            <a:off x="675937" y="185554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AI NHANH AI ĐÚNG ?</a:t>
            </a:r>
            <a:endParaRPr sz="3000" b="1">
              <a:latin typeface="+mj-lt"/>
            </a:endParaRPr>
          </a:p>
        </p:txBody>
      </p:sp>
      <p:sp>
        <p:nvSpPr>
          <p:cNvPr id="87" name="Google Shape;656;p41"/>
          <p:cNvSpPr txBox="1">
            <a:spLocks/>
          </p:cNvSpPr>
          <p:nvPr/>
        </p:nvSpPr>
        <p:spPr>
          <a:xfrm>
            <a:off x="641892" y="992394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Một người đến ngân hàng gửi tiền. Một tháng sau người đó lãi 150.000 đồng. Biết rằng lãi suất tiết kiệm một tháng là 0,3%. Tính số tiền đã gửi ban đầu của người đó.</a:t>
            </a:r>
          </a:p>
        </p:txBody>
      </p:sp>
      <p:sp>
        <p:nvSpPr>
          <p:cNvPr id="231" name="Google Shape;1918;p82"/>
          <p:cNvSpPr/>
          <p:nvPr/>
        </p:nvSpPr>
        <p:spPr>
          <a:xfrm>
            <a:off x="3539815" y="3051193"/>
            <a:ext cx="503209" cy="387884"/>
          </a:xfrm>
          <a:custGeom>
            <a:avLst/>
            <a:gdLst/>
            <a:ahLst/>
            <a:cxnLst/>
            <a:rect l="l" t="t" r="r" b="b"/>
            <a:pathLst>
              <a:path w="18191" h="14022" extrusionOk="0">
                <a:moveTo>
                  <a:pt x="16524" y="1"/>
                </a:moveTo>
                <a:cubicBezTo>
                  <a:pt x="16422" y="1"/>
                  <a:pt x="16313" y="61"/>
                  <a:pt x="16227" y="125"/>
                </a:cubicBezTo>
                <a:cubicBezTo>
                  <a:pt x="16036" y="260"/>
                  <a:pt x="15801" y="349"/>
                  <a:pt x="15621" y="540"/>
                </a:cubicBezTo>
                <a:cubicBezTo>
                  <a:pt x="15341" y="866"/>
                  <a:pt x="15060" y="1146"/>
                  <a:pt x="14779" y="1472"/>
                </a:cubicBezTo>
                <a:cubicBezTo>
                  <a:pt x="13395" y="784"/>
                  <a:pt x="11929" y="461"/>
                  <a:pt x="10382" y="461"/>
                </a:cubicBezTo>
                <a:cubicBezTo>
                  <a:pt x="9936" y="461"/>
                  <a:pt x="9483" y="487"/>
                  <a:pt x="9023" y="540"/>
                </a:cubicBezTo>
                <a:cubicBezTo>
                  <a:pt x="8327" y="585"/>
                  <a:pt x="7620" y="821"/>
                  <a:pt x="6969" y="1101"/>
                </a:cubicBezTo>
                <a:cubicBezTo>
                  <a:pt x="6498" y="1292"/>
                  <a:pt x="6128" y="1573"/>
                  <a:pt x="5892" y="1988"/>
                </a:cubicBezTo>
                <a:cubicBezTo>
                  <a:pt x="5802" y="2134"/>
                  <a:pt x="5746" y="2268"/>
                  <a:pt x="5847" y="2414"/>
                </a:cubicBezTo>
                <a:cubicBezTo>
                  <a:pt x="5892" y="2504"/>
                  <a:pt x="5951" y="2526"/>
                  <a:pt x="6015" y="2526"/>
                </a:cubicBezTo>
                <a:cubicBezTo>
                  <a:pt x="6080" y="2526"/>
                  <a:pt x="6150" y="2504"/>
                  <a:pt x="6217" y="2504"/>
                </a:cubicBezTo>
                <a:cubicBezTo>
                  <a:pt x="6778" y="2459"/>
                  <a:pt x="7339" y="2414"/>
                  <a:pt x="7901" y="2414"/>
                </a:cubicBezTo>
                <a:cubicBezTo>
                  <a:pt x="8787" y="2414"/>
                  <a:pt x="9674" y="2504"/>
                  <a:pt x="10515" y="2650"/>
                </a:cubicBezTo>
                <a:cubicBezTo>
                  <a:pt x="11357" y="2829"/>
                  <a:pt x="12198" y="3065"/>
                  <a:pt x="12950" y="3435"/>
                </a:cubicBezTo>
                <a:lnTo>
                  <a:pt x="12905" y="3435"/>
                </a:lnTo>
                <a:cubicBezTo>
                  <a:pt x="11592" y="4984"/>
                  <a:pt x="10336" y="6521"/>
                  <a:pt x="9068" y="8070"/>
                </a:cubicBezTo>
                <a:cubicBezTo>
                  <a:pt x="8933" y="8261"/>
                  <a:pt x="8787" y="8395"/>
                  <a:pt x="8652" y="8586"/>
                </a:cubicBezTo>
                <a:cubicBezTo>
                  <a:pt x="8226" y="8160"/>
                  <a:pt x="7856" y="7745"/>
                  <a:pt x="7429" y="7363"/>
                </a:cubicBezTo>
                <a:cubicBezTo>
                  <a:pt x="7205" y="7183"/>
                  <a:pt x="6969" y="7038"/>
                  <a:pt x="6733" y="6858"/>
                </a:cubicBezTo>
                <a:cubicBezTo>
                  <a:pt x="6661" y="6808"/>
                  <a:pt x="6568" y="6782"/>
                  <a:pt x="6470" y="6782"/>
                </a:cubicBezTo>
                <a:cubicBezTo>
                  <a:pt x="6372" y="6782"/>
                  <a:pt x="6268" y="6808"/>
                  <a:pt x="6172" y="6858"/>
                </a:cubicBezTo>
                <a:cubicBezTo>
                  <a:pt x="5746" y="7038"/>
                  <a:pt x="5465" y="7318"/>
                  <a:pt x="5286" y="7745"/>
                </a:cubicBezTo>
                <a:cubicBezTo>
                  <a:pt x="5185" y="7924"/>
                  <a:pt x="5185" y="8070"/>
                  <a:pt x="5286" y="8205"/>
                </a:cubicBezTo>
                <a:cubicBezTo>
                  <a:pt x="5746" y="9001"/>
                  <a:pt x="6262" y="9798"/>
                  <a:pt x="6924" y="10505"/>
                </a:cubicBezTo>
                <a:cubicBezTo>
                  <a:pt x="7150" y="10704"/>
                  <a:pt x="7326" y="10798"/>
                  <a:pt x="7523" y="10798"/>
                </a:cubicBezTo>
                <a:cubicBezTo>
                  <a:pt x="7649" y="10798"/>
                  <a:pt x="7783" y="10759"/>
                  <a:pt x="7945" y="10685"/>
                </a:cubicBezTo>
                <a:cubicBezTo>
                  <a:pt x="8372" y="10505"/>
                  <a:pt x="8697" y="10225"/>
                  <a:pt x="8978" y="9888"/>
                </a:cubicBezTo>
                <a:cubicBezTo>
                  <a:pt x="9348" y="9428"/>
                  <a:pt x="9730" y="9001"/>
                  <a:pt x="10100" y="8541"/>
                </a:cubicBezTo>
                <a:cubicBezTo>
                  <a:pt x="11267" y="6948"/>
                  <a:pt x="12580" y="5455"/>
                  <a:pt x="13882" y="3952"/>
                </a:cubicBezTo>
                <a:cubicBezTo>
                  <a:pt x="14117" y="4053"/>
                  <a:pt x="14308" y="4187"/>
                  <a:pt x="14499" y="4333"/>
                </a:cubicBezTo>
                <a:cubicBezTo>
                  <a:pt x="15150" y="4838"/>
                  <a:pt x="15621" y="5455"/>
                  <a:pt x="15902" y="6196"/>
                </a:cubicBezTo>
                <a:cubicBezTo>
                  <a:pt x="16126" y="6993"/>
                  <a:pt x="16227" y="7745"/>
                  <a:pt x="15947" y="8541"/>
                </a:cubicBezTo>
                <a:cubicBezTo>
                  <a:pt x="15666" y="9383"/>
                  <a:pt x="15150" y="10079"/>
                  <a:pt x="14398" y="10550"/>
                </a:cubicBezTo>
                <a:cubicBezTo>
                  <a:pt x="13422" y="11201"/>
                  <a:pt x="12344" y="11672"/>
                  <a:pt x="11222" y="11953"/>
                </a:cubicBezTo>
                <a:cubicBezTo>
                  <a:pt x="10353" y="12168"/>
                  <a:pt x="9465" y="12258"/>
                  <a:pt x="8581" y="12258"/>
                </a:cubicBezTo>
                <a:cubicBezTo>
                  <a:pt x="7946" y="12258"/>
                  <a:pt x="7312" y="12212"/>
                  <a:pt x="6689" y="12132"/>
                </a:cubicBezTo>
                <a:cubicBezTo>
                  <a:pt x="5701" y="12042"/>
                  <a:pt x="4815" y="11762"/>
                  <a:pt x="3973" y="11291"/>
                </a:cubicBezTo>
                <a:cubicBezTo>
                  <a:pt x="3176" y="10786"/>
                  <a:pt x="2525" y="10168"/>
                  <a:pt x="2099" y="9282"/>
                </a:cubicBezTo>
                <a:cubicBezTo>
                  <a:pt x="1538" y="8025"/>
                  <a:pt x="1874" y="6297"/>
                  <a:pt x="3176" y="5455"/>
                </a:cubicBezTo>
                <a:cubicBezTo>
                  <a:pt x="4018" y="4939"/>
                  <a:pt x="4904" y="4614"/>
                  <a:pt x="5847" y="4378"/>
                </a:cubicBezTo>
                <a:cubicBezTo>
                  <a:pt x="5937" y="4333"/>
                  <a:pt x="6083" y="4333"/>
                  <a:pt x="6217" y="4333"/>
                </a:cubicBezTo>
                <a:cubicBezTo>
                  <a:pt x="6253" y="4336"/>
                  <a:pt x="6289" y="4338"/>
                  <a:pt x="6325" y="4338"/>
                </a:cubicBezTo>
                <a:cubicBezTo>
                  <a:pt x="6798" y="4338"/>
                  <a:pt x="7217" y="4065"/>
                  <a:pt x="7384" y="3626"/>
                </a:cubicBezTo>
                <a:cubicBezTo>
                  <a:pt x="7485" y="3346"/>
                  <a:pt x="7384" y="3110"/>
                  <a:pt x="7149" y="3020"/>
                </a:cubicBezTo>
                <a:cubicBezTo>
                  <a:pt x="7022" y="2989"/>
                  <a:pt x="6867" y="2957"/>
                  <a:pt x="6719" y="2957"/>
                </a:cubicBezTo>
                <a:cubicBezTo>
                  <a:pt x="6658" y="2957"/>
                  <a:pt x="6599" y="2962"/>
                  <a:pt x="6543" y="2975"/>
                </a:cubicBezTo>
                <a:cubicBezTo>
                  <a:pt x="5005" y="3211"/>
                  <a:pt x="3603" y="3716"/>
                  <a:pt x="2436" y="4793"/>
                </a:cubicBezTo>
                <a:cubicBezTo>
                  <a:pt x="1448" y="5635"/>
                  <a:pt x="752" y="6622"/>
                  <a:pt x="371" y="7879"/>
                </a:cubicBezTo>
                <a:cubicBezTo>
                  <a:pt x="0" y="9192"/>
                  <a:pt x="236" y="10359"/>
                  <a:pt x="1033" y="11437"/>
                </a:cubicBezTo>
                <a:cubicBezTo>
                  <a:pt x="1684" y="12278"/>
                  <a:pt x="2525" y="12884"/>
                  <a:pt x="3457" y="13254"/>
                </a:cubicBezTo>
                <a:cubicBezTo>
                  <a:pt x="4444" y="13681"/>
                  <a:pt x="5522" y="13872"/>
                  <a:pt x="6588" y="13961"/>
                </a:cubicBezTo>
                <a:cubicBezTo>
                  <a:pt x="7006" y="14001"/>
                  <a:pt x="7419" y="14021"/>
                  <a:pt x="7828" y="14021"/>
                </a:cubicBezTo>
                <a:cubicBezTo>
                  <a:pt x="10304" y="14021"/>
                  <a:pt x="12604" y="13290"/>
                  <a:pt x="14723" y="11807"/>
                </a:cubicBezTo>
                <a:cubicBezTo>
                  <a:pt x="15947" y="10920"/>
                  <a:pt x="16923" y="9798"/>
                  <a:pt x="17585" y="8440"/>
                </a:cubicBezTo>
                <a:cubicBezTo>
                  <a:pt x="18000" y="7599"/>
                  <a:pt x="18191" y="6712"/>
                  <a:pt x="18146" y="5826"/>
                </a:cubicBezTo>
                <a:cubicBezTo>
                  <a:pt x="18090" y="4748"/>
                  <a:pt x="17720" y="3817"/>
                  <a:pt x="16968" y="3065"/>
                </a:cubicBezTo>
                <a:cubicBezTo>
                  <a:pt x="16743" y="2785"/>
                  <a:pt x="16463" y="2549"/>
                  <a:pt x="16182" y="2313"/>
                </a:cubicBezTo>
                <a:cubicBezTo>
                  <a:pt x="15991" y="2179"/>
                  <a:pt x="15801" y="2089"/>
                  <a:pt x="15621" y="1943"/>
                </a:cubicBezTo>
                <a:cubicBezTo>
                  <a:pt x="15902" y="1618"/>
                  <a:pt x="16182" y="1292"/>
                  <a:pt x="16407" y="967"/>
                </a:cubicBezTo>
                <a:cubicBezTo>
                  <a:pt x="16508" y="866"/>
                  <a:pt x="16597" y="731"/>
                  <a:pt x="16687" y="585"/>
                </a:cubicBezTo>
                <a:cubicBezTo>
                  <a:pt x="16788" y="450"/>
                  <a:pt x="16878" y="260"/>
                  <a:pt x="16687" y="69"/>
                </a:cubicBezTo>
                <a:cubicBezTo>
                  <a:pt x="16638" y="20"/>
                  <a:pt x="16582" y="1"/>
                  <a:pt x="1652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116164" y="3051193"/>
            <a:ext cx="2730235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B. 50.000.000 đồng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116164" y="2463877"/>
            <a:ext cx="2730235" cy="4308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A. 45.000.000 đồng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4116163" y="3676915"/>
            <a:ext cx="2730235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C. 15.000.000 đồng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116163" y="4390509"/>
            <a:ext cx="2730235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D. 12.000.000 đồng</a:t>
            </a:r>
          </a:p>
        </p:txBody>
      </p:sp>
      <p:grpSp>
        <p:nvGrpSpPr>
          <p:cNvPr id="76" name="Google Shape;970;p50"/>
          <p:cNvGrpSpPr/>
          <p:nvPr/>
        </p:nvGrpSpPr>
        <p:grpSpPr>
          <a:xfrm>
            <a:off x="303527" y="2809799"/>
            <a:ext cx="1675985" cy="1792549"/>
            <a:chOff x="701275" y="2586234"/>
            <a:chExt cx="1756850" cy="2272266"/>
          </a:xfrm>
        </p:grpSpPr>
        <p:sp>
          <p:nvSpPr>
            <p:cNvPr id="77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936;p48"/>
          <p:cNvGrpSpPr/>
          <p:nvPr/>
        </p:nvGrpSpPr>
        <p:grpSpPr>
          <a:xfrm>
            <a:off x="228302" y="4545342"/>
            <a:ext cx="458657" cy="582947"/>
            <a:chOff x="3915165" y="2576513"/>
            <a:chExt cx="518843" cy="659442"/>
          </a:xfrm>
        </p:grpSpPr>
        <p:sp>
          <p:nvSpPr>
            <p:cNvPr id="130" name="Google Shape;937;p48"/>
            <p:cNvSpPr/>
            <p:nvPr/>
          </p:nvSpPr>
          <p:spPr>
            <a:xfrm>
              <a:off x="4146825" y="2847674"/>
              <a:ext cx="287183" cy="274811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1" name="Google Shape;938;p48"/>
            <p:cNvGrpSpPr/>
            <p:nvPr/>
          </p:nvGrpSpPr>
          <p:grpSpPr>
            <a:xfrm>
              <a:off x="3915165" y="2576513"/>
              <a:ext cx="498917" cy="659442"/>
              <a:chOff x="3915165" y="2576513"/>
              <a:chExt cx="498917" cy="659442"/>
            </a:xfrm>
          </p:grpSpPr>
          <p:sp>
            <p:nvSpPr>
              <p:cNvPr id="132" name="Google Shape;939;p48"/>
              <p:cNvSpPr/>
              <p:nvPr/>
            </p:nvSpPr>
            <p:spPr>
              <a:xfrm>
                <a:off x="3915165" y="2576513"/>
                <a:ext cx="336095" cy="65944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6447" extrusionOk="0">
                    <a:moveTo>
                      <a:pt x="4474" y="0"/>
                    </a:moveTo>
                    <a:cubicBezTo>
                      <a:pt x="3196" y="0"/>
                      <a:pt x="2355" y="1403"/>
                      <a:pt x="1893" y="2643"/>
                    </a:cubicBezTo>
                    <a:cubicBezTo>
                      <a:pt x="1381" y="4012"/>
                      <a:pt x="1239" y="5500"/>
                      <a:pt x="1322" y="6953"/>
                    </a:cubicBezTo>
                    <a:cubicBezTo>
                      <a:pt x="917" y="7012"/>
                      <a:pt x="536" y="7167"/>
                      <a:pt x="215" y="7417"/>
                    </a:cubicBezTo>
                    <a:cubicBezTo>
                      <a:pt x="0" y="7596"/>
                      <a:pt x="108" y="7893"/>
                      <a:pt x="310" y="8024"/>
                    </a:cubicBezTo>
                    <a:cubicBezTo>
                      <a:pt x="322" y="8024"/>
                      <a:pt x="334" y="8036"/>
                      <a:pt x="346" y="8048"/>
                    </a:cubicBezTo>
                    <a:cubicBezTo>
                      <a:pt x="369" y="8048"/>
                      <a:pt x="393" y="8060"/>
                      <a:pt x="417" y="8072"/>
                    </a:cubicBezTo>
                    <a:cubicBezTo>
                      <a:pt x="677" y="8155"/>
                      <a:pt x="951" y="8203"/>
                      <a:pt x="1222" y="8203"/>
                    </a:cubicBezTo>
                    <a:cubicBezTo>
                      <a:pt x="1300" y="8203"/>
                      <a:pt x="1377" y="8199"/>
                      <a:pt x="1453" y="8191"/>
                    </a:cubicBezTo>
                    <a:cubicBezTo>
                      <a:pt x="1489" y="8382"/>
                      <a:pt x="1512" y="8572"/>
                      <a:pt x="1548" y="8763"/>
                    </a:cubicBezTo>
                    <a:cubicBezTo>
                      <a:pt x="2013" y="11287"/>
                      <a:pt x="3263" y="13525"/>
                      <a:pt x="3858" y="15978"/>
                    </a:cubicBezTo>
                    <a:cubicBezTo>
                      <a:pt x="3937" y="16283"/>
                      <a:pt x="4238" y="16447"/>
                      <a:pt x="4527" y="16447"/>
                    </a:cubicBezTo>
                    <a:cubicBezTo>
                      <a:pt x="4803" y="16447"/>
                      <a:pt x="5068" y="16297"/>
                      <a:pt x="5120" y="15978"/>
                    </a:cubicBezTo>
                    <a:cubicBezTo>
                      <a:pt x="5334" y="14692"/>
                      <a:pt x="4930" y="13501"/>
                      <a:pt x="4584" y="12275"/>
                    </a:cubicBezTo>
                    <a:cubicBezTo>
                      <a:pt x="4191" y="10894"/>
                      <a:pt x="3787" y="9513"/>
                      <a:pt x="3608" y="8084"/>
                    </a:cubicBezTo>
                    <a:lnTo>
                      <a:pt x="3608" y="8084"/>
                    </a:lnTo>
                    <a:cubicBezTo>
                      <a:pt x="3660" y="8085"/>
                      <a:pt x="3712" y="8086"/>
                      <a:pt x="3763" y="8086"/>
                    </a:cubicBezTo>
                    <a:cubicBezTo>
                      <a:pt x="4211" y="8086"/>
                      <a:pt x="4652" y="8032"/>
                      <a:pt x="5037" y="7786"/>
                    </a:cubicBezTo>
                    <a:cubicBezTo>
                      <a:pt x="5584" y="7453"/>
                      <a:pt x="5442" y="6703"/>
                      <a:pt x="4870" y="6500"/>
                    </a:cubicBezTo>
                    <a:cubicBezTo>
                      <a:pt x="4679" y="6433"/>
                      <a:pt x="4480" y="6406"/>
                      <a:pt x="4279" y="6406"/>
                    </a:cubicBezTo>
                    <a:cubicBezTo>
                      <a:pt x="4018" y="6406"/>
                      <a:pt x="3751" y="6452"/>
                      <a:pt x="3489" y="6512"/>
                    </a:cubicBezTo>
                    <a:cubicBezTo>
                      <a:pt x="3465" y="5536"/>
                      <a:pt x="3596" y="4548"/>
                      <a:pt x="3882" y="3607"/>
                    </a:cubicBezTo>
                    <a:cubicBezTo>
                      <a:pt x="4058" y="3059"/>
                      <a:pt x="4206" y="2330"/>
                      <a:pt x="4652" y="2330"/>
                    </a:cubicBezTo>
                    <a:cubicBezTo>
                      <a:pt x="4778" y="2330"/>
                      <a:pt x="4928" y="2388"/>
                      <a:pt x="5108" y="2524"/>
                    </a:cubicBezTo>
                    <a:cubicBezTo>
                      <a:pt x="5692" y="2976"/>
                      <a:pt x="5763" y="3631"/>
                      <a:pt x="5953" y="4286"/>
                    </a:cubicBezTo>
                    <a:cubicBezTo>
                      <a:pt x="6062" y="4678"/>
                      <a:pt x="6431" y="4901"/>
                      <a:pt x="6797" y="4901"/>
                    </a:cubicBezTo>
                    <a:cubicBezTo>
                      <a:pt x="7076" y="4901"/>
                      <a:pt x="7354" y="4771"/>
                      <a:pt x="7513" y="4488"/>
                    </a:cubicBezTo>
                    <a:cubicBezTo>
                      <a:pt x="8382" y="2905"/>
                      <a:pt x="6894" y="988"/>
                      <a:pt x="5465" y="262"/>
                    </a:cubicBezTo>
                    <a:cubicBezTo>
                      <a:pt x="5110" y="80"/>
                      <a:pt x="4779" y="0"/>
                      <a:pt x="44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940;p48"/>
              <p:cNvSpPr/>
              <p:nvPr/>
            </p:nvSpPr>
            <p:spPr>
              <a:xfrm>
                <a:off x="4146945" y="2890576"/>
                <a:ext cx="267136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5772" extrusionOk="0">
                    <a:moveTo>
                      <a:pt x="1268" y="1"/>
                    </a:moveTo>
                    <a:cubicBezTo>
                      <a:pt x="696" y="310"/>
                      <a:pt x="375" y="1120"/>
                      <a:pt x="958" y="1739"/>
                    </a:cubicBezTo>
                    <a:cubicBezTo>
                      <a:pt x="1185" y="1977"/>
                      <a:pt x="1411" y="2204"/>
                      <a:pt x="1649" y="2442"/>
                    </a:cubicBezTo>
                    <a:cubicBezTo>
                      <a:pt x="1280" y="2954"/>
                      <a:pt x="911" y="3466"/>
                      <a:pt x="589" y="4001"/>
                    </a:cubicBezTo>
                    <a:cubicBezTo>
                      <a:pt x="1" y="4930"/>
                      <a:pt x="820" y="5772"/>
                      <a:pt x="1666" y="5772"/>
                    </a:cubicBezTo>
                    <a:cubicBezTo>
                      <a:pt x="2035" y="5772"/>
                      <a:pt x="2409" y="5611"/>
                      <a:pt x="2673" y="5228"/>
                    </a:cubicBezTo>
                    <a:lnTo>
                      <a:pt x="3471" y="4085"/>
                    </a:lnTo>
                    <a:cubicBezTo>
                      <a:pt x="3947" y="4478"/>
                      <a:pt x="4423" y="4871"/>
                      <a:pt x="4923" y="5240"/>
                    </a:cubicBezTo>
                    <a:cubicBezTo>
                      <a:pt x="5126" y="5392"/>
                      <a:pt x="5330" y="5457"/>
                      <a:pt x="5524" y="5457"/>
                    </a:cubicBezTo>
                    <a:cubicBezTo>
                      <a:pt x="6150" y="5457"/>
                      <a:pt x="6662" y="4772"/>
                      <a:pt x="6626" y="4109"/>
                    </a:cubicBezTo>
                    <a:cubicBezTo>
                      <a:pt x="6126" y="3990"/>
                      <a:pt x="5626" y="3811"/>
                      <a:pt x="5161" y="3585"/>
                    </a:cubicBezTo>
                    <a:cubicBezTo>
                      <a:pt x="3566" y="2799"/>
                      <a:pt x="2387" y="1382"/>
                      <a:pt x="1268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34" name="Google Shape;943;p48"/>
          <p:cNvSpPr txBox="1"/>
          <p:nvPr/>
        </p:nvSpPr>
        <p:spPr>
          <a:xfrm>
            <a:off x="622124" y="462161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+mj-lt"/>
                <a:ea typeface="Fredoka One"/>
                <a:cs typeface="Fredoka One"/>
                <a:sym typeface="Fredoka One"/>
              </a:rPr>
              <a:t>Saturn</a:t>
            </a:r>
            <a:endParaRPr sz="2200">
              <a:solidFill>
                <a:srgbClr val="FFC715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331814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31" grpId="0" animBg="1"/>
      <p:bldP spid="6" grpId="0" animBg="1"/>
      <p:bldP spid="228" grpId="0" animBg="1"/>
      <p:bldP spid="229" grpId="0" animBg="1"/>
      <p:bldP spid="232" grpId="0" animBg="1"/>
      <p:bldP spid="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723900" y="322193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>
                <a:latin typeface="+mj-lt"/>
              </a:rPr>
              <a:t>Mục tiêu bài học</a:t>
            </a:r>
            <a:endParaRPr sz="4000" b="1">
              <a:latin typeface="+mj-lt"/>
            </a:endParaRPr>
          </a:p>
        </p:txBody>
      </p:sp>
      <p:sp>
        <p:nvSpPr>
          <p:cNvPr id="8" name="Google Shape;475;p35"/>
          <p:cNvSpPr txBox="1">
            <a:spLocks/>
          </p:cNvSpPr>
          <p:nvPr/>
        </p:nvSpPr>
        <p:spPr>
          <a:xfrm>
            <a:off x="723900" y="1562365"/>
            <a:ext cx="8174440" cy="134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AutoNum type="arabicPeriod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rabi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Biết cách tìm một số khi biết giá trị một số phần trăm của nó.</a:t>
            </a:r>
          </a:p>
        </p:txBody>
      </p:sp>
      <p:sp>
        <p:nvSpPr>
          <p:cNvPr id="10" name="Google Shape;475;p35"/>
          <p:cNvSpPr txBox="1">
            <a:spLocks/>
          </p:cNvSpPr>
          <p:nvPr/>
        </p:nvSpPr>
        <p:spPr>
          <a:xfrm>
            <a:off x="723899" y="3052246"/>
            <a:ext cx="842010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AutoNum type="arabicPeriod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rabi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b="1">
                <a:solidFill>
                  <a:schemeClr val="accent6"/>
                </a:solidFill>
                <a:latin typeface="+mj-lt"/>
                <a:ea typeface="Fredoka One"/>
                <a:cs typeface="Fredoka One"/>
                <a:sym typeface="Fredoka One"/>
              </a:rPr>
              <a:t>Vận dụng để giải một số bài toán dạng tìm một số khi biết giá trị một số phần trăm của nó.</a:t>
            </a:r>
          </a:p>
        </p:txBody>
      </p:sp>
      <p:sp>
        <p:nvSpPr>
          <p:cNvPr id="12" name="Google Shape;1871;p82"/>
          <p:cNvSpPr/>
          <p:nvPr/>
        </p:nvSpPr>
        <p:spPr>
          <a:xfrm>
            <a:off x="201133" y="1635626"/>
            <a:ext cx="522766" cy="423209"/>
          </a:xfrm>
          <a:custGeom>
            <a:avLst/>
            <a:gdLst/>
            <a:ahLst/>
            <a:cxnLst/>
            <a:rect l="l" t="t" r="r" b="b"/>
            <a:pathLst>
              <a:path w="18898" h="15299" extrusionOk="0">
                <a:moveTo>
                  <a:pt x="8372" y="1801"/>
                </a:moveTo>
                <a:cubicBezTo>
                  <a:pt x="9124" y="2228"/>
                  <a:pt x="9449" y="2980"/>
                  <a:pt x="9819" y="3675"/>
                </a:cubicBezTo>
                <a:cubicBezTo>
                  <a:pt x="9617" y="3740"/>
                  <a:pt x="8463" y="3788"/>
                  <a:pt x="7645" y="3788"/>
                </a:cubicBezTo>
                <a:cubicBezTo>
                  <a:pt x="7331" y="3788"/>
                  <a:pt x="7067" y="3781"/>
                  <a:pt x="6924" y="3765"/>
                </a:cubicBezTo>
                <a:cubicBezTo>
                  <a:pt x="7396" y="3070"/>
                  <a:pt x="7811" y="2419"/>
                  <a:pt x="8372" y="1801"/>
                </a:cubicBezTo>
                <a:close/>
                <a:moveTo>
                  <a:pt x="4355" y="5549"/>
                </a:moveTo>
                <a:cubicBezTo>
                  <a:pt x="4074" y="5965"/>
                  <a:pt x="3838" y="6346"/>
                  <a:pt x="3603" y="6717"/>
                </a:cubicBezTo>
                <a:cubicBezTo>
                  <a:pt x="3277" y="6391"/>
                  <a:pt x="2997" y="6111"/>
                  <a:pt x="2626" y="5785"/>
                </a:cubicBezTo>
                <a:cubicBezTo>
                  <a:pt x="3187" y="5639"/>
                  <a:pt x="3749" y="5639"/>
                  <a:pt x="4355" y="5549"/>
                </a:cubicBezTo>
                <a:close/>
                <a:moveTo>
                  <a:pt x="13730" y="5403"/>
                </a:moveTo>
                <a:cubicBezTo>
                  <a:pt x="14800" y="5403"/>
                  <a:pt x="16584" y="5547"/>
                  <a:pt x="16979" y="5684"/>
                </a:cubicBezTo>
                <a:cubicBezTo>
                  <a:pt x="15947" y="6761"/>
                  <a:pt x="14779" y="7603"/>
                  <a:pt x="13523" y="8400"/>
                </a:cubicBezTo>
                <a:cubicBezTo>
                  <a:pt x="13332" y="7367"/>
                  <a:pt x="13186" y="6391"/>
                  <a:pt x="13006" y="5449"/>
                </a:cubicBezTo>
                <a:cubicBezTo>
                  <a:pt x="13139" y="5417"/>
                  <a:pt x="13400" y="5403"/>
                  <a:pt x="13730" y="5403"/>
                </a:cubicBezTo>
                <a:close/>
                <a:moveTo>
                  <a:pt x="10381" y="5359"/>
                </a:moveTo>
                <a:cubicBezTo>
                  <a:pt x="10381" y="5359"/>
                  <a:pt x="10437" y="5404"/>
                  <a:pt x="10526" y="5404"/>
                </a:cubicBezTo>
                <a:cubicBezTo>
                  <a:pt x="10998" y="6761"/>
                  <a:pt x="11323" y="8119"/>
                  <a:pt x="11559" y="9522"/>
                </a:cubicBezTo>
                <a:cubicBezTo>
                  <a:pt x="11177" y="9713"/>
                  <a:pt x="10807" y="9892"/>
                  <a:pt x="10482" y="10083"/>
                </a:cubicBezTo>
                <a:cubicBezTo>
                  <a:pt x="9920" y="10319"/>
                  <a:pt x="9359" y="10599"/>
                  <a:pt x="8798" y="10880"/>
                </a:cubicBezTo>
                <a:cubicBezTo>
                  <a:pt x="8719" y="10898"/>
                  <a:pt x="8658" y="10909"/>
                  <a:pt x="8602" y="10909"/>
                </a:cubicBezTo>
                <a:cubicBezTo>
                  <a:pt x="8524" y="10909"/>
                  <a:pt x="8457" y="10888"/>
                  <a:pt x="8372" y="10835"/>
                </a:cubicBezTo>
                <a:cubicBezTo>
                  <a:pt x="7014" y="9847"/>
                  <a:pt x="5757" y="8725"/>
                  <a:pt x="4489" y="7603"/>
                </a:cubicBezTo>
                <a:cubicBezTo>
                  <a:pt x="4489" y="7603"/>
                  <a:pt x="4489" y="7558"/>
                  <a:pt x="4444" y="7513"/>
                </a:cubicBezTo>
                <a:cubicBezTo>
                  <a:pt x="4489" y="7468"/>
                  <a:pt x="4545" y="7367"/>
                  <a:pt x="4590" y="7278"/>
                </a:cubicBezTo>
                <a:cubicBezTo>
                  <a:pt x="4916" y="6761"/>
                  <a:pt x="5286" y="6200"/>
                  <a:pt x="5667" y="5684"/>
                </a:cubicBezTo>
                <a:cubicBezTo>
                  <a:pt x="5712" y="5549"/>
                  <a:pt x="5802" y="5449"/>
                  <a:pt x="5993" y="5449"/>
                </a:cubicBezTo>
                <a:cubicBezTo>
                  <a:pt x="7440" y="5449"/>
                  <a:pt x="8933" y="5404"/>
                  <a:pt x="10381" y="5359"/>
                </a:cubicBezTo>
                <a:close/>
                <a:moveTo>
                  <a:pt x="3322" y="9892"/>
                </a:moveTo>
                <a:cubicBezTo>
                  <a:pt x="4209" y="10644"/>
                  <a:pt x="5050" y="11340"/>
                  <a:pt x="5892" y="12092"/>
                </a:cubicBezTo>
                <a:cubicBezTo>
                  <a:pt x="5802" y="12137"/>
                  <a:pt x="5757" y="12182"/>
                  <a:pt x="5712" y="12182"/>
                </a:cubicBezTo>
                <a:cubicBezTo>
                  <a:pt x="4960" y="12462"/>
                  <a:pt x="4265" y="12698"/>
                  <a:pt x="3513" y="12933"/>
                </a:cubicBezTo>
                <a:cubicBezTo>
                  <a:pt x="3397" y="12969"/>
                  <a:pt x="3301" y="12988"/>
                  <a:pt x="3223" y="12988"/>
                </a:cubicBezTo>
                <a:cubicBezTo>
                  <a:pt x="2983" y="12988"/>
                  <a:pt x="2907" y="12817"/>
                  <a:pt x="2907" y="12462"/>
                </a:cubicBezTo>
                <a:cubicBezTo>
                  <a:pt x="2862" y="12137"/>
                  <a:pt x="2907" y="11811"/>
                  <a:pt x="2952" y="11441"/>
                </a:cubicBezTo>
                <a:cubicBezTo>
                  <a:pt x="3042" y="10970"/>
                  <a:pt x="3187" y="10453"/>
                  <a:pt x="3322" y="9892"/>
                </a:cubicBezTo>
                <a:close/>
                <a:moveTo>
                  <a:pt x="11783" y="10970"/>
                </a:moveTo>
                <a:cubicBezTo>
                  <a:pt x="11929" y="11721"/>
                  <a:pt x="11974" y="12372"/>
                  <a:pt x="12019" y="13169"/>
                </a:cubicBezTo>
                <a:cubicBezTo>
                  <a:pt x="11222" y="12844"/>
                  <a:pt x="10571" y="12417"/>
                  <a:pt x="9920" y="11957"/>
                </a:cubicBezTo>
                <a:cubicBezTo>
                  <a:pt x="10571" y="11620"/>
                  <a:pt x="11132" y="11295"/>
                  <a:pt x="11783" y="10970"/>
                </a:cubicBezTo>
                <a:close/>
                <a:moveTo>
                  <a:pt x="9639" y="1"/>
                </a:moveTo>
                <a:cubicBezTo>
                  <a:pt x="9427" y="1"/>
                  <a:pt x="9206" y="41"/>
                  <a:pt x="8978" y="118"/>
                </a:cubicBezTo>
                <a:cubicBezTo>
                  <a:pt x="8652" y="264"/>
                  <a:pt x="8327" y="455"/>
                  <a:pt x="8091" y="679"/>
                </a:cubicBezTo>
                <a:cubicBezTo>
                  <a:pt x="7631" y="1106"/>
                  <a:pt x="7205" y="1521"/>
                  <a:pt x="6835" y="1992"/>
                </a:cubicBezTo>
                <a:cubicBezTo>
                  <a:pt x="6408" y="2508"/>
                  <a:pt x="6038" y="3070"/>
                  <a:pt x="5667" y="3631"/>
                </a:cubicBezTo>
                <a:cubicBezTo>
                  <a:pt x="5522" y="3765"/>
                  <a:pt x="5387" y="3866"/>
                  <a:pt x="5196" y="3866"/>
                </a:cubicBezTo>
                <a:cubicBezTo>
                  <a:pt x="4680" y="3911"/>
                  <a:pt x="4164" y="3956"/>
                  <a:pt x="3648" y="4001"/>
                </a:cubicBezTo>
                <a:cubicBezTo>
                  <a:pt x="2952" y="4102"/>
                  <a:pt x="2245" y="4237"/>
                  <a:pt x="1594" y="4517"/>
                </a:cubicBezTo>
                <a:cubicBezTo>
                  <a:pt x="988" y="4798"/>
                  <a:pt x="517" y="5224"/>
                  <a:pt x="191" y="5785"/>
                </a:cubicBezTo>
                <a:cubicBezTo>
                  <a:pt x="0" y="6155"/>
                  <a:pt x="0" y="6526"/>
                  <a:pt x="236" y="6851"/>
                </a:cubicBezTo>
                <a:cubicBezTo>
                  <a:pt x="382" y="7042"/>
                  <a:pt x="517" y="7233"/>
                  <a:pt x="663" y="7412"/>
                </a:cubicBezTo>
                <a:cubicBezTo>
                  <a:pt x="1179" y="7884"/>
                  <a:pt x="1684" y="8400"/>
                  <a:pt x="2245" y="8871"/>
                </a:cubicBezTo>
                <a:cubicBezTo>
                  <a:pt x="2391" y="9006"/>
                  <a:pt x="2436" y="9152"/>
                  <a:pt x="2346" y="9331"/>
                </a:cubicBezTo>
                <a:cubicBezTo>
                  <a:pt x="2245" y="9612"/>
                  <a:pt x="2155" y="9847"/>
                  <a:pt x="2020" y="10128"/>
                </a:cubicBezTo>
                <a:cubicBezTo>
                  <a:pt x="1740" y="10779"/>
                  <a:pt x="1459" y="11441"/>
                  <a:pt x="1358" y="12137"/>
                </a:cubicBezTo>
                <a:cubicBezTo>
                  <a:pt x="1269" y="12743"/>
                  <a:pt x="1179" y="13360"/>
                  <a:pt x="1269" y="13921"/>
                </a:cubicBezTo>
                <a:cubicBezTo>
                  <a:pt x="1352" y="14569"/>
                  <a:pt x="1640" y="14857"/>
                  <a:pt x="2215" y="14857"/>
                </a:cubicBezTo>
                <a:cubicBezTo>
                  <a:pt x="2257" y="14857"/>
                  <a:pt x="2301" y="14855"/>
                  <a:pt x="2346" y="14852"/>
                </a:cubicBezTo>
                <a:cubicBezTo>
                  <a:pt x="2671" y="14807"/>
                  <a:pt x="2952" y="14763"/>
                  <a:pt x="3277" y="14662"/>
                </a:cubicBezTo>
                <a:cubicBezTo>
                  <a:pt x="4590" y="14336"/>
                  <a:pt x="5802" y="13820"/>
                  <a:pt x="7014" y="13304"/>
                </a:cubicBezTo>
                <a:cubicBezTo>
                  <a:pt x="7130" y="13248"/>
                  <a:pt x="7230" y="13223"/>
                  <a:pt x="7325" y="13223"/>
                </a:cubicBezTo>
                <a:cubicBezTo>
                  <a:pt x="7459" y="13223"/>
                  <a:pt x="7583" y="13274"/>
                  <a:pt x="7721" y="13360"/>
                </a:cubicBezTo>
                <a:cubicBezTo>
                  <a:pt x="8046" y="13640"/>
                  <a:pt x="8417" y="13865"/>
                  <a:pt x="8798" y="14056"/>
                </a:cubicBezTo>
                <a:cubicBezTo>
                  <a:pt x="9359" y="14426"/>
                  <a:pt x="9920" y="14763"/>
                  <a:pt x="10526" y="15088"/>
                </a:cubicBezTo>
                <a:cubicBezTo>
                  <a:pt x="10816" y="15230"/>
                  <a:pt x="11097" y="15298"/>
                  <a:pt x="11367" y="15298"/>
                </a:cubicBezTo>
                <a:cubicBezTo>
                  <a:pt x="11800" y="15298"/>
                  <a:pt x="12207" y="15125"/>
                  <a:pt x="12580" y="14807"/>
                </a:cubicBezTo>
                <a:cubicBezTo>
                  <a:pt x="13377" y="14145"/>
                  <a:pt x="13803" y="13360"/>
                  <a:pt x="13803" y="12372"/>
                </a:cubicBezTo>
                <a:cubicBezTo>
                  <a:pt x="13803" y="11620"/>
                  <a:pt x="13747" y="10925"/>
                  <a:pt x="13702" y="10218"/>
                </a:cubicBezTo>
                <a:cubicBezTo>
                  <a:pt x="13657" y="9993"/>
                  <a:pt x="13702" y="9847"/>
                  <a:pt x="13938" y="9713"/>
                </a:cubicBezTo>
                <a:cubicBezTo>
                  <a:pt x="14735" y="9152"/>
                  <a:pt x="15486" y="8591"/>
                  <a:pt x="16272" y="8029"/>
                </a:cubicBezTo>
                <a:cubicBezTo>
                  <a:pt x="16833" y="7603"/>
                  <a:pt x="17349" y="7132"/>
                  <a:pt x="17821" y="6571"/>
                </a:cubicBezTo>
                <a:cubicBezTo>
                  <a:pt x="18146" y="6200"/>
                  <a:pt x="18471" y="5785"/>
                  <a:pt x="18617" y="5314"/>
                </a:cubicBezTo>
                <a:cubicBezTo>
                  <a:pt x="18898" y="4607"/>
                  <a:pt x="18707" y="4102"/>
                  <a:pt x="17865" y="4046"/>
                </a:cubicBezTo>
                <a:cubicBezTo>
                  <a:pt x="16743" y="4001"/>
                  <a:pt x="15666" y="3911"/>
                  <a:pt x="14544" y="3866"/>
                </a:cubicBezTo>
                <a:cubicBezTo>
                  <a:pt x="13893" y="3821"/>
                  <a:pt x="13186" y="3821"/>
                  <a:pt x="12535" y="3765"/>
                </a:cubicBezTo>
                <a:cubicBezTo>
                  <a:pt x="12445" y="3586"/>
                  <a:pt x="12400" y="3440"/>
                  <a:pt x="12344" y="3260"/>
                </a:cubicBezTo>
                <a:cubicBezTo>
                  <a:pt x="12064" y="2699"/>
                  <a:pt x="11839" y="2082"/>
                  <a:pt x="11503" y="1521"/>
                </a:cubicBezTo>
                <a:cubicBezTo>
                  <a:pt x="11323" y="1151"/>
                  <a:pt x="11043" y="780"/>
                  <a:pt x="10717" y="455"/>
                </a:cubicBezTo>
                <a:cubicBezTo>
                  <a:pt x="10408" y="146"/>
                  <a:pt x="10041" y="1"/>
                  <a:pt x="9639" y="1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Google Shape;1871;p82"/>
          <p:cNvSpPr/>
          <p:nvPr/>
        </p:nvSpPr>
        <p:spPr>
          <a:xfrm>
            <a:off x="201133" y="3124337"/>
            <a:ext cx="522766" cy="423209"/>
          </a:xfrm>
          <a:custGeom>
            <a:avLst/>
            <a:gdLst/>
            <a:ahLst/>
            <a:cxnLst/>
            <a:rect l="l" t="t" r="r" b="b"/>
            <a:pathLst>
              <a:path w="18898" h="15299" extrusionOk="0">
                <a:moveTo>
                  <a:pt x="8372" y="1801"/>
                </a:moveTo>
                <a:cubicBezTo>
                  <a:pt x="9124" y="2228"/>
                  <a:pt x="9449" y="2980"/>
                  <a:pt x="9819" y="3675"/>
                </a:cubicBezTo>
                <a:cubicBezTo>
                  <a:pt x="9617" y="3740"/>
                  <a:pt x="8463" y="3788"/>
                  <a:pt x="7645" y="3788"/>
                </a:cubicBezTo>
                <a:cubicBezTo>
                  <a:pt x="7331" y="3788"/>
                  <a:pt x="7067" y="3781"/>
                  <a:pt x="6924" y="3765"/>
                </a:cubicBezTo>
                <a:cubicBezTo>
                  <a:pt x="7396" y="3070"/>
                  <a:pt x="7811" y="2419"/>
                  <a:pt x="8372" y="1801"/>
                </a:cubicBezTo>
                <a:close/>
                <a:moveTo>
                  <a:pt x="4355" y="5549"/>
                </a:moveTo>
                <a:cubicBezTo>
                  <a:pt x="4074" y="5965"/>
                  <a:pt x="3838" y="6346"/>
                  <a:pt x="3603" y="6717"/>
                </a:cubicBezTo>
                <a:cubicBezTo>
                  <a:pt x="3277" y="6391"/>
                  <a:pt x="2997" y="6111"/>
                  <a:pt x="2626" y="5785"/>
                </a:cubicBezTo>
                <a:cubicBezTo>
                  <a:pt x="3187" y="5639"/>
                  <a:pt x="3749" y="5639"/>
                  <a:pt x="4355" y="5549"/>
                </a:cubicBezTo>
                <a:close/>
                <a:moveTo>
                  <a:pt x="13730" y="5403"/>
                </a:moveTo>
                <a:cubicBezTo>
                  <a:pt x="14800" y="5403"/>
                  <a:pt x="16584" y="5547"/>
                  <a:pt x="16979" y="5684"/>
                </a:cubicBezTo>
                <a:cubicBezTo>
                  <a:pt x="15947" y="6761"/>
                  <a:pt x="14779" y="7603"/>
                  <a:pt x="13523" y="8400"/>
                </a:cubicBezTo>
                <a:cubicBezTo>
                  <a:pt x="13332" y="7367"/>
                  <a:pt x="13186" y="6391"/>
                  <a:pt x="13006" y="5449"/>
                </a:cubicBezTo>
                <a:cubicBezTo>
                  <a:pt x="13139" y="5417"/>
                  <a:pt x="13400" y="5403"/>
                  <a:pt x="13730" y="5403"/>
                </a:cubicBezTo>
                <a:close/>
                <a:moveTo>
                  <a:pt x="10381" y="5359"/>
                </a:moveTo>
                <a:cubicBezTo>
                  <a:pt x="10381" y="5359"/>
                  <a:pt x="10437" y="5404"/>
                  <a:pt x="10526" y="5404"/>
                </a:cubicBezTo>
                <a:cubicBezTo>
                  <a:pt x="10998" y="6761"/>
                  <a:pt x="11323" y="8119"/>
                  <a:pt x="11559" y="9522"/>
                </a:cubicBezTo>
                <a:cubicBezTo>
                  <a:pt x="11177" y="9713"/>
                  <a:pt x="10807" y="9892"/>
                  <a:pt x="10482" y="10083"/>
                </a:cubicBezTo>
                <a:cubicBezTo>
                  <a:pt x="9920" y="10319"/>
                  <a:pt x="9359" y="10599"/>
                  <a:pt x="8798" y="10880"/>
                </a:cubicBezTo>
                <a:cubicBezTo>
                  <a:pt x="8719" y="10898"/>
                  <a:pt x="8658" y="10909"/>
                  <a:pt x="8602" y="10909"/>
                </a:cubicBezTo>
                <a:cubicBezTo>
                  <a:pt x="8524" y="10909"/>
                  <a:pt x="8457" y="10888"/>
                  <a:pt x="8372" y="10835"/>
                </a:cubicBezTo>
                <a:cubicBezTo>
                  <a:pt x="7014" y="9847"/>
                  <a:pt x="5757" y="8725"/>
                  <a:pt x="4489" y="7603"/>
                </a:cubicBezTo>
                <a:cubicBezTo>
                  <a:pt x="4489" y="7603"/>
                  <a:pt x="4489" y="7558"/>
                  <a:pt x="4444" y="7513"/>
                </a:cubicBezTo>
                <a:cubicBezTo>
                  <a:pt x="4489" y="7468"/>
                  <a:pt x="4545" y="7367"/>
                  <a:pt x="4590" y="7278"/>
                </a:cubicBezTo>
                <a:cubicBezTo>
                  <a:pt x="4916" y="6761"/>
                  <a:pt x="5286" y="6200"/>
                  <a:pt x="5667" y="5684"/>
                </a:cubicBezTo>
                <a:cubicBezTo>
                  <a:pt x="5712" y="5549"/>
                  <a:pt x="5802" y="5449"/>
                  <a:pt x="5993" y="5449"/>
                </a:cubicBezTo>
                <a:cubicBezTo>
                  <a:pt x="7440" y="5449"/>
                  <a:pt x="8933" y="5404"/>
                  <a:pt x="10381" y="5359"/>
                </a:cubicBezTo>
                <a:close/>
                <a:moveTo>
                  <a:pt x="3322" y="9892"/>
                </a:moveTo>
                <a:cubicBezTo>
                  <a:pt x="4209" y="10644"/>
                  <a:pt x="5050" y="11340"/>
                  <a:pt x="5892" y="12092"/>
                </a:cubicBezTo>
                <a:cubicBezTo>
                  <a:pt x="5802" y="12137"/>
                  <a:pt x="5757" y="12182"/>
                  <a:pt x="5712" y="12182"/>
                </a:cubicBezTo>
                <a:cubicBezTo>
                  <a:pt x="4960" y="12462"/>
                  <a:pt x="4265" y="12698"/>
                  <a:pt x="3513" y="12933"/>
                </a:cubicBezTo>
                <a:cubicBezTo>
                  <a:pt x="3397" y="12969"/>
                  <a:pt x="3301" y="12988"/>
                  <a:pt x="3223" y="12988"/>
                </a:cubicBezTo>
                <a:cubicBezTo>
                  <a:pt x="2983" y="12988"/>
                  <a:pt x="2907" y="12817"/>
                  <a:pt x="2907" y="12462"/>
                </a:cubicBezTo>
                <a:cubicBezTo>
                  <a:pt x="2862" y="12137"/>
                  <a:pt x="2907" y="11811"/>
                  <a:pt x="2952" y="11441"/>
                </a:cubicBezTo>
                <a:cubicBezTo>
                  <a:pt x="3042" y="10970"/>
                  <a:pt x="3187" y="10453"/>
                  <a:pt x="3322" y="9892"/>
                </a:cubicBezTo>
                <a:close/>
                <a:moveTo>
                  <a:pt x="11783" y="10970"/>
                </a:moveTo>
                <a:cubicBezTo>
                  <a:pt x="11929" y="11721"/>
                  <a:pt x="11974" y="12372"/>
                  <a:pt x="12019" y="13169"/>
                </a:cubicBezTo>
                <a:cubicBezTo>
                  <a:pt x="11222" y="12844"/>
                  <a:pt x="10571" y="12417"/>
                  <a:pt x="9920" y="11957"/>
                </a:cubicBezTo>
                <a:cubicBezTo>
                  <a:pt x="10571" y="11620"/>
                  <a:pt x="11132" y="11295"/>
                  <a:pt x="11783" y="10970"/>
                </a:cubicBezTo>
                <a:close/>
                <a:moveTo>
                  <a:pt x="9639" y="1"/>
                </a:moveTo>
                <a:cubicBezTo>
                  <a:pt x="9427" y="1"/>
                  <a:pt x="9206" y="41"/>
                  <a:pt x="8978" y="118"/>
                </a:cubicBezTo>
                <a:cubicBezTo>
                  <a:pt x="8652" y="264"/>
                  <a:pt x="8327" y="455"/>
                  <a:pt x="8091" y="679"/>
                </a:cubicBezTo>
                <a:cubicBezTo>
                  <a:pt x="7631" y="1106"/>
                  <a:pt x="7205" y="1521"/>
                  <a:pt x="6835" y="1992"/>
                </a:cubicBezTo>
                <a:cubicBezTo>
                  <a:pt x="6408" y="2508"/>
                  <a:pt x="6038" y="3070"/>
                  <a:pt x="5667" y="3631"/>
                </a:cubicBezTo>
                <a:cubicBezTo>
                  <a:pt x="5522" y="3765"/>
                  <a:pt x="5387" y="3866"/>
                  <a:pt x="5196" y="3866"/>
                </a:cubicBezTo>
                <a:cubicBezTo>
                  <a:pt x="4680" y="3911"/>
                  <a:pt x="4164" y="3956"/>
                  <a:pt x="3648" y="4001"/>
                </a:cubicBezTo>
                <a:cubicBezTo>
                  <a:pt x="2952" y="4102"/>
                  <a:pt x="2245" y="4237"/>
                  <a:pt x="1594" y="4517"/>
                </a:cubicBezTo>
                <a:cubicBezTo>
                  <a:pt x="988" y="4798"/>
                  <a:pt x="517" y="5224"/>
                  <a:pt x="191" y="5785"/>
                </a:cubicBezTo>
                <a:cubicBezTo>
                  <a:pt x="0" y="6155"/>
                  <a:pt x="0" y="6526"/>
                  <a:pt x="236" y="6851"/>
                </a:cubicBezTo>
                <a:cubicBezTo>
                  <a:pt x="382" y="7042"/>
                  <a:pt x="517" y="7233"/>
                  <a:pt x="663" y="7412"/>
                </a:cubicBezTo>
                <a:cubicBezTo>
                  <a:pt x="1179" y="7884"/>
                  <a:pt x="1684" y="8400"/>
                  <a:pt x="2245" y="8871"/>
                </a:cubicBezTo>
                <a:cubicBezTo>
                  <a:pt x="2391" y="9006"/>
                  <a:pt x="2436" y="9152"/>
                  <a:pt x="2346" y="9331"/>
                </a:cubicBezTo>
                <a:cubicBezTo>
                  <a:pt x="2245" y="9612"/>
                  <a:pt x="2155" y="9847"/>
                  <a:pt x="2020" y="10128"/>
                </a:cubicBezTo>
                <a:cubicBezTo>
                  <a:pt x="1740" y="10779"/>
                  <a:pt x="1459" y="11441"/>
                  <a:pt x="1358" y="12137"/>
                </a:cubicBezTo>
                <a:cubicBezTo>
                  <a:pt x="1269" y="12743"/>
                  <a:pt x="1179" y="13360"/>
                  <a:pt x="1269" y="13921"/>
                </a:cubicBezTo>
                <a:cubicBezTo>
                  <a:pt x="1352" y="14569"/>
                  <a:pt x="1640" y="14857"/>
                  <a:pt x="2215" y="14857"/>
                </a:cubicBezTo>
                <a:cubicBezTo>
                  <a:pt x="2257" y="14857"/>
                  <a:pt x="2301" y="14855"/>
                  <a:pt x="2346" y="14852"/>
                </a:cubicBezTo>
                <a:cubicBezTo>
                  <a:pt x="2671" y="14807"/>
                  <a:pt x="2952" y="14763"/>
                  <a:pt x="3277" y="14662"/>
                </a:cubicBezTo>
                <a:cubicBezTo>
                  <a:pt x="4590" y="14336"/>
                  <a:pt x="5802" y="13820"/>
                  <a:pt x="7014" y="13304"/>
                </a:cubicBezTo>
                <a:cubicBezTo>
                  <a:pt x="7130" y="13248"/>
                  <a:pt x="7230" y="13223"/>
                  <a:pt x="7325" y="13223"/>
                </a:cubicBezTo>
                <a:cubicBezTo>
                  <a:pt x="7459" y="13223"/>
                  <a:pt x="7583" y="13274"/>
                  <a:pt x="7721" y="13360"/>
                </a:cubicBezTo>
                <a:cubicBezTo>
                  <a:pt x="8046" y="13640"/>
                  <a:pt x="8417" y="13865"/>
                  <a:pt x="8798" y="14056"/>
                </a:cubicBezTo>
                <a:cubicBezTo>
                  <a:pt x="9359" y="14426"/>
                  <a:pt x="9920" y="14763"/>
                  <a:pt x="10526" y="15088"/>
                </a:cubicBezTo>
                <a:cubicBezTo>
                  <a:pt x="10816" y="15230"/>
                  <a:pt x="11097" y="15298"/>
                  <a:pt x="11367" y="15298"/>
                </a:cubicBezTo>
                <a:cubicBezTo>
                  <a:pt x="11800" y="15298"/>
                  <a:pt x="12207" y="15125"/>
                  <a:pt x="12580" y="14807"/>
                </a:cubicBezTo>
                <a:cubicBezTo>
                  <a:pt x="13377" y="14145"/>
                  <a:pt x="13803" y="13360"/>
                  <a:pt x="13803" y="12372"/>
                </a:cubicBezTo>
                <a:cubicBezTo>
                  <a:pt x="13803" y="11620"/>
                  <a:pt x="13747" y="10925"/>
                  <a:pt x="13702" y="10218"/>
                </a:cubicBezTo>
                <a:cubicBezTo>
                  <a:pt x="13657" y="9993"/>
                  <a:pt x="13702" y="9847"/>
                  <a:pt x="13938" y="9713"/>
                </a:cubicBezTo>
                <a:cubicBezTo>
                  <a:pt x="14735" y="9152"/>
                  <a:pt x="15486" y="8591"/>
                  <a:pt x="16272" y="8029"/>
                </a:cubicBezTo>
                <a:cubicBezTo>
                  <a:pt x="16833" y="7603"/>
                  <a:pt x="17349" y="7132"/>
                  <a:pt x="17821" y="6571"/>
                </a:cubicBezTo>
                <a:cubicBezTo>
                  <a:pt x="18146" y="6200"/>
                  <a:pt x="18471" y="5785"/>
                  <a:pt x="18617" y="5314"/>
                </a:cubicBezTo>
                <a:cubicBezTo>
                  <a:pt x="18898" y="4607"/>
                  <a:pt x="18707" y="4102"/>
                  <a:pt x="17865" y="4046"/>
                </a:cubicBezTo>
                <a:cubicBezTo>
                  <a:pt x="16743" y="4001"/>
                  <a:pt x="15666" y="3911"/>
                  <a:pt x="14544" y="3866"/>
                </a:cubicBezTo>
                <a:cubicBezTo>
                  <a:pt x="13893" y="3821"/>
                  <a:pt x="13186" y="3821"/>
                  <a:pt x="12535" y="3765"/>
                </a:cubicBezTo>
                <a:cubicBezTo>
                  <a:pt x="12445" y="3586"/>
                  <a:pt x="12400" y="3440"/>
                  <a:pt x="12344" y="3260"/>
                </a:cubicBezTo>
                <a:cubicBezTo>
                  <a:pt x="12064" y="2699"/>
                  <a:pt x="11839" y="2082"/>
                  <a:pt x="11503" y="1521"/>
                </a:cubicBezTo>
                <a:cubicBezTo>
                  <a:pt x="11323" y="1151"/>
                  <a:pt x="11043" y="780"/>
                  <a:pt x="10717" y="455"/>
                </a:cubicBezTo>
                <a:cubicBezTo>
                  <a:pt x="10408" y="146"/>
                  <a:pt x="10041" y="1"/>
                  <a:pt x="9639" y="1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919;p82"/>
          <p:cNvSpPr/>
          <p:nvPr/>
        </p:nvSpPr>
        <p:spPr>
          <a:xfrm>
            <a:off x="-3835021" y="2511188"/>
            <a:ext cx="15203606" cy="2197290"/>
          </a:xfrm>
          <a:custGeom>
            <a:avLst/>
            <a:gdLst/>
            <a:ahLst/>
            <a:cxnLst/>
            <a:rect l="l" t="t" r="r" b="b"/>
            <a:pathLst>
              <a:path w="26136" h="16322" extrusionOk="0">
                <a:moveTo>
                  <a:pt x="15263" y="3748"/>
                </a:moveTo>
                <a:cubicBezTo>
                  <a:pt x="16150" y="3748"/>
                  <a:pt x="17034" y="3761"/>
                  <a:pt x="17910" y="3783"/>
                </a:cubicBezTo>
                <a:cubicBezTo>
                  <a:pt x="19358" y="3828"/>
                  <a:pt x="20761" y="3873"/>
                  <a:pt x="22163" y="3918"/>
                </a:cubicBezTo>
                <a:cubicBezTo>
                  <a:pt x="22074" y="5040"/>
                  <a:pt x="21973" y="6162"/>
                  <a:pt x="21973" y="7284"/>
                </a:cubicBezTo>
                <a:cubicBezTo>
                  <a:pt x="21883" y="9248"/>
                  <a:pt x="21793" y="11167"/>
                  <a:pt x="21748" y="13131"/>
                </a:cubicBezTo>
                <a:cubicBezTo>
                  <a:pt x="21692" y="13220"/>
                  <a:pt x="21692" y="13321"/>
                  <a:pt x="21692" y="13456"/>
                </a:cubicBezTo>
                <a:cubicBezTo>
                  <a:pt x="21512" y="13411"/>
                  <a:pt x="21322" y="13411"/>
                  <a:pt x="21131" y="13411"/>
                </a:cubicBezTo>
                <a:cubicBezTo>
                  <a:pt x="18236" y="13321"/>
                  <a:pt x="15385" y="13265"/>
                  <a:pt x="12535" y="13220"/>
                </a:cubicBezTo>
                <a:cubicBezTo>
                  <a:pt x="12240" y="13209"/>
                  <a:pt x="11948" y="13203"/>
                  <a:pt x="11658" y="13203"/>
                </a:cubicBezTo>
                <a:cubicBezTo>
                  <a:pt x="10846" y="13203"/>
                  <a:pt x="10052" y="13247"/>
                  <a:pt x="9258" y="13321"/>
                </a:cubicBezTo>
                <a:cubicBezTo>
                  <a:pt x="8372" y="13321"/>
                  <a:pt x="7440" y="13411"/>
                  <a:pt x="6543" y="13456"/>
                </a:cubicBezTo>
                <a:cubicBezTo>
                  <a:pt x="6599" y="12940"/>
                  <a:pt x="6644" y="12480"/>
                  <a:pt x="6733" y="11964"/>
                </a:cubicBezTo>
                <a:cubicBezTo>
                  <a:pt x="6823" y="11077"/>
                  <a:pt x="6879" y="10134"/>
                  <a:pt x="6823" y="9248"/>
                </a:cubicBezTo>
                <a:lnTo>
                  <a:pt x="6823" y="8967"/>
                </a:lnTo>
                <a:cubicBezTo>
                  <a:pt x="6823" y="7329"/>
                  <a:pt x="6879" y="5747"/>
                  <a:pt x="6879" y="4108"/>
                </a:cubicBezTo>
                <a:cubicBezTo>
                  <a:pt x="8226" y="4063"/>
                  <a:pt x="9629" y="3962"/>
                  <a:pt x="10987" y="3873"/>
                </a:cubicBezTo>
                <a:cubicBezTo>
                  <a:pt x="12399" y="3783"/>
                  <a:pt x="13834" y="3748"/>
                  <a:pt x="15263" y="3748"/>
                </a:cubicBezTo>
                <a:close/>
                <a:moveTo>
                  <a:pt x="23700" y="1"/>
                </a:moveTo>
                <a:cubicBezTo>
                  <a:pt x="23660" y="1"/>
                  <a:pt x="23615" y="12"/>
                  <a:pt x="23566" y="35"/>
                </a:cubicBezTo>
                <a:cubicBezTo>
                  <a:pt x="23431" y="80"/>
                  <a:pt x="23286" y="136"/>
                  <a:pt x="23151" y="226"/>
                </a:cubicBezTo>
                <a:cubicBezTo>
                  <a:pt x="22724" y="506"/>
                  <a:pt x="22590" y="978"/>
                  <a:pt x="22534" y="1438"/>
                </a:cubicBezTo>
                <a:cubicBezTo>
                  <a:pt x="22489" y="1718"/>
                  <a:pt x="22444" y="1999"/>
                  <a:pt x="22399" y="2279"/>
                </a:cubicBezTo>
                <a:cubicBezTo>
                  <a:pt x="22253" y="2234"/>
                  <a:pt x="22118" y="2234"/>
                  <a:pt x="21973" y="2234"/>
                </a:cubicBezTo>
                <a:cubicBezTo>
                  <a:pt x="20626" y="2100"/>
                  <a:pt x="19268" y="1999"/>
                  <a:pt x="17764" y="1864"/>
                </a:cubicBezTo>
                <a:cubicBezTo>
                  <a:pt x="16227" y="1864"/>
                  <a:pt x="14544" y="1864"/>
                  <a:pt x="12861" y="1909"/>
                </a:cubicBezTo>
                <a:cubicBezTo>
                  <a:pt x="10852" y="1954"/>
                  <a:pt x="8843" y="2044"/>
                  <a:pt x="6823" y="2324"/>
                </a:cubicBezTo>
                <a:cubicBezTo>
                  <a:pt x="6823" y="2324"/>
                  <a:pt x="6778" y="2380"/>
                  <a:pt x="6733" y="2380"/>
                </a:cubicBezTo>
                <a:cubicBezTo>
                  <a:pt x="6733" y="1999"/>
                  <a:pt x="6689" y="1673"/>
                  <a:pt x="6644" y="1348"/>
                </a:cubicBezTo>
                <a:cubicBezTo>
                  <a:pt x="6615" y="1075"/>
                  <a:pt x="6526" y="940"/>
                  <a:pt x="6369" y="940"/>
                </a:cubicBezTo>
                <a:cubicBezTo>
                  <a:pt x="6281" y="940"/>
                  <a:pt x="6171" y="982"/>
                  <a:pt x="6038" y="1067"/>
                </a:cubicBezTo>
                <a:cubicBezTo>
                  <a:pt x="5982" y="1067"/>
                  <a:pt x="5937" y="1112"/>
                  <a:pt x="5847" y="1157"/>
                </a:cubicBezTo>
                <a:cubicBezTo>
                  <a:pt x="5477" y="1438"/>
                  <a:pt x="5331" y="1819"/>
                  <a:pt x="5241" y="2279"/>
                </a:cubicBezTo>
                <a:cubicBezTo>
                  <a:pt x="5196" y="2380"/>
                  <a:pt x="5196" y="2515"/>
                  <a:pt x="5196" y="2661"/>
                </a:cubicBezTo>
                <a:cubicBezTo>
                  <a:pt x="4579" y="2795"/>
                  <a:pt x="4164" y="3166"/>
                  <a:pt x="3883" y="3727"/>
                </a:cubicBezTo>
                <a:cubicBezTo>
                  <a:pt x="3737" y="4007"/>
                  <a:pt x="3883" y="4153"/>
                  <a:pt x="4164" y="4198"/>
                </a:cubicBezTo>
                <a:lnTo>
                  <a:pt x="4916" y="4198"/>
                </a:lnTo>
                <a:cubicBezTo>
                  <a:pt x="4859" y="4759"/>
                  <a:pt x="4815" y="5320"/>
                  <a:pt x="4770" y="5881"/>
                </a:cubicBezTo>
                <a:cubicBezTo>
                  <a:pt x="4680" y="7755"/>
                  <a:pt x="4579" y="9618"/>
                  <a:pt x="4489" y="11492"/>
                </a:cubicBezTo>
                <a:lnTo>
                  <a:pt x="4489" y="12760"/>
                </a:lnTo>
                <a:cubicBezTo>
                  <a:pt x="4489" y="13041"/>
                  <a:pt x="4534" y="13321"/>
                  <a:pt x="4534" y="13602"/>
                </a:cubicBezTo>
                <a:cubicBezTo>
                  <a:pt x="3558" y="13647"/>
                  <a:pt x="2570" y="13781"/>
                  <a:pt x="1594" y="13972"/>
                </a:cubicBezTo>
                <a:cubicBezTo>
                  <a:pt x="1123" y="14062"/>
                  <a:pt x="707" y="14298"/>
                  <a:pt x="371" y="14668"/>
                </a:cubicBezTo>
                <a:cubicBezTo>
                  <a:pt x="281" y="14814"/>
                  <a:pt x="191" y="14949"/>
                  <a:pt x="90" y="15139"/>
                </a:cubicBezTo>
                <a:cubicBezTo>
                  <a:pt x="0" y="15375"/>
                  <a:pt x="90" y="15510"/>
                  <a:pt x="326" y="15566"/>
                </a:cubicBezTo>
                <a:cubicBezTo>
                  <a:pt x="562" y="15566"/>
                  <a:pt x="752" y="15611"/>
                  <a:pt x="988" y="15611"/>
                </a:cubicBezTo>
                <a:cubicBezTo>
                  <a:pt x="2054" y="15510"/>
                  <a:pt x="3131" y="15465"/>
                  <a:pt x="4164" y="15420"/>
                </a:cubicBezTo>
                <a:cubicBezTo>
                  <a:pt x="4354" y="15375"/>
                  <a:pt x="4489" y="15375"/>
                  <a:pt x="4635" y="15375"/>
                </a:cubicBezTo>
                <a:cubicBezTo>
                  <a:pt x="4635" y="15611"/>
                  <a:pt x="4680" y="15790"/>
                  <a:pt x="4680" y="16026"/>
                </a:cubicBezTo>
                <a:cubicBezTo>
                  <a:pt x="4715" y="16247"/>
                  <a:pt x="4806" y="16321"/>
                  <a:pt x="4980" y="16321"/>
                </a:cubicBezTo>
                <a:cubicBezTo>
                  <a:pt x="5027" y="16321"/>
                  <a:pt x="5080" y="16316"/>
                  <a:pt x="5140" y="16306"/>
                </a:cubicBezTo>
                <a:cubicBezTo>
                  <a:pt x="5241" y="16306"/>
                  <a:pt x="5331" y="16261"/>
                  <a:pt x="5421" y="16217"/>
                </a:cubicBezTo>
                <a:cubicBezTo>
                  <a:pt x="5847" y="15936"/>
                  <a:pt x="6172" y="15655"/>
                  <a:pt x="6363" y="15229"/>
                </a:cubicBezTo>
                <a:cubicBezTo>
                  <a:pt x="7530" y="15184"/>
                  <a:pt x="8742" y="15094"/>
                  <a:pt x="9965" y="15005"/>
                </a:cubicBezTo>
                <a:cubicBezTo>
                  <a:pt x="11386" y="14901"/>
                  <a:pt x="12820" y="14854"/>
                  <a:pt x="14255" y="14854"/>
                </a:cubicBezTo>
                <a:cubicBezTo>
                  <a:pt x="15461" y="14854"/>
                  <a:pt x="16667" y="14887"/>
                  <a:pt x="17865" y="14949"/>
                </a:cubicBezTo>
                <a:cubicBezTo>
                  <a:pt x="18561" y="15005"/>
                  <a:pt x="19268" y="15050"/>
                  <a:pt x="19964" y="15050"/>
                </a:cubicBezTo>
                <a:lnTo>
                  <a:pt x="21602" y="15050"/>
                </a:lnTo>
                <a:lnTo>
                  <a:pt x="21602" y="15891"/>
                </a:lnTo>
                <a:cubicBezTo>
                  <a:pt x="21634" y="16151"/>
                  <a:pt x="21737" y="16300"/>
                  <a:pt x="21908" y="16300"/>
                </a:cubicBezTo>
                <a:cubicBezTo>
                  <a:pt x="21981" y="16300"/>
                  <a:pt x="22066" y="16273"/>
                  <a:pt x="22163" y="16217"/>
                </a:cubicBezTo>
                <a:cubicBezTo>
                  <a:pt x="22590" y="16026"/>
                  <a:pt x="22915" y="15745"/>
                  <a:pt x="23050" y="15285"/>
                </a:cubicBezTo>
                <a:cubicBezTo>
                  <a:pt x="23196" y="14949"/>
                  <a:pt x="23286" y="14668"/>
                  <a:pt x="23375" y="14343"/>
                </a:cubicBezTo>
                <a:cubicBezTo>
                  <a:pt x="23375" y="14298"/>
                  <a:pt x="23375" y="14253"/>
                  <a:pt x="23431" y="14253"/>
                </a:cubicBezTo>
                <a:cubicBezTo>
                  <a:pt x="23566" y="13972"/>
                  <a:pt x="23566" y="13826"/>
                  <a:pt x="23476" y="13737"/>
                </a:cubicBezTo>
                <a:cubicBezTo>
                  <a:pt x="23566" y="12805"/>
                  <a:pt x="23656" y="11863"/>
                  <a:pt x="23712" y="10976"/>
                </a:cubicBezTo>
                <a:cubicBezTo>
                  <a:pt x="23802" y="9854"/>
                  <a:pt x="23802" y="8732"/>
                  <a:pt x="23802" y="7654"/>
                </a:cubicBezTo>
                <a:cubicBezTo>
                  <a:pt x="23802" y="6914"/>
                  <a:pt x="23847" y="6162"/>
                  <a:pt x="23847" y="5410"/>
                </a:cubicBezTo>
                <a:cubicBezTo>
                  <a:pt x="23847" y="4950"/>
                  <a:pt x="23847" y="4479"/>
                  <a:pt x="23891" y="4007"/>
                </a:cubicBezTo>
                <a:lnTo>
                  <a:pt x="24643" y="4007"/>
                </a:lnTo>
                <a:cubicBezTo>
                  <a:pt x="25115" y="4007"/>
                  <a:pt x="25485" y="3783"/>
                  <a:pt x="25766" y="3446"/>
                </a:cubicBezTo>
                <a:cubicBezTo>
                  <a:pt x="26136" y="2986"/>
                  <a:pt x="26046" y="2751"/>
                  <a:pt x="25485" y="2661"/>
                </a:cubicBezTo>
                <a:cubicBezTo>
                  <a:pt x="24969" y="2605"/>
                  <a:pt x="24408" y="2515"/>
                  <a:pt x="23891" y="2470"/>
                </a:cubicBezTo>
                <a:cubicBezTo>
                  <a:pt x="23891" y="1909"/>
                  <a:pt x="23936" y="1348"/>
                  <a:pt x="23936" y="832"/>
                </a:cubicBezTo>
                <a:cubicBezTo>
                  <a:pt x="23936" y="641"/>
                  <a:pt x="23936" y="461"/>
                  <a:pt x="23891" y="271"/>
                </a:cubicBezTo>
                <a:cubicBezTo>
                  <a:pt x="23891" y="95"/>
                  <a:pt x="23817" y="1"/>
                  <a:pt x="23700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919;p82"/>
          <p:cNvSpPr/>
          <p:nvPr/>
        </p:nvSpPr>
        <p:spPr>
          <a:xfrm>
            <a:off x="-3971499" y="891002"/>
            <a:ext cx="15478836" cy="2197290"/>
          </a:xfrm>
          <a:custGeom>
            <a:avLst/>
            <a:gdLst/>
            <a:ahLst/>
            <a:cxnLst/>
            <a:rect l="l" t="t" r="r" b="b"/>
            <a:pathLst>
              <a:path w="26136" h="16322" extrusionOk="0">
                <a:moveTo>
                  <a:pt x="15263" y="3748"/>
                </a:moveTo>
                <a:cubicBezTo>
                  <a:pt x="16150" y="3748"/>
                  <a:pt x="17034" y="3761"/>
                  <a:pt x="17910" y="3783"/>
                </a:cubicBezTo>
                <a:cubicBezTo>
                  <a:pt x="19358" y="3828"/>
                  <a:pt x="20761" y="3873"/>
                  <a:pt x="22163" y="3918"/>
                </a:cubicBezTo>
                <a:cubicBezTo>
                  <a:pt x="22074" y="5040"/>
                  <a:pt x="21973" y="6162"/>
                  <a:pt x="21973" y="7284"/>
                </a:cubicBezTo>
                <a:cubicBezTo>
                  <a:pt x="21883" y="9248"/>
                  <a:pt x="21793" y="11167"/>
                  <a:pt x="21748" y="13131"/>
                </a:cubicBezTo>
                <a:cubicBezTo>
                  <a:pt x="21692" y="13220"/>
                  <a:pt x="21692" y="13321"/>
                  <a:pt x="21692" y="13456"/>
                </a:cubicBezTo>
                <a:cubicBezTo>
                  <a:pt x="21512" y="13411"/>
                  <a:pt x="21322" y="13411"/>
                  <a:pt x="21131" y="13411"/>
                </a:cubicBezTo>
                <a:cubicBezTo>
                  <a:pt x="18236" y="13321"/>
                  <a:pt x="15385" y="13265"/>
                  <a:pt x="12535" y="13220"/>
                </a:cubicBezTo>
                <a:cubicBezTo>
                  <a:pt x="12240" y="13209"/>
                  <a:pt x="11948" y="13203"/>
                  <a:pt x="11658" y="13203"/>
                </a:cubicBezTo>
                <a:cubicBezTo>
                  <a:pt x="10846" y="13203"/>
                  <a:pt x="10052" y="13247"/>
                  <a:pt x="9258" y="13321"/>
                </a:cubicBezTo>
                <a:cubicBezTo>
                  <a:pt x="8372" y="13321"/>
                  <a:pt x="7440" y="13411"/>
                  <a:pt x="6543" y="13456"/>
                </a:cubicBezTo>
                <a:cubicBezTo>
                  <a:pt x="6599" y="12940"/>
                  <a:pt x="6644" y="12480"/>
                  <a:pt x="6733" y="11964"/>
                </a:cubicBezTo>
                <a:cubicBezTo>
                  <a:pt x="6823" y="11077"/>
                  <a:pt x="6879" y="10134"/>
                  <a:pt x="6823" y="9248"/>
                </a:cubicBezTo>
                <a:lnTo>
                  <a:pt x="6823" y="8967"/>
                </a:lnTo>
                <a:cubicBezTo>
                  <a:pt x="6823" y="7329"/>
                  <a:pt x="6879" y="5747"/>
                  <a:pt x="6879" y="4108"/>
                </a:cubicBezTo>
                <a:cubicBezTo>
                  <a:pt x="8226" y="4063"/>
                  <a:pt x="9629" y="3962"/>
                  <a:pt x="10987" y="3873"/>
                </a:cubicBezTo>
                <a:cubicBezTo>
                  <a:pt x="12399" y="3783"/>
                  <a:pt x="13834" y="3748"/>
                  <a:pt x="15263" y="3748"/>
                </a:cubicBezTo>
                <a:close/>
                <a:moveTo>
                  <a:pt x="23700" y="1"/>
                </a:moveTo>
                <a:cubicBezTo>
                  <a:pt x="23660" y="1"/>
                  <a:pt x="23615" y="12"/>
                  <a:pt x="23566" y="35"/>
                </a:cubicBezTo>
                <a:cubicBezTo>
                  <a:pt x="23431" y="80"/>
                  <a:pt x="23286" y="136"/>
                  <a:pt x="23151" y="226"/>
                </a:cubicBezTo>
                <a:cubicBezTo>
                  <a:pt x="22724" y="506"/>
                  <a:pt x="22590" y="978"/>
                  <a:pt x="22534" y="1438"/>
                </a:cubicBezTo>
                <a:cubicBezTo>
                  <a:pt x="22489" y="1718"/>
                  <a:pt x="22444" y="1999"/>
                  <a:pt x="22399" y="2279"/>
                </a:cubicBezTo>
                <a:cubicBezTo>
                  <a:pt x="22253" y="2234"/>
                  <a:pt x="22118" y="2234"/>
                  <a:pt x="21973" y="2234"/>
                </a:cubicBezTo>
                <a:cubicBezTo>
                  <a:pt x="20626" y="2100"/>
                  <a:pt x="19268" y="1999"/>
                  <a:pt x="17764" y="1864"/>
                </a:cubicBezTo>
                <a:cubicBezTo>
                  <a:pt x="16227" y="1864"/>
                  <a:pt x="14544" y="1864"/>
                  <a:pt x="12861" y="1909"/>
                </a:cubicBezTo>
                <a:cubicBezTo>
                  <a:pt x="10852" y="1954"/>
                  <a:pt x="8843" y="2044"/>
                  <a:pt x="6823" y="2324"/>
                </a:cubicBezTo>
                <a:cubicBezTo>
                  <a:pt x="6823" y="2324"/>
                  <a:pt x="6778" y="2380"/>
                  <a:pt x="6733" y="2380"/>
                </a:cubicBezTo>
                <a:cubicBezTo>
                  <a:pt x="6733" y="1999"/>
                  <a:pt x="6689" y="1673"/>
                  <a:pt x="6644" y="1348"/>
                </a:cubicBezTo>
                <a:cubicBezTo>
                  <a:pt x="6615" y="1075"/>
                  <a:pt x="6526" y="940"/>
                  <a:pt x="6369" y="940"/>
                </a:cubicBezTo>
                <a:cubicBezTo>
                  <a:pt x="6281" y="940"/>
                  <a:pt x="6171" y="982"/>
                  <a:pt x="6038" y="1067"/>
                </a:cubicBezTo>
                <a:cubicBezTo>
                  <a:pt x="5982" y="1067"/>
                  <a:pt x="5937" y="1112"/>
                  <a:pt x="5847" y="1157"/>
                </a:cubicBezTo>
                <a:cubicBezTo>
                  <a:pt x="5477" y="1438"/>
                  <a:pt x="5331" y="1819"/>
                  <a:pt x="5241" y="2279"/>
                </a:cubicBezTo>
                <a:cubicBezTo>
                  <a:pt x="5196" y="2380"/>
                  <a:pt x="5196" y="2515"/>
                  <a:pt x="5196" y="2661"/>
                </a:cubicBezTo>
                <a:cubicBezTo>
                  <a:pt x="4579" y="2795"/>
                  <a:pt x="4164" y="3166"/>
                  <a:pt x="3883" y="3727"/>
                </a:cubicBezTo>
                <a:cubicBezTo>
                  <a:pt x="3737" y="4007"/>
                  <a:pt x="3883" y="4153"/>
                  <a:pt x="4164" y="4198"/>
                </a:cubicBezTo>
                <a:lnTo>
                  <a:pt x="4916" y="4198"/>
                </a:lnTo>
                <a:cubicBezTo>
                  <a:pt x="4859" y="4759"/>
                  <a:pt x="4815" y="5320"/>
                  <a:pt x="4770" y="5881"/>
                </a:cubicBezTo>
                <a:cubicBezTo>
                  <a:pt x="4680" y="7755"/>
                  <a:pt x="4579" y="9618"/>
                  <a:pt x="4489" y="11492"/>
                </a:cubicBezTo>
                <a:lnTo>
                  <a:pt x="4489" y="12760"/>
                </a:lnTo>
                <a:cubicBezTo>
                  <a:pt x="4489" y="13041"/>
                  <a:pt x="4534" y="13321"/>
                  <a:pt x="4534" y="13602"/>
                </a:cubicBezTo>
                <a:cubicBezTo>
                  <a:pt x="3558" y="13647"/>
                  <a:pt x="2570" y="13781"/>
                  <a:pt x="1594" y="13972"/>
                </a:cubicBezTo>
                <a:cubicBezTo>
                  <a:pt x="1123" y="14062"/>
                  <a:pt x="707" y="14298"/>
                  <a:pt x="371" y="14668"/>
                </a:cubicBezTo>
                <a:cubicBezTo>
                  <a:pt x="281" y="14814"/>
                  <a:pt x="191" y="14949"/>
                  <a:pt x="90" y="15139"/>
                </a:cubicBezTo>
                <a:cubicBezTo>
                  <a:pt x="0" y="15375"/>
                  <a:pt x="90" y="15510"/>
                  <a:pt x="326" y="15566"/>
                </a:cubicBezTo>
                <a:cubicBezTo>
                  <a:pt x="562" y="15566"/>
                  <a:pt x="752" y="15611"/>
                  <a:pt x="988" y="15611"/>
                </a:cubicBezTo>
                <a:cubicBezTo>
                  <a:pt x="2054" y="15510"/>
                  <a:pt x="3131" y="15465"/>
                  <a:pt x="4164" y="15420"/>
                </a:cubicBezTo>
                <a:cubicBezTo>
                  <a:pt x="4354" y="15375"/>
                  <a:pt x="4489" y="15375"/>
                  <a:pt x="4635" y="15375"/>
                </a:cubicBezTo>
                <a:cubicBezTo>
                  <a:pt x="4635" y="15611"/>
                  <a:pt x="4680" y="15790"/>
                  <a:pt x="4680" y="16026"/>
                </a:cubicBezTo>
                <a:cubicBezTo>
                  <a:pt x="4715" y="16247"/>
                  <a:pt x="4806" y="16321"/>
                  <a:pt x="4980" y="16321"/>
                </a:cubicBezTo>
                <a:cubicBezTo>
                  <a:pt x="5027" y="16321"/>
                  <a:pt x="5080" y="16316"/>
                  <a:pt x="5140" y="16306"/>
                </a:cubicBezTo>
                <a:cubicBezTo>
                  <a:pt x="5241" y="16306"/>
                  <a:pt x="5331" y="16261"/>
                  <a:pt x="5421" y="16217"/>
                </a:cubicBezTo>
                <a:cubicBezTo>
                  <a:pt x="5847" y="15936"/>
                  <a:pt x="6172" y="15655"/>
                  <a:pt x="6363" y="15229"/>
                </a:cubicBezTo>
                <a:cubicBezTo>
                  <a:pt x="7530" y="15184"/>
                  <a:pt x="8742" y="15094"/>
                  <a:pt x="9965" y="15005"/>
                </a:cubicBezTo>
                <a:cubicBezTo>
                  <a:pt x="11386" y="14901"/>
                  <a:pt x="12820" y="14854"/>
                  <a:pt x="14255" y="14854"/>
                </a:cubicBezTo>
                <a:cubicBezTo>
                  <a:pt x="15461" y="14854"/>
                  <a:pt x="16667" y="14887"/>
                  <a:pt x="17865" y="14949"/>
                </a:cubicBezTo>
                <a:cubicBezTo>
                  <a:pt x="18561" y="15005"/>
                  <a:pt x="19268" y="15050"/>
                  <a:pt x="19964" y="15050"/>
                </a:cubicBezTo>
                <a:lnTo>
                  <a:pt x="21602" y="15050"/>
                </a:lnTo>
                <a:lnTo>
                  <a:pt x="21602" y="15891"/>
                </a:lnTo>
                <a:cubicBezTo>
                  <a:pt x="21634" y="16151"/>
                  <a:pt x="21737" y="16300"/>
                  <a:pt x="21908" y="16300"/>
                </a:cubicBezTo>
                <a:cubicBezTo>
                  <a:pt x="21981" y="16300"/>
                  <a:pt x="22066" y="16273"/>
                  <a:pt x="22163" y="16217"/>
                </a:cubicBezTo>
                <a:cubicBezTo>
                  <a:pt x="22590" y="16026"/>
                  <a:pt x="22915" y="15745"/>
                  <a:pt x="23050" y="15285"/>
                </a:cubicBezTo>
                <a:cubicBezTo>
                  <a:pt x="23196" y="14949"/>
                  <a:pt x="23286" y="14668"/>
                  <a:pt x="23375" y="14343"/>
                </a:cubicBezTo>
                <a:cubicBezTo>
                  <a:pt x="23375" y="14298"/>
                  <a:pt x="23375" y="14253"/>
                  <a:pt x="23431" y="14253"/>
                </a:cubicBezTo>
                <a:cubicBezTo>
                  <a:pt x="23566" y="13972"/>
                  <a:pt x="23566" y="13826"/>
                  <a:pt x="23476" y="13737"/>
                </a:cubicBezTo>
                <a:cubicBezTo>
                  <a:pt x="23566" y="12805"/>
                  <a:pt x="23656" y="11863"/>
                  <a:pt x="23712" y="10976"/>
                </a:cubicBezTo>
                <a:cubicBezTo>
                  <a:pt x="23802" y="9854"/>
                  <a:pt x="23802" y="8732"/>
                  <a:pt x="23802" y="7654"/>
                </a:cubicBezTo>
                <a:cubicBezTo>
                  <a:pt x="23802" y="6914"/>
                  <a:pt x="23847" y="6162"/>
                  <a:pt x="23847" y="5410"/>
                </a:cubicBezTo>
                <a:cubicBezTo>
                  <a:pt x="23847" y="4950"/>
                  <a:pt x="23847" y="4479"/>
                  <a:pt x="23891" y="4007"/>
                </a:cubicBezTo>
                <a:lnTo>
                  <a:pt x="24643" y="4007"/>
                </a:lnTo>
                <a:cubicBezTo>
                  <a:pt x="25115" y="4007"/>
                  <a:pt x="25485" y="3783"/>
                  <a:pt x="25766" y="3446"/>
                </a:cubicBezTo>
                <a:cubicBezTo>
                  <a:pt x="26136" y="2986"/>
                  <a:pt x="26046" y="2751"/>
                  <a:pt x="25485" y="2661"/>
                </a:cubicBezTo>
                <a:cubicBezTo>
                  <a:pt x="24969" y="2605"/>
                  <a:pt x="24408" y="2515"/>
                  <a:pt x="23891" y="2470"/>
                </a:cubicBezTo>
                <a:cubicBezTo>
                  <a:pt x="23891" y="1909"/>
                  <a:pt x="23936" y="1348"/>
                  <a:pt x="23936" y="832"/>
                </a:cubicBezTo>
                <a:cubicBezTo>
                  <a:pt x="23936" y="641"/>
                  <a:pt x="23936" y="461"/>
                  <a:pt x="23891" y="271"/>
                </a:cubicBezTo>
                <a:cubicBezTo>
                  <a:pt x="23891" y="95"/>
                  <a:pt x="23817" y="1"/>
                  <a:pt x="23700" y="1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59"/>
          <p:cNvGrpSpPr/>
          <p:nvPr/>
        </p:nvGrpSpPr>
        <p:grpSpPr>
          <a:xfrm>
            <a:off x="605226" y="2758954"/>
            <a:ext cx="2451131" cy="710610"/>
            <a:chOff x="3391175" y="2667000"/>
            <a:chExt cx="3297189" cy="955892"/>
          </a:xfrm>
        </p:grpSpPr>
        <p:sp>
          <p:nvSpPr>
            <p:cNvPr id="1329" name="Google Shape;1329;p59"/>
            <p:cNvSpPr/>
            <p:nvPr/>
          </p:nvSpPr>
          <p:spPr>
            <a:xfrm>
              <a:off x="3391175" y="2668780"/>
              <a:ext cx="1005775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9"/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9"/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9"/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9"/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9"/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9"/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9"/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9"/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59"/>
          <p:cNvGrpSpPr/>
          <p:nvPr/>
        </p:nvGrpSpPr>
        <p:grpSpPr>
          <a:xfrm>
            <a:off x="1235013" y="3507196"/>
            <a:ext cx="893265" cy="841551"/>
            <a:chOff x="1235013" y="3031063"/>
            <a:chExt cx="893265" cy="841551"/>
          </a:xfrm>
        </p:grpSpPr>
        <p:sp>
          <p:nvSpPr>
            <p:cNvPr id="1343" name="Google Shape;1343;p59"/>
            <p:cNvSpPr/>
            <p:nvPr/>
          </p:nvSpPr>
          <p:spPr>
            <a:xfrm>
              <a:off x="1235013" y="3031062"/>
              <a:ext cx="893265" cy="841325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9"/>
            <p:cNvSpPr/>
            <p:nvPr/>
          </p:nvSpPr>
          <p:spPr>
            <a:xfrm>
              <a:off x="1532305" y="3031138"/>
              <a:ext cx="536141" cy="398488"/>
            </a:xfrm>
            <a:custGeom>
              <a:avLst/>
              <a:gdLst/>
              <a:ahLst/>
              <a:cxnLst/>
              <a:rect l="l" t="t" r="r" b="b"/>
              <a:pathLst>
                <a:path w="14193" h="10549" extrusionOk="0">
                  <a:moveTo>
                    <a:pt x="4155" y="0"/>
                  </a:moveTo>
                  <a:cubicBezTo>
                    <a:pt x="2730" y="0"/>
                    <a:pt x="1312" y="268"/>
                    <a:pt x="0" y="833"/>
                  </a:cubicBezTo>
                  <a:lnTo>
                    <a:pt x="4168" y="10548"/>
                  </a:lnTo>
                  <a:lnTo>
                    <a:pt x="14193" y="5905"/>
                  </a:lnTo>
                  <a:cubicBezTo>
                    <a:pt x="12358" y="2191"/>
                    <a:pt x="8229" y="0"/>
                    <a:pt x="4155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9"/>
            <p:cNvSpPr/>
            <p:nvPr/>
          </p:nvSpPr>
          <p:spPr>
            <a:xfrm>
              <a:off x="1472922" y="3429588"/>
              <a:ext cx="587892" cy="442723"/>
            </a:xfrm>
            <a:custGeom>
              <a:avLst/>
              <a:gdLst/>
              <a:ahLst/>
              <a:cxnLst/>
              <a:rect l="l" t="t" r="r" b="b"/>
              <a:pathLst>
                <a:path w="15563" h="11720" extrusionOk="0">
                  <a:moveTo>
                    <a:pt x="5728" y="0"/>
                  </a:moveTo>
                  <a:lnTo>
                    <a:pt x="1" y="9978"/>
                  </a:lnTo>
                  <a:cubicBezTo>
                    <a:pt x="1799" y="11132"/>
                    <a:pt x="3870" y="11720"/>
                    <a:pt x="5952" y="11720"/>
                  </a:cubicBezTo>
                  <a:cubicBezTo>
                    <a:pt x="7413" y="11720"/>
                    <a:pt x="8880" y="11431"/>
                    <a:pt x="10264" y="10847"/>
                  </a:cubicBezTo>
                  <a:cubicBezTo>
                    <a:pt x="12431" y="9918"/>
                    <a:pt x="14360" y="8156"/>
                    <a:pt x="15562" y="6084"/>
                  </a:cubicBezTo>
                  <a:lnTo>
                    <a:pt x="5728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9"/>
            <p:cNvSpPr/>
            <p:nvPr/>
          </p:nvSpPr>
          <p:spPr>
            <a:xfrm>
              <a:off x="1249405" y="3140836"/>
              <a:ext cx="873471" cy="731777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9"/>
            <p:cNvSpPr/>
            <p:nvPr/>
          </p:nvSpPr>
          <p:spPr>
            <a:xfrm>
              <a:off x="1472922" y="3520890"/>
              <a:ext cx="588346" cy="351723"/>
            </a:xfrm>
            <a:custGeom>
              <a:avLst/>
              <a:gdLst/>
              <a:ahLst/>
              <a:cxnLst/>
              <a:rect l="l" t="t" r="r" b="b"/>
              <a:pathLst>
                <a:path w="15575" h="9311" extrusionOk="0">
                  <a:moveTo>
                    <a:pt x="9633" y="0"/>
                  </a:moveTo>
                  <a:cubicBezTo>
                    <a:pt x="8360" y="417"/>
                    <a:pt x="7030" y="620"/>
                    <a:pt x="5688" y="620"/>
                  </a:cubicBezTo>
                  <a:cubicBezTo>
                    <a:pt x="5650" y="620"/>
                    <a:pt x="5611" y="620"/>
                    <a:pt x="5573" y="619"/>
                  </a:cubicBezTo>
                  <a:cubicBezTo>
                    <a:pt x="5073" y="619"/>
                    <a:pt x="4573" y="572"/>
                    <a:pt x="4073" y="476"/>
                  </a:cubicBezTo>
                  <a:lnTo>
                    <a:pt x="1" y="7561"/>
                  </a:lnTo>
                  <a:cubicBezTo>
                    <a:pt x="370" y="7799"/>
                    <a:pt x="751" y="8013"/>
                    <a:pt x="1144" y="8204"/>
                  </a:cubicBezTo>
                  <a:cubicBezTo>
                    <a:pt x="1334" y="8287"/>
                    <a:pt x="1525" y="8370"/>
                    <a:pt x="1715" y="8454"/>
                  </a:cubicBezTo>
                  <a:lnTo>
                    <a:pt x="1811" y="8501"/>
                  </a:lnTo>
                  <a:cubicBezTo>
                    <a:pt x="1977" y="8561"/>
                    <a:pt x="2132" y="8620"/>
                    <a:pt x="2299" y="8680"/>
                  </a:cubicBezTo>
                  <a:lnTo>
                    <a:pt x="2442" y="8727"/>
                  </a:lnTo>
                  <a:cubicBezTo>
                    <a:pt x="2596" y="8775"/>
                    <a:pt x="2739" y="8823"/>
                    <a:pt x="2906" y="8882"/>
                  </a:cubicBezTo>
                  <a:lnTo>
                    <a:pt x="3061" y="8918"/>
                  </a:lnTo>
                  <a:cubicBezTo>
                    <a:pt x="3215" y="8966"/>
                    <a:pt x="3370" y="9001"/>
                    <a:pt x="3525" y="9037"/>
                  </a:cubicBezTo>
                  <a:lnTo>
                    <a:pt x="3680" y="9073"/>
                  </a:lnTo>
                  <a:cubicBezTo>
                    <a:pt x="3846" y="9108"/>
                    <a:pt x="4001" y="9132"/>
                    <a:pt x="4168" y="9168"/>
                  </a:cubicBezTo>
                  <a:lnTo>
                    <a:pt x="4311" y="9192"/>
                  </a:lnTo>
                  <a:cubicBezTo>
                    <a:pt x="4501" y="9216"/>
                    <a:pt x="4704" y="9239"/>
                    <a:pt x="4906" y="9263"/>
                  </a:cubicBezTo>
                  <a:lnTo>
                    <a:pt x="4930" y="9263"/>
                  </a:lnTo>
                  <a:cubicBezTo>
                    <a:pt x="5144" y="9287"/>
                    <a:pt x="5359" y="9299"/>
                    <a:pt x="5585" y="9311"/>
                  </a:cubicBezTo>
                  <a:lnTo>
                    <a:pt x="6406" y="9311"/>
                  </a:lnTo>
                  <a:cubicBezTo>
                    <a:pt x="6549" y="9311"/>
                    <a:pt x="6704" y="9299"/>
                    <a:pt x="6847" y="9287"/>
                  </a:cubicBezTo>
                  <a:cubicBezTo>
                    <a:pt x="6930" y="9287"/>
                    <a:pt x="7002" y="9263"/>
                    <a:pt x="7073" y="9263"/>
                  </a:cubicBezTo>
                  <a:cubicBezTo>
                    <a:pt x="7216" y="9251"/>
                    <a:pt x="7347" y="9228"/>
                    <a:pt x="7478" y="9216"/>
                  </a:cubicBezTo>
                  <a:lnTo>
                    <a:pt x="7728" y="9180"/>
                  </a:lnTo>
                  <a:cubicBezTo>
                    <a:pt x="7859" y="9156"/>
                    <a:pt x="7990" y="9132"/>
                    <a:pt x="8121" y="9097"/>
                  </a:cubicBezTo>
                  <a:lnTo>
                    <a:pt x="8371" y="9049"/>
                  </a:lnTo>
                  <a:cubicBezTo>
                    <a:pt x="8502" y="9025"/>
                    <a:pt x="8633" y="8989"/>
                    <a:pt x="8776" y="8954"/>
                  </a:cubicBezTo>
                  <a:cubicBezTo>
                    <a:pt x="8847" y="8930"/>
                    <a:pt x="8930" y="8906"/>
                    <a:pt x="9014" y="8882"/>
                  </a:cubicBezTo>
                  <a:cubicBezTo>
                    <a:pt x="9157" y="8847"/>
                    <a:pt x="9300" y="8799"/>
                    <a:pt x="9442" y="8751"/>
                  </a:cubicBezTo>
                  <a:cubicBezTo>
                    <a:pt x="9502" y="8727"/>
                    <a:pt x="9573" y="8704"/>
                    <a:pt x="9645" y="8680"/>
                  </a:cubicBezTo>
                  <a:cubicBezTo>
                    <a:pt x="9847" y="8608"/>
                    <a:pt x="10062" y="8537"/>
                    <a:pt x="10264" y="8442"/>
                  </a:cubicBezTo>
                  <a:cubicBezTo>
                    <a:pt x="10419" y="8370"/>
                    <a:pt x="10562" y="8311"/>
                    <a:pt x="10716" y="8239"/>
                  </a:cubicBezTo>
                  <a:lnTo>
                    <a:pt x="10859" y="8156"/>
                  </a:lnTo>
                  <a:cubicBezTo>
                    <a:pt x="10955" y="8108"/>
                    <a:pt x="11062" y="8061"/>
                    <a:pt x="11157" y="8013"/>
                  </a:cubicBezTo>
                  <a:cubicBezTo>
                    <a:pt x="11216" y="7977"/>
                    <a:pt x="11264" y="7942"/>
                    <a:pt x="11324" y="7906"/>
                  </a:cubicBezTo>
                  <a:cubicBezTo>
                    <a:pt x="11407" y="7858"/>
                    <a:pt x="11490" y="7811"/>
                    <a:pt x="11586" y="7763"/>
                  </a:cubicBezTo>
                  <a:lnTo>
                    <a:pt x="11764" y="7644"/>
                  </a:lnTo>
                  <a:lnTo>
                    <a:pt x="12002" y="7501"/>
                  </a:lnTo>
                  <a:lnTo>
                    <a:pt x="12181" y="7370"/>
                  </a:lnTo>
                  <a:cubicBezTo>
                    <a:pt x="12252" y="7323"/>
                    <a:pt x="12336" y="7263"/>
                    <a:pt x="12395" y="7227"/>
                  </a:cubicBezTo>
                  <a:cubicBezTo>
                    <a:pt x="12550" y="7108"/>
                    <a:pt x="12693" y="7001"/>
                    <a:pt x="12848" y="6882"/>
                  </a:cubicBezTo>
                  <a:lnTo>
                    <a:pt x="12943" y="6799"/>
                  </a:lnTo>
                  <a:cubicBezTo>
                    <a:pt x="13026" y="6727"/>
                    <a:pt x="13110" y="6656"/>
                    <a:pt x="13193" y="6584"/>
                  </a:cubicBezTo>
                  <a:lnTo>
                    <a:pt x="13312" y="6477"/>
                  </a:lnTo>
                  <a:cubicBezTo>
                    <a:pt x="13395" y="6406"/>
                    <a:pt x="13479" y="6334"/>
                    <a:pt x="13562" y="6239"/>
                  </a:cubicBezTo>
                  <a:lnTo>
                    <a:pt x="13657" y="6144"/>
                  </a:lnTo>
                  <a:cubicBezTo>
                    <a:pt x="13752" y="6061"/>
                    <a:pt x="13836" y="5977"/>
                    <a:pt x="13919" y="5894"/>
                  </a:cubicBezTo>
                  <a:lnTo>
                    <a:pt x="13979" y="5822"/>
                  </a:lnTo>
                  <a:cubicBezTo>
                    <a:pt x="14598" y="5179"/>
                    <a:pt x="15134" y="4465"/>
                    <a:pt x="15574" y="3691"/>
                  </a:cubicBezTo>
                  <a:lnTo>
                    <a:pt x="9633" y="0"/>
                  </a:ln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9"/>
          <p:cNvGrpSpPr/>
          <p:nvPr/>
        </p:nvGrpSpPr>
        <p:grpSpPr>
          <a:xfrm>
            <a:off x="5682450" y="1746372"/>
            <a:ext cx="2417225" cy="2602375"/>
            <a:chOff x="1405725" y="1517850"/>
            <a:chExt cx="2417225" cy="2602375"/>
          </a:xfrm>
        </p:grpSpPr>
        <p:sp>
          <p:nvSpPr>
            <p:cNvPr id="1349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59"/>
          <p:cNvGrpSpPr/>
          <p:nvPr/>
        </p:nvGrpSpPr>
        <p:grpSpPr>
          <a:xfrm>
            <a:off x="1328782" y="1371710"/>
            <a:ext cx="985384" cy="323001"/>
            <a:chOff x="3836217" y="1928400"/>
            <a:chExt cx="985384" cy="323001"/>
          </a:xfrm>
        </p:grpSpPr>
        <p:sp>
          <p:nvSpPr>
            <p:cNvPr id="1380" name="Google Shape;1380;p59"/>
            <p:cNvSpPr/>
            <p:nvPr/>
          </p:nvSpPr>
          <p:spPr>
            <a:xfrm>
              <a:off x="3899109" y="1993731"/>
              <a:ext cx="853000" cy="201699"/>
            </a:xfrm>
            <a:custGeom>
              <a:avLst/>
              <a:gdLst/>
              <a:ahLst/>
              <a:cxnLst/>
              <a:rect l="l" t="t" r="r" b="b"/>
              <a:pathLst>
                <a:path w="77282" h="18274" extrusionOk="0">
                  <a:moveTo>
                    <a:pt x="58563" y="5709"/>
                  </a:moveTo>
                  <a:cubicBezTo>
                    <a:pt x="61799" y="5709"/>
                    <a:pt x="63849" y="5971"/>
                    <a:pt x="63908" y="6628"/>
                  </a:cubicBezTo>
                  <a:cubicBezTo>
                    <a:pt x="64119" y="8978"/>
                    <a:pt x="50778" y="10380"/>
                    <a:pt x="33924" y="10380"/>
                  </a:cubicBezTo>
                  <a:cubicBezTo>
                    <a:pt x="27764" y="10380"/>
                    <a:pt x="21135" y="10193"/>
                    <a:pt x="14527" y="9796"/>
                  </a:cubicBezTo>
                  <a:cubicBezTo>
                    <a:pt x="14527" y="9796"/>
                    <a:pt x="45786" y="5709"/>
                    <a:pt x="58563" y="5709"/>
                  </a:cubicBezTo>
                  <a:close/>
                  <a:moveTo>
                    <a:pt x="77029" y="0"/>
                  </a:moveTo>
                  <a:cubicBezTo>
                    <a:pt x="74952" y="0"/>
                    <a:pt x="4733" y="4529"/>
                    <a:pt x="4733" y="4529"/>
                  </a:cubicBezTo>
                  <a:cubicBezTo>
                    <a:pt x="4733" y="4529"/>
                    <a:pt x="906" y="6545"/>
                    <a:pt x="947" y="8480"/>
                  </a:cubicBezTo>
                  <a:cubicBezTo>
                    <a:pt x="1029" y="10455"/>
                    <a:pt x="3663" y="10743"/>
                    <a:pt x="3663" y="10743"/>
                  </a:cubicBezTo>
                  <a:cubicBezTo>
                    <a:pt x="3663" y="10743"/>
                    <a:pt x="83" y="11442"/>
                    <a:pt x="42" y="13747"/>
                  </a:cubicBezTo>
                  <a:cubicBezTo>
                    <a:pt x="1" y="16051"/>
                    <a:pt x="2182" y="18273"/>
                    <a:pt x="2182" y="18273"/>
                  </a:cubicBezTo>
                  <a:lnTo>
                    <a:pt x="76747" y="15187"/>
                  </a:lnTo>
                  <a:cubicBezTo>
                    <a:pt x="76747" y="15187"/>
                    <a:pt x="77282" y="126"/>
                    <a:pt x="77076" y="3"/>
                  </a:cubicBezTo>
                  <a:cubicBezTo>
                    <a:pt x="77073" y="1"/>
                    <a:pt x="77057" y="0"/>
                    <a:pt x="77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9"/>
            <p:cNvSpPr/>
            <p:nvPr/>
          </p:nvSpPr>
          <p:spPr>
            <a:xfrm>
              <a:off x="4059440" y="2056733"/>
              <a:ext cx="547383" cy="51578"/>
            </a:xfrm>
            <a:custGeom>
              <a:avLst/>
              <a:gdLst/>
              <a:ahLst/>
              <a:cxnLst/>
              <a:rect l="l" t="t" r="r" b="b"/>
              <a:pathLst>
                <a:path w="49593" h="4673" extrusionOk="0">
                  <a:moveTo>
                    <a:pt x="44037" y="1"/>
                  </a:moveTo>
                  <a:cubicBezTo>
                    <a:pt x="31260" y="1"/>
                    <a:pt x="1" y="4088"/>
                    <a:pt x="1" y="4088"/>
                  </a:cubicBezTo>
                  <a:cubicBezTo>
                    <a:pt x="6609" y="4485"/>
                    <a:pt x="13238" y="4672"/>
                    <a:pt x="19398" y="4672"/>
                  </a:cubicBezTo>
                  <a:cubicBezTo>
                    <a:pt x="36252" y="4672"/>
                    <a:pt x="49593" y="3270"/>
                    <a:pt x="49382" y="920"/>
                  </a:cubicBezTo>
                  <a:cubicBezTo>
                    <a:pt x="49323" y="263"/>
                    <a:pt x="47273" y="1"/>
                    <a:pt x="44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9"/>
            <p:cNvSpPr/>
            <p:nvPr/>
          </p:nvSpPr>
          <p:spPr>
            <a:xfrm>
              <a:off x="3836217" y="1928400"/>
              <a:ext cx="985384" cy="323001"/>
            </a:xfrm>
            <a:custGeom>
              <a:avLst/>
              <a:gdLst/>
              <a:ahLst/>
              <a:cxnLst/>
              <a:rect l="l" t="t" r="r" b="b"/>
              <a:pathLst>
                <a:path w="89276" h="29264" extrusionOk="0">
                  <a:moveTo>
                    <a:pt x="76955" y="1"/>
                  </a:moveTo>
                  <a:cubicBezTo>
                    <a:pt x="65596" y="1"/>
                    <a:pt x="40149" y="2915"/>
                    <a:pt x="22159" y="4810"/>
                  </a:cubicBezTo>
                  <a:cubicBezTo>
                    <a:pt x="3024" y="6827"/>
                    <a:pt x="514" y="5634"/>
                    <a:pt x="61" y="11395"/>
                  </a:cubicBezTo>
                  <a:cubicBezTo>
                    <a:pt x="0" y="12171"/>
                    <a:pt x="2385" y="12475"/>
                    <a:pt x="6445" y="12475"/>
                  </a:cubicBezTo>
                  <a:cubicBezTo>
                    <a:pt x="16158" y="12475"/>
                    <a:pt x="35462" y="10733"/>
                    <a:pt x="53804" y="9543"/>
                  </a:cubicBezTo>
                  <a:cubicBezTo>
                    <a:pt x="60644" y="9101"/>
                    <a:pt x="66676" y="8142"/>
                    <a:pt x="71153" y="8142"/>
                  </a:cubicBezTo>
                  <a:cubicBezTo>
                    <a:pt x="75429" y="8142"/>
                    <a:pt x="78286" y="9017"/>
                    <a:pt x="79070" y="12053"/>
                  </a:cubicBezTo>
                  <a:cubicBezTo>
                    <a:pt x="80575" y="18070"/>
                    <a:pt x="77585" y="22526"/>
                    <a:pt x="46836" y="22526"/>
                  </a:cubicBezTo>
                  <a:cubicBezTo>
                    <a:pt x="45622" y="22526"/>
                    <a:pt x="44365" y="22519"/>
                    <a:pt x="43063" y="22505"/>
                  </a:cubicBezTo>
                  <a:cubicBezTo>
                    <a:pt x="34459" y="22412"/>
                    <a:pt x="27610" y="22332"/>
                    <a:pt x="22166" y="22332"/>
                  </a:cubicBezTo>
                  <a:cubicBezTo>
                    <a:pt x="5923" y="22332"/>
                    <a:pt x="2190" y="23045"/>
                    <a:pt x="1666" y="26250"/>
                  </a:cubicBezTo>
                  <a:cubicBezTo>
                    <a:pt x="1283" y="28736"/>
                    <a:pt x="7273" y="29083"/>
                    <a:pt x="19094" y="29083"/>
                  </a:cubicBezTo>
                  <a:cubicBezTo>
                    <a:pt x="23689" y="29083"/>
                    <a:pt x="29165" y="29031"/>
                    <a:pt x="35490" y="29031"/>
                  </a:cubicBezTo>
                  <a:cubicBezTo>
                    <a:pt x="40909" y="29031"/>
                    <a:pt x="46952" y="29069"/>
                    <a:pt x="53598" y="29213"/>
                  </a:cubicBezTo>
                  <a:cubicBezTo>
                    <a:pt x="55183" y="29247"/>
                    <a:pt x="56697" y="29264"/>
                    <a:pt x="58143" y="29264"/>
                  </a:cubicBezTo>
                  <a:cubicBezTo>
                    <a:pt x="88044" y="29264"/>
                    <a:pt x="88915" y="22141"/>
                    <a:pt x="89111" y="15468"/>
                  </a:cubicBezTo>
                  <a:cubicBezTo>
                    <a:pt x="89276" y="8884"/>
                    <a:pt x="86313" y="325"/>
                    <a:pt x="78947" y="37"/>
                  </a:cubicBezTo>
                  <a:cubicBezTo>
                    <a:pt x="78343" y="12"/>
                    <a:pt x="77678" y="1"/>
                    <a:pt x="76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59"/>
          <p:cNvGrpSpPr/>
          <p:nvPr/>
        </p:nvGrpSpPr>
        <p:grpSpPr>
          <a:xfrm>
            <a:off x="2761361" y="3442904"/>
            <a:ext cx="893199" cy="905843"/>
            <a:chOff x="2761361" y="3101174"/>
            <a:chExt cx="893199" cy="905843"/>
          </a:xfrm>
        </p:grpSpPr>
        <p:sp>
          <p:nvSpPr>
            <p:cNvPr id="1384" name="Google Shape;1384;p59"/>
            <p:cNvSpPr/>
            <p:nvPr/>
          </p:nvSpPr>
          <p:spPr>
            <a:xfrm>
              <a:off x="2959133" y="3136539"/>
              <a:ext cx="241574" cy="181980"/>
            </a:xfrm>
            <a:custGeom>
              <a:avLst/>
              <a:gdLst/>
              <a:ahLst/>
              <a:cxnLst/>
              <a:rect l="l" t="t" r="r" b="b"/>
              <a:pathLst>
                <a:path w="17243" h="12987" extrusionOk="0">
                  <a:moveTo>
                    <a:pt x="4856" y="0"/>
                  </a:moveTo>
                  <a:cubicBezTo>
                    <a:pt x="3363" y="0"/>
                    <a:pt x="1743" y="253"/>
                    <a:pt x="1" y="854"/>
                  </a:cubicBezTo>
                  <a:cubicBezTo>
                    <a:pt x="1" y="854"/>
                    <a:pt x="2751" y="12987"/>
                    <a:pt x="14058" y="12987"/>
                  </a:cubicBezTo>
                  <a:cubicBezTo>
                    <a:pt x="14567" y="12987"/>
                    <a:pt x="15094" y="12962"/>
                    <a:pt x="15638" y="12911"/>
                  </a:cubicBezTo>
                  <a:lnTo>
                    <a:pt x="17243" y="7314"/>
                  </a:lnTo>
                  <a:cubicBezTo>
                    <a:pt x="17243" y="7314"/>
                    <a:pt x="12884" y="0"/>
                    <a:pt x="4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9"/>
            <p:cNvSpPr/>
            <p:nvPr/>
          </p:nvSpPr>
          <p:spPr>
            <a:xfrm>
              <a:off x="3156327" y="3101174"/>
              <a:ext cx="144793" cy="395615"/>
            </a:xfrm>
            <a:custGeom>
              <a:avLst/>
              <a:gdLst/>
              <a:ahLst/>
              <a:cxnLst/>
              <a:rect l="l" t="t" r="r" b="b"/>
              <a:pathLst>
                <a:path w="10335" h="28233" extrusionOk="0">
                  <a:moveTo>
                    <a:pt x="5547" y="1"/>
                  </a:moveTo>
                  <a:cubicBezTo>
                    <a:pt x="5523" y="1"/>
                    <a:pt x="5498" y="2"/>
                    <a:pt x="5473" y="3"/>
                  </a:cubicBezTo>
                  <a:cubicBezTo>
                    <a:pt x="494" y="332"/>
                    <a:pt x="0" y="24776"/>
                    <a:pt x="0" y="24776"/>
                  </a:cubicBezTo>
                  <a:lnTo>
                    <a:pt x="2716" y="28232"/>
                  </a:lnTo>
                  <a:cubicBezTo>
                    <a:pt x="2716" y="28232"/>
                    <a:pt x="10334" y="1"/>
                    <a:pt x="5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9"/>
            <p:cNvSpPr/>
            <p:nvPr/>
          </p:nvSpPr>
          <p:spPr>
            <a:xfrm>
              <a:off x="2761361" y="3364453"/>
              <a:ext cx="893199" cy="642564"/>
            </a:xfrm>
            <a:custGeom>
              <a:avLst/>
              <a:gdLst/>
              <a:ahLst/>
              <a:cxnLst/>
              <a:rect l="l" t="t" r="r" b="b"/>
              <a:pathLst>
                <a:path w="65019" h="46428" extrusionOk="0">
                  <a:moveTo>
                    <a:pt x="49958" y="0"/>
                  </a:moveTo>
                  <a:lnTo>
                    <a:pt x="49958" y="0"/>
                  </a:lnTo>
                  <a:cubicBezTo>
                    <a:pt x="50657" y="2963"/>
                    <a:pt x="50904" y="5885"/>
                    <a:pt x="50122" y="8148"/>
                  </a:cubicBezTo>
                  <a:cubicBezTo>
                    <a:pt x="49113" y="11141"/>
                    <a:pt x="47407" y="12016"/>
                    <a:pt x="45758" y="12016"/>
                  </a:cubicBezTo>
                  <a:cubicBezTo>
                    <a:pt x="43440" y="12016"/>
                    <a:pt x="41234" y="10288"/>
                    <a:pt x="41234" y="10288"/>
                  </a:cubicBezTo>
                  <a:lnTo>
                    <a:pt x="41234" y="10288"/>
                  </a:lnTo>
                  <a:cubicBezTo>
                    <a:pt x="41234" y="10288"/>
                    <a:pt x="43867" y="18271"/>
                    <a:pt x="39547" y="20575"/>
                  </a:cubicBezTo>
                  <a:cubicBezTo>
                    <a:pt x="39001" y="20875"/>
                    <a:pt x="38457" y="21005"/>
                    <a:pt x="37924" y="21005"/>
                  </a:cubicBezTo>
                  <a:cubicBezTo>
                    <a:pt x="34275" y="21005"/>
                    <a:pt x="31111" y="14897"/>
                    <a:pt x="31111" y="14897"/>
                  </a:cubicBezTo>
                  <a:cubicBezTo>
                    <a:pt x="31111" y="14897"/>
                    <a:pt x="29663" y="23349"/>
                    <a:pt x="23905" y="23349"/>
                  </a:cubicBezTo>
                  <a:cubicBezTo>
                    <a:pt x="23758" y="23349"/>
                    <a:pt x="23609" y="23344"/>
                    <a:pt x="23457" y="23332"/>
                  </a:cubicBezTo>
                  <a:cubicBezTo>
                    <a:pt x="18477" y="22962"/>
                    <a:pt x="19671" y="16296"/>
                    <a:pt x="20288" y="13827"/>
                  </a:cubicBezTo>
                  <a:lnTo>
                    <a:pt x="20288" y="13827"/>
                  </a:lnTo>
                  <a:cubicBezTo>
                    <a:pt x="19806" y="15052"/>
                    <a:pt x="18319" y="17113"/>
                    <a:pt x="14046" y="17113"/>
                  </a:cubicBezTo>
                  <a:cubicBezTo>
                    <a:pt x="13582" y="17113"/>
                    <a:pt x="13084" y="17089"/>
                    <a:pt x="12552" y="17036"/>
                  </a:cubicBezTo>
                  <a:cubicBezTo>
                    <a:pt x="9095" y="16666"/>
                    <a:pt x="7367" y="13374"/>
                    <a:pt x="6544" y="9876"/>
                  </a:cubicBezTo>
                  <a:cubicBezTo>
                    <a:pt x="5350" y="11687"/>
                    <a:pt x="4363" y="13621"/>
                    <a:pt x="3663" y="15637"/>
                  </a:cubicBezTo>
                  <a:cubicBezTo>
                    <a:pt x="1" y="26542"/>
                    <a:pt x="13498" y="43702"/>
                    <a:pt x="13498" y="43702"/>
                  </a:cubicBezTo>
                  <a:cubicBezTo>
                    <a:pt x="13498" y="43702"/>
                    <a:pt x="28181" y="46428"/>
                    <a:pt x="38491" y="46428"/>
                  </a:cubicBezTo>
                  <a:cubicBezTo>
                    <a:pt x="42000" y="46428"/>
                    <a:pt x="45003" y="46112"/>
                    <a:pt x="46748" y="45266"/>
                  </a:cubicBezTo>
                  <a:cubicBezTo>
                    <a:pt x="53661" y="41891"/>
                    <a:pt x="65019" y="14279"/>
                    <a:pt x="53826" y="2963"/>
                  </a:cubicBezTo>
                  <a:cubicBezTo>
                    <a:pt x="52674" y="1770"/>
                    <a:pt x="51357" y="782"/>
                    <a:pt x="49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9"/>
            <p:cNvSpPr/>
            <p:nvPr/>
          </p:nvSpPr>
          <p:spPr>
            <a:xfrm>
              <a:off x="3037554" y="3550369"/>
              <a:ext cx="3474" cy="12695"/>
            </a:xfrm>
            <a:custGeom>
              <a:avLst/>
              <a:gdLst/>
              <a:ahLst/>
              <a:cxnLst/>
              <a:rect l="l" t="t" r="r" b="b"/>
              <a:pathLst>
                <a:path w="248" h="906" extrusionOk="0">
                  <a:moveTo>
                    <a:pt x="247" y="0"/>
                  </a:moveTo>
                  <a:cubicBezTo>
                    <a:pt x="247" y="1"/>
                    <a:pt x="124" y="330"/>
                    <a:pt x="0" y="906"/>
                  </a:cubicBezTo>
                  <a:cubicBezTo>
                    <a:pt x="124" y="618"/>
                    <a:pt x="206" y="288"/>
                    <a:pt x="247" y="0"/>
                  </a:cubicBezTo>
                  <a:close/>
                </a:path>
              </a:pathLst>
            </a:custGeom>
            <a:solidFill>
              <a:srgbClr val="C4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9"/>
            <p:cNvSpPr/>
            <p:nvPr/>
          </p:nvSpPr>
          <p:spPr>
            <a:xfrm>
              <a:off x="2844395" y="3350425"/>
              <a:ext cx="621512" cy="346095"/>
            </a:xfrm>
            <a:custGeom>
              <a:avLst/>
              <a:gdLst/>
              <a:ahLst/>
              <a:cxnLst/>
              <a:rect l="l" t="t" r="r" b="b"/>
              <a:pathLst>
                <a:path w="44362" h="24699" extrusionOk="0">
                  <a:moveTo>
                    <a:pt x="14033" y="14270"/>
                  </a:moveTo>
                  <a:cubicBezTo>
                    <a:pt x="13992" y="14558"/>
                    <a:pt x="13910" y="14888"/>
                    <a:pt x="13786" y="15176"/>
                  </a:cubicBezTo>
                  <a:cubicBezTo>
                    <a:pt x="13910" y="14600"/>
                    <a:pt x="14033" y="14271"/>
                    <a:pt x="14033" y="14270"/>
                  </a:cubicBezTo>
                  <a:close/>
                  <a:moveTo>
                    <a:pt x="38191" y="0"/>
                  </a:moveTo>
                  <a:cubicBezTo>
                    <a:pt x="31179" y="0"/>
                    <a:pt x="25391" y="6627"/>
                    <a:pt x="23530" y="6627"/>
                  </a:cubicBezTo>
                  <a:cubicBezTo>
                    <a:pt x="23405" y="6627"/>
                    <a:pt x="23298" y="6597"/>
                    <a:pt x="23210" y="6534"/>
                  </a:cubicBezTo>
                  <a:cubicBezTo>
                    <a:pt x="19990" y="4300"/>
                    <a:pt x="16760" y="3320"/>
                    <a:pt x="13706" y="3320"/>
                  </a:cubicBezTo>
                  <a:cubicBezTo>
                    <a:pt x="8209" y="3320"/>
                    <a:pt x="3281" y="6491"/>
                    <a:pt x="1" y="11225"/>
                  </a:cubicBezTo>
                  <a:cubicBezTo>
                    <a:pt x="865" y="14723"/>
                    <a:pt x="2552" y="18056"/>
                    <a:pt x="6050" y="18385"/>
                  </a:cubicBezTo>
                  <a:cubicBezTo>
                    <a:pt x="6610" y="18445"/>
                    <a:pt x="7131" y="18472"/>
                    <a:pt x="7615" y="18472"/>
                  </a:cubicBezTo>
                  <a:cubicBezTo>
                    <a:pt x="11826" y="18472"/>
                    <a:pt x="13270" y="16394"/>
                    <a:pt x="13786" y="15176"/>
                  </a:cubicBezTo>
                  <a:lnTo>
                    <a:pt x="13786" y="15176"/>
                  </a:lnTo>
                  <a:cubicBezTo>
                    <a:pt x="13169" y="17645"/>
                    <a:pt x="11976" y="24311"/>
                    <a:pt x="16955" y="24681"/>
                  </a:cubicBezTo>
                  <a:cubicBezTo>
                    <a:pt x="17106" y="24693"/>
                    <a:pt x="17254" y="24698"/>
                    <a:pt x="17400" y="24698"/>
                  </a:cubicBezTo>
                  <a:cubicBezTo>
                    <a:pt x="23120" y="24698"/>
                    <a:pt x="24568" y="16246"/>
                    <a:pt x="24568" y="16246"/>
                  </a:cubicBezTo>
                  <a:cubicBezTo>
                    <a:pt x="24568" y="16246"/>
                    <a:pt x="27696" y="22315"/>
                    <a:pt x="31362" y="22315"/>
                  </a:cubicBezTo>
                  <a:cubicBezTo>
                    <a:pt x="31900" y="22315"/>
                    <a:pt x="32450" y="22184"/>
                    <a:pt x="33004" y="21883"/>
                  </a:cubicBezTo>
                  <a:cubicBezTo>
                    <a:pt x="37324" y="19579"/>
                    <a:pt x="34691" y="11596"/>
                    <a:pt x="34691" y="11596"/>
                  </a:cubicBezTo>
                  <a:lnTo>
                    <a:pt x="34691" y="11596"/>
                  </a:lnTo>
                  <a:cubicBezTo>
                    <a:pt x="34691" y="11596"/>
                    <a:pt x="36883" y="13324"/>
                    <a:pt x="39197" y="13324"/>
                  </a:cubicBezTo>
                  <a:cubicBezTo>
                    <a:pt x="40844" y="13324"/>
                    <a:pt x="42553" y="12449"/>
                    <a:pt x="43579" y="9456"/>
                  </a:cubicBezTo>
                  <a:cubicBezTo>
                    <a:pt x="44361" y="7193"/>
                    <a:pt x="44114" y="4271"/>
                    <a:pt x="43374" y="1308"/>
                  </a:cubicBezTo>
                  <a:cubicBezTo>
                    <a:pt x="41601" y="377"/>
                    <a:pt x="39861" y="0"/>
                    <a:pt x="3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9"/>
          <p:cNvGrpSpPr/>
          <p:nvPr/>
        </p:nvGrpSpPr>
        <p:grpSpPr>
          <a:xfrm>
            <a:off x="3951744" y="2298374"/>
            <a:ext cx="1317414" cy="1729091"/>
            <a:chOff x="4293050" y="2619656"/>
            <a:chExt cx="1317414" cy="1729091"/>
          </a:xfrm>
        </p:grpSpPr>
        <p:sp>
          <p:nvSpPr>
            <p:cNvPr id="1390" name="Google Shape;1390;p59"/>
            <p:cNvSpPr/>
            <p:nvPr/>
          </p:nvSpPr>
          <p:spPr>
            <a:xfrm>
              <a:off x="4776769" y="3876805"/>
              <a:ext cx="163973" cy="363829"/>
            </a:xfrm>
            <a:custGeom>
              <a:avLst/>
              <a:gdLst/>
              <a:ahLst/>
              <a:cxnLst/>
              <a:rect l="l" t="t" r="r" b="b"/>
              <a:pathLst>
                <a:path w="14856" h="32963" extrusionOk="0">
                  <a:moveTo>
                    <a:pt x="12428" y="1"/>
                  </a:moveTo>
                  <a:lnTo>
                    <a:pt x="0" y="2758"/>
                  </a:lnTo>
                  <a:lnTo>
                    <a:pt x="9218" y="32962"/>
                  </a:lnTo>
                  <a:lnTo>
                    <a:pt x="14856" y="32962"/>
                  </a:lnTo>
                  <a:lnTo>
                    <a:pt x="12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9"/>
            <p:cNvSpPr/>
            <p:nvPr/>
          </p:nvSpPr>
          <p:spPr>
            <a:xfrm>
              <a:off x="4565699" y="4194729"/>
              <a:ext cx="666190" cy="154017"/>
            </a:xfrm>
            <a:custGeom>
              <a:avLst/>
              <a:gdLst/>
              <a:ahLst/>
              <a:cxnLst/>
              <a:rect l="l" t="t" r="r" b="b"/>
              <a:pathLst>
                <a:path w="60357" h="13954" extrusionOk="0">
                  <a:moveTo>
                    <a:pt x="31242" y="1"/>
                  </a:moveTo>
                  <a:cubicBezTo>
                    <a:pt x="31139" y="1"/>
                    <a:pt x="31037" y="1"/>
                    <a:pt x="30934" y="2"/>
                  </a:cubicBezTo>
                  <a:cubicBezTo>
                    <a:pt x="15831" y="125"/>
                    <a:pt x="4597" y="8890"/>
                    <a:pt x="565" y="12471"/>
                  </a:cubicBezTo>
                  <a:cubicBezTo>
                    <a:pt x="0" y="12995"/>
                    <a:pt x="344" y="13953"/>
                    <a:pt x="1132" y="13953"/>
                  </a:cubicBezTo>
                  <a:cubicBezTo>
                    <a:pt x="1149" y="13953"/>
                    <a:pt x="1165" y="13953"/>
                    <a:pt x="1182" y="13952"/>
                  </a:cubicBezTo>
                  <a:lnTo>
                    <a:pt x="59204" y="13952"/>
                  </a:lnTo>
                  <a:cubicBezTo>
                    <a:pt x="59945" y="13952"/>
                    <a:pt x="60356" y="13088"/>
                    <a:pt x="59821" y="12512"/>
                  </a:cubicBezTo>
                  <a:cubicBezTo>
                    <a:pt x="56388" y="8956"/>
                    <a:pt x="46297" y="1"/>
                    <a:pt x="3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9"/>
            <p:cNvSpPr/>
            <p:nvPr/>
          </p:nvSpPr>
          <p:spPr>
            <a:xfrm>
              <a:off x="5250951" y="3470758"/>
              <a:ext cx="160342" cy="166699"/>
            </a:xfrm>
            <a:custGeom>
              <a:avLst/>
              <a:gdLst/>
              <a:ahLst/>
              <a:cxnLst/>
              <a:rect l="l" t="t" r="r" b="b"/>
              <a:pathLst>
                <a:path w="14527" h="15103" extrusionOk="0">
                  <a:moveTo>
                    <a:pt x="4857" y="0"/>
                  </a:moveTo>
                  <a:lnTo>
                    <a:pt x="1" y="5514"/>
                  </a:lnTo>
                  <a:lnTo>
                    <a:pt x="7038" y="15102"/>
                  </a:lnTo>
                  <a:lnTo>
                    <a:pt x="14527" y="11028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9"/>
            <p:cNvSpPr/>
            <p:nvPr/>
          </p:nvSpPr>
          <p:spPr>
            <a:xfrm>
              <a:off x="4386152" y="2732592"/>
              <a:ext cx="141721" cy="100022"/>
            </a:xfrm>
            <a:custGeom>
              <a:avLst/>
              <a:gdLst/>
              <a:ahLst/>
              <a:cxnLst/>
              <a:rect l="l" t="t" r="r" b="b"/>
              <a:pathLst>
                <a:path w="12840" h="9062" extrusionOk="0">
                  <a:moveTo>
                    <a:pt x="5724" y="0"/>
                  </a:moveTo>
                  <a:cubicBezTo>
                    <a:pt x="4937" y="0"/>
                    <a:pt x="4176" y="287"/>
                    <a:pt x="3499" y="996"/>
                  </a:cubicBezTo>
                  <a:cubicBezTo>
                    <a:pt x="1" y="4700"/>
                    <a:pt x="9795" y="9062"/>
                    <a:pt x="9795" y="9062"/>
                  </a:cubicBezTo>
                  <a:lnTo>
                    <a:pt x="12840" y="5111"/>
                  </a:lnTo>
                  <a:cubicBezTo>
                    <a:pt x="12840" y="5111"/>
                    <a:pt x="9047" y="0"/>
                    <a:pt x="5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9"/>
            <p:cNvSpPr/>
            <p:nvPr/>
          </p:nvSpPr>
          <p:spPr>
            <a:xfrm>
              <a:off x="4538315" y="2619656"/>
              <a:ext cx="735815" cy="1065030"/>
            </a:xfrm>
            <a:custGeom>
              <a:avLst/>
              <a:gdLst/>
              <a:ahLst/>
              <a:cxnLst/>
              <a:rect l="l" t="t" r="r" b="b"/>
              <a:pathLst>
                <a:path w="66665" h="96492" extrusionOk="0">
                  <a:moveTo>
                    <a:pt x="32712" y="1"/>
                  </a:moveTo>
                  <a:cubicBezTo>
                    <a:pt x="26508" y="1"/>
                    <a:pt x="20293" y="1173"/>
                    <a:pt x="14403" y="3533"/>
                  </a:cubicBezTo>
                  <a:cubicBezTo>
                    <a:pt x="13457" y="9047"/>
                    <a:pt x="12346" y="15425"/>
                    <a:pt x="11646" y="17030"/>
                  </a:cubicBezTo>
                  <a:cubicBezTo>
                    <a:pt x="10412" y="19911"/>
                    <a:pt x="288" y="29375"/>
                    <a:pt x="124" y="33696"/>
                  </a:cubicBezTo>
                  <a:cubicBezTo>
                    <a:pt x="0" y="38017"/>
                    <a:pt x="9177" y="38182"/>
                    <a:pt x="9342" y="39704"/>
                  </a:cubicBezTo>
                  <a:cubicBezTo>
                    <a:pt x="9506" y="41227"/>
                    <a:pt x="5803" y="45054"/>
                    <a:pt x="7942" y="48140"/>
                  </a:cubicBezTo>
                  <a:cubicBezTo>
                    <a:pt x="8808" y="49372"/>
                    <a:pt x="10482" y="49668"/>
                    <a:pt x="12209" y="49668"/>
                  </a:cubicBezTo>
                  <a:cubicBezTo>
                    <a:pt x="13805" y="49668"/>
                    <a:pt x="15448" y="49415"/>
                    <a:pt x="16540" y="49415"/>
                  </a:cubicBezTo>
                  <a:cubicBezTo>
                    <a:pt x="17187" y="49415"/>
                    <a:pt x="17641" y="49504"/>
                    <a:pt x="17777" y="49786"/>
                  </a:cubicBezTo>
                  <a:cubicBezTo>
                    <a:pt x="18395" y="51062"/>
                    <a:pt x="19465" y="56576"/>
                    <a:pt x="21275" y="58428"/>
                  </a:cubicBezTo>
                  <a:cubicBezTo>
                    <a:pt x="23127" y="60238"/>
                    <a:pt x="14074" y="63613"/>
                    <a:pt x="15308" y="67769"/>
                  </a:cubicBezTo>
                  <a:cubicBezTo>
                    <a:pt x="16543" y="71884"/>
                    <a:pt x="34155" y="71760"/>
                    <a:pt x="35102" y="73736"/>
                  </a:cubicBezTo>
                  <a:cubicBezTo>
                    <a:pt x="36007" y="75711"/>
                    <a:pt x="30658" y="77563"/>
                    <a:pt x="32016" y="79703"/>
                  </a:cubicBezTo>
                  <a:cubicBezTo>
                    <a:pt x="33374" y="81842"/>
                    <a:pt x="40616" y="80937"/>
                    <a:pt x="41192" y="83530"/>
                  </a:cubicBezTo>
                  <a:cubicBezTo>
                    <a:pt x="41604" y="85258"/>
                    <a:pt x="43908" y="91513"/>
                    <a:pt x="46336" y="96492"/>
                  </a:cubicBezTo>
                  <a:cubicBezTo>
                    <a:pt x="50945" y="95134"/>
                    <a:pt x="55348" y="93159"/>
                    <a:pt x="59381" y="90525"/>
                  </a:cubicBezTo>
                  <a:cubicBezTo>
                    <a:pt x="61644" y="80772"/>
                    <a:pt x="57323" y="73118"/>
                    <a:pt x="57488" y="72049"/>
                  </a:cubicBezTo>
                  <a:cubicBezTo>
                    <a:pt x="57611" y="70814"/>
                    <a:pt x="66664" y="67604"/>
                    <a:pt x="64072" y="59950"/>
                  </a:cubicBezTo>
                  <a:cubicBezTo>
                    <a:pt x="62816" y="56244"/>
                    <a:pt x="58463" y="55442"/>
                    <a:pt x="54218" y="55442"/>
                  </a:cubicBezTo>
                  <a:cubicBezTo>
                    <a:pt x="50981" y="55442"/>
                    <a:pt x="47808" y="55908"/>
                    <a:pt x="46118" y="55908"/>
                  </a:cubicBezTo>
                  <a:cubicBezTo>
                    <a:pt x="45447" y="55908"/>
                    <a:pt x="45010" y="55834"/>
                    <a:pt x="44896" y="55629"/>
                  </a:cubicBezTo>
                  <a:cubicBezTo>
                    <a:pt x="44155" y="54272"/>
                    <a:pt x="47365" y="54889"/>
                    <a:pt x="45966" y="50897"/>
                  </a:cubicBezTo>
                  <a:cubicBezTo>
                    <a:pt x="45734" y="50217"/>
                    <a:pt x="45083" y="49942"/>
                    <a:pt x="44163" y="49942"/>
                  </a:cubicBezTo>
                  <a:cubicBezTo>
                    <a:pt x="40287" y="49942"/>
                    <a:pt x="31649" y="54823"/>
                    <a:pt x="29581" y="54823"/>
                  </a:cubicBezTo>
                  <a:cubicBezTo>
                    <a:pt x="29261" y="54823"/>
                    <a:pt x="29098" y="54706"/>
                    <a:pt x="29135" y="54436"/>
                  </a:cubicBezTo>
                  <a:cubicBezTo>
                    <a:pt x="29423" y="51967"/>
                    <a:pt x="25884" y="48428"/>
                    <a:pt x="26213" y="47358"/>
                  </a:cubicBezTo>
                  <a:cubicBezTo>
                    <a:pt x="26501" y="46288"/>
                    <a:pt x="36336" y="40486"/>
                    <a:pt x="39382" y="36042"/>
                  </a:cubicBezTo>
                  <a:cubicBezTo>
                    <a:pt x="42468" y="31556"/>
                    <a:pt x="38641" y="30363"/>
                    <a:pt x="38764" y="29581"/>
                  </a:cubicBezTo>
                  <a:cubicBezTo>
                    <a:pt x="38929" y="28799"/>
                    <a:pt x="47817" y="25919"/>
                    <a:pt x="52097" y="19911"/>
                  </a:cubicBezTo>
                  <a:cubicBezTo>
                    <a:pt x="54237" y="16948"/>
                    <a:pt x="55019" y="10858"/>
                    <a:pt x="55266" y="5467"/>
                  </a:cubicBezTo>
                  <a:cubicBezTo>
                    <a:pt x="48202" y="1832"/>
                    <a:pt x="40465" y="1"/>
                    <a:pt x="32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9"/>
            <p:cNvSpPr/>
            <p:nvPr/>
          </p:nvSpPr>
          <p:spPr>
            <a:xfrm>
              <a:off x="4293050" y="2658641"/>
              <a:ext cx="756709" cy="1046686"/>
            </a:xfrm>
            <a:custGeom>
              <a:avLst/>
              <a:gdLst/>
              <a:ahLst/>
              <a:cxnLst/>
              <a:rect l="l" t="t" r="r" b="b"/>
              <a:pathLst>
                <a:path w="68558" h="94830" extrusionOk="0">
                  <a:moveTo>
                    <a:pt x="36624" y="1"/>
                  </a:moveTo>
                  <a:lnTo>
                    <a:pt x="36624" y="1"/>
                  </a:lnTo>
                  <a:cubicBezTo>
                    <a:pt x="12345" y="9795"/>
                    <a:pt x="0" y="36872"/>
                    <a:pt x="8518" y="61603"/>
                  </a:cubicBezTo>
                  <a:cubicBezTo>
                    <a:pt x="15507" y="81928"/>
                    <a:pt x="34518" y="94829"/>
                    <a:pt x="55006" y="94829"/>
                  </a:cubicBezTo>
                  <a:cubicBezTo>
                    <a:pt x="59489" y="94829"/>
                    <a:pt x="64043" y="94212"/>
                    <a:pt x="68557" y="92919"/>
                  </a:cubicBezTo>
                  <a:cubicBezTo>
                    <a:pt x="66129" y="87940"/>
                    <a:pt x="63866" y="81685"/>
                    <a:pt x="63413" y="79998"/>
                  </a:cubicBezTo>
                  <a:cubicBezTo>
                    <a:pt x="62837" y="77405"/>
                    <a:pt x="55636" y="78352"/>
                    <a:pt x="54237" y="76171"/>
                  </a:cubicBezTo>
                  <a:cubicBezTo>
                    <a:pt x="52879" y="74031"/>
                    <a:pt x="58228" y="72179"/>
                    <a:pt x="57323" y="70204"/>
                  </a:cubicBezTo>
                  <a:cubicBezTo>
                    <a:pt x="56459" y="68228"/>
                    <a:pt x="38805" y="68352"/>
                    <a:pt x="37571" y="64237"/>
                  </a:cubicBezTo>
                  <a:cubicBezTo>
                    <a:pt x="36336" y="60081"/>
                    <a:pt x="45389" y="56706"/>
                    <a:pt x="43537" y="54896"/>
                  </a:cubicBezTo>
                  <a:cubicBezTo>
                    <a:pt x="41686" y="53044"/>
                    <a:pt x="40616" y="47530"/>
                    <a:pt x="39998" y="46254"/>
                  </a:cubicBezTo>
                  <a:cubicBezTo>
                    <a:pt x="39862" y="45972"/>
                    <a:pt x="39410" y="45883"/>
                    <a:pt x="38766" y="45883"/>
                  </a:cubicBezTo>
                  <a:cubicBezTo>
                    <a:pt x="37678" y="45883"/>
                    <a:pt x="36042" y="46136"/>
                    <a:pt x="34447" y="46136"/>
                  </a:cubicBezTo>
                  <a:cubicBezTo>
                    <a:pt x="32722" y="46136"/>
                    <a:pt x="31046" y="45840"/>
                    <a:pt x="30163" y="44608"/>
                  </a:cubicBezTo>
                  <a:cubicBezTo>
                    <a:pt x="28024" y="41522"/>
                    <a:pt x="31727" y="37695"/>
                    <a:pt x="31563" y="36172"/>
                  </a:cubicBezTo>
                  <a:cubicBezTo>
                    <a:pt x="31398" y="34650"/>
                    <a:pt x="22221" y="34485"/>
                    <a:pt x="22386" y="30164"/>
                  </a:cubicBezTo>
                  <a:cubicBezTo>
                    <a:pt x="22509" y="25802"/>
                    <a:pt x="32674" y="16379"/>
                    <a:pt x="33867" y="13498"/>
                  </a:cubicBezTo>
                  <a:cubicBezTo>
                    <a:pt x="34525" y="11893"/>
                    <a:pt x="35678" y="5515"/>
                    <a:pt x="36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9"/>
            <p:cNvSpPr/>
            <p:nvPr/>
          </p:nvSpPr>
          <p:spPr>
            <a:xfrm>
              <a:off x="4516063" y="3313816"/>
              <a:ext cx="1094401" cy="633862"/>
            </a:xfrm>
            <a:custGeom>
              <a:avLst/>
              <a:gdLst/>
              <a:ahLst/>
              <a:cxnLst/>
              <a:rect l="l" t="t" r="r" b="b"/>
              <a:pathLst>
                <a:path w="99153" h="57428" extrusionOk="0">
                  <a:moveTo>
                    <a:pt x="90317" y="0"/>
                  </a:moveTo>
                  <a:cubicBezTo>
                    <a:pt x="89533" y="0"/>
                    <a:pt x="88790" y="152"/>
                    <a:pt x="88145" y="434"/>
                  </a:cubicBezTo>
                  <a:cubicBezTo>
                    <a:pt x="84318" y="2080"/>
                    <a:pt x="86046" y="21256"/>
                    <a:pt x="58722" y="35535"/>
                  </a:cubicBezTo>
                  <a:cubicBezTo>
                    <a:pt x="49491" y="40345"/>
                    <a:pt x="40674" y="41900"/>
                    <a:pt x="32907" y="41900"/>
                  </a:cubicBezTo>
                  <a:cubicBezTo>
                    <a:pt x="18689" y="41900"/>
                    <a:pt x="7994" y="36688"/>
                    <a:pt x="4735" y="36688"/>
                  </a:cubicBezTo>
                  <a:cubicBezTo>
                    <a:pt x="4504" y="36688"/>
                    <a:pt x="4311" y="36714"/>
                    <a:pt x="4156" y="36770"/>
                  </a:cubicBezTo>
                  <a:cubicBezTo>
                    <a:pt x="329" y="38128"/>
                    <a:pt x="0" y="42119"/>
                    <a:pt x="0" y="45493"/>
                  </a:cubicBezTo>
                  <a:cubicBezTo>
                    <a:pt x="27" y="51206"/>
                    <a:pt x="14217" y="57427"/>
                    <a:pt x="31617" y="57427"/>
                  </a:cubicBezTo>
                  <a:cubicBezTo>
                    <a:pt x="40413" y="57427"/>
                    <a:pt x="50029" y="55838"/>
                    <a:pt x="59051" y="51789"/>
                  </a:cubicBezTo>
                  <a:cubicBezTo>
                    <a:pt x="84647" y="40267"/>
                    <a:pt x="96581" y="23725"/>
                    <a:pt x="97815" y="14219"/>
                  </a:cubicBezTo>
                  <a:cubicBezTo>
                    <a:pt x="99152" y="3796"/>
                    <a:pt x="94233" y="0"/>
                    <a:pt x="90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9"/>
            <p:cNvSpPr/>
            <p:nvPr/>
          </p:nvSpPr>
          <p:spPr>
            <a:xfrm>
              <a:off x="4821609" y="2682738"/>
              <a:ext cx="626809" cy="938839"/>
            </a:xfrm>
            <a:custGeom>
              <a:avLst/>
              <a:gdLst/>
              <a:ahLst/>
              <a:cxnLst/>
              <a:rect l="l" t="t" r="r" b="b"/>
              <a:pathLst>
                <a:path w="56789" h="85059" extrusionOk="0">
                  <a:moveTo>
                    <a:pt x="29382" y="0"/>
                  </a:moveTo>
                  <a:cubicBezTo>
                    <a:pt x="29135" y="5391"/>
                    <a:pt x="28353" y="11481"/>
                    <a:pt x="26213" y="14444"/>
                  </a:cubicBezTo>
                  <a:cubicBezTo>
                    <a:pt x="21933" y="20411"/>
                    <a:pt x="13045" y="23333"/>
                    <a:pt x="12880" y="24073"/>
                  </a:cubicBezTo>
                  <a:cubicBezTo>
                    <a:pt x="12757" y="24855"/>
                    <a:pt x="16584" y="26090"/>
                    <a:pt x="13498" y="30534"/>
                  </a:cubicBezTo>
                  <a:cubicBezTo>
                    <a:pt x="10452" y="34978"/>
                    <a:pt x="659" y="40821"/>
                    <a:pt x="329" y="41850"/>
                  </a:cubicBezTo>
                  <a:cubicBezTo>
                    <a:pt x="0" y="42920"/>
                    <a:pt x="3539" y="46459"/>
                    <a:pt x="3251" y="48928"/>
                  </a:cubicBezTo>
                  <a:cubicBezTo>
                    <a:pt x="3214" y="49198"/>
                    <a:pt x="3377" y="49315"/>
                    <a:pt x="3697" y="49315"/>
                  </a:cubicBezTo>
                  <a:cubicBezTo>
                    <a:pt x="5765" y="49315"/>
                    <a:pt x="14403" y="44434"/>
                    <a:pt x="18279" y="44434"/>
                  </a:cubicBezTo>
                  <a:cubicBezTo>
                    <a:pt x="19199" y="44434"/>
                    <a:pt x="19850" y="44709"/>
                    <a:pt x="20082" y="45389"/>
                  </a:cubicBezTo>
                  <a:cubicBezTo>
                    <a:pt x="21481" y="49381"/>
                    <a:pt x="18271" y="48764"/>
                    <a:pt x="19012" y="50121"/>
                  </a:cubicBezTo>
                  <a:cubicBezTo>
                    <a:pt x="19126" y="50326"/>
                    <a:pt x="19563" y="50400"/>
                    <a:pt x="20234" y="50400"/>
                  </a:cubicBezTo>
                  <a:cubicBezTo>
                    <a:pt x="21924" y="50400"/>
                    <a:pt x="25097" y="49934"/>
                    <a:pt x="28334" y="49934"/>
                  </a:cubicBezTo>
                  <a:cubicBezTo>
                    <a:pt x="32579" y="49934"/>
                    <a:pt x="36932" y="50736"/>
                    <a:pt x="38188" y="54442"/>
                  </a:cubicBezTo>
                  <a:cubicBezTo>
                    <a:pt x="40780" y="62096"/>
                    <a:pt x="31768" y="65306"/>
                    <a:pt x="31604" y="66541"/>
                  </a:cubicBezTo>
                  <a:cubicBezTo>
                    <a:pt x="31439" y="67610"/>
                    <a:pt x="35760" y="75264"/>
                    <a:pt x="33497" y="85058"/>
                  </a:cubicBezTo>
                  <a:cubicBezTo>
                    <a:pt x="48229" y="75553"/>
                    <a:pt x="56788" y="58887"/>
                    <a:pt x="55965" y="41356"/>
                  </a:cubicBezTo>
                  <a:cubicBezTo>
                    <a:pt x="55101" y="23826"/>
                    <a:pt x="44978" y="8066"/>
                    <a:pt x="2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694;p42"/>
          <p:cNvSpPr txBox="1">
            <a:spLocks/>
          </p:cNvSpPr>
          <p:nvPr/>
        </p:nvSpPr>
        <p:spPr>
          <a:xfrm>
            <a:off x="1854450" y="-83998"/>
            <a:ext cx="6204900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6000">
                <a:solidFill>
                  <a:schemeClr val="accent1"/>
                </a:solidFill>
              </a:rPr>
              <a:t>THANK YOU</a:t>
            </a:r>
            <a:endParaRPr lang="en-US" sz="600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248764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+mj-lt"/>
              </a:rPr>
              <a:t>KHỞI ĐỘNG</a:t>
            </a:r>
            <a:endParaRPr b="1">
              <a:latin typeface="+mj-lt"/>
            </a:endParaRP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248764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01</a:t>
            </a:r>
            <a:endParaRPr b="1">
              <a:latin typeface="+mj-lt"/>
            </a:endParaRPr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3"/>
          </p:nvPr>
        </p:nvSpPr>
        <p:spPr>
          <a:xfrm>
            <a:off x="248762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02</a:t>
            </a:r>
            <a:endParaRPr b="1">
              <a:latin typeface="+mj-lt"/>
            </a:endParaRPr>
          </a:p>
        </p:txBody>
      </p:sp>
      <p:sp>
        <p:nvSpPr>
          <p:cNvPr id="480" name="Google Shape;480;p35"/>
          <p:cNvSpPr txBox="1">
            <a:spLocks noGrp="1"/>
          </p:cNvSpPr>
          <p:nvPr>
            <p:ph type="title" idx="6"/>
          </p:nvPr>
        </p:nvSpPr>
        <p:spPr>
          <a:xfrm>
            <a:off x="6292993" y="662165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03 </a:t>
            </a:r>
            <a:endParaRPr b="1">
              <a:latin typeface="+mj-lt"/>
            </a:endParaRPr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8"/>
          </p:nvPr>
        </p:nvSpPr>
        <p:spPr>
          <a:xfrm>
            <a:off x="6292993" y="1042451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+mj-lt"/>
              </a:rPr>
              <a:t>THỰC HÀNH</a:t>
            </a:r>
            <a:endParaRPr b="1">
              <a:latin typeface="+mj-lt"/>
            </a:endParaRPr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9"/>
          </p:nvPr>
        </p:nvSpPr>
        <p:spPr>
          <a:xfrm>
            <a:off x="6292993" y="2510967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04</a:t>
            </a:r>
            <a:endParaRPr b="1">
              <a:latin typeface="+mj-lt"/>
            </a:endParaRPr>
          </a:p>
        </p:txBody>
      </p:sp>
      <p:sp>
        <p:nvSpPr>
          <p:cNvPr id="485" name="Google Shape;485;p35"/>
          <p:cNvSpPr txBox="1">
            <a:spLocks noGrp="1"/>
          </p:cNvSpPr>
          <p:nvPr>
            <p:ph type="subTitle" idx="14"/>
          </p:nvPr>
        </p:nvSpPr>
        <p:spPr>
          <a:xfrm>
            <a:off x="6292993" y="2839698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+mj-lt"/>
              </a:rPr>
              <a:t>VẬN DỤNG</a:t>
            </a:r>
            <a:endParaRPr b="1">
              <a:latin typeface="+mj-lt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5"/>
          </p:nvPr>
        </p:nvSpPr>
        <p:spPr>
          <a:xfrm>
            <a:off x="2542231" y="3600186"/>
            <a:ext cx="3756339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+mj-lt"/>
              </a:rPr>
              <a:t>KHÁM PHÁ</a:t>
            </a:r>
            <a:endParaRPr sz="2000" b="1">
              <a:latin typeface="+mj-lt"/>
            </a:endParaRPr>
          </a:p>
        </p:txBody>
      </p:sp>
      <p:grpSp>
        <p:nvGrpSpPr>
          <p:cNvPr id="487" name="Google Shape;487;p35"/>
          <p:cNvGrpSpPr/>
          <p:nvPr/>
        </p:nvGrpSpPr>
        <p:grpSpPr>
          <a:xfrm>
            <a:off x="232500" y="1503594"/>
            <a:ext cx="1946171" cy="3165009"/>
            <a:chOff x="386200" y="894988"/>
            <a:chExt cx="1816475" cy="2954088"/>
          </a:xfrm>
        </p:grpSpPr>
        <p:sp>
          <p:nvSpPr>
            <p:cNvPr id="488" name="Google Shape;488;p35"/>
            <p:cNvSpPr/>
            <p:nvPr/>
          </p:nvSpPr>
          <p:spPr>
            <a:xfrm>
              <a:off x="1364750" y="3637175"/>
              <a:ext cx="186525" cy="211900"/>
            </a:xfrm>
            <a:custGeom>
              <a:avLst/>
              <a:gdLst/>
              <a:ahLst/>
              <a:cxnLst/>
              <a:rect l="l" t="t" r="r" b="b"/>
              <a:pathLst>
                <a:path w="7461" h="8476" extrusionOk="0">
                  <a:moveTo>
                    <a:pt x="2965" y="1"/>
                  </a:moveTo>
                  <a:lnTo>
                    <a:pt x="810" y="4263"/>
                  </a:lnTo>
                  <a:cubicBezTo>
                    <a:pt x="810" y="4263"/>
                    <a:pt x="0" y="7633"/>
                    <a:pt x="1881" y="8407"/>
                  </a:cubicBezTo>
                  <a:cubicBezTo>
                    <a:pt x="1992" y="8453"/>
                    <a:pt x="2110" y="8475"/>
                    <a:pt x="2233" y="8475"/>
                  </a:cubicBezTo>
                  <a:cubicBezTo>
                    <a:pt x="4183" y="8475"/>
                    <a:pt x="7460" y="2912"/>
                    <a:pt x="5679" y="1501"/>
                  </a:cubicBezTo>
                  <a:cubicBezTo>
                    <a:pt x="3786" y="1"/>
                    <a:pt x="2965" y="1"/>
                    <a:pt x="296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grpSp>
          <p:nvGrpSpPr>
            <p:cNvPr id="489" name="Google Shape;489;p35"/>
            <p:cNvGrpSpPr/>
            <p:nvPr/>
          </p:nvGrpSpPr>
          <p:grpSpPr>
            <a:xfrm>
              <a:off x="386200" y="894988"/>
              <a:ext cx="1816475" cy="2848788"/>
              <a:chOff x="386200" y="894988"/>
              <a:chExt cx="1816475" cy="2848788"/>
            </a:xfrm>
          </p:grpSpPr>
          <p:sp>
            <p:nvSpPr>
              <p:cNvPr id="490" name="Google Shape;490;p35"/>
              <p:cNvSpPr/>
              <p:nvPr/>
            </p:nvSpPr>
            <p:spPr>
              <a:xfrm>
                <a:off x="386200" y="3156050"/>
                <a:ext cx="213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6694" extrusionOk="0">
                    <a:moveTo>
                      <a:pt x="2643" y="1"/>
                    </a:moveTo>
                    <a:cubicBezTo>
                      <a:pt x="2315" y="1"/>
                      <a:pt x="1975" y="141"/>
                      <a:pt x="1637" y="494"/>
                    </a:cubicBezTo>
                    <a:cubicBezTo>
                      <a:pt x="0" y="2189"/>
                      <a:pt x="1715" y="6693"/>
                      <a:pt x="4927" y="6693"/>
                    </a:cubicBezTo>
                    <a:cubicBezTo>
                      <a:pt x="5009" y="6693"/>
                      <a:pt x="5091" y="6691"/>
                      <a:pt x="5174" y="6685"/>
                    </a:cubicBezTo>
                    <a:cubicBezTo>
                      <a:pt x="8543" y="6447"/>
                      <a:pt x="7686" y="2172"/>
                      <a:pt x="7686" y="2172"/>
                    </a:cubicBezTo>
                    <a:lnTo>
                      <a:pt x="5019" y="2172"/>
                    </a:lnTo>
                    <a:cubicBezTo>
                      <a:pt x="5019" y="2172"/>
                      <a:pt x="3929" y="1"/>
                      <a:pt x="264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91425" y="2776375"/>
                <a:ext cx="997750" cy="967400"/>
              </a:xfrm>
              <a:custGeom>
                <a:avLst/>
                <a:gdLst/>
                <a:ahLst/>
                <a:cxnLst/>
                <a:rect l="l" t="t" r="r" b="b"/>
                <a:pathLst>
                  <a:path w="39910" h="38696" extrusionOk="0">
                    <a:moveTo>
                      <a:pt x="31826" y="0"/>
                    </a:moveTo>
                    <a:cubicBezTo>
                      <a:pt x="31826" y="0"/>
                      <a:pt x="10561" y="8430"/>
                      <a:pt x="965" y="16669"/>
                    </a:cubicBezTo>
                    <a:cubicBezTo>
                      <a:pt x="965" y="16669"/>
                      <a:pt x="0" y="19455"/>
                      <a:pt x="2358" y="21229"/>
                    </a:cubicBezTo>
                    <a:cubicBezTo>
                      <a:pt x="2358" y="21229"/>
                      <a:pt x="27412" y="13076"/>
                      <a:pt x="28888" y="13076"/>
                    </a:cubicBezTo>
                    <a:cubicBezTo>
                      <a:pt x="28931" y="13076"/>
                      <a:pt x="28954" y="13083"/>
                      <a:pt x="28956" y="13097"/>
                    </a:cubicBezTo>
                    <a:cubicBezTo>
                      <a:pt x="29016" y="13597"/>
                      <a:pt x="23860" y="22527"/>
                      <a:pt x="27194" y="30563"/>
                    </a:cubicBezTo>
                    <a:cubicBezTo>
                      <a:pt x="30516" y="38600"/>
                      <a:pt x="35743" y="38695"/>
                      <a:pt x="35743" y="38695"/>
                    </a:cubicBezTo>
                    <a:cubicBezTo>
                      <a:pt x="35743" y="38695"/>
                      <a:pt x="37922" y="37159"/>
                      <a:pt x="39291" y="34099"/>
                    </a:cubicBezTo>
                    <a:cubicBezTo>
                      <a:pt x="39291" y="34099"/>
                      <a:pt x="31969" y="27694"/>
                      <a:pt x="35159" y="20169"/>
                    </a:cubicBezTo>
                    <a:cubicBezTo>
                      <a:pt x="38338" y="12656"/>
                      <a:pt x="39910" y="11906"/>
                      <a:pt x="39910" y="11906"/>
                    </a:cubicBezTo>
                    <a:lnTo>
                      <a:pt x="31826" y="0"/>
                    </a:lnTo>
                    <a:close/>
                  </a:path>
                </a:pathLst>
              </a:custGeom>
              <a:solidFill>
                <a:srgbClr val="88D4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586712" y="1610482"/>
                <a:ext cx="592182" cy="341266"/>
              </a:xfrm>
              <a:custGeom>
                <a:avLst/>
                <a:gdLst/>
                <a:ahLst/>
                <a:cxnLst/>
                <a:rect l="l" t="t" r="r" b="b"/>
                <a:pathLst>
                  <a:path w="23087" h="13306" extrusionOk="0">
                    <a:moveTo>
                      <a:pt x="8097" y="1"/>
                    </a:moveTo>
                    <a:cubicBezTo>
                      <a:pt x="5678" y="1"/>
                      <a:pt x="3072" y="723"/>
                      <a:pt x="632" y="2396"/>
                    </a:cubicBezTo>
                    <a:cubicBezTo>
                      <a:pt x="1" y="5087"/>
                      <a:pt x="36" y="8802"/>
                      <a:pt x="4477" y="9897"/>
                    </a:cubicBezTo>
                    <a:cubicBezTo>
                      <a:pt x="6225" y="10328"/>
                      <a:pt x="7659" y="10492"/>
                      <a:pt x="8828" y="10492"/>
                    </a:cubicBezTo>
                    <a:cubicBezTo>
                      <a:pt x="12467" y="10492"/>
                      <a:pt x="13538" y="8909"/>
                      <a:pt x="13538" y="8909"/>
                    </a:cubicBezTo>
                    <a:cubicBezTo>
                      <a:pt x="13538" y="8909"/>
                      <a:pt x="14892" y="13305"/>
                      <a:pt x="18876" y="13305"/>
                    </a:cubicBezTo>
                    <a:cubicBezTo>
                      <a:pt x="18934" y="13305"/>
                      <a:pt x="18992" y="13304"/>
                      <a:pt x="19051" y="13302"/>
                    </a:cubicBezTo>
                    <a:cubicBezTo>
                      <a:pt x="20753" y="13243"/>
                      <a:pt x="22099" y="12017"/>
                      <a:pt x="23087" y="10600"/>
                    </a:cubicBezTo>
                    <a:cubicBezTo>
                      <a:pt x="21617" y="8140"/>
                      <a:pt x="18865" y="7923"/>
                      <a:pt x="17937" y="7923"/>
                    </a:cubicBezTo>
                    <a:cubicBezTo>
                      <a:pt x="17737" y="7923"/>
                      <a:pt x="17622" y="7933"/>
                      <a:pt x="17622" y="7933"/>
                    </a:cubicBezTo>
                    <a:cubicBezTo>
                      <a:pt x="17761" y="3435"/>
                      <a:pt x="13372" y="1"/>
                      <a:pt x="8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1157275" y="1667600"/>
                <a:ext cx="1045400" cy="970800"/>
              </a:xfrm>
              <a:custGeom>
                <a:avLst/>
                <a:gdLst/>
                <a:ahLst/>
                <a:cxnLst/>
                <a:rect l="l" t="t" r="r" b="b"/>
                <a:pathLst>
                  <a:path w="41816" h="38832" extrusionOk="0">
                    <a:moveTo>
                      <a:pt x="18146" y="0"/>
                    </a:moveTo>
                    <a:cubicBezTo>
                      <a:pt x="18050" y="72"/>
                      <a:pt x="17943" y="131"/>
                      <a:pt x="17848" y="203"/>
                    </a:cubicBezTo>
                    <a:cubicBezTo>
                      <a:pt x="10026" y="5834"/>
                      <a:pt x="6966" y="18729"/>
                      <a:pt x="6966" y="18729"/>
                    </a:cubicBezTo>
                    <a:cubicBezTo>
                      <a:pt x="6966" y="18729"/>
                      <a:pt x="5311" y="24730"/>
                      <a:pt x="3525" y="25182"/>
                    </a:cubicBezTo>
                    <a:cubicBezTo>
                      <a:pt x="1751" y="25634"/>
                      <a:pt x="1" y="28337"/>
                      <a:pt x="2929" y="30790"/>
                    </a:cubicBezTo>
                    <a:cubicBezTo>
                      <a:pt x="3996" y="31675"/>
                      <a:pt x="4916" y="31958"/>
                      <a:pt x="5655" y="31958"/>
                    </a:cubicBezTo>
                    <a:cubicBezTo>
                      <a:pt x="6952" y="31958"/>
                      <a:pt x="7692" y="31088"/>
                      <a:pt x="7692" y="31087"/>
                    </a:cubicBezTo>
                    <a:lnTo>
                      <a:pt x="7692" y="31087"/>
                    </a:lnTo>
                    <a:cubicBezTo>
                      <a:pt x="7692" y="31088"/>
                      <a:pt x="5859" y="33838"/>
                      <a:pt x="9109" y="36231"/>
                    </a:cubicBezTo>
                    <a:cubicBezTo>
                      <a:pt x="9947" y="36845"/>
                      <a:pt x="10723" y="37072"/>
                      <a:pt x="11413" y="37072"/>
                    </a:cubicBezTo>
                    <a:cubicBezTo>
                      <a:pt x="13402" y="37072"/>
                      <a:pt x="14681" y="35183"/>
                      <a:pt x="14681" y="35183"/>
                    </a:cubicBezTo>
                    <a:lnTo>
                      <a:pt x="14681" y="35183"/>
                    </a:lnTo>
                    <a:cubicBezTo>
                      <a:pt x="14681" y="35184"/>
                      <a:pt x="14574" y="37862"/>
                      <a:pt x="18539" y="38136"/>
                    </a:cubicBezTo>
                    <a:cubicBezTo>
                      <a:pt x="18795" y="38154"/>
                      <a:pt x="19039" y="38162"/>
                      <a:pt x="19269" y="38162"/>
                    </a:cubicBezTo>
                    <a:cubicBezTo>
                      <a:pt x="22591" y="38162"/>
                      <a:pt x="23206" y="36433"/>
                      <a:pt x="23206" y="36433"/>
                    </a:cubicBezTo>
                    <a:cubicBezTo>
                      <a:pt x="23206" y="36433"/>
                      <a:pt x="25404" y="38832"/>
                      <a:pt x="28698" y="38832"/>
                    </a:cubicBezTo>
                    <a:cubicBezTo>
                      <a:pt x="29168" y="38832"/>
                      <a:pt x="29660" y="38783"/>
                      <a:pt x="30171" y="38672"/>
                    </a:cubicBezTo>
                    <a:cubicBezTo>
                      <a:pt x="34255" y="37779"/>
                      <a:pt x="32886" y="33386"/>
                      <a:pt x="32886" y="33385"/>
                    </a:cubicBezTo>
                    <a:lnTo>
                      <a:pt x="32886" y="33385"/>
                    </a:lnTo>
                    <a:cubicBezTo>
                      <a:pt x="32886" y="33385"/>
                      <a:pt x="33709" y="33785"/>
                      <a:pt x="34761" y="33785"/>
                    </a:cubicBezTo>
                    <a:cubicBezTo>
                      <a:pt x="35953" y="33785"/>
                      <a:pt x="37439" y="33271"/>
                      <a:pt x="38351" y="31076"/>
                    </a:cubicBezTo>
                    <a:cubicBezTo>
                      <a:pt x="40065" y="26956"/>
                      <a:pt x="35612" y="24587"/>
                      <a:pt x="35612" y="24587"/>
                    </a:cubicBezTo>
                    <a:cubicBezTo>
                      <a:pt x="35612" y="24587"/>
                      <a:pt x="40041" y="23896"/>
                      <a:pt x="41399" y="14371"/>
                    </a:cubicBezTo>
                    <a:cubicBezTo>
                      <a:pt x="41815" y="11454"/>
                      <a:pt x="41399" y="9501"/>
                      <a:pt x="40601" y="8192"/>
                    </a:cubicBezTo>
                    <a:cubicBezTo>
                      <a:pt x="39601" y="9621"/>
                      <a:pt x="38255" y="10847"/>
                      <a:pt x="36553" y="10906"/>
                    </a:cubicBezTo>
                    <a:cubicBezTo>
                      <a:pt x="36494" y="10908"/>
                      <a:pt x="36436" y="10909"/>
                      <a:pt x="36378" y="10909"/>
                    </a:cubicBezTo>
                    <a:cubicBezTo>
                      <a:pt x="32394" y="10909"/>
                      <a:pt x="31052" y="6513"/>
                      <a:pt x="31052" y="6513"/>
                    </a:cubicBezTo>
                    <a:cubicBezTo>
                      <a:pt x="31052" y="6513"/>
                      <a:pt x="29981" y="8096"/>
                      <a:pt x="26336" y="8096"/>
                    </a:cubicBezTo>
                    <a:cubicBezTo>
                      <a:pt x="25166" y="8096"/>
                      <a:pt x="23730" y="7932"/>
                      <a:pt x="21979" y="7501"/>
                    </a:cubicBezTo>
                    <a:cubicBezTo>
                      <a:pt x="17538" y="6406"/>
                      <a:pt x="17515" y="2691"/>
                      <a:pt x="18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1642150" y="166790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1620" y="0"/>
                    </a:moveTo>
                    <a:cubicBezTo>
                      <a:pt x="727" y="0"/>
                      <a:pt x="1" y="727"/>
                      <a:pt x="1" y="1619"/>
                    </a:cubicBezTo>
                    <a:cubicBezTo>
                      <a:pt x="1" y="2512"/>
                      <a:pt x="727" y="3239"/>
                      <a:pt x="1620" y="3239"/>
                    </a:cubicBezTo>
                    <a:cubicBezTo>
                      <a:pt x="2513" y="3239"/>
                      <a:pt x="3239" y="2512"/>
                      <a:pt x="3239" y="1619"/>
                    </a:cubicBezTo>
                    <a:cubicBezTo>
                      <a:pt x="3239" y="727"/>
                      <a:pt x="2513" y="0"/>
                      <a:pt x="1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1742575" y="1661425"/>
                <a:ext cx="2181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2780" extrusionOk="0">
                    <a:moveTo>
                      <a:pt x="3843" y="1"/>
                    </a:moveTo>
                    <a:cubicBezTo>
                      <a:pt x="1759" y="1"/>
                      <a:pt x="0" y="879"/>
                      <a:pt x="246" y="1617"/>
                    </a:cubicBezTo>
                    <a:cubicBezTo>
                      <a:pt x="532" y="2479"/>
                      <a:pt x="2297" y="2779"/>
                      <a:pt x="4111" y="2779"/>
                    </a:cubicBezTo>
                    <a:cubicBezTo>
                      <a:pt x="6381" y="2779"/>
                      <a:pt x="8726" y="2309"/>
                      <a:pt x="8342" y="1878"/>
                    </a:cubicBezTo>
                    <a:cubicBezTo>
                      <a:pt x="7124" y="487"/>
                      <a:pt x="5393" y="1"/>
                      <a:pt x="3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1168875" y="1540800"/>
                <a:ext cx="1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23" extrusionOk="0">
                    <a:moveTo>
                      <a:pt x="4192" y="0"/>
                    </a:moveTo>
                    <a:lnTo>
                      <a:pt x="930" y="1334"/>
                    </a:lnTo>
                    <a:lnTo>
                      <a:pt x="1" y="4132"/>
                    </a:lnTo>
                    <a:lnTo>
                      <a:pt x="3930" y="4822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1009050" y="1629450"/>
                <a:ext cx="506325" cy="917750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36710" extrusionOk="0">
                    <a:moveTo>
                      <a:pt x="9055" y="1"/>
                    </a:moveTo>
                    <a:cubicBezTo>
                      <a:pt x="8686" y="1"/>
                      <a:pt x="8288" y="32"/>
                      <a:pt x="7858" y="98"/>
                    </a:cubicBezTo>
                    <a:cubicBezTo>
                      <a:pt x="95" y="1264"/>
                      <a:pt x="0" y="5717"/>
                      <a:pt x="3501" y="18445"/>
                    </a:cubicBezTo>
                    <a:cubicBezTo>
                      <a:pt x="6989" y="31173"/>
                      <a:pt x="17836" y="36709"/>
                      <a:pt x="17836" y="36709"/>
                    </a:cubicBezTo>
                    <a:lnTo>
                      <a:pt x="20253" y="32316"/>
                    </a:lnTo>
                    <a:cubicBezTo>
                      <a:pt x="20253" y="32316"/>
                      <a:pt x="14526" y="26958"/>
                      <a:pt x="13800" y="17826"/>
                    </a:cubicBezTo>
                    <a:cubicBezTo>
                      <a:pt x="13113" y="9211"/>
                      <a:pt x="15349" y="1"/>
                      <a:pt x="9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1001075" y="894988"/>
                <a:ext cx="592200" cy="696750"/>
              </a:xfrm>
              <a:custGeom>
                <a:avLst/>
                <a:gdLst/>
                <a:ahLst/>
                <a:cxnLst/>
                <a:rect l="l" t="t" r="r" b="b"/>
                <a:pathLst>
                  <a:path w="23688" h="27870" extrusionOk="0">
                    <a:moveTo>
                      <a:pt x="14091" y="0"/>
                    </a:moveTo>
                    <a:cubicBezTo>
                      <a:pt x="8456" y="0"/>
                      <a:pt x="1" y="3081"/>
                      <a:pt x="351" y="6249"/>
                    </a:cubicBezTo>
                    <a:cubicBezTo>
                      <a:pt x="523" y="7796"/>
                      <a:pt x="1904" y="8290"/>
                      <a:pt x="3621" y="8290"/>
                    </a:cubicBezTo>
                    <a:cubicBezTo>
                      <a:pt x="6646" y="8290"/>
                      <a:pt x="10711" y="6759"/>
                      <a:pt x="11036" y="6759"/>
                    </a:cubicBezTo>
                    <a:cubicBezTo>
                      <a:pt x="11065" y="6759"/>
                      <a:pt x="11064" y="6771"/>
                      <a:pt x="11031" y="6797"/>
                    </a:cubicBezTo>
                    <a:cubicBezTo>
                      <a:pt x="3756" y="12476"/>
                      <a:pt x="7042" y="14465"/>
                      <a:pt x="8435" y="14941"/>
                    </a:cubicBezTo>
                    <a:cubicBezTo>
                      <a:pt x="8530" y="14974"/>
                      <a:pt x="8644" y="14989"/>
                      <a:pt x="8772" y="14989"/>
                    </a:cubicBezTo>
                    <a:cubicBezTo>
                      <a:pt x="9701" y="14989"/>
                      <a:pt x="11433" y="14225"/>
                      <a:pt x="12968" y="14225"/>
                    </a:cubicBezTo>
                    <a:cubicBezTo>
                      <a:pt x="14334" y="14225"/>
                      <a:pt x="15544" y="14831"/>
                      <a:pt x="15889" y="17120"/>
                    </a:cubicBezTo>
                    <a:cubicBezTo>
                      <a:pt x="16471" y="21022"/>
                      <a:pt x="12591" y="22244"/>
                      <a:pt x="9423" y="22244"/>
                    </a:cubicBezTo>
                    <a:cubicBezTo>
                      <a:pt x="7603" y="22244"/>
                      <a:pt x="6019" y="21841"/>
                      <a:pt x="5649" y="21311"/>
                    </a:cubicBezTo>
                    <a:cubicBezTo>
                      <a:pt x="5146" y="20591"/>
                      <a:pt x="4321" y="20173"/>
                      <a:pt x="3535" y="20173"/>
                    </a:cubicBezTo>
                    <a:cubicBezTo>
                      <a:pt x="2723" y="20173"/>
                      <a:pt x="1952" y="20621"/>
                      <a:pt x="1625" y="21644"/>
                    </a:cubicBezTo>
                    <a:cubicBezTo>
                      <a:pt x="288" y="25820"/>
                      <a:pt x="5485" y="27869"/>
                      <a:pt x="10193" y="27869"/>
                    </a:cubicBezTo>
                    <a:cubicBezTo>
                      <a:pt x="11942" y="27869"/>
                      <a:pt x="13623" y="27587"/>
                      <a:pt x="14877" y="27026"/>
                    </a:cubicBezTo>
                    <a:cubicBezTo>
                      <a:pt x="19508" y="24942"/>
                      <a:pt x="23687" y="19703"/>
                      <a:pt x="21890" y="14322"/>
                    </a:cubicBezTo>
                    <a:cubicBezTo>
                      <a:pt x="20080" y="8940"/>
                      <a:pt x="15782" y="8428"/>
                      <a:pt x="15710" y="8083"/>
                    </a:cubicBezTo>
                    <a:cubicBezTo>
                      <a:pt x="15639" y="7738"/>
                      <a:pt x="20437" y="6487"/>
                      <a:pt x="18865" y="1927"/>
                    </a:cubicBezTo>
                    <a:cubicBezTo>
                      <a:pt x="18398" y="564"/>
                      <a:pt x="16503" y="0"/>
                      <a:pt x="14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1165550" y="1399675"/>
                <a:ext cx="17212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3135" extrusionOk="0">
                    <a:moveTo>
                      <a:pt x="3270" y="1"/>
                    </a:moveTo>
                    <a:cubicBezTo>
                      <a:pt x="1442" y="1"/>
                      <a:pt x="1" y="1030"/>
                      <a:pt x="146" y="2014"/>
                    </a:cubicBezTo>
                    <a:cubicBezTo>
                      <a:pt x="146" y="2014"/>
                      <a:pt x="62" y="2800"/>
                      <a:pt x="1122" y="2919"/>
                    </a:cubicBezTo>
                    <a:cubicBezTo>
                      <a:pt x="1167" y="2923"/>
                      <a:pt x="1210" y="2925"/>
                      <a:pt x="1252" y="2925"/>
                    </a:cubicBezTo>
                    <a:cubicBezTo>
                      <a:pt x="2200" y="2925"/>
                      <a:pt x="2277" y="1801"/>
                      <a:pt x="2277" y="1800"/>
                    </a:cubicBezTo>
                    <a:lnTo>
                      <a:pt x="2277" y="1800"/>
                    </a:lnTo>
                    <a:cubicBezTo>
                      <a:pt x="2277" y="1801"/>
                      <a:pt x="2206" y="3074"/>
                      <a:pt x="3325" y="3133"/>
                    </a:cubicBezTo>
                    <a:cubicBezTo>
                      <a:pt x="3348" y="3134"/>
                      <a:pt x="3371" y="3135"/>
                      <a:pt x="3393" y="3135"/>
                    </a:cubicBezTo>
                    <a:cubicBezTo>
                      <a:pt x="4141" y="3135"/>
                      <a:pt x="4326" y="2582"/>
                      <a:pt x="4371" y="2274"/>
                    </a:cubicBezTo>
                    <a:lnTo>
                      <a:pt x="4371" y="2274"/>
                    </a:lnTo>
                    <a:cubicBezTo>
                      <a:pt x="4377" y="2580"/>
                      <a:pt x="4506" y="3128"/>
                      <a:pt x="5355" y="3128"/>
                    </a:cubicBezTo>
                    <a:cubicBezTo>
                      <a:pt x="5409" y="3128"/>
                      <a:pt x="5467" y="3126"/>
                      <a:pt x="5527" y="3121"/>
                    </a:cubicBezTo>
                    <a:cubicBezTo>
                      <a:pt x="6885" y="3002"/>
                      <a:pt x="6313" y="454"/>
                      <a:pt x="4111" y="73"/>
                    </a:cubicBezTo>
                    <a:cubicBezTo>
                      <a:pt x="3824" y="24"/>
                      <a:pt x="3543" y="1"/>
                      <a:pt x="3270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1283950" y="2437025"/>
                <a:ext cx="442175" cy="54162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21665" extrusionOk="0">
                    <a:moveTo>
                      <a:pt x="9245" y="1"/>
                    </a:moveTo>
                    <a:cubicBezTo>
                      <a:pt x="6554" y="1156"/>
                      <a:pt x="256" y="11395"/>
                      <a:pt x="125" y="13574"/>
                    </a:cubicBezTo>
                    <a:cubicBezTo>
                      <a:pt x="0" y="15641"/>
                      <a:pt x="3789" y="21665"/>
                      <a:pt x="9761" y="21665"/>
                    </a:cubicBezTo>
                    <a:cubicBezTo>
                      <a:pt x="10083" y="21665"/>
                      <a:pt x="10411" y="21647"/>
                      <a:pt x="10745" y="21611"/>
                    </a:cubicBezTo>
                    <a:cubicBezTo>
                      <a:pt x="17282" y="20884"/>
                      <a:pt x="17686" y="3180"/>
                      <a:pt x="17686" y="3180"/>
                    </a:cubicBezTo>
                    <a:cubicBezTo>
                      <a:pt x="16603" y="2346"/>
                      <a:pt x="14996" y="1537"/>
                      <a:pt x="14996" y="1537"/>
                    </a:cubicBezTo>
                    <a:cubicBezTo>
                      <a:pt x="14996" y="1537"/>
                      <a:pt x="13281" y="637"/>
                      <a:pt x="12361" y="637"/>
                    </a:cubicBezTo>
                    <a:cubicBezTo>
                      <a:pt x="12250" y="637"/>
                      <a:pt x="12150" y="650"/>
                      <a:pt x="12067" y="680"/>
                    </a:cubicBezTo>
                    <a:cubicBezTo>
                      <a:pt x="11969" y="714"/>
                      <a:pt x="11852" y="729"/>
                      <a:pt x="11721" y="729"/>
                    </a:cubicBezTo>
                    <a:cubicBezTo>
                      <a:pt x="10810" y="729"/>
                      <a:pt x="9245" y="1"/>
                      <a:pt x="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868600" y="2634650"/>
                <a:ext cx="559275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22371" h="25831" extrusionOk="0">
                    <a:moveTo>
                      <a:pt x="12667" y="0"/>
                    </a:moveTo>
                    <a:cubicBezTo>
                      <a:pt x="7627" y="0"/>
                      <a:pt x="278" y="824"/>
                      <a:pt x="141" y="3812"/>
                    </a:cubicBezTo>
                    <a:cubicBezTo>
                      <a:pt x="0" y="6893"/>
                      <a:pt x="6161" y="7317"/>
                      <a:pt x="10290" y="7317"/>
                    </a:cubicBezTo>
                    <a:cubicBezTo>
                      <a:pt x="11044" y="7317"/>
                      <a:pt x="11730" y="7303"/>
                      <a:pt x="12298" y="7288"/>
                    </a:cubicBezTo>
                    <a:cubicBezTo>
                      <a:pt x="12298" y="7288"/>
                      <a:pt x="12299" y="7288"/>
                      <a:pt x="12299" y="7288"/>
                    </a:cubicBezTo>
                    <a:cubicBezTo>
                      <a:pt x="13060" y="7288"/>
                      <a:pt x="4813" y="23982"/>
                      <a:pt x="11309" y="25767"/>
                    </a:cubicBezTo>
                    <a:cubicBezTo>
                      <a:pt x="11465" y="25810"/>
                      <a:pt x="11616" y="25831"/>
                      <a:pt x="11762" y="25831"/>
                    </a:cubicBezTo>
                    <a:cubicBezTo>
                      <a:pt x="15451" y="25831"/>
                      <a:pt x="16227" y="12540"/>
                      <a:pt x="19239" y="7765"/>
                    </a:cubicBezTo>
                    <a:cubicBezTo>
                      <a:pt x="22370" y="2800"/>
                      <a:pt x="19918" y="466"/>
                      <a:pt x="15596" y="109"/>
                    </a:cubicBezTo>
                    <a:cubicBezTo>
                      <a:pt x="14806" y="41"/>
                      <a:pt x="13794" y="0"/>
                      <a:pt x="12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1267400" y="2705225"/>
                <a:ext cx="488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65" extrusionOk="0">
                    <a:moveTo>
                      <a:pt x="977" y="0"/>
                    </a:moveTo>
                    <a:cubicBezTo>
                      <a:pt x="441" y="0"/>
                      <a:pt x="1" y="441"/>
                      <a:pt x="1" y="977"/>
                    </a:cubicBezTo>
                    <a:cubicBezTo>
                      <a:pt x="1" y="1524"/>
                      <a:pt x="441" y="1965"/>
                      <a:pt x="977" y="1965"/>
                    </a:cubicBezTo>
                    <a:cubicBezTo>
                      <a:pt x="1525" y="1965"/>
                      <a:pt x="1953" y="1524"/>
                      <a:pt x="1953" y="977"/>
                    </a:cubicBezTo>
                    <a:cubicBezTo>
                      <a:pt x="1953" y="441"/>
                      <a:pt x="1525" y="0"/>
                      <a:pt x="97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1156975" y="2908300"/>
                <a:ext cx="246200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7820" extrusionOk="0">
                    <a:moveTo>
                      <a:pt x="4259" y="1"/>
                    </a:moveTo>
                    <a:cubicBezTo>
                      <a:pt x="4193" y="1"/>
                      <a:pt x="4127" y="7"/>
                      <a:pt x="4061" y="21"/>
                    </a:cubicBezTo>
                    <a:cubicBezTo>
                      <a:pt x="2596" y="319"/>
                      <a:pt x="5180" y="2641"/>
                      <a:pt x="4977" y="2772"/>
                    </a:cubicBezTo>
                    <a:cubicBezTo>
                      <a:pt x="4971" y="2776"/>
                      <a:pt x="4961" y="2779"/>
                      <a:pt x="4950" y="2779"/>
                    </a:cubicBezTo>
                    <a:cubicBezTo>
                      <a:pt x="4680" y="2779"/>
                      <a:pt x="3099" y="1628"/>
                      <a:pt x="1993" y="1628"/>
                    </a:cubicBezTo>
                    <a:cubicBezTo>
                      <a:pt x="1658" y="1628"/>
                      <a:pt x="1366" y="1734"/>
                      <a:pt x="1167" y="2010"/>
                    </a:cubicBezTo>
                    <a:cubicBezTo>
                      <a:pt x="286" y="3248"/>
                      <a:pt x="4061" y="3557"/>
                      <a:pt x="3787" y="4034"/>
                    </a:cubicBezTo>
                    <a:cubicBezTo>
                      <a:pt x="3744" y="4108"/>
                      <a:pt x="3651" y="4137"/>
                      <a:pt x="3522" y="4137"/>
                    </a:cubicBezTo>
                    <a:cubicBezTo>
                      <a:pt x="3081" y="4137"/>
                      <a:pt x="2226" y="3801"/>
                      <a:pt x="1555" y="3801"/>
                    </a:cubicBezTo>
                    <a:cubicBezTo>
                      <a:pt x="1166" y="3801"/>
                      <a:pt x="839" y="3914"/>
                      <a:pt x="691" y="4272"/>
                    </a:cubicBezTo>
                    <a:cubicBezTo>
                      <a:pt x="215" y="5427"/>
                      <a:pt x="3656" y="5534"/>
                      <a:pt x="3620" y="5843"/>
                    </a:cubicBezTo>
                    <a:cubicBezTo>
                      <a:pt x="3584" y="6141"/>
                      <a:pt x="1" y="5498"/>
                      <a:pt x="644" y="7367"/>
                    </a:cubicBezTo>
                    <a:cubicBezTo>
                      <a:pt x="747" y="7674"/>
                      <a:pt x="1352" y="7819"/>
                      <a:pt x="2135" y="7819"/>
                    </a:cubicBezTo>
                    <a:cubicBezTo>
                      <a:pt x="3694" y="7819"/>
                      <a:pt x="5958" y="7243"/>
                      <a:pt x="6370" y="6213"/>
                    </a:cubicBezTo>
                    <a:cubicBezTo>
                      <a:pt x="6399" y="6143"/>
                      <a:pt x="6525" y="6116"/>
                      <a:pt x="6709" y="6116"/>
                    </a:cubicBezTo>
                    <a:cubicBezTo>
                      <a:pt x="7443" y="6116"/>
                      <a:pt x="9097" y="6558"/>
                      <a:pt x="9097" y="6558"/>
                    </a:cubicBezTo>
                    <a:lnTo>
                      <a:pt x="9847" y="4034"/>
                    </a:lnTo>
                    <a:lnTo>
                      <a:pt x="9847" y="4034"/>
                    </a:lnTo>
                    <a:cubicBezTo>
                      <a:pt x="9847" y="4034"/>
                      <a:pt x="9811" y="4034"/>
                      <a:pt x="9746" y="4034"/>
                    </a:cubicBezTo>
                    <a:cubicBezTo>
                      <a:pt x="9253" y="4034"/>
                      <a:pt x="7114" y="4006"/>
                      <a:pt x="7061" y="3522"/>
                    </a:cubicBezTo>
                    <a:cubicBezTo>
                      <a:pt x="6993" y="2999"/>
                      <a:pt x="5654" y="1"/>
                      <a:pt x="4259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1339450" y="2516500"/>
                <a:ext cx="520025" cy="693975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27759" extrusionOk="0">
                    <a:moveTo>
                      <a:pt x="15478" y="1"/>
                    </a:moveTo>
                    <a:cubicBezTo>
                      <a:pt x="15478" y="1"/>
                      <a:pt x="14526" y="11848"/>
                      <a:pt x="11478" y="14443"/>
                    </a:cubicBezTo>
                    <a:cubicBezTo>
                      <a:pt x="8442" y="17027"/>
                      <a:pt x="4429" y="15622"/>
                      <a:pt x="3108" y="16396"/>
                    </a:cubicBezTo>
                    <a:cubicBezTo>
                      <a:pt x="1774" y="17170"/>
                      <a:pt x="0" y="23790"/>
                      <a:pt x="2512" y="26838"/>
                    </a:cubicBezTo>
                    <a:cubicBezTo>
                      <a:pt x="3027" y="27462"/>
                      <a:pt x="3893" y="27759"/>
                      <a:pt x="4965" y="27759"/>
                    </a:cubicBezTo>
                    <a:cubicBezTo>
                      <a:pt x="9102" y="27759"/>
                      <a:pt x="16314" y="23345"/>
                      <a:pt x="18300" y="16348"/>
                    </a:cubicBezTo>
                    <a:cubicBezTo>
                      <a:pt x="20800" y="7549"/>
                      <a:pt x="19479" y="2954"/>
                      <a:pt x="1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1305200" y="933575"/>
                <a:ext cx="411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4" extrusionOk="0">
                    <a:moveTo>
                      <a:pt x="822" y="1"/>
                    </a:moveTo>
                    <a:cubicBezTo>
                      <a:pt x="370" y="1"/>
                      <a:pt x="1" y="370"/>
                      <a:pt x="1" y="822"/>
                    </a:cubicBezTo>
                    <a:cubicBezTo>
                      <a:pt x="1" y="1275"/>
                      <a:pt x="370" y="1644"/>
                      <a:pt x="822" y="1644"/>
                    </a:cubicBezTo>
                    <a:cubicBezTo>
                      <a:pt x="1275" y="1644"/>
                      <a:pt x="1644" y="1275"/>
                      <a:pt x="1644" y="822"/>
                    </a:cubicBezTo>
                    <a:cubicBezTo>
                      <a:pt x="1644" y="370"/>
                      <a:pt x="1275" y="1"/>
                      <a:pt x="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1042975" y="951675"/>
                <a:ext cx="23100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544" extrusionOk="0">
                    <a:moveTo>
                      <a:pt x="7451" y="1"/>
                    </a:moveTo>
                    <a:cubicBezTo>
                      <a:pt x="6376" y="1"/>
                      <a:pt x="4968" y="303"/>
                      <a:pt x="3763" y="741"/>
                    </a:cubicBezTo>
                    <a:cubicBezTo>
                      <a:pt x="1489" y="1551"/>
                      <a:pt x="1" y="2432"/>
                      <a:pt x="441" y="3241"/>
                    </a:cubicBezTo>
                    <a:cubicBezTo>
                      <a:pt x="559" y="3455"/>
                      <a:pt x="722" y="3543"/>
                      <a:pt x="926" y="3543"/>
                    </a:cubicBezTo>
                    <a:cubicBezTo>
                      <a:pt x="1786" y="3543"/>
                      <a:pt x="3374" y="1972"/>
                      <a:pt x="5406" y="1741"/>
                    </a:cubicBezTo>
                    <a:cubicBezTo>
                      <a:pt x="7251" y="1527"/>
                      <a:pt x="9240" y="1610"/>
                      <a:pt x="9156" y="812"/>
                    </a:cubicBezTo>
                    <a:cubicBezTo>
                      <a:pt x="9084" y="234"/>
                      <a:pt x="8395" y="1"/>
                      <a:pt x="7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945950" y="2688075"/>
                <a:ext cx="2839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1992" extrusionOk="0">
                    <a:moveTo>
                      <a:pt x="5435" y="0"/>
                    </a:moveTo>
                    <a:cubicBezTo>
                      <a:pt x="2197" y="0"/>
                      <a:pt x="45" y="432"/>
                      <a:pt x="12" y="1163"/>
                    </a:cubicBezTo>
                    <a:cubicBezTo>
                      <a:pt x="0" y="1663"/>
                      <a:pt x="381" y="1889"/>
                      <a:pt x="4977" y="1972"/>
                    </a:cubicBezTo>
                    <a:cubicBezTo>
                      <a:pt x="5656" y="1985"/>
                      <a:pt x="6273" y="1991"/>
                      <a:pt x="6833" y="1991"/>
                    </a:cubicBezTo>
                    <a:cubicBezTo>
                      <a:pt x="10061" y="1991"/>
                      <a:pt x="11359" y="1772"/>
                      <a:pt x="11359" y="1163"/>
                    </a:cubicBezTo>
                    <a:cubicBezTo>
                      <a:pt x="11359" y="436"/>
                      <a:pt x="9858" y="91"/>
                      <a:pt x="6191" y="8"/>
                    </a:cubicBezTo>
                    <a:cubicBezTo>
                      <a:pt x="5933" y="3"/>
                      <a:pt x="5681" y="0"/>
                      <a:pt x="5435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1571625" y="2393575"/>
                <a:ext cx="1217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085" extrusionOk="0">
                    <a:moveTo>
                      <a:pt x="4870" y="1"/>
                    </a:moveTo>
                    <a:lnTo>
                      <a:pt x="762" y="584"/>
                    </a:lnTo>
                    <a:lnTo>
                      <a:pt x="0" y="2763"/>
                    </a:lnTo>
                    <a:cubicBezTo>
                      <a:pt x="0" y="2763"/>
                      <a:pt x="455" y="4085"/>
                      <a:pt x="1658" y="4085"/>
                    </a:cubicBezTo>
                    <a:cubicBezTo>
                      <a:pt x="2141" y="4085"/>
                      <a:pt x="2745" y="3872"/>
                      <a:pt x="3489" y="3275"/>
                    </a:cubicBez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1833075" y="2160500"/>
                <a:ext cx="15962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6785" extrusionOk="0">
                    <a:moveTo>
                      <a:pt x="2746" y="1"/>
                    </a:moveTo>
                    <a:cubicBezTo>
                      <a:pt x="2730" y="1"/>
                      <a:pt x="2722" y="1"/>
                      <a:pt x="2722" y="1"/>
                    </a:cubicBezTo>
                    <a:cubicBezTo>
                      <a:pt x="2722" y="1"/>
                      <a:pt x="674" y="2418"/>
                      <a:pt x="210" y="4990"/>
                    </a:cubicBezTo>
                    <a:cubicBezTo>
                      <a:pt x="0" y="6146"/>
                      <a:pt x="1102" y="6784"/>
                      <a:pt x="2405" y="6784"/>
                    </a:cubicBezTo>
                    <a:cubicBezTo>
                      <a:pt x="3987" y="6784"/>
                      <a:pt x="5867" y="5842"/>
                      <a:pt x="6056" y="3740"/>
                    </a:cubicBezTo>
                    <a:cubicBezTo>
                      <a:pt x="6385" y="87"/>
                      <a:pt x="3062" y="1"/>
                      <a:pt x="2746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1340025" y="1837550"/>
                <a:ext cx="5611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3259" extrusionOk="0">
                    <a:moveTo>
                      <a:pt x="7823" y="1"/>
                    </a:moveTo>
                    <a:lnTo>
                      <a:pt x="7823" y="1"/>
                    </a:lnTo>
                    <a:cubicBezTo>
                      <a:pt x="2644" y="10502"/>
                      <a:pt x="1" y="17812"/>
                      <a:pt x="8931" y="22349"/>
                    </a:cubicBezTo>
                    <a:cubicBezTo>
                      <a:pt x="10182" y="22985"/>
                      <a:pt x="11347" y="23259"/>
                      <a:pt x="12427" y="23259"/>
                    </a:cubicBezTo>
                    <a:cubicBezTo>
                      <a:pt x="19062" y="23259"/>
                      <a:pt x="22444" y="12919"/>
                      <a:pt x="22444" y="12919"/>
                    </a:cubicBezTo>
                    <a:cubicBezTo>
                      <a:pt x="20801" y="11657"/>
                      <a:pt x="21873" y="4716"/>
                      <a:pt x="21873" y="4716"/>
                    </a:cubicBezTo>
                    <a:lnTo>
                      <a:pt x="21873" y="4716"/>
                    </a:lnTo>
                    <a:cubicBezTo>
                      <a:pt x="21873" y="4716"/>
                      <a:pt x="21110" y="5300"/>
                      <a:pt x="18075" y="5300"/>
                    </a:cubicBezTo>
                    <a:cubicBezTo>
                      <a:pt x="17187" y="5300"/>
                      <a:pt x="16104" y="5250"/>
                      <a:pt x="14789" y="5120"/>
                    </a:cubicBezTo>
                    <a:cubicBezTo>
                      <a:pt x="8979" y="4561"/>
                      <a:pt x="7823" y="1"/>
                      <a:pt x="7823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1737400" y="2097875"/>
                <a:ext cx="104200" cy="1183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733" extrusionOk="0">
                    <a:moveTo>
                      <a:pt x="3618" y="0"/>
                    </a:moveTo>
                    <a:cubicBezTo>
                      <a:pt x="2662" y="0"/>
                      <a:pt x="1744" y="412"/>
                      <a:pt x="1108" y="1137"/>
                    </a:cubicBezTo>
                    <a:cubicBezTo>
                      <a:pt x="287" y="2066"/>
                      <a:pt x="37" y="3363"/>
                      <a:pt x="1" y="4435"/>
                    </a:cubicBezTo>
                    <a:cubicBezTo>
                      <a:pt x="108" y="4494"/>
                      <a:pt x="227" y="4554"/>
                      <a:pt x="346" y="4602"/>
                    </a:cubicBezTo>
                    <a:cubicBezTo>
                      <a:pt x="589" y="4690"/>
                      <a:pt x="839" y="4733"/>
                      <a:pt x="1091" y="4733"/>
                    </a:cubicBezTo>
                    <a:cubicBezTo>
                      <a:pt x="2219" y="4733"/>
                      <a:pt x="3360" y="3878"/>
                      <a:pt x="3847" y="2554"/>
                    </a:cubicBezTo>
                    <a:cubicBezTo>
                      <a:pt x="4168" y="1732"/>
                      <a:pt x="4156" y="815"/>
                      <a:pt x="3811" y="6"/>
                    </a:cubicBezTo>
                    <a:cubicBezTo>
                      <a:pt x="3746" y="2"/>
                      <a:pt x="3682" y="0"/>
                      <a:pt x="3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1699000" y="2062875"/>
                <a:ext cx="13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835" extrusionOk="0">
                    <a:moveTo>
                      <a:pt x="3293" y="1"/>
                    </a:moveTo>
                    <a:cubicBezTo>
                      <a:pt x="2164" y="1"/>
                      <a:pt x="1024" y="855"/>
                      <a:pt x="537" y="2180"/>
                    </a:cubicBezTo>
                    <a:cubicBezTo>
                      <a:pt x="1" y="3644"/>
                      <a:pt x="453" y="5192"/>
                      <a:pt x="1537" y="5835"/>
                    </a:cubicBezTo>
                    <a:cubicBezTo>
                      <a:pt x="1573" y="4763"/>
                      <a:pt x="1811" y="3466"/>
                      <a:pt x="2644" y="2537"/>
                    </a:cubicBezTo>
                    <a:cubicBezTo>
                      <a:pt x="3280" y="1812"/>
                      <a:pt x="4198" y="1400"/>
                      <a:pt x="5154" y="1400"/>
                    </a:cubicBezTo>
                    <a:cubicBezTo>
                      <a:pt x="5218" y="1400"/>
                      <a:pt x="5282" y="1402"/>
                      <a:pt x="5347" y="1406"/>
                    </a:cubicBezTo>
                    <a:cubicBezTo>
                      <a:pt x="5097" y="822"/>
                      <a:pt x="4632" y="358"/>
                      <a:pt x="4037" y="132"/>
                    </a:cubicBezTo>
                    <a:cubicBezTo>
                      <a:pt x="3794" y="43"/>
                      <a:pt x="3544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1466550" y="2049100"/>
                <a:ext cx="1217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3291" extrusionOk="0">
                    <a:moveTo>
                      <a:pt x="1927" y="0"/>
                    </a:moveTo>
                    <a:cubicBezTo>
                      <a:pt x="774" y="0"/>
                      <a:pt x="0" y="885"/>
                      <a:pt x="0" y="885"/>
                    </a:cubicBezTo>
                    <a:cubicBezTo>
                      <a:pt x="0" y="885"/>
                      <a:pt x="526" y="716"/>
                      <a:pt x="1220" y="716"/>
                    </a:cubicBezTo>
                    <a:cubicBezTo>
                      <a:pt x="1749" y="716"/>
                      <a:pt x="2375" y="814"/>
                      <a:pt x="2941" y="1159"/>
                    </a:cubicBezTo>
                    <a:cubicBezTo>
                      <a:pt x="3715" y="1600"/>
                      <a:pt x="4203" y="2409"/>
                      <a:pt x="4239" y="3290"/>
                    </a:cubicBezTo>
                    <a:cubicBezTo>
                      <a:pt x="4239" y="3290"/>
                      <a:pt x="4870" y="1278"/>
                      <a:pt x="3108" y="314"/>
                    </a:cubicBezTo>
                    <a:cubicBezTo>
                      <a:pt x="2685" y="87"/>
                      <a:pt x="2288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1521000" y="2146225"/>
                <a:ext cx="6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156" extrusionOk="0">
                    <a:moveTo>
                      <a:pt x="1287" y="1"/>
                    </a:moveTo>
                    <a:cubicBezTo>
                      <a:pt x="299" y="1"/>
                      <a:pt x="1" y="1060"/>
                      <a:pt x="1" y="1060"/>
                    </a:cubicBezTo>
                    <a:cubicBezTo>
                      <a:pt x="338" y="802"/>
                      <a:pt x="741" y="673"/>
                      <a:pt x="1144" y="673"/>
                    </a:cubicBezTo>
                    <a:cubicBezTo>
                      <a:pt x="1596" y="673"/>
                      <a:pt x="2047" y="835"/>
                      <a:pt x="2406" y="1155"/>
                    </a:cubicBezTo>
                    <a:cubicBezTo>
                      <a:pt x="2406" y="1155"/>
                      <a:pt x="2287" y="1"/>
                      <a:pt x="1287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1585600" y="2291275"/>
                <a:ext cx="1134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095" extrusionOk="0">
                    <a:moveTo>
                      <a:pt x="2781" y="0"/>
                    </a:moveTo>
                    <a:cubicBezTo>
                      <a:pt x="2540" y="0"/>
                      <a:pt x="2298" y="27"/>
                      <a:pt x="2060" y="80"/>
                    </a:cubicBezTo>
                    <a:cubicBezTo>
                      <a:pt x="1156" y="295"/>
                      <a:pt x="394" y="926"/>
                      <a:pt x="1" y="1771"/>
                    </a:cubicBezTo>
                    <a:cubicBezTo>
                      <a:pt x="506" y="1996"/>
                      <a:pt x="1060" y="2095"/>
                      <a:pt x="1604" y="2095"/>
                    </a:cubicBezTo>
                    <a:cubicBezTo>
                      <a:pt x="3046" y="2095"/>
                      <a:pt x="4407" y="1396"/>
                      <a:pt x="4537" y="497"/>
                    </a:cubicBezTo>
                    <a:cubicBezTo>
                      <a:pt x="4006" y="172"/>
                      <a:pt x="3396" y="0"/>
                      <a:pt x="2781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1536950" y="2249050"/>
                <a:ext cx="1623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3460" extrusionOk="0">
                    <a:moveTo>
                      <a:pt x="1492" y="1"/>
                    </a:moveTo>
                    <a:cubicBezTo>
                      <a:pt x="343" y="1"/>
                      <a:pt x="0" y="1040"/>
                      <a:pt x="315" y="1781"/>
                    </a:cubicBezTo>
                    <a:cubicBezTo>
                      <a:pt x="613" y="2543"/>
                      <a:pt x="1197" y="3138"/>
                      <a:pt x="1947" y="3460"/>
                    </a:cubicBezTo>
                    <a:cubicBezTo>
                      <a:pt x="2340" y="2615"/>
                      <a:pt x="3102" y="1984"/>
                      <a:pt x="4006" y="1769"/>
                    </a:cubicBezTo>
                    <a:cubicBezTo>
                      <a:pt x="4244" y="1716"/>
                      <a:pt x="4486" y="1689"/>
                      <a:pt x="4726" y="1689"/>
                    </a:cubicBezTo>
                    <a:cubicBezTo>
                      <a:pt x="5341" y="1689"/>
                      <a:pt x="5949" y="1861"/>
                      <a:pt x="6471" y="2186"/>
                    </a:cubicBezTo>
                    <a:cubicBezTo>
                      <a:pt x="6495" y="2103"/>
                      <a:pt x="6495" y="2019"/>
                      <a:pt x="6483" y="1948"/>
                    </a:cubicBezTo>
                    <a:cubicBezTo>
                      <a:pt x="6361" y="836"/>
                      <a:pt x="5565" y="766"/>
                      <a:pt x="4741" y="766"/>
                    </a:cubicBezTo>
                    <a:cubicBezTo>
                      <a:pt x="4621" y="766"/>
                      <a:pt x="4501" y="767"/>
                      <a:pt x="4382" y="767"/>
                    </a:cubicBezTo>
                    <a:cubicBezTo>
                      <a:pt x="3960" y="767"/>
                      <a:pt x="3555" y="748"/>
                      <a:pt x="3256" y="579"/>
                    </a:cubicBezTo>
                    <a:cubicBezTo>
                      <a:pt x="2534" y="165"/>
                      <a:pt x="1950" y="1"/>
                      <a:pt x="1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429625" y="2123225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76" y="0"/>
                    </a:moveTo>
                    <a:cubicBezTo>
                      <a:pt x="508" y="0"/>
                      <a:pt x="237" y="102"/>
                      <a:pt x="156" y="301"/>
                    </a:cubicBezTo>
                    <a:cubicBezTo>
                      <a:pt x="1" y="682"/>
                      <a:pt x="596" y="1278"/>
                      <a:pt x="1489" y="1635"/>
                    </a:cubicBezTo>
                    <a:cubicBezTo>
                      <a:pt x="1918" y="1812"/>
                      <a:pt x="2338" y="1899"/>
                      <a:pt x="2677" y="1899"/>
                    </a:cubicBezTo>
                    <a:cubicBezTo>
                      <a:pt x="3043" y="1899"/>
                      <a:pt x="3314" y="1797"/>
                      <a:pt x="3394" y="1599"/>
                    </a:cubicBezTo>
                    <a:cubicBezTo>
                      <a:pt x="3549" y="1218"/>
                      <a:pt x="2942" y="611"/>
                      <a:pt x="2049" y="254"/>
                    </a:cubicBezTo>
                    <a:cubicBezTo>
                      <a:pt x="1624" y="84"/>
                      <a:pt x="1210" y="0"/>
                      <a:pt x="87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1731450" y="2245150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66" y="0"/>
                    </a:moveTo>
                    <a:cubicBezTo>
                      <a:pt x="503" y="0"/>
                      <a:pt x="236" y="102"/>
                      <a:pt x="155" y="306"/>
                    </a:cubicBezTo>
                    <a:cubicBezTo>
                      <a:pt x="1" y="687"/>
                      <a:pt x="608" y="1282"/>
                      <a:pt x="1501" y="1639"/>
                    </a:cubicBezTo>
                    <a:cubicBezTo>
                      <a:pt x="1933" y="1812"/>
                      <a:pt x="2354" y="1899"/>
                      <a:pt x="2691" y="1899"/>
                    </a:cubicBezTo>
                    <a:cubicBezTo>
                      <a:pt x="3050" y="1899"/>
                      <a:pt x="3314" y="1800"/>
                      <a:pt x="3394" y="1604"/>
                    </a:cubicBezTo>
                    <a:cubicBezTo>
                      <a:pt x="3549" y="1223"/>
                      <a:pt x="2942" y="616"/>
                      <a:pt x="2049" y="258"/>
                    </a:cubicBezTo>
                    <a:cubicBezTo>
                      <a:pt x="1620" y="87"/>
                      <a:pt x="1202" y="0"/>
                      <a:pt x="86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1524275" y="1929125"/>
                <a:ext cx="56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05" extrusionOk="0">
                    <a:moveTo>
                      <a:pt x="1055" y="1"/>
                    </a:moveTo>
                    <a:cubicBezTo>
                      <a:pt x="515" y="1"/>
                      <a:pt x="1" y="140"/>
                      <a:pt x="1" y="457"/>
                    </a:cubicBezTo>
                    <a:cubicBezTo>
                      <a:pt x="1" y="769"/>
                      <a:pt x="514" y="905"/>
                      <a:pt x="1053" y="905"/>
                    </a:cubicBezTo>
                    <a:cubicBezTo>
                      <a:pt x="1649" y="905"/>
                      <a:pt x="2275" y="739"/>
                      <a:pt x="2275" y="457"/>
                    </a:cubicBezTo>
                    <a:cubicBezTo>
                      <a:pt x="2275" y="170"/>
                      <a:pt x="1650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1815050" y="2013575"/>
                <a:ext cx="441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02" extrusionOk="0">
                    <a:moveTo>
                      <a:pt x="649" y="0"/>
                    </a:moveTo>
                    <a:cubicBezTo>
                      <a:pt x="597" y="0"/>
                      <a:pt x="543" y="14"/>
                      <a:pt x="490" y="44"/>
                    </a:cubicBezTo>
                    <a:cubicBezTo>
                      <a:pt x="0" y="311"/>
                      <a:pt x="865" y="1901"/>
                      <a:pt x="1310" y="1901"/>
                    </a:cubicBezTo>
                    <a:cubicBezTo>
                      <a:pt x="1340" y="1901"/>
                      <a:pt x="1369" y="1894"/>
                      <a:pt x="1395" y="1878"/>
                    </a:cubicBezTo>
                    <a:cubicBezTo>
                      <a:pt x="1766" y="1648"/>
                      <a:pt x="122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1849950" y="1901525"/>
                <a:ext cx="1345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837" extrusionOk="0">
                    <a:moveTo>
                      <a:pt x="3470" y="1"/>
                    </a:moveTo>
                    <a:cubicBezTo>
                      <a:pt x="2083" y="1"/>
                      <a:pt x="1" y="1975"/>
                      <a:pt x="130" y="2204"/>
                    </a:cubicBezTo>
                    <a:cubicBezTo>
                      <a:pt x="852" y="3533"/>
                      <a:pt x="1827" y="3837"/>
                      <a:pt x="2027" y="3837"/>
                    </a:cubicBezTo>
                    <a:cubicBezTo>
                      <a:pt x="2035" y="3837"/>
                      <a:pt x="2042" y="3836"/>
                      <a:pt x="2047" y="3835"/>
                    </a:cubicBezTo>
                    <a:cubicBezTo>
                      <a:pt x="2178" y="3812"/>
                      <a:pt x="5381" y="1347"/>
                      <a:pt x="4178" y="252"/>
                    </a:cubicBezTo>
                    <a:cubicBezTo>
                      <a:pt x="3983" y="75"/>
                      <a:pt x="3740" y="1"/>
                      <a:pt x="3470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</p:grpSp>
      </p:grpSp>
      <p:sp>
        <p:nvSpPr>
          <p:cNvPr id="522" name="Google Shape;522;p35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NỘI DUNG</a:t>
            </a:r>
            <a:endParaRPr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633645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KHỞI ĐỘNG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2" name="Google Shape;616;p40"/>
          <p:cNvGrpSpPr/>
          <p:nvPr/>
        </p:nvGrpSpPr>
        <p:grpSpPr>
          <a:xfrm rot="308040">
            <a:off x="5666034" y="2654650"/>
            <a:ext cx="1786922" cy="2176280"/>
            <a:chOff x="5616500" y="1812300"/>
            <a:chExt cx="2354194" cy="2902573"/>
          </a:xfrm>
        </p:grpSpPr>
        <p:sp>
          <p:nvSpPr>
            <p:cNvPr id="13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06790" y="380091"/>
            <a:ext cx="3845256" cy="767773"/>
          </a:xfrm>
          <a:prstGeom prst="snip2Diag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734674" y="2192862"/>
            <a:ext cx="5012971" cy="64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10% của 1200 là:</a:t>
            </a:r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200679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Tìm         của           . </a:t>
            </a:r>
            <a:endParaRPr b="1">
              <a:latin typeface="+mj-lt"/>
            </a:endParaRPr>
          </a:p>
        </p:txBody>
      </p:sp>
      <p:grpSp>
        <p:nvGrpSpPr>
          <p:cNvPr id="596" name="Google Shape;596;p40"/>
          <p:cNvGrpSpPr/>
          <p:nvPr/>
        </p:nvGrpSpPr>
        <p:grpSpPr>
          <a:xfrm>
            <a:off x="6594811" y="220545"/>
            <a:ext cx="2277110" cy="596503"/>
            <a:chOff x="1185654" y="1841890"/>
            <a:chExt cx="2277110" cy="596503"/>
          </a:xfrm>
        </p:grpSpPr>
        <p:sp>
          <p:nvSpPr>
            <p:cNvPr id="597" name="Google Shape;597;p40"/>
            <p:cNvSpPr/>
            <p:nvPr/>
          </p:nvSpPr>
          <p:spPr>
            <a:xfrm rot="1336399">
              <a:off x="1698559" y="2020711"/>
              <a:ext cx="411526" cy="352857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 rot="1336399">
              <a:off x="1895996" y="2157540"/>
              <a:ext cx="31549" cy="2712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 rot="1336399">
              <a:off x="1888020" y="2045480"/>
              <a:ext cx="52756" cy="95011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 rot="-265308">
              <a:off x="2151118" y="1854855"/>
              <a:ext cx="346597" cy="476282"/>
            </a:xfrm>
            <a:custGeom>
              <a:avLst/>
              <a:gdLst/>
              <a:ahLst/>
              <a:cxnLst/>
              <a:rect l="l" t="t" r="r" b="b"/>
              <a:pathLst>
                <a:path w="15183" h="20864" extrusionOk="0">
                  <a:moveTo>
                    <a:pt x="5535" y="1"/>
                  </a:moveTo>
                  <a:cubicBezTo>
                    <a:pt x="2828" y="1"/>
                    <a:pt x="1" y="8910"/>
                    <a:pt x="1788" y="10310"/>
                  </a:cubicBezTo>
                  <a:cubicBezTo>
                    <a:pt x="3657" y="11786"/>
                    <a:pt x="7289" y="11953"/>
                    <a:pt x="7289" y="11953"/>
                  </a:cubicBezTo>
                  <a:cubicBezTo>
                    <a:pt x="7289" y="11953"/>
                    <a:pt x="4372" y="19656"/>
                    <a:pt x="7015" y="20752"/>
                  </a:cubicBezTo>
                  <a:cubicBezTo>
                    <a:pt x="7196" y="20827"/>
                    <a:pt x="7372" y="20863"/>
                    <a:pt x="7545" y="20863"/>
                  </a:cubicBezTo>
                  <a:cubicBezTo>
                    <a:pt x="9884" y="20863"/>
                    <a:pt x="11503" y="14240"/>
                    <a:pt x="13277" y="8774"/>
                  </a:cubicBezTo>
                  <a:cubicBezTo>
                    <a:pt x="15182" y="2916"/>
                    <a:pt x="13754" y="2857"/>
                    <a:pt x="12384" y="2511"/>
                  </a:cubicBezTo>
                  <a:cubicBezTo>
                    <a:pt x="12343" y="2501"/>
                    <a:pt x="12302" y="2497"/>
                    <a:pt x="12260" y="2497"/>
                  </a:cubicBezTo>
                  <a:cubicBezTo>
                    <a:pt x="10905" y="2497"/>
                    <a:pt x="9152" y="7564"/>
                    <a:pt x="8979" y="8465"/>
                  </a:cubicBezTo>
                  <a:cubicBezTo>
                    <a:pt x="8979" y="8465"/>
                    <a:pt x="8979" y="8465"/>
                    <a:pt x="8979" y="8465"/>
                  </a:cubicBezTo>
                  <a:cubicBezTo>
                    <a:pt x="8977" y="8465"/>
                    <a:pt x="7518" y="7226"/>
                    <a:pt x="5729" y="7131"/>
                  </a:cubicBezTo>
                  <a:cubicBezTo>
                    <a:pt x="5729" y="7131"/>
                    <a:pt x="8729" y="952"/>
                    <a:pt x="5907" y="59"/>
                  </a:cubicBezTo>
                  <a:cubicBezTo>
                    <a:pt x="5784" y="19"/>
                    <a:pt x="5660" y="1"/>
                    <a:pt x="553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 rot="-265308">
              <a:off x="2183976" y="1881172"/>
              <a:ext cx="82592" cy="145460"/>
            </a:xfrm>
            <a:custGeom>
              <a:avLst/>
              <a:gdLst/>
              <a:ahLst/>
              <a:cxnLst/>
              <a:rect l="l" t="t" r="r" b="b"/>
              <a:pathLst>
                <a:path w="3618" h="6372" extrusionOk="0">
                  <a:moveTo>
                    <a:pt x="2894" y="1"/>
                  </a:moveTo>
                  <a:cubicBezTo>
                    <a:pt x="2158" y="1"/>
                    <a:pt x="0" y="6168"/>
                    <a:pt x="759" y="6366"/>
                  </a:cubicBezTo>
                  <a:cubicBezTo>
                    <a:pt x="771" y="6370"/>
                    <a:pt x="784" y="6371"/>
                    <a:pt x="797" y="6371"/>
                  </a:cubicBezTo>
                  <a:cubicBezTo>
                    <a:pt x="1610" y="6371"/>
                    <a:pt x="3617" y="266"/>
                    <a:pt x="2938" y="9"/>
                  </a:cubicBezTo>
                  <a:cubicBezTo>
                    <a:pt x="2924" y="3"/>
                    <a:pt x="2909" y="1"/>
                    <a:pt x="2894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 rot="-265308">
              <a:off x="2300120" y="1923250"/>
              <a:ext cx="142971" cy="371388"/>
            </a:xfrm>
            <a:custGeom>
              <a:avLst/>
              <a:gdLst/>
              <a:ahLst/>
              <a:cxnLst/>
              <a:rect l="l" t="t" r="r" b="b"/>
              <a:pathLst>
                <a:path w="6263" h="16269" extrusionOk="0">
                  <a:moveTo>
                    <a:pt x="5623" y="0"/>
                  </a:moveTo>
                  <a:cubicBezTo>
                    <a:pt x="5237" y="0"/>
                    <a:pt x="2897" y="5871"/>
                    <a:pt x="1845" y="8883"/>
                  </a:cubicBezTo>
                  <a:cubicBezTo>
                    <a:pt x="786" y="11919"/>
                    <a:pt x="0" y="16087"/>
                    <a:pt x="417" y="16265"/>
                  </a:cubicBezTo>
                  <a:cubicBezTo>
                    <a:pt x="422" y="16267"/>
                    <a:pt x="427" y="16268"/>
                    <a:pt x="433" y="16268"/>
                  </a:cubicBezTo>
                  <a:cubicBezTo>
                    <a:pt x="883" y="16268"/>
                    <a:pt x="2882" y="9144"/>
                    <a:pt x="3941" y="6097"/>
                  </a:cubicBezTo>
                  <a:cubicBezTo>
                    <a:pt x="5024" y="3014"/>
                    <a:pt x="6263" y="168"/>
                    <a:pt x="5632" y="1"/>
                  </a:cubicBezTo>
                  <a:cubicBezTo>
                    <a:pt x="5629" y="1"/>
                    <a:pt x="5626" y="0"/>
                    <a:pt x="5623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 rot="-265308">
              <a:off x="2196419" y="2046988"/>
              <a:ext cx="20408" cy="20408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1"/>
                  </a:moveTo>
                  <a:cubicBezTo>
                    <a:pt x="203" y="1"/>
                    <a:pt x="0" y="203"/>
                    <a:pt x="0" y="442"/>
                  </a:cubicBezTo>
                  <a:cubicBezTo>
                    <a:pt x="0" y="692"/>
                    <a:pt x="203" y="894"/>
                    <a:pt x="453" y="894"/>
                  </a:cubicBezTo>
                  <a:cubicBezTo>
                    <a:pt x="703" y="894"/>
                    <a:pt x="893" y="692"/>
                    <a:pt x="893" y="442"/>
                  </a:cubicBezTo>
                  <a:cubicBezTo>
                    <a:pt x="893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04" name="Google Shape;604;p40"/>
            <p:cNvGrpSpPr/>
            <p:nvPr/>
          </p:nvGrpSpPr>
          <p:grpSpPr>
            <a:xfrm rot="1745982">
              <a:off x="1254638" y="1942750"/>
              <a:ext cx="371818" cy="380196"/>
              <a:chOff x="881650" y="1773075"/>
              <a:chExt cx="407175" cy="416350"/>
            </a:xfrm>
          </p:grpSpPr>
          <p:sp>
            <p:nvSpPr>
              <p:cNvPr id="605" name="Google Shape;605;p40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7" name="Google Shape;607;p40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608" name="Google Shape;608;p40"/>
            <p:cNvSpPr/>
            <p:nvPr/>
          </p:nvSpPr>
          <p:spPr>
            <a:xfrm>
              <a:off x="2581600" y="1987214"/>
              <a:ext cx="333510" cy="118908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2584316" y="2159594"/>
              <a:ext cx="329698" cy="11884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582627" y="2001436"/>
              <a:ext cx="328145" cy="104961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2584271" y="2171853"/>
              <a:ext cx="325680" cy="10658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12" name="Google Shape;612;p40"/>
            <p:cNvGrpSpPr/>
            <p:nvPr/>
          </p:nvGrpSpPr>
          <p:grpSpPr>
            <a:xfrm rot="-10695426">
              <a:off x="3000577" y="1847750"/>
              <a:ext cx="442792" cy="436191"/>
              <a:chOff x="1761950" y="1669000"/>
              <a:chExt cx="482700" cy="529100"/>
            </a:xfrm>
          </p:grpSpPr>
          <p:sp>
            <p:nvSpPr>
              <p:cNvPr id="613" name="Google Shape;613;p40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16" name="Google Shape;616;p40"/>
          <p:cNvGrpSpPr/>
          <p:nvPr/>
        </p:nvGrpSpPr>
        <p:grpSpPr>
          <a:xfrm rot="308040">
            <a:off x="5997443" y="1331048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64332" y="594960"/>
            <a:ext cx="415291" cy="343668"/>
            <a:chOff x="1581442" y="594960"/>
            <a:chExt cx="415291" cy="343668"/>
          </a:xfrm>
        </p:grpSpPr>
        <p:sp>
          <p:nvSpPr>
            <p:cNvPr id="59" name="Google Shape;1909;p82"/>
            <p:cNvSpPr/>
            <p:nvPr/>
          </p:nvSpPr>
          <p:spPr>
            <a:xfrm>
              <a:off x="1581442" y="594960"/>
              <a:ext cx="131950" cy="310290"/>
            </a:xfrm>
            <a:custGeom>
              <a:avLst/>
              <a:gdLst/>
              <a:ahLst/>
              <a:cxnLst/>
              <a:rect l="l" t="t" r="r" b="b"/>
              <a:pathLst>
                <a:path w="4770" h="11217" extrusionOk="0">
                  <a:moveTo>
                    <a:pt x="3530" y="1"/>
                  </a:moveTo>
                  <a:cubicBezTo>
                    <a:pt x="3303" y="1"/>
                    <a:pt x="3043" y="85"/>
                    <a:pt x="2750" y="249"/>
                  </a:cubicBezTo>
                  <a:cubicBezTo>
                    <a:pt x="2290" y="529"/>
                    <a:pt x="1908" y="900"/>
                    <a:pt x="1583" y="1315"/>
                  </a:cubicBezTo>
                  <a:cubicBezTo>
                    <a:pt x="1212" y="1876"/>
                    <a:pt x="786" y="2392"/>
                    <a:pt x="371" y="2953"/>
                  </a:cubicBezTo>
                  <a:cubicBezTo>
                    <a:pt x="281" y="3099"/>
                    <a:pt x="180" y="3279"/>
                    <a:pt x="90" y="3470"/>
                  </a:cubicBezTo>
                  <a:cubicBezTo>
                    <a:pt x="45" y="3615"/>
                    <a:pt x="0" y="3750"/>
                    <a:pt x="135" y="3896"/>
                  </a:cubicBezTo>
                  <a:cubicBezTo>
                    <a:pt x="184" y="3970"/>
                    <a:pt x="265" y="4003"/>
                    <a:pt x="351" y="4003"/>
                  </a:cubicBezTo>
                  <a:cubicBezTo>
                    <a:pt x="421" y="4003"/>
                    <a:pt x="496" y="3981"/>
                    <a:pt x="561" y="3941"/>
                  </a:cubicBezTo>
                  <a:cubicBezTo>
                    <a:pt x="786" y="3840"/>
                    <a:pt x="1022" y="3750"/>
                    <a:pt x="1212" y="3615"/>
                  </a:cubicBezTo>
                  <a:cubicBezTo>
                    <a:pt x="1448" y="3425"/>
                    <a:pt x="1628" y="3279"/>
                    <a:pt x="1908" y="3054"/>
                  </a:cubicBezTo>
                  <a:cubicBezTo>
                    <a:pt x="1908" y="3335"/>
                    <a:pt x="1964" y="3559"/>
                    <a:pt x="1964" y="3750"/>
                  </a:cubicBezTo>
                  <a:cubicBezTo>
                    <a:pt x="1964" y="5198"/>
                    <a:pt x="1818" y="6645"/>
                    <a:pt x="1538" y="8048"/>
                  </a:cubicBezTo>
                  <a:cubicBezTo>
                    <a:pt x="1493" y="8430"/>
                    <a:pt x="1448" y="8755"/>
                    <a:pt x="1448" y="9125"/>
                  </a:cubicBezTo>
                  <a:cubicBezTo>
                    <a:pt x="1448" y="9552"/>
                    <a:pt x="1493" y="9967"/>
                    <a:pt x="1493" y="10438"/>
                  </a:cubicBezTo>
                  <a:lnTo>
                    <a:pt x="1493" y="10809"/>
                  </a:lnTo>
                  <a:cubicBezTo>
                    <a:pt x="1529" y="11071"/>
                    <a:pt x="1631" y="11216"/>
                    <a:pt x="1839" y="11216"/>
                  </a:cubicBezTo>
                  <a:cubicBezTo>
                    <a:pt x="1889" y="11216"/>
                    <a:pt x="1946" y="11208"/>
                    <a:pt x="2009" y="11190"/>
                  </a:cubicBezTo>
                  <a:cubicBezTo>
                    <a:pt x="2245" y="11089"/>
                    <a:pt x="2469" y="10999"/>
                    <a:pt x="2660" y="10853"/>
                  </a:cubicBezTo>
                  <a:cubicBezTo>
                    <a:pt x="3131" y="10483"/>
                    <a:pt x="3457" y="10012"/>
                    <a:pt x="3647" y="9406"/>
                  </a:cubicBezTo>
                  <a:cubicBezTo>
                    <a:pt x="3872" y="8845"/>
                    <a:pt x="4108" y="8284"/>
                    <a:pt x="4298" y="7723"/>
                  </a:cubicBezTo>
                  <a:cubicBezTo>
                    <a:pt x="4433" y="7307"/>
                    <a:pt x="4579" y="6836"/>
                    <a:pt x="4624" y="6365"/>
                  </a:cubicBezTo>
                  <a:cubicBezTo>
                    <a:pt x="4669" y="5063"/>
                    <a:pt x="4714" y="3750"/>
                    <a:pt x="4714" y="2437"/>
                  </a:cubicBezTo>
                  <a:cubicBezTo>
                    <a:pt x="4770" y="1932"/>
                    <a:pt x="4669" y="1416"/>
                    <a:pt x="4489" y="900"/>
                  </a:cubicBezTo>
                  <a:cubicBezTo>
                    <a:pt x="4270" y="293"/>
                    <a:pt x="3955" y="1"/>
                    <a:pt x="3530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9;p82"/>
            <p:cNvSpPr/>
            <p:nvPr/>
          </p:nvSpPr>
          <p:spPr>
            <a:xfrm>
              <a:off x="1737812" y="597411"/>
              <a:ext cx="258921" cy="341217"/>
            </a:xfrm>
            <a:custGeom>
              <a:avLst/>
              <a:gdLst/>
              <a:ahLst/>
              <a:cxnLst/>
              <a:rect l="l" t="t" r="r" b="b"/>
              <a:pathLst>
                <a:path w="9360" h="12335" extrusionOk="0">
                  <a:moveTo>
                    <a:pt x="4445" y="2540"/>
                  </a:moveTo>
                  <a:cubicBezTo>
                    <a:pt x="4546" y="2540"/>
                    <a:pt x="4591" y="2540"/>
                    <a:pt x="4680" y="2585"/>
                  </a:cubicBezTo>
                  <a:cubicBezTo>
                    <a:pt x="5993" y="3056"/>
                    <a:pt x="7015" y="4033"/>
                    <a:pt x="7160" y="5626"/>
                  </a:cubicBezTo>
                  <a:cubicBezTo>
                    <a:pt x="7295" y="7208"/>
                    <a:pt x="6689" y="8566"/>
                    <a:pt x="5668" y="9733"/>
                  </a:cubicBezTo>
                  <a:cubicBezTo>
                    <a:pt x="5450" y="9951"/>
                    <a:pt x="5095" y="10060"/>
                    <a:pt x="4746" y="10060"/>
                  </a:cubicBezTo>
                  <a:cubicBezTo>
                    <a:pt x="4485" y="10060"/>
                    <a:pt x="4226" y="9999"/>
                    <a:pt x="4030" y="9879"/>
                  </a:cubicBezTo>
                  <a:cubicBezTo>
                    <a:pt x="3367" y="9453"/>
                    <a:pt x="3042" y="8847"/>
                    <a:pt x="3042" y="8106"/>
                  </a:cubicBezTo>
                  <a:cubicBezTo>
                    <a:pt x="2997" y="7399"/>
                    <a:pt x="3143" y="6703"/>
                    <a:pt x="3278" y="5996"/>
                  </a:cubicBezTo>
                  <a:cubicBezTo>
                    <a:pt x="3468" y="5200"/>
                    <a:pt x="3648" y="4459"/>
                    <a:pt x="3839" y="3662"/>
                  </a:cubicBezTo>
                  <a:cubicBezTo>
                    <a:pt x="3884" y="3471"/>
                    <a:pt x="4030" y="3281"/>
                    <a:pt x="4119" y="3101"/>
                  </a:cubicBezTo>
                  <a:cubicBezTo>
                    <a:pt x="4209" y="2910"/>
                    <a:pt x="4355" y="2720"/>
                    <a:pt x="4445" y="2540"/>
                  </a:cubicBezTo>
                  <a:close/>
                  <a:moveTo>
                    <a:pt x="5530" y="0"/>
                  </a:moveTo>
                  <a:cubicBezTo>
                    <a:pt x="5250" y="0"/>
                    <a:pt x="4965" y="37"/>
                    <a:pt x="4680" y="105"/>
                  </a:cubicBezTo>
                  <a:cubicBezTo>
                    <a:pt x="3749" y="296"/>
                    <a:pt x="1740" y="1743"/>
                    <a:pt x="1314" y="2439"/>
                  </a:cubicBezTo>
                  <a:cubicBezTo>
                    <a:pt x="1179" y="2675"/>
                    <a:pt x="1078" y="2910"/>
                    <a:pt x="1033" y="3146"/>
                  </a:cubicBezTo>
                  <a:cubicBezTo>
                    <a:pt x="962" y="3440"/>
                    <a:pt x="1096" y="3592"/>
                    <a:pt x="1317" y="3592"/>
                  </a:cubicBezTo>
                  <a:cubicBezTo>
                    <a:pt x="1374" y="3592"/>
                    <a:pt x="1437" y="3582"/>
                    <a:pt x="1505" y="3561"/>
                  </a:cubicBezTo>
                  <a:cubicBezTo>
                    <a:pt x="1830" y="3427"/>
                    <a:pt x="2066" y="3236"/>
                    <a:pt x="2245" y="3000"/>
                  </a:cubicBezTo>
                  <a:cubicBezTo>
                    <a:pt x="2369" y="2886"/>
                    <a:pt x="2485" y="2763"/>
                    <a:pt x="2661" y="2763"/>
                  </a:cubicBezTo>
                  <a:cubicBezTo>
                    <a:pt x="2693" y="2763"/>
                    <a:pt x="2726" y="2767"/>
                    <a:pt x="2762" y="2776"/>
                  </a:cubicBezTo>
                  <a:cubicBezTo>
                    <a:pt x="2762" y="2776"/>
                    <a:pt x="2806" y="2821"/>
                    <a:pt x="2863" y="2866"/>
                  </a:cubicBezTo>
                  <a:cubicBezTo>
                    <a:pt x="2762" y="2910"/>
                    <a:pt x="2672" y="2910"/>
                    <a:pt x="2627" y="2955"/>
                  </a:cubicBezTo>
                  <a:cubicBezTo>
                    <a:pt x="2200" y="3337"/>
                    <a:pt x="1875" y="3797"/>
                    <a:pt x="1594" y="4268"/>
                  </a:cubicBezTo>
                  <a:cubicBezTo>
                    <a:pt x="988" y="5245"/>
                    <a:pt x="517" y="6277"/>
                    <a:pt x="282" y="7399"/>
                  </a:cubicBezTo>
                  <a:cubicBezTo>
                    <a:pt x="102" y="8286"/>
                    <a:pt x="1" y="9127"/>
                    <a:pt x="147" y="10070"/>
                  </a:cubicBezTo>
                  <a:cubicBezTo>
                    <a:pt x="282" y="10956"/>
                    <a:pt x="753" y="11562"/>
                    <a:pt x="1550" y="11978"/>
                  </a:cubicBezTo>
                  <a:cubicBezTo>
                    <a:pt x="1950" y="12230"/>
                    <a:pt x="2395" y="12335"/>
                    <a:pt x="2852" y="12335"/>
                  </a:cubicBezTo>
                  <a:cubicBezTo>
                    <a:pt x="3086" y="12335"/>
                    <a:pt x="3323" y="12307"/>
                    <a:pt x="3558" y="12258"/>
                  </a:cubicBezTo>
                  <a:cubicBezTo>
                    <a:pt x="4490" y="12079"/>
                    <a:pt x="5286" y="11652"/>
                    <a:pt x="5993" y="11046"/>
                  </a:cubicBezTo>
                  <a:cubicBezTo>
                    <a:pt x="7160" y="10014"/>
                    <a:pt x="8092" y="8757"/>
                    <a:pt x="8698" y="7264"/>
                  </a:cubicBezTo>
                  <a:cubicBezTo>
                    <a:pt x="9124" y="6232"/>
                    <a:pt x="9360" y="5245"/>
                    <a:pt x="9360" y="4178"/>
                  </a:cubicBezTo>
                  <a:cubicBezTo>
                    <a:pt x="9315" y="2394"/>
                    <a:pt x="8473" y="1182"/>
                    <a:pt x="6970" y="386"/>
                  </a:cubicBezTo>
                  <a:cubicBezTo>
                    <a:pt x="6523" y="119"/>
                    <a:pt x="6034" y="0"/>
                    <a:pt x="5530" y="0"/>
                  </a:cubicBezTo>
                  <a:close/>
                </a:path>
              </a:pathLst>
            </a:custGeom>
            <a:solidFill>
              <a:srgbClr val="8C7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97378" y="618625"/>
            <a:ext cx="990987" cy="371590"/>
            <a:chOff x="3546504" y="564033"/>
            <a:chExt cx="990987" cy="371590"/>
          </a:xfrm>
        </p:grpSpPr>
        <p:sp>
          <p:nvSpPr>
            <p:cNvPr id="61" name="Google Shape;1899;p82"/>
            <p:cNvSpPr/>
            <p:nvPr/>
          </p:nvSpPr>
          <p:spPr>
            <a:xfrm>
              <a:off x="4278570" y="564033"/>
              <a:ext cx="258921" cy="341217"/>
            </a:xfrm>
            <a:custGeom>
              <a:avLst/>
              <a:gdLst/>
              <a:ahLst/>
              <a:cxnLst/>
              <a:rect l="l" t="t" r="r" b="b"/>
              <a:pathLst>
                <a:path w="9360" h="12335" extrusionOk="0">
                  <a:moveTo>
                    <a:pt x="4445" y="2540"/>
                  </a:moveTo>
                  <a:cubicBezTo>
                    <a:pt x="4546" y="2540"/>
                    <a:pt x="4591" y="2540"/>
                    <a:pt x="4680" y="2585"/>
                  </a:cubicBezTo>
                  <a:cubicBezTo>
                    <a:pt x="5993" y="3056"/>
                    <a:pt x="7015" y="4033"/>
                    <a:pt x="7160" y="5626"/>
                  </a:cubicBezTo>
                  <a:cubicBezTo>
                    <a:pt x="7295" y="7208"/>
                    <a:pt x="6689" y="8566"/>
                    <a:pt x="5668" y="9733"/>
                  </a:cubicBezTo>
                  <a:cubicBezTo>
                    <a:pt x="5450" y="9951"/>
                    <a:pt x="5095" y="10060"/>
                    <a:pt x="4746" y="10060"/>
                  </a:cubicBezTo>
                  <a:cubicBezTo>
                    <a:pt x="4485" y="10060"/>
                    <a:pt x="4226" y="9999"/>
                    <a:pt x="4030" y="9879"/>
                  </a:cubicBezTo>
                  <a:cubicBezTo>
                    <a:pt x="3367" y="9453"/>
                    <a:pt x="3042" y="8847"/>
                    <a:pt x="3042" y="8106"/>
                  </a:cubicBezTo>
                  <a:cubicBezTo>
                    <a:pt x="2997" y="7399"/>
                    <a:pt x="3143" y="6703"/>
                    <a:pt x="3278" y="5996"/>
                  </a:cubicBezTo>
                  <a:cubicBezTo>
                    <a:pt x="3468" y="5200"/>
                    <a:pt x="3648" y="4459"/>
                    <a:pt x="3839" y="3662"/>
                  </a:cubicBezTo>
                  <a:cubicBezTo>
                    <a:pt x="3884" y="3471"/>
                    <a:pt x="4030" y="3281"/>
                    <a:pt x="4119" y="3101"/>
                  </a:cubicBezTo>
                  <a:cubicBezTo>
                    <a:pt x="4209" y="2910"/>
                    <a:pt x="4355" y="2720"/>
                    <a:pt x="4445" y="2540"/>
                  </a:cubicBezTo>
                  <a:close/>
                  <a:moveTo>
                    <a:pt x="5530" y="0"/>
                  </a:moveTo>
                  <a:cubicBezTo>
                    <a:pt x="5250" y="0"/>
                    <a:pt x="4965" y="37"/>
                    <a:pt x="4680" y="105"/>
                  </a:cubicBezTo>
                  <a:cubicBezTo>
                    <a:pt x="3749" y="296"/>
                    <a:pt x="1740" y="1743"/>
                    <a:pt x="1314" y="2439"/>
                  </a:cubicBezTo>
                  <a:cubicBezTo>
                    <a:pt x="1179" y="2675"/>
                    <a:pt x="1078" y="2910"/>
                    <a:pt x="1033" y="3146"/>
                  </a:cubicBezTo>
                  <a:cubicBezTo>
                    <a:pt x="962" y="3440"/>
                    <a:pt x="1096" y="3592"/>
                    <a:pt x="1317" y="3592"/>
                  </a:cubicBezTo>
                  <a:cubicBezTo>
                    <a:pt x="1374" y="3592"/>
                    <a:pt x="1437" y="3582"/>
                    <a:pt x="1505" y="3561"/>
                  </a:cubicBezTo>
                  <a:cubicBezTo>
                    <a:pt x="1830" y="3427"/>
                    <a:pt x="2066" y="3236"/>
                    <a:pt x="2245" y="3000"/>
                  </a:cubicBezTo>
                  <a:cubicBezTo>
                    <a:pt x="2369" y="2886"/>
                    <a:pt x="2485" y="2763"/>
                    <a:pt x="2661" y="2763"/>
                  </a:cubicBezTo>
                  <a:cubicBezTo>
                    <a:pt x="2693" y="2763"/>
                    <a:pt x="2726" y="2767"/>
                    <a:pt x="2762" y="2776"/>
                  </a:cubicBezTo>
                  <a:cubicBezTo>
                    <a:pt x="2762" y="2776"/>
                    <a:pt x="2806" y="2821"/>
                    <a:pt x="2863" y="2866"/>
                  </a:cubicBezTo>
                  <a:cubicBezTo>
                    <a:pt x="2762" y="2910"/>
                    <a:pt x="2672" y="2910"/>
                    <a:pt x="2627" y="2955"/>
                  </a:cubicBezTo>
                  <a:cubicBezTo>
                    <a:pt x="2200" y="3337"/>
                    <a:pt x="1875" y="3797"/>
                    <a:pt x="1594" y="4268"/>
                  </a:cubicBezTo>
                  <a:cubicBezTo>
                    <a:pt x="988" y="5245"/>
                    <a:pt x="517" y="6277"/>
                    <a:pt x="282" y="7399"/>
                  </a:cubicBezTo>
                  <a:cubicBezTo>
                    <a:pt x="102" y="8286"/>
                    <a:pt x="1" y="9127"/>
                    <a:pt x="147" y="10070"/>
                  </a:cubicBezTo>
                  <a:cubicBezTo>
                    <a:pt x="282" y="10956"/>
                    <a:pt x="753" y="11562"/>
                    <a:pt x="1550" y="11978"/>
                  </a:cubicBezTo>
                  <a:cubicBezTo>
                    <a:pt x="1950" y="12230"/>
                    <a:pt x="2395" y="12335"/>
                    <a:pt x="2852" y="12335"/>
                  </a:cubicBezTo>
                  <a:cubicBezTo>
                    <a:pt x="3086" y="12335"/>
                    <a:pt x="3323" y="12307"/>
                    <a:pt x="3558" y="12258"/>
                  </a:cubicBezTo>
                  <a:cubicBezTo>
                    <a:pt x="4490" y="12079"/>
                    <a:pt x="5286" y="11652"/>
                    <a:pt x="5993" y="11046"/>
                  </a:cubicBezTo>
                  <a:cubicBezTo>
                    <a:pt x="7160" y="10014"/>
                    <a:pt x="8092" y="8757"/>
                    <a:pt x="8698" y="7264"/>
                  </a:cubicBezTo>
                  <a:cubicBezTo>
                    <a:pt x="9124" y="6232"/>
                    <a:pt x="9360" y="5245"/>
                    <a:pt x="9360" y="4178"/>
                  </a:cubicBezTo>
                  <a:cubicBezTo>
                    <a:pt x="9315" y="2394"/>
                    <a:pt x="8473" y="1182"/>
                    <a:pt x="6970" y="386"/>
                  </a:cubicBezTo>
                  <a:cubicBezTo>
                    <a:pt x="6523" y="119"/>
                    <a:pt x="6034" y="0"/>
                    <a:pt x="5530" y="0"/>
                  </a:cubicBezTo>
                  <a:close/>
                </a:path>
              </a:pathLst>
            </a:custGeom>
            <a:solidFill>
              <a:srgbClr val="8C7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99;p82"/>
            <p:cNvSpPr/>
            <p:nvPr/>
          </p:nvSpPr>
          <p:spPr>
            <a:xfrm>
              <a:off x="4012667" y="564033"/>
              <a:ext cx="258921" cy="341217"/>
            </a:xfrm>
            <a:custGeom>
              <a:avLst/>
              <a:gdLst/>
              <a:ahLst/>
              <a:cxnLst/>
              <a:rect l="l" t="t" r="r" b="b"/>
              <a:pathLst>
                <a:path w="9360" h="12335" extrusionOk="0">
                  <a:moveTo>
                    <a:pt x="4445" y="2540"/>
                  </a:moveTo>
                  <a:cubicBezTo>
                    <a:pt x="4546" y="2540"/>
                    <a:pt x="4591" y="2540"/>
                    <a:pt x="4680" y="2585"/>
                  </a:cubicBezTo>
                  <a:cubicBezTo>
                    <a:pt x="5993" y="3056"/>
                    <a:pt x="7015" y="4033"/>
                    <a:pt x="7160" y="5626"/>
                  </a:cubicBezTo>
                  <a:cubicBezTo>
                    <a:pt x="7295" y="7208"/>
                    <a:pt x="6689" y="8566"/>
                    <a:pt x="5668" y="9733"/>
                  </a:cubicBezTo>
                  <a:cubicBezTo>
                    <a:pt x="5450" y="9951"/>
                    <a:pt x="5095" y="10060"/>
                    <a:pt x="4746" y="10060"/>
                  </a:cubicBezTo>
                  <a:cubicBezTo>
                    <a:pt x="4485" y="10060"/>
                    <a:pt x="4226" y="9999"/>
                    <a:pt x="4030" y="9879"/>
                  </a:cubicBezTo>
                  <a:cubicBezTo>
                    <a:pt x="3367" y="9453"/>
                    <a:pt x="3042" y="8847"/>
                    <a:pt x="3042" y="8106"/>
                  </a:cubicBezTo>
                  <a:cubicBezTo>
                    <a:pt x="2997" y="7399"/>
                    <a:pt x="3143" y="6703"/>
                    <a:pt x="3278" y="5996"/>
                  </a:cubicBezTo>
                  <a:cubicBezTo>
                    <a:pt x="3468" y="5200"/>
                    <a:pt x="3648" y="4459"/>
                    <a:pt x="3839" y="3662"/>
                  </a:cubicBezTo>
                  <a:cubicBezTo>
                    <a:pt x="3884" y="3471"/>
                    <a:pt x="4030" y="3281"/>
                    <a:pt x="4119" y="3101"/>
                  </a:cubicBezTo>
                  <a:cubicBezTo>
                    <a:pt x="4209" y="2910"/>
                    <a:pt x="4355" y="2720"/>
                    <a:pt x="4445" y="2540"/>
                  </a:cubicBezTo>
                  <a:close/>
                  <a:moveTo>
                    <a:pt x="5530" y="0"/>
                  </a:moveTo>
                  <a:cubicBezTo>
                    <a:pt x="5250" y="0"/>
                    <a:pt x="4965" y="37"/>
                    <a:pt x="4680" y="105"/>
                  </a:cubicBezTo>
                  <a:cubicBezTo>
                    <a:pt x="3749" y="296"/>
                    <a:pt x="1740" y="1743"/>
                    <a:pt x="1314" y="2439"/>
                  </a:cubicBezTo>
                  <a:cubicBezTo>
                    <a:pt x="1179" y="2675"/>
                    <a:pt x="1078" y="2910"/>
                    <a:pt x="1033" y="3146"/>
                  </a:cubicBezTo>
                  <a:cubicBezTo>
                    <a:pt x="962" y="3440"/>
                    <a:pt x="1096" y="3592"/>
                    <a:pt x="1317" y="3592"/>
                  </a:cubicBezTo>
                  <a:cubicBezTo>
                    <a:pt x="1374" y="3592"/>
                    <a:pt x="1437" y="3582"/>
                    <a:pt x="1505" y="3561"/>
                  </a:cubicBezTo>
                  <a:cubicBezTo>
                    <a:pt x="1830" y="3427"/>
                    <a:pt x="2066" y="3236"/>
                    <a:pt x="2245" y="3000"/>
                  </a:cubicBezTo>
                  <a:cubicBezTo>
                    <a:pt x="2369" y="2886"/>
                    <a:pt x="2485" y="2763"/>
                    <a:pt x="2661" y="2763"/>
                  </a:cubicBezTo>
                  <a:cubicBezTo>
                    <a:pt x="2693" y="2763"/>
                    <a:pt x="2726" y="2767"/>
                    <a:pt x="2762" y="2776"/>
                  </a:cubicBezTo>
                  <a:cubicBezTo>
                    <a:pt x="2762" y="2776"/>
                    <a:pt x="2806" y="2821"/>
                    <a:pt x="2863" y="2866"/>
                  </a:cubicBezTo>
                  <a:cubicBezTo>
                    <a:pt x="2762" y="2910"/>
                    <a:pt x="2672" y="2910"/>
                    <a:pt x="2627" y="2955"/>
                  </a:cubicBezTo>
                  <a:cubicBezTo>
                    <a:pt x="2200" y="3337"/>
                    <a:pt x="1875" y="3797"/>
                    <a:pt x="1594" y="4268"/>
                  </a:cubicBezTo>
                  <a:cubicBezTo>
                    <a:pt x="988" y="5245"/>
                    <a:pt x="517" y="6277"/>
                    <a:pt x="282" y="7399"/>
                  </a:cubicBezTo>
                  <a:cubicBezTo>
                    <a:pt x="102" y="8286"/>
                    <a:pt x="1" y="9127"/>
                    <a:pt x="147" y="10070"/>
                  </a:cubicBezTo>
                  <a:cubicBezTo>
                    <a:pt x="282" y="10956"/>
                    <a:pt x="753" y="11562"/>
                    <a:pt x="1550" y="11978"/>
                  </a:cubicBezTo>
                  <a:cubicBezTo>
                    <a:pt x="1950" y="12230"/>
                    <a:pt x="2395" y="12335"/>
                    <a:pt x="2852" y="12335"/>
                  </a:cubicBezTo>
                  <a:cubicBezTo>
                    <a:pt x="3086" y="12335"/>
                    <a:pt x="3323" y="12307"/>
                    <a:pt x="3558" y="12258"/>
                  </a:cubicBezTo>
                  <a:cubicBezTo>
                    <a:pt x="4490" y="12079"/>
                    <a:pt x="5286" y="11652"/>
                    <a:pt x="5993" y="11046"/>
                  </a:cubicBezTo>
                  <a:cubicBezTo>
                    <a:pt x="7160" y="10014"/>
                    <a:pt x="8092" y="8757"/>
                    <a:pt x="8698" y="7264"/>
                  </a:cubicBezTo>
                  <a:cubicBezTo>
                    <a:pt x="9124" y="6232"/>
                    <a:pt x="9360" y="5245"/>
                    <a:pt x="9360" y="4178"/>
                  </a:cubicBezTo>
                  <a:cubicBezTo>
                    <a:pt x="9315" y="2394"/>
                    <a:pt x="8473" y="1182"/>
                    <a:pt x="6970" y="386"/>
                  </a:cubicBezTo>
                  <a:cubicBezTo>
                    <a:pt x="6523" y="119"/>
                    <a:pt x="6034" y="0"/>
                    <a:pt x="5530" y="0"/>
                  </a:cubicBezTo>
                  <a:close/>
                </a:path>
              </a:pathLst>
            </a:custGeom>
            <a:solidFill>
              <a:srgbClr val="8C7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9;p82"/>
            <p:cNvSpPr/>
            <p:nvPr/>
          </p:nvSpPr>
          <p:spPr>
            <a:xfrm>
              <a:off x="3546504" y="564033"/>
              <a:ext cx="131950" cy="310290"/>
            </a:xfrm>
            <a:custGeom>
              <a:avLst/>
              <a:gdLst/>
              <a:ahLst/>
              <a:cxnLst/>
              <a:rect l="l" t="t" r="r" b="b"/>
              <a:pathLst>
                <a:path w="4770" h="11217" extrusionOk="0">
                  <a:moveTo>
                    <a:pt x="3530" y="1"/>
                  </a:moveTo>
                  <a:cubicBezTo>
                    <a:pt x="3303" y="1"/>
                    <a:pt x="3043" y="85"/>
                    <a:pt x="2750" y="249"/>
                  </a:cubicBezTo>
                  <a:cubicBezTo>
                    <a:pt x="2290" y="529"/>
                    <a:pt x="1908" y="900"/>
                    <a:pt x="1583" y="1315"/>
                  </a:cubicBezTo>
                  <a:cubicBezTo>
                    <a:pt x="1212" y="1876"/>
                    <a:pt x="786" y="2392"/>
                    <a:pt x="371" y="2953"/>
                  </a:cubicBezTo>
                  <a:cubicBezTo>
                    <a:pt x="281" y="3099"/>
                    <a:pt x="180" y="3279"/>
                    <a:pt x="90" y="3470"/>
                  </a:cubicBezTo>
                  <a:cubicBezTo>
                    <a:pt x="45" y="3615"/>
                    <a:pt x="0" y="3750"/>
                    <a:pt x="135" y="3896"/>
                  </a:cubicBezTo>
                  <a:cubicBezTo>
                    <a:pt x="184" y="3970"/>
                    <a:pt x="265" y="4003"/>
                    <a:pt x="351" y="4003"/>
                  </a:cubicBezTo>
                  <a:cubicBezTo>
                    <a:pt x="421" y="4003"/>
                    <a:pt x="496" y="3981"/>
                    <a:pt x="561" y="3941"/>
                  </a:cubicBezTo>
                  <a:cubicBezTo>
                    <a:pt x="786" y="3840"/>
                    <a:pt x="1022" y="3750"/>
                    <a:pt x="1212" y="3615"/>
                  </a:cubicBezTo>
                  <a:cubicBezTo>
                    <a:pt x="1448" y="3425"/>
                    <a:pt x="1628" y="3279"/>
                    <a:pt x="1908" y="3054"/>
                  </a:cubicBezTo>
                  <a:cubicBezTo>
                    <a:pt x="1908" y="3335"/>
                    <a:pt x="1964" y="3559"/>
                    <a:pt x="1964" y="3750"/>
                  </a:cubicBezTo>
                  <a:cubicBezTo>
                    <a:pt x="1964" y="5198"/>
                    <a:pt x="1818" y="6645"/>
                    <a:pt x="1538" y="8048"/>
                  </a:cubicBezTo>
                  <a:cubicBezTo>
                    <a:pt x="1493" y="8430"/>
                    <a:pt x="1448" y="8755"/>
                    <a:pt x="1448" y="9125"/>
                  </a:cubicBezTo>
                  <a:cubicBezTo>
                    <a:pt x="1448" y="9552"/>
                    <a:pt x="1493" y="9967"/>
                    <a:pt x="1493" y="10438"/>
                  </a:cubicBezTo>
                  <a:lnTo>
                    <a:pt x="1493" y="10809"/>
                  </a:lnTo>
                  <a:cubicBezTo>
                    <a:pt x="1529" y="11071"/>
                    <a:pt x="1631" y="11216"/>
                    <a:pt x="1839" y="11216"/>
                  </a:cubicBezTo>
                  <a:cubicBezTo>
                    <a:pt x="1889" y="11216"/>
                    <a:pt x="1946" y="11208"/>
                    <a:pt x="2009" y="11190"/>
                  </a:cubicBezTo>
                  <a:cubicBezTo>
                    <a:pt x="2245" y="11089"/>
                    <a:pt x="2469" y="10999"/>
                    <a:pt x="2660" y="10853"/>
                  </a:cubicBezTo>
                  <a:cubicBezTo>
                    <a:pt x="3131" y="10483"/>
                    <a:pt x="3457" y="10012"/>
                    <a:pt x="3647" y="9406"/>
                  </a:cubicBezTo>
                  <a:cubicBezTo>
                    <a:pt x="3872" y="8845"/>
                    <a:pt x="4108" y="8284"/>
                    <a:pt x="4298" y="7723"/>
                  </a:cubicBezTo>
                  <a:cubicBezTo>
                    <a:pt x="4433" y="7307"/>
                    <a:pt x="4579" y="6836"/>
                    <a:pt x="4624" y="6365"/>
                  </a:cubicBezTo>
                  <a:cubicBezTo>
                    <a:pt x="4669" y="5063"/>
                    <a:pt x="4714" y="3750"/>
                    <a:pt x="4714" y="2437"/>
                  </a:cubicBezTo>
                  <a:cubicBezTo>
                    <a:pt x="4770" y="1932"/>
                    <a:pt x="4669" y="1416"/>
                    <a:pt x="4489" y="900"/>
                  </a:cubicBezTo>
                  <a:cubicBezTo>
                    <a:pt x="4270" y="293"/>
                    <a:pt x="3955" y="1"/>
                    <a:pt x="3530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06;p82"/>
            <p:cNvSpPr/>
            <p:nvPr/>
          </p:nvSpPr>
          <p:spPr>
            <a:xfrm>
              <a:off x="3687535" y="564033"/>
              <a:ext cx="252393" cy="371590"/>
            </a:xfrm>
            <a:custGeom>
              <a:avLst/>
              <a:gdLst/>
              <a:ahLst/>
              <a:cxnLst/>
              <a:rect l="l" t="t" r="r" b="b"/>
              <a:pathLst>
                <a:path w="9124" h="13433" extrusionOk="0">
                  <a:moveTo>
                    <a:pt x="6164" y="1"/>
                  </a:moveTo>
                  <a:cubicBezTo>
                    <a:pt x="4956" y="1"/>
                    <a:pt x="3888" y="499"/>
                    <a:pt x="2952" y="1270"/>
                  </a:cubicBezTo>
                  <a:cubicBezTo>
                    <a:pt x="2716" y="1506"/>
                    <a:pt x="2481" y="1786"/>
                    <a:pt x="2290" y="2067"/>
                  </a:cubicBezTo>
                  <a:cubicBezTo>
                    <a:pt x="2155" y="2213"/>
                    <a:pt x="2065" y="2392"/>
                    <a:pt x="2009" y="2628"/>
                  </a:cubicBezTo>
                  <a:cubicBezTo>
                    <a:pt x="2009" y="2718"/>
                    <a:pt x="2009" y="2908"/>
                    <a:pt x="2110" y="2998"/>
                  </a:cubicBezTo>
                  <a:cubicBezTo>
                    <a:pt x="2156" y="3073"/>
                    <a:pt x="2229" y="3098"/>
                    <a:pt x="2308" y="3098"/>
                  </a:cubicBezTo>
                  <a:cubicBezTo>
                    <a:pt x="2382" y="3098"/>
                    <a:pt x="2460" y="3076"/>
                    <a:pt x="2525" y="3054"/>
                  </a:cubicBezTo>
                  <a:cubicBezTo>
                    <a:pt x="2716" y="2953"/>
                    <a:pt x="2907" y="2819"/>
                    <a:pt x="3042" y="2673"/>
                  </a:cubicBezTo>
                  <a:cubicBezTo>
                    <a:pt x="3277" y="2493"/>
                    <a:pt x="3513" y="2392"/>
                    <a:pt x="3749" y="2347"/>
                  </a:cubicBezTo>
                  <a:lnTo>
                    <a:pt x="4355" y="2347"/>
                  </a:lnTo>
                  <a:cubicBezTo>
                    <a:pt x="5432" y="2437"/>
                    <a:pt x="6318" y="3380"/>
                    <a:pt x="5847" y="4592"/>
                  </a:cubicBezTo>
                  <a:cubicBezTo>
                    <a:pt x="5656" y="5063"/>
                    <a:pt x="5432" y="5478"/>
                    <a:pt x="5151" y="5905"/>
                  </a:cubicBezTo>
                  <a:cubicBezTo>
                    <a:pt x="4635" y="6645"/>
                    <a:pt x="4029" y="7352"/>
                    <a:pt x="3322" y="7958"/>
                  </a:cubicBezTo>
                  <a:cubicBezTo>
                    <a:pt x="2851" y="8429"/>
                    <a:pt x="2346" y="8845"/>
                    <a:pt x="1875" y="9316"/>
                  </a:cubicBezTo>
                  <a:cubicBezTo>
                    <a:pt x="1549" y="9641"/>
                    <a:pt x="1224" y="9967"/>
                    <a:pt x="943" y="10348"/>
                  </a:cubicBezTo>
                  <a:cubicBezTo>
                    <a:pt x="707" y="10629"/>
                    <a:pt x="472" y="10909"/>
                    <a:pt x="326" y="11235"/>
                  </a:cubicBezTo>
                  <a:cubicBezTo>
                    <a:pt x="1" y="11931"/>
                    <a:pt x="236" y="12447"/>
                    <a:pt x="943" y="12727"/>
                  </a:cubicBezTo>
                  <a:cubicBezTo>
                    <a:pt x="1168" y="12873"/>
                    <a:pt x="1403" y="12918"/>
                    <a:pt x="1684" y="13008"/>
                  </a:cubicBezTo>
                  <a:cubicBezTo>
                    <a:pt x="2570" y="13199"/>
                    <a:pt x="3468" y="13333"/>
                    <a:pt x="4399" y="13378"/>
                  </a:cubicBezTo>
                  <a:cubicBezTo>
                    <a:pt x="4758" y="13415"/>
                    <a:pt x="5123" y="13433"/>
                    <a:pt x="5492" y="13433"/>
                  </a:cubicBezTo>
                  <a:cubicBezTo>
                    <a:pt x="6127" y="13433"/>
                    <a:pt x="6770" y="13381"/>
                    <a:pt x="7396" y="13288"/>
                  </a:cubicBezTo>
                  <a:cubicBezTo>
                    <a:pt x="8091" y="13199"/>
                    <a:pt x="8563" y="12727"/>
                    <a:pt x="8933" y="12121"/>
                  </a:cubicBezTo>
                  <a:cubicBezTo>
                    <a:pt x="9124" y="11751"/>
                    <a:pt x="9023" y="11515"/>
                    <a:pt x="8608" y="11414"/>
                  </a:cubicBezTo>
                  <a:cubicBezTo>
                    <a:pt x="7811" y="11280"/>
                    <a:pt x="6969" y="11134"/>
                    <a:pt x="6128" y="11044"/>
                  </a:cubicBezTo>
                  <a:cubicBezTo>
                    <a:pt x="5567" y="10954"/>
                    <a:pt x="4961" y="10909"/>
                    <a:pt x="4399" y="10808"/>
                  </a:cubicBezTo>
                  <a:cubicBezTo>
                    <a:pt x="3928" y="10719"/>
                    <a:pt x="3468" y="10573"/>
                    <a:pt x="2997" y="10247"/>
                  </a:cubicBezTo>
                  <a:cubicBezTo>
                    <a:pt x="3087" y="10158"/>
                    <a:pt x="3187" y="10113"/>
                    <a:pt x="3277" y="10068"/>
                  </a:cubicBezTo>
                  <a:cubicBezTo>
                    <a:pt x="3692" y="9686"/>
                    <a:pt x="4074" y="9316"/>
                    <a:pt x="4444" y="8946"/>
                  </a:cubicBezTo>
                  <a:cubicBezTo>
                    <a:pt x="5432" y="8003"/>
                    <a:pt x="6273" y="7027"/>
                    <a:pt x="7059" y="5949"/>
                  </a:cubicBezTo>
                  <a:cubicBezTo>
                    <a:pt x="7575" y="5242"/>
                    <a:pt x="8047" y="4502"/>
                    <a:pt x="8327" y="3660"/>
                  </a:cubicBezTo>
                  <a:cubicBezTo>
                    <a:pt x="8462" y="3279"/>
                    <a:pt x="8608" y="2908"/>
                    <a:pt x="8608" y="2538"/>
                  </a:cubicBezTo>
                  <a:cubicBezTo>
                    <a:pt x="8742" y="1135"/>
                    <a:pt x="7856" y="148"/>
                    <a:pt x="6498" y="13"/>
                  </a:cubicBezTo>
                  <a:cubicBezTo>
                    <a:pt x="6386" y="5"/>
                    <a:pt x="6274" y="1"/>
                    <a:pt x="6164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594;p40"/>
          <p:cNvSpPr txBox="1">
            <a:spLocks/>
          </p:cNvSpPr>
          <p:nvPr/>
        </p:nvSpPr>
        <p:spPr>
          <a:xfrm>
            <a:off x="839075" y="2900962"/>
            <a:ext cx="5012971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1200 : 100 x 10 = 120.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     Đáp số: 120</a:t>
            </a:r>
          </a:p>
        </p:txBody>
      </p:sp>
      <p:grpSp>
        <p:nvGrpSpPr>
          <p:cNvPr id="82" name="Google Shape;929;p48"/>
          <p:cNvGrpSpPr/>
          <p:nvPr/>
        </p:nvGrpSpPr>
        <p:grpSpPr>
          <a:xfrm>
            <a:off x="3305063" y="611282"/>
            <a:ext cx="251526" cy="311860"/>
            <a:chOff x="5413039" y="3695766"/>
            <a:chExt cx="458683" cy="430121"/>
          </a:xfrm>
        </p:grpSpPr>
        <p:sp>
          <p:nvSpPr>
            <p:cNvPr id="83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39457" y="781765"/>
            <a:ext cx="3908424" cy="6968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3362770" y="2435004"/>
            <a:ext cx="5012971" cy="64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-US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52,5% của 800 là:</a:t>
            </a:r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2306433" y="752346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2">
                    <a:lumMod val="50000"/>
                  </a:schemeClr>
                </a:solidFill>
                <a:latin typeface="+mj-lt"/>
              </a:rPr>
              <a:t>Tìm  52,5 % của 800.           .  </a:t>
            </a:r>
            <a:endParaRPr b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16" name="Google Shape;616;p40"/>
          <p:cNvGrpSpPr/>
          <p:nvPr/>
        </p:nvGrpSpPr>
        <p:grpSpPr>
          <a:xfrm rot="21291960" flipH="1">
            <a:off x="442526" y="1685952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7" name="Google Shape;594;p40"/>
          <p:cNvSpPr txBox="1">
            <a:spLocks/>
          </p:cNvSpPr>
          <p:nvPr/>
        </p:nvSpPr>
        <p:spPr>
          <a:xfrm>
            <a:off x="3467171" y="3143104"/>
            <a:ext cx="5012971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800 : 100 x 52,5 = 420.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                       Đáp số: 420</a:t>
            </a:r>
          </a:p>
        </p:txBody>
      </p:sp>
      <p:grpSp>
        <p:nvGrpSpPr>
          <p:cNvPr id="68" name="Google Shape;548;p38"/>
          <p:cNvGrpSpPr/>
          <p:nvPr/>
        </p:nvGrpSpPr>
        <p:grpSpPr>
          <a:xfrm>
            <a:off x="6232963" y="-216064"/>
            <a:ext cx="3304606" cy="1747862"/>
            <a:chOff x="3097975" y="807826"/>
            <a:chExt cx="2943183" cy="1556699"/>
          </a:xfrm>
        </p:grpSpPr>
        <p:grpSp>
          <p:nvGrpSpPr>
            <p:cNvPr id="6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02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00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9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94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863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497164" y="2095312"/>
            <a:ext cx="4278343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KHÁM PHÁ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1" name="Google Shape;866;p48"/>
          <p:cNvGrpSpPr/>
          <p:nvPr/>
        </p:nvGrpSpPr>
        <p:grpSpPr>
          <a:xfrm rot="262191" flipH="1">
            <a:off x="5264227" y="3111832"/>
            <a:ext cx="2235696" cy="2164061"/>
            <a:chOff x="228875" y="1971376"/>
            <a:chExt cx="2619086" cy="3172113"/>
          </a:xfrm>
        </p:grpSpPr>
        <p:sp>
          <p:nvSpPr>
            <p:cNvPr id="12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3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>
            <a:spLocks noGrp="1"/>
          </p:cNvSpPr>
          <p:nvPr>
            <p:ph type="title"/>
          </p:nvPr>
        </p:nvSpPr>
        <p:spPr>
          <a:xfrm>
            <a:off x="-1540201" y="156589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a. Ví dụ:</a:t>
            </a:r>
            <a:endParaRPr b="1">
              <a:latin typeface="+mj-lt"/>
            </a:endParaRPr>
          </a:p>
        </p:txBody>
      </p:sp>
      <p:sp>
        <p:nvSpPr>
          <p:cNvPr id="547" name="Google Shape;547;p38"/>
          <p:cNvSpPr txBox="1">
            <a:spLocks noGrp="1"/>
          </p:cNvSpPr>
          <p:nvPr>
            <p:ph type="body" idx="1"/>
          </p:nvPr>
        </p:nvSpPr>
        <p:spPr>
          <a:xfrm>
            <a:off x="-302113" y="709076"/>
            <a:ext cx="6443605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 học sinh nữ của một trường là 420 em và chiếm 52,5% số học sinh toàn trường. Hỏi trường đó có bao nhiêu học sinh?</a:t>
            </a:r>
          </a:p>
        </p:txBody>
      </p:sp>
      <p:grpSp>
        <p:nvGrpSpPr>
          <p:cNvPr id="548" name="Google Shape;548;p38"/>
          <p:cNvGrpSpPr/>
          <p:nvPr/>
        </p:nvGrpSpPr>
        <p:grpSpPr>
          <a:xfrm>
            <a:off x="5949500" y="-73233"/>
            <a:ext cx="3304606" cy="1747862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0" name="Google Shape;1881;p82"/>
          <p:cNvSpPr/>
          <p:nvPr/>
        </p:nvSpPr>
        <p:spPr>
          <a:xfrm>
            <a:off x="4990535" y="1248093"/>
            <a:ext cx="1044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881;p82"/>
          <p:cNvSpPr/>
          <p:nvPr/>
        </p:nvSpPr>
        <p:spPr>
          <a:xfrm>
            <a:off x="1594517" y="1632505"/>
            <a:ext cx="2628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866;p82"/>
          <p:cNvSpPr/>
          <p:nvPr/>
        </p:nvSpPr>
        <p:spPr>
          <a:xfrm>
            <a:off x="-469714" y="-51347"/>
            <a:ext cx="3092700" cy="1031305"/>
          </a:xfrm>
          <a:custGeom>
            <a:avLst/>
            <a:gdLst/>
            <a:ahLst/>
            <a:cxnLst/>
            <a:rect l="l" t="t" r="r" b="b"/>
            <a:pathLst>
              <a:path w="23050" h="12090" extrusionOk="0">
                <a:moveTo>
                  <a:pt x="6352" y="1819"/>
                </a:moveTo>
                <a:cubicBezTo>
                  <a:pt x="6352" y="1863"/>
                  <a:pt x="6307" y="1964"/>
                  <a:pt x="6352" y="2009"/>
                </a:cubicBezTo>
                <a:cubicBezTo>
                  <a:pt x="6352" y="2144"/>
                  <a:pt x="6453" y="2189"/>
                  <a:pt x="6587" y="2189"/>
                </a:cubicBezTo>
                <a:cubicBezTo>
                  <a:pt x="7046" y="2173"/>
                  <a:pt x="7504" y="2164"/>
                  <a:pt x="7963" y="2164"/>
                </a:cubicBezTo>
                <a:cubicBezTo>
                  <a:pt x="10076" y="2164"/>
                  <a:pt x="12188" y="2345"/>
                  <a:pt x="14263" y="2806"/>
                </a:cubicBezTo>
                <a:cubicBezTo>
                  <a:pt x="15565" y="3132"/>
                  <a:pt x="16878" y="3502"/>
                  <a:pt x="18135" y="4063"/>
                </a:cubicBezTo>
                <a:cubicBezTo>
                  <a:pt x="18797" y="4388"/>
                  <a:pt x="19447" y="4770"/>
                  <a:pt x="20009" y="5230"/>
                </a:cubicBezTo>
                <a:cubicBezTo>
                  <a:pt x="20379" y="5555"/>
                  <a:pt x="20716" y="5937"/>
                  <a:pt x="20850" y="6352"/>
                </a:cubicBezTo>
                <a:cubicBezTo>
                  <a:pt x="20996" y="6633"/>
                  <a:pt x="21041" y="6913"/>
                  <a:pt x="21086" y="7194"/>
                </a:cubicBezTo>
                <a:cubicBezTo>
                  <a:pt x="21131" y="7620"/>
                  <a:pt x="20940" y="7946"/>
                  <a:pt x="20615" y="8181"/>
                </a:cubicBezTo>
                <a:cubicBezTo>
                  <a:pt x="20244" y="8462"/>
                  <a:pt x="19818" y="8742"/>
                  <a:pt x="19403" y="8922"/>
                </a:cubicBezTo>
                <a:cubicBezTo>
                  <a:pt x="18280" y="9483"/>
                  <a:pt x="17068" y="9764"/>
                  <a:pt x="15845" y="9954"/>
                </a:cubicBezTo>
                <a:cubicBezTo>
                  <a:pt x="14819" y="10097"/>
                  <a:pt x="13783" y="10172"/>
                  <a:pt x="12749" y="10172"/>
                </a:cubicBezTo>
                <a:cubicBezTo>
                  <a:pt x="11104" y="10172"/>
                  <a:pt x="9461" y="9984"/>
                  <a:pt x="7855" y="9584"/>
                </a:cubicBezTo>
                <a:cubicBezTo>
                  <a:pt x="6632" y="9303"/>
                  <a:pt x="5510" y="8922"/>
                  <a:pt x="4444" y="8271"/>
                </a:cubicBezTo>
                <a:cubicBezTo>
                  <a:pt x="3737" y="7856"/>
                  <a:pt x="3086" y="7385"/>
                  <a:pt x="2570" y="6734"/>
                </a:cubicBezTo>
                <a:cubicBezTo>
                  <a:pt x="2200" y="6262"/>
                  <a:pt x="1863" y="5746"/>
                  <a:pt x="1773" y="5140"/>
                </a:cubicBezTo>
                <a:cubicBezTo>
                  <a:pt x="1639" y="4343"/>
                  <a:pt x="1818" y="3693"/>
                  <a:pt x="2525" y="3221"/>
                </a:cubicBezTo>
                <a:cubicBezTo>
                  <a:pt x="3131" y="2806"/>
                  <a:pt x="3782" y="2526"/>
                  <a:pt x="4489" y="2290"/>
                </a:cubicBezTo>
                <a:cubicBezTo>
                  <a:pt x="5095" y="2099"/>
                  <a:pt x="5701" y="1908"/>
                  <a:pt x="6352" y="1819"/>
                </a:cubicBezTo>
                <a:close/>
                <a:moveTo>
                  <a:pt x="13085" y="1"/>
                </a:moveTo>
                <a:cubicBezTo>
                  <a:pt x="11873" y="46"/>
                  <a:pt x="10706" y="46"/>
                  <a:pt x="9494" y="90"/>
                </a:cubicBezTo>
                <a:cubicBezTo>
                  <a:pt x="8316" y="135"/>
                  <a:pt x="7148" y="281"/>
                  <a:pt x="6026" y="607"/>
                </a:cubicBezTo>
                <a:cubicBezTo>
                  <a:pt x="4668" y="932"/>
                  <a:pt x="3457" y="1448"/>
                  <a:pt x="2334" y="2245"/>
                </a:cubicBezTo>
                <a:cubicBezTo>
                  <a:pt x="1639" y="2750"/>
                  <a:pt x="1021" y="3367"/>
                  <a:pt x="606" y="4153"/>
                </a:cubicBezTo>
                <a:cubicBezTo>
                  <a:pt x="45" y="5185"/>
                  <a:pt x="0" y="6262"/>
                  <a:pt x="516" y="7385"/>
                </a:cubicBezTo>
                <a:cubicBezTo>
                  <a:pt x="932" y="8226"/>
                  <a:pt x="1582" y="8922"/>
                  <a:pt x="2334" y="9483"/>
                </a:cubicBezTo>
                <a:cubicBezTo>
                  <a:pt x="3546" y="10381"/>
                  <a:pt x="4904" y="10987"/>
                  <a:pt x="6352" y="11357"/>
                </a:cubicBezTo>
                <a:cubicBezTo>
                  <a:pt x="8092" y="11853"/>
                  <a:pt x="9832" y="12089"/>
                  <a:pt x="11603" y="12089"/>
                </a:cubicBezTo>
                <a:cubicBezTo>
                  <a:pt x="12356" y="12089"/>
                  <a:pt x="13115" y="12047"/>
                  <a:pt x="13881" y="11963"/>
                </a:cubicBezTo>
                <a:cubicBezTo>
                  <a:pt x="15520" y="11828"/>
                  <a:pt x="17113" y="11447"/>
                  <a:pt x="18651" y="10796"/>
                </a:cubicBezTo>
                <a:cubicBezTo>
                  <a:pt x="19728" y="10325"/>
                  <a:pt x="20716" y="9674"/>
                  <a:pt x="21557" y="8832"/>
                </a:cubicBezTo>
                <a:cubicBezTo>
                  <a:pt x="22062" y="8316"/>
                  <a:pt x="22444" y="7755"/>
                  <a:pt x="22724" y="7104"/>
                </a:cubicBezTo>
                <a:cubicBezTo>
                  <a:pt x="23050" y="6173"/>
                  <a:pt x="22960" y="5331"/>
                  <a:pt x="22399" y="4579"/>
                </a:cubicBezTo>
                <a:cubicBezTo>
                  <a:pt x="22118" y="4209"/>
                  <a:pt x="21782" y="3827"/>
                  <a:pt x="21366" y="3592"/>
                </a:cubicBezTo>
                <a:cubicBezTo>
                  <a:pt x="20895" y="3266"/>
                  <a:pt x="20379" y="2986"/>
                  <a:pt x="19874" y="2750"/>
                </a:cubicBezTo>
                <a:cubicBezTo>
                  <a:pt x="18236" y="1964"/>
                  <a:pt x="16552" y="1448"/>
                  <a:pt x="14768" y="1123"/>
                </a:cubicBezTo>
                <a:cubicBezTo>
                  <a:pt x="14353" y="1022"/>
                  <a:pt x="13926" y="977"/>
                  <a:pt x="13511" y="887"/>
                </a:cubicBezTo>
                <a:cubicBezTo>
                  <a:pt x="13601" y="741"/>
                  <a:pt x="13702" y="607"/>
                  <a:pt x="13747" y="461"/>
                </a:cubicBezTo>
                <a:cubicBezTo>
                  <a:pt x="13837" y="225"/>
                  <a:pt x="13747" y="90"/>
                  <a:pt x="13511" y="46"/>
                </a:cubicBezTo>
                <a:cubicBezTo>
                  <a:pt x="13365" y="1"/>
                  <a:pt x="13231" y="1"/>
                  <a:pt x="13085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47;p38"/>
          <p:cNvSpPr txBox="1">
            <a:spLocks/>
          </p:cNvSpPr>
          <p:nvPr/>
        </p:nvSpPr>
        <p:spPr>
          <a:xfrm>
            <a:off x="-302112" y="2013829"/>
            <a:ext cx="2185504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Tóm tắt</a:t>
            </a: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44" name="Google Shape;547;p38"/>
          <p:cNvSpPr txBox="1">
            <a:spLocks/>
          </p:cNvSpPr>
          <p:nvPr/>
        </p:nvSpPr>
        <p:spPr>
          <a:xfrm>
            <a:off x="-291660" y="2508187"/>
            <a:ext cx="6443605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52,5% số học sinh toàn trường là 420 em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100% số học sinh toàn trường là: … em?</a:t>
            </a:r>
          </a:p>
        </p:txBody>
      </p:sp>
      <p:sp>
        <p:nvSpPr>
          <p:cNvPr id="45" name="Google Shape;547;p38"/>
          <p:cNvSpPr txBox="1">
            <a:spLocks/>
          </p:cNvSpPr>
          <p:nvPr/>
        </p:nvSpPr>
        <p:spPr>
          <a:xfrm>
            <a:off x="-256503" y="3383869"/>
            <a:ext cx="2185504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giải</a:t>
            </a: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46" name="Google Shape;547;p38"/>
          <p:cNvSpPr txBox="1">
            <a:spLocks/>
          </p:cNvSpPr>
          <p:nvPr/>
        </p:nvSpPr>
        <p:spPr>
          <a:xfrm>
            <a:off x="-256503" y="3830480"/>
            <a:ext cx="8243044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1% số học sinh toàn trường là: 420 : 52,5 = 8 (em) 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100% số học sinh toàn trường là: 8 x 100 = 800 (em)</a:t>
            </a:r>
          </a:p>
        </p:txBody>
      </p:sp>
      <p:sp>
        <p:nvSpPr>
          <p:cNvPr id="47" name="Google Shape;1881;p82"/>
          <p:cNvSpPr/>
          <p:nvPr/>
        </p:nvSpPr>
        <p:spPr>
          <a:xfrm>
            <a:off x="4774446" y="3035287"/>
            <a:ext cx="1044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881;p82"/>
          <p:cNvSpPr/>
          <p:nvPr/>
        </p:nvSpPr>
        <p:spPr>
          <a:xfrm>
            <a:off x="136481" y="3053287"/>
            <a:ext cx="1044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47;p38"/>
          <p:cNvSpPr txBox="1">
            <a:spLocks/>
          </p:cNvSpPr>
          <p:nvPr/>
        </p:nvSpPr>
        <p:spPr>
          <a:xfrm>
            <a:off x="1151027" y="3467616"/>
            <a:ext cx="6443605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Hai bước có thể gộp thành: 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        420 : 52,5 x 100 = 800</a:t>
            </a:r>
          </a:p>
        </p:txBody>
      </p:sp>
      <p:sp>
        <p:nvSpPr>
          <p:cNvPr id="50" name="Google Shape;547;p38"/>
          <p:cNvSpPr txBox="1">
            <a:spLocks/>
          </p:cNvSpPr>
          <p:nvPr/>
        </p:nvSpPr>
        <p:spPr>
          <a:xfrm>
            <a:off x="1082992" y="4339580"/>
            <a:ext cx="6443605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Hay  420 x 100 : 52,5 = 800</a:t>
            </a:r>
          </a:p>
        </p:txBody>
      </p:sp>
      <p:sp>
        <p:nvSpPr>
          <p:cNvPr id="51" name="Google Shape;1573;p63"/>
          <p:cNvSpPr/>
          <p:nvPr/>
        </p:nvSpPr>
        <p:spPr>
          <a:xfrm rot="19431353" flipH="1">
            <a:off x="5921011" y="3480286"/>
            <a:ext cx="2394187" cy="976957"/>
          </a:xfrm>
          <a:custGeom>
            <a:avLst/>
            <a:gdLst/>
            <a:ahLst/>
            <a:cxnLst/>
            <a:rect l="l" t="t" r="r" b="b"/>
            <a:pathLst>
              <a:path w="23131" h="12459" extrusionOk="0">
                <a:moveTo>
                  <a:pt x="626" y="0"/>
                </a:moveTo>
                <a:cubicBezTo>
                  <a:pt x="316" y="0"/>
                  <a:pt x="1" y="244"/>
                  <a:pt x="107" y="622"/>
                </a:cubicBezTo>
                <a:cubicBezTo>
                  <a:pt x="1145" y="4312"/>
                  <a:pt x="3034" y="7859"/>
                  <a:pt x="6173" y="10156"/>
                </a:cubicBezTo>
                <a:cubicBezTo>
                  <a:pt x="8148" y="11629"/>
                  <a:pt x="10564" y="12459"/>
                  <a:pt x="12991" y="12459"/>
                </a:cubicBezTo>
                <a:cubicBezTo>
                  <a:pt x="14334" y="12459"/>
                  <a:pt x="15681" y="12204"/>
                  <a:pt x="16958" y="11664"/>
                </a:cubicBezTo>
                <a:cubicBezTo>
                  <a:pt x="18590" y="10963"/>
                  <a:pt x="20106" y="9854"/>
                  <a:pt x="21392" y="8560"/>
                </a:cubicBezTo>
                <a:lnTo>
                  <a:pt x="21392" y="8560"/>
                </a:lnTo>
                <a:cubicBezTo>
                  <a:pt x="21357" y="9003"/>
                  <a:pt x="21392" y="9447"/>
                  <a:pt x="21729" y="9748"/>
                </a:cubicBezTo>
                <a:cubicBezTo>
                  <a:pt x="21822" y="9841"/>
                  <a:pt x="21942" y="9888"/>
                  <a:pt x="22062" y="9888"/>
                </a:cubicBezTo>
                <a:cubicBezTo>
                  <a:pt x="22181" y="9888"/>
                  <a:pt x="22301" y="9841"/>
                  <a:pt x="22394" y="9748"/>
                </a:cubicBezTo>
                <a:cubicBezTo>
                  <a:pt x="22802" y="9305"/>
                  <a:pt x="22687" y="8710"/>
                  <a:pt x="22802" y="8161"/>
                </a:cubicBezTo>
                <a:cubicBezTo>
                  <a:pt x="22873" y="7673"/>
                  <a:pt x="23130" y="7123"/>
                  <a:pt x="22988" y="6644"/>
                </a:cubicBezTo>
                <a:cubicBezTo>
                  <a:pt x="22819" y="6242"/>
                  <a:pt x="22468" y="6080"/>
                  <a:pt x="22100" y="6080"/>
                </a:cubicBezTo>
                <a:cubicBezTo>
                  <a:pt x="22062" y="6080"/>
                  <a:pt x="22024" y="6082"/>
                  <a:pt x="21986" y="6085"/>
                </a:cubicBezTo>
                <a:cubicBezTo>
                  <a:pt x="21321" y="6165"/>
                  <a:pt x="20656" y="6307"/>
                  <a:pt x="20026" y="6387"/>
                </a:cubicBezTo>
                <a:cubicBezTo>
                  <a:pt x="19254" y="6523"/>
                  <a:pt x="19521" y="7680"/>
                  <a:pt x="20290" y="7680"/>
                </a:cubicBezTo>
                <a:cubicBezTo>
                  <a:pt x="20325" y="7680"/>
                  <a:pt x="20362" y="7678"/>
                  <a:pt x="20399" y="7673"/>
                </a:cubicBezTo>
                <a:cubicBezTo>
                  <a:pt x="20399" y="7673"/>
                  <a:pt x="20434" y="7637"/>
                  <a:pt x="20470" y="7637"/>
                </a:cubicBezTo>
                <a:cubicBezTo>
                  <a:pt x="19104" y="9003"/>
                  <a:pt x="17623" y="10191"/>
                  <a:pt x="15743" y="10777"/>
                </a:cubicBezTo>
                <a:cubicBezTo>
                  <a:pt x="14874" y="11069"/>
                  <a:pt x="13981" y="11203"/>
                  <a:pt x="13087" y="11203"/>
                </a:cubicBezTo>
                <a:cubicBezTo>
                  <a:pt x="11809" y="11203"/>
                  <a:pt x="10529" y="10929"/>
                  <a:pt x="9313" y="10449"/>
                </a:cubicBezTo>
                <a:cubicBezTo>
                  <a:pt x="5029" y="8781"/>
                  <a:pt x="2324" y="4613"/>
                  <a:pt x="1109" y="356"/>
                </a:cubicBezTo>
                <a:cubicBezTo>
                  <a:pt x="1035" y="108"/>
                  <a:pt x="832" y="0"/>
                  <a:pt x="626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78;p82"/>
          <p:cNvSpPr/>
          <p:nvPr/>
        </p:nvSpPr>
        <p:spPr>
          <a:xfrm>
            <a:off x="7337147" y="2261671"/>
            <a:ext cx="338955" cy="1509697"/>
          </a:xfrm>
          <a:custGeom>
            <a:avLst/>
            <a:gdLst/>
            <a:ahLst/>
            <a:cxnLst/>
            <a:rect l="l" t="t" r="r" b="b"/>
            <a:pathLst>
              <a:path w="5331" h="12959" extrusionOk="0">
                <a:moveTo>
                  <a:pt x="2016" y="1"/>
                </a:moveTo>
                <a:cubicBezTo>
                  <a:pt x="1749" y="1"/>
                  <a:pt x="1483" y="26"/>
                  <a:pt x="1213" y="83"/>
                </a:cubicBezTo>
                <a:cubicBezTo>
                  <a:pt x="696" y="173"/>
                  <a:pt x="371" y="454"/>
                  <a:pt x="135" y="925"/>
                </a:cubicBezTo>
                <a:cubicBezTo>
                  <a:pt x="1" y="1206"/>
                  <a:pt x="46" y="1340"/>
                  <a:pt x="326" y="1441"/>
                </a:cubicBezTo>
                <a:cubicBezTo>
                  <a:pt x="651" y="1531"/>
                  <a:pt x="977" y="1621"/>
                  <a:pt x="1302" y="1722"/>
                </a:cubicBezTo>
                <a:cubicBezTo>
                  <a:pt x="1729" y="1812"/>
                  <a:pt x="2200" y="1901"/>
                  <a:pt x="2615" y="1946"/>
                </a:cubicBezTo>
                <a:cubicBezTo>
                  <a:pt x="2941" y="2002"/>
                  <a:pt x="3087" y="2182"/>
                  <a:pt x="3131" y="2462"/>
                </a:cubicBezTo>
                <a:cubicBezTo>
                  <a:pt x="3131" y="2608"/>
                  <a:pt x="3176" y="2743"/>
                  <a:pt x="3176" y="2844"/>
                </a:cubicBezTo>
                <a:cubicBezTo>
                  <a:pt x="3221" y="3585"/>
                  <a:pt x="3322" y="4336"/>
                  <a:pt x="3322" y="5088"/>
                </a:cubicBezTo>
                <a:cubicBezTo>
                  <a:pt x="3322" y="6861"/>
                  <a:pt x="3266" y="8634"/>
                  <a:pt x="3266" y="10419"/>
                </a:cubicBezTo>
                <a:lnTo>
                  <a:pt x="3266" y="10789"/>
                </a:lnTo>
                <a:cubicBezTo>
                  <a:pt x="3176" y="10789"/>
                  <a:pt x="3087" y="10834"/>
                  <a:pt x="3042" y="10834"/>
                </a:cubicBezTo>
                <a:cubicBezTo>
                  <a:pt x="2526" y="11025"/>
                  <a:pt x="1964" y="11159"/>
                  <a:pt x="1448" y="11395"/>
                </a:cubicBezTo>
                <a:cubicBezTo>
                  <a:pt x="932" y="11586"/>
                  <a:pt x="562" y="11911"/>
                  <a:pt x="326" y="12427"/>
                </a:cubicBezTo>
                <a:cubicBezTo>
                  <a:pt x="180" y="12753"/>
                  <a:pt x="281" y="12887"/>
                  <a:pt x="607" y="12944"/>
                </a:cubicBezTo>
                <a:cubicBezTo>
                  <a:pt x="776" y="12953"/>
                  <a:pt x="942" y="12959"/>
                  <a:pt x="1104" y="12959"/>
                </a:cubicBezTo>
                <a:cubicBezTo>
                  <a:pt x="1702" y="12959"/>
                  <a:pt x="2259" y="12884"/>
                  <a:pt x="2851" y="12663"/>
                </a:cubicBezTo>
                <a:cubicBezTo>
                  <a:pt x="3457" y="12382"/>
                  <a:pt x="3973" y="12001"/>
                  <a:pt x="4388" y="11440"/>
                </a:cubicBezTo>
                <a:cubicBezTo>
                  <a:pt x="4624" y="11159"/>
                  <a:pt x="4815" y="10789"/>
                  <a:pt x="4815" y="10419"/>
                </a:cubicBezTo>
                <a:cubicBezTo>
                  <a:pt x="4860" y="9757"/>
                  <a:pt x="4905" y="9106"/>
                  <a:pt x="4949" y="8455"/>
                </a:cubicBezTo>
                <a:cubicBezTo>
                  <a:pt x="5050" y="7277"/>
                  <a:pt x="5140" y="6065"/>
                  <a:pt x="5230" y="4898"/>
                </a:cubicBezTo>
                <a:cubicBezTo>
                  <a:pt x="5331" y="3865"/>
                  <a:pt x="5331" y="2788"/>
                  <a:pt x="5140" y="1812"/>
                </a:cubicBezTo>
                <a:cubicBezTo>
                  <a:pt x="5095" y="1441"/>
                  <a:pt x="5006" y="1105"/>
                  <a:pt x="4905" y="779"/>
                </a:cubicBezTo>
                <a:cubicBezTo>
                  <a:pt x="4770" y="499"/>
                  <a:pt x="4579" y="319"/>
                  <a:pt x="4254" y="263"/>
                </a:cubicBezTo>
                <a:cubicBezTo>
                  <a:pt x="3693" y="173"/>
                  <a:pt x="3176" y="83"/>
                  <a:pt x="2615" y="39"/>
                </a:cubicBezTo>
                <a:cubicBezTo>
                  <a:pt x="2414" y="15"/>
                  <a:pt x="2215" y="1"/>
                  <a:pt x="2016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866;p48"/>
          <p:cNvGrpSpPr/>
          <p:nvPr/>
        </p:nvGrpSpPr>
        <p:grpSpPr>
          <a:xfrm rot="262191" flipH="1">
            <a:off x="7936833" y="2564501"/>
            <a:ext cx="1320128" cy="1432286"/>
            <a:chOff x="228875" y="1971376"/>
            <a:chExt cx="2619086" cy="3172113"/>
          </a:xfrm>
        </p:grpSpPr>
        <p:sp>
          <p:nvSpPr>
            <p:cNvPr id="54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025E-6 L 0.00173 -0.28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10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-0.00278 -0.279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39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/>
      <p:bldP spid="547" grpId="0" build="p"/>
      <p:bldP spid="40" grpId="0" animBg="1"/>
      <p:bldP spid="41" grpId="0" animBg="1"/>
      <p:bldP spid="42" grpId="0" animBg="1"/>
      <p:bldP spid="43" grpId="0" build="p"/>
      <p:bldP spid="43" grpId="1" build="allAtOnce"/>
      <p:bldP spid="44" grpId="0" build="p"/>
      <p:bldP spid="44" grpId="1" build="allAtOnce"/>
      <p:bldP spid="45" grpId="0" build="p"/>
      <p:bldP spid="45" grpId="1" build="allAtOnce"/>
      <p:bldP spid="46" grpId="0" build="p"/>
      <p:bldP spid="46" grpId="1" uiExpand="1" build="allAtOnce"/>
      <p:bldP spid="47" grpId="0" animBg="1"/>
      <p:bldP spid="47" grpId="1" animBg="1"/>
      <p:bldP spid="48" grpId="0" animBg="1"/>
      <p:bldP spid="48" grpId="1" animBg="1"/>
      <p:bldP spid="49" grpId="0" build="p"/>
      <p:bldP spid="50" grpId="0" build="p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824348" y="1119116"/>
            <a:ext cx="5521862" cy="49423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3888" y="1933818"/>
            <a:ext cx="8590851" cy="2112184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Google Shape;588;p39"/>
          <p:cNvSpPr txBox="1">
            <a:spLocks noGrp="1"/>
          </p:cNvSpPr>
          <p:nvPr>
            <p:ph type="subTitle" idx="1"/>
          </p:nvPr>
        </p:nvSpPr>
        <p:spPr>
          <a:xfrm>
            <a:off x="293842" y="1913906"/>
            <a:ext cx="9075759" cy="750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Muốn tìm một số biết 52,5% của nó là 420, ta có thể:  </a:t>
            </a:r>
          </a:p>
        </p:txBody>
      </p:sp>
      <p:sp>
        <p:nvSpPr>
          <p:cNvPr id="589" name="Google Shape;589;p39"/>
          <p:cNvSpPr txBox="1">
            <a:spLocks noGrp="1"/>
          </p:cNvSpPr>
          <p:nvPr>
            <p:ph type="title"/>
          </p:nvPr>
        </p:nvSpPr>
        <p:spPr>
          <a:xfrm>
            <a:off x="0" y="1089808"/>
            <a:ext cx="6332561" cy="51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>
                <a:solidFill>
                  <a:schemeClr val="accent5">
                    <a:lumMod val="75000"/>
                  </a:schemeClr>
                </a:solidFill>
                <a:latin typeface="+mj-lt"/>
              </a:rPr>
              <a:t> Biết 52,5% của một số là 420. Tìm số đó.</a:t>
            </a:r>
            <a:endParaRPr b="1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Google Shape;588;p39"/>
          <p:cNvSpPr txBox="1">
            <a:spLocks/>
          </p:cNvSpPr>
          <p:nvPr/>
        </p:nvSpPr>
        <p:spPr>
          <a:xfrm>
            <a:off x="1671252" y="2563185"/>
            <a:ext cx="9075759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Lấy 420 chia cho 52,5 rồi nhân với 100. </a:t>
            </a:r>
          </a:p>
        </p:txBody>
      </p:sp>
      <p:sp>
        <p:nvSpPr>
          <p:cNvPr id="7" name="Google Shape;588;p39"/>
          <p:cNvSpPr txBox="1">
            <a:spLocks/>
          </p:cNvSpPr>
          <p:nvPr/>
        </p:nvSpPr>
        <p:spPr>
          <a:xfrm>
            <a:off x="1671250" y="3228770"/>
            <a:ext cx="9075759" cy="5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Lấy 420 nhân với 100 rồi chia cho 52,5.</a:t>
            </a:r>
            <a:endParaRPr lang="en-US" sz="270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Google Shape;1878;p82"/>
          <p:cNvSpPr/>
          <p:nvPr/>
        </p:nvSpPr>
        <p:spPr>
          <a:xfrm flipH="1">
            <a:off x="1334601" y="2835681"/>
            <a:ext cx="410885" cy="718300"/>
          </a:xfrm>
          <a:custGeom>
            <a:avLst/>
            <a:gdLst/>
            <a:ahLst/>
            <a:cxnLst/>
            <a:rect l="l" t="t" r="r" b="b"/>
            <a:pathLst>
              <a:path w="5331" h="12959" extrusionOk="0">
                <a:moveTo>
                  <a:pt x="2016" y="1"/>
                </a:moveTo>
                <a:cubicBezTo>
                  <a:pt x="1749" y="1"/>
                  <a:pt x="1483" y="26"/>
                  <a:pt x="1213" y="83"/>
                </a:cubicBezTo>
                <a:cubicBezTo>
                  <a:pt x="696" y="173"/>
                  <a:pt x="371" y="454"/>
                  <a:pt x="135" y="925"/>
                </a:cubicBezTo>
                <a:cubicBezTo>
                  <a:pt x="1" y="1206"/>
                  <a:pt x="46" y="1340"/>
                  <a:pt x="326" y="1441"/>
                </a:cubicBezTo>
                <a:cubicBezTo>
                  <a:pt x="651" y="1531"/>
                  <a:pt x="977" y="1621"/>
                  <a:pt x="1302" y="1722"/>
                </a:cubicBezTo>
                <a:cubicBezTo>
                  <a:pt x="1729" y="1812"/>
                  <a:pt x="2200" y="1901"/>
                  <a:pt x="2615" y="1946"/>
                </a:cubicBezTo>
                <a:cubicBezTo>
                  <a:pt x="2941" y="2002"/>
                  <a:pt x="3087" y="2182"/>
                  <a:pt x="3131" y="2462"/>
                </a:cubicBezTo>
                <a:cubicBezTo>
                  <a:pt x="3131" y="2608"/>
                  <a:pt x="3176" y="2743"/>
                  <a:pt x="3176" y="2844"/>
                </a:cubicBezTo>
                <a:cubicBezTo>
                  <a:pt x="3221" y="3585"/>
                  <a:pt x="3322" y="4336"/>
                  <a:pt x="3322" y="5088"/>
                </a:cubicBezTo>
                <a:cubicBezTo>
                  <a:pt x="3322" y="6861"/>
                  <a:pt x="3266" y="8634"/>
                  <a:pt x="3266" y="10419"/>
                </a:cubicBezTo>
                <a:lnTo>
                  <a:pt x="3266" y="10789"/>
                </a:lnTo>
                <a:cubicBezTo>
                  <a:pt x="3176" y="10789"/>
                  <a:pt x="3087" y="10834"/>
                  <a:pt x="3042" y="10834"/>
                </a:cubicBezTo>
                <a:cubicBezTo>
                  <a:pt x="2526" y="11025"/>
                  <a:pt x="1964" y="11159"/>
                  <a:pt x="1448" y="11395"/>
                </a:cubicBezTo>
                <a:cubicBezTo>
                  <a:pt x="932" y="11586"/>
                  <a:pt x="562" y="11911"/>
                  <a:pt x="326" y="12427"/>
                </a:cubicBezTo>
                <a:cubicBezTo>
                  <a:pt x="180" y="12753"/>
                  <a:pt x="281" y="12887"/>
                  <a:pt x="607" y="12944"/>
                </a:cubicBezTo>
                <a:cubicBezTo>
                  <a:pt x="776" y="12953"/>
                  <a:pt x="942" y="12959"/>
                  <a:pt x="1104" y="12959"/>
                </a:cubicBezTo>
                <a:cubicBezTo>
                  <a:pt x="1702" y="12959"/>
                  <a:pt x="2259" y="12884"/>
                  <a:pt x="2851" y="12663"/>
                </a:cubicBezTo>
                <a:cubicBezTo>
                  <a:pt x="3457" y="12382"/>
                  <a:pt x="3973" y="12001"/>
                  <a:pt x="4388" y="11440"/>
                </a:cubicBezTo>
                <a:cubicBezTo>
                  <a:pt x="4624" y="11159"/>
                  <a:pt x="4815" y="10789"/>
                  <a:pt x="4815" y="10419"/>
                </a:cubicBezTo>
                <a:cubicBezTo>
                  <a:pt x="4860" y="9757"/>
                  <a:pt x="4905" y="9106"/>
                  <a:pt x="4949" y="8455"/>
                </a:cubicBezTo>
                <a:cubicBezTo>
                  <a:pt x="5050" y="7277"/>
                  <a:pt x="5140" y="6065"/>
                  <a:pt x="5230" y="4898"/>
                </a:cubicBezTo>
                <a:cubicBezTo>
                  <a:pt x="5331" y="3865"/>
                  <a:pt x="5331" y="2788"/>
                  <a:pt x="5140" y="1812"/>
                </a:cubicBezTo>
                <a:cubicBezTo>
                  <a:pt x="5095" y="1441"/>
                  <a:pt x="5006" y="1105"/>
                  <a:pt x="4905" y="779"/>
                </a:cubicBezTo>
                <a:cubicBezTo>
                  <a:pt x="4770" y="499"/>
                  <a:pt x="4579" y="319"/>
                  <a:pt x="4254" y="263"/>
                </a:cubicBezTo>
                <a:cubicBezTo>
                  <a:pt x="3693" y="173"/>
                  <a:pt x="3176" y="83"/>
                  <a:pt x="2615" y="39"/>
                </a:cubicBezTo>
                <a:cubicBezTo>
                  <a:pt x="2414" y="15"/>
                  <a:pt x="2215" y="1"/>
                  <a:pt x="2016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88;p39"/>
          <p:cNvSpPr txBox="1">
            <a:spLocks/>
          </p:cNvSpPr>
          <p:nvPr/>
        </p:nvSpPr>
        <p:spPr>
          <a:xfrm>
            <a:off x="271751" y="2860215"/>
            <a:ext cx="1079304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Hoặc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8" grpId="0" build="p"/>
      <p:bldP spid="6" grpId="0"/>
      <p:bldP spid="7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679</TotalTime>
  <Words>1024</Words>
  <Application>Microsoft Office PowerPoint</Application>
  <PresentationFormat>On-screen Show (16:9)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Fredoka One</vt:lpstr>
      <vt:lpstr>Holtwood One SC</vt:lpstr>
      <vt:lpstr>Calibri</vt:lpstr>
      <vt:lpstr>Comfortaa</vt:lpstr>
      <vt:lpstr>Comfortaa Light</vt:lpstr>
      <vt:lpstr>Black Han Sans</vt:lpstr>
      <vt:lpstr>Quicksand Bold</vt:lpstr>
      <vt:lpstr>Times New Roman</vt:lpstr>
      <vt:lpstr>Math Lesson by Slidesgo</vt:lpstr>
      <vt:lpstr>TOÁN Giải toán về tỉ số phần trăm (tiếp theo) Trang 78</vt:lpstr>
      <vt:lpstr>Mục tiêu bài học</vt:lpstr>
      <vt:lpstr>01</vt:lpstr>
      <vt:lpstr>KHỞI ĐỘNG</vt:lpstr>
      <vt:lpstr>Tìm         của           . </vt:lpstr>
      <vt:lpstr>Tìm  52,5 % của 800.           .  </vt:lpstr>
      <vt:lpstr>KHÁM PHÁ</vt:lpstr>
      <vt:lpstr>a. Ví dụ:</vt:lpstr>
      <vt:lpstr> Biết 52,5% của một số là 420. Tìm số đó. </vt:lpstr>
      <vt:lpstr>THỰC HÀNH</vt:lpstr>
      <vt:lpstr>b. Bài toán:</vt:lpstr>
      <vt:lpstr> Biết 120% của một số là 1590. Tìm số đó. </vt:lpstr>
      <vt:lpstr>VẬN DỤNG</vt:lpstr>
      <vt:lpstr>Bài 1:</vt:lpstr>
      <vt:lpstr>Bài 2:</vt:lpstr>
      <vt:lpstr>Bài 3:</vt:lpstr>
      <vt:lpstr>Bài 3:</vt:lpstr>
      <vt:lpstr>AI NHANH AI ĐÚNG ?</vt:lpstr>
      <vt:lpstr>AI NHANH AI ĐÚNG ?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toán về tỉ số phần trăm (tiếp theo) Trang 78</dc:title>
  <dc:subject>9Slide.vn</dc:subject>
  <dc:creator>Admin</dc:creator>
  <dc:description>9Slide.vn</dc:description>
  <cp:lastModifiedBy>ADMIN</cp:lastModifiedBy>
  <cp:revision>51</cp:revision>
  <dcterms:modified xsi:type="dcterms:W3CDTF">2021-12-18T13:56:35Z</dcterms:modified>
  <cp:category>9Slide.vn</cp:category>
</cp:coreProperties>
</file>