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92" r:id="rId3"/>
  </p:sldMasterIdLst>
  <p:notesMasterIdLst>
    <p:notesMasterId r:id="rId27"/>
  </p:notesMasterIdLst>
  <p:sldIdLst>
    <p:sldId id="331" r:id="rId4"/>
    <p:sldId id="327" r:id="rId5"/>
    <p:sldId id="277" r:id="rId6"/>
    <p:sldId id="280" r:id="rId7"/>
    <p:sldId id="279" r:id="rId8"/>
    <p:sldId id="335" r:id="rId9"/>
    <p:sldId id="321" r:id="rId10"/>
    <p:sldId id="265" r:id="rId11"/>
    <p:sldId id="266" r:id="rId12"/>
    <p:sldId id="336" r:id="rId13"/>
    <p:sldId id="332" r:id="rId14"/>
    <p:sldId id="333" r:id="rId15"/>
    <p:sldId id="334" r:id="rId16"/>
    <p:sldId id="283" r:id="rId17"/>
    <p:sldId id="263" r:id="rId18"/>
    <p:sldId id="261" r:id="rId19"/>
    <p:sldId id="273" r:id="rId20"/>
    <p:sldId id="267" r:id="rId21"/>
    <p:sldId id="272" r:id="rId22"/>
    <p:sldId id="284" r:id="rId23"/>
    <p:sldId id="275" r:id="rId24"/>
    <p:sldId id="285"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63" d="100"/>
          <a:sy n="63" d="100"/>
        </p:scale>
        <p:origin x="9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86746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172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9ED2E422-42A8-4A7B-87CD-13A088DD6287}"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685849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9ED2E422-42A8-4A7B-87CD-13A088DD6287}"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687293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1/6/2022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1/6/2022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1/6/2022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F505CC-4CF2-4687-BEEE-8B23DAF3C4E7}"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CBA7D-629C-46F6-96E6-1DEE05F46C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505CC-4CF2-4687-BEEE-8B23DAF3C4E7}"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CBA7D-629C-46F6-96E6-1DEE05F46C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505CC-4CF2-4687-BEEE-8B23DAF3C4E7}"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CBA7D-629C-46F6-96E6-1DEE05F46C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F505CC-4CF2-4687-BEEE-8B23DAF3C4E7}"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CBA7D-629C-46F6-96E6-1DEE05F46C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F505CC-4CF2-4687-BEEE-8B23DAF3C4E7}"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CBA7D-629C-46F6-96E6-1DEE05F46C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F505CC-4CF2-4687-BEEE-8B23DAF3C4E7}" type="datetimeFigureOut">
              <a:rPr lang="en-US" smtClean="0"/>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CBA7D-629C-46F6-96E6-1DEE05F46C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505CC-4CF2-4687-BEEE-8B23DAF3C4E7}" type="datetimeFigureOut">
              <a:rPr lang="en-US" smtClean="0"/>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CBA7D-629C-46F6-96E6-1DEE05F46C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F505CC-4CF2-4687-BEEE-8B23DAF3C4E7}"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CBA7D-629C-46F6-96E6-1DEE05F46C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F505CC-4CF2-4687-BEEE-8B23DAF3C4E7}"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CBA7D-629C-46F6-96E6-1DEE05F46C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505CC-4CF2-4687-BEEE-8B23DAF3C4E7}"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CBA7D-629C-46F6-96E6-1DEE05F46C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505CC-4CF2-4687-BEEE-8B23DAF3C4E7}"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CBA7D-629C-46F6-96E6-1DEE05F46CC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1/6/2022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505CC-4CF2-4687-BEEE-8B23DAF3C4E7}" type="datetimeFigureOut">
              <a:rPr lang="en-US" smtClean="0"/>
              <a:t>1/6/2022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CBA7D-629C-46F6-96E6-1DEE05F46C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43.wmf"/></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44.w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image" Target="../media/image44.w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image" Target="../media/image4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oleObject" Target="../embeddings/oleObject10.bin"/><Relationship Id="rId4" Type="http://schemas.openxmlformats.org/officeDocument/2006/relationships/image" Target="../media/image4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image" Target="../media/image4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7.vml"/><Relationship Id="rId4" Type="http://schemas.openxmlformats.org/officeDocument/2006/relationships/image" Target="../media/image44.wmf"/></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5.xml"/><Relationship Id="rId7" Type="http://schemas.openxmlformats.org/officeDocument/2006/relationships/image" Target="../media/image2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jpeg"/><Relationship Id="rId11" Type="http://schemas.openxmlformats.org/officeDocument/2006/relationships/image" Target="../media/image27.png"/><Relationship Id="rId5" Type="http://schemas.openxmlformats.org/officeDocument/2006/relationships/image" Target="../media/image22.png"/><Relationship Id="rId10" Type="http://schemas.microsoft.com/office/2007/relationships/hdphoto" Target="../media/hdphoto1.wdp"/><Relationship Id="rId4" Type="http://schemas.openxmlformats.org/officeDocument/2006/relationships/image" Target="../media/image21.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5.png"/><Relationship Id="rId3" Type="http://schemas.openxmlformats.org/officeDocument/2006/relationships/audio" Target="../media/audio2.wav"/><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28.png"/><Relationship Id="rId11" Type="http://schemas.openxmlformats.org/officeDocument/2006/relationships/image" Target="../media/image30.png"/><Relationship Id="rId5" Type="http://schemas.openxmlformats.org/officeDocument/2006/relationships/image" Target="../media/image22.png"/><Relationship Id="rId10" Type="http://schemas.microsoft.com/office/2007/relationships/hdphoto" Target="../media/hdphoto3.wdp"/><Relationship Id="rId4" Type="http://schemas.openxmlformats.org/officeDocument/2006/relationships/image" Target="../media/image21.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2.wav"/><Relationship Id="rId7" Type="http://schemas.openxmlformats.org/officeDocument/2006/relationships/image" Target="../media/image23.jpeg"/><Relationship Id="rId12"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31.jpeg"/><Relationship Id="rId11" Type="http://schemas.openxmlformats.org/officeDocument/2006/relationships/image" Target="../media/image34.png"/><Relationship Id="rId5" Type="http://schemas.openxmlformats.org/officeDocument/2006/relationships/image" Target="../media/image22.png"/><Relationship Id="rId10" Type="http://schemas.openxmlformats.org/officeDocument/2006/relationships/image" Target="../media/image33.GIF"/><Relationship Id="rId4" Type="http://schemas.openxmlformats.org/officeDocument/2006/relationships/image" Target="../media/image21.png"/><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1.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3694"/>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25144" y="2715383"/>
            <a:ext cx="6941712" cy="1446550"/>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vi-VN" sz="5400" b="1" dirty="0">
                <a:ln/>
                <a:solidFill>
                  <a:srgbClr val="00B050"/>
                </a:solidFill>
                <a:latin typeface="UTM Avo" panose="02040603050506020204" pitchFamily="18" charset="0"/>
                <a:cs typeface="+mn-cs"/>
              </a:rPr>
              <a:t>CHÀO MỪNG CÁC </a:t>
            </a:r>
            <a:r>
              <a:rPr lang="en-US" sz="5400" b="1" dirty="0">
                <a:ln/>
                <a:solidFill>
                  <a:srgbClr val="00B050"/>
                </a:solidFill>
                <a:latin typeface="UTM Avo" panose="02040603050506020204" pitchFamily="18" charset="0"/>
              </a:rPr>
              <a:t>EM</a:t>
            </a:r>
            <a:endParaRPr lang="vi-VN" sz="5400" b="1" dirty="0">
              <a:ln/>
              <a:solidFill>
                <a:srgbClr val="00B050"/>
              </a:solidFill>
              <a:latin typeface="UTM Avo" panose="02040603050506020204" pitchFamily="18" charset="0"/>
              <a:cs typeface="+mn-cs"/>
            </a:endParaRPr>
          </a:p>
          <a:p>
            <a:pPr algn="ctr" fontAlgn="auto">
              <a:spcBef>
                <a:spcPts val="0"/>
              </a:spcBef>
              <a:spcAft>
                <a:spcPts val="0"/>
              </a:spcAft>
              <a:defRPr/>
            </a:pPr>
            <a:r>
              <a:rPr lang="vi-VN" sz="5400" b="1" dirty="0">
                <a:ln/>
                <a:solidFill>
                  <a:srgbClr val="00B050"/>
                </a:solidFill>
                <a:latin typeface="UTM Avo" panose="02040603050506020204" pitchFamily="18" charset="0"/>
                <a:cs typeface="+mn-cs"/>
              </a:rPr>
              <a:t>ĐẾN VỚI TIẾT HỌC</a:t>
            </a:r>
            <a:endParaRPr lang="en-US" sz="5400" b="1" dirty="0">
              <a:ln/>
              <a:solidFill>
                <a:srgbClr val="00B050"/>
              </a:solidFill>
              <a:latin typeface="UTM Avo" panose="02040603050506020204" pitchFamily="18" charset="0"/>
              <a:cs typeface="+mn-cs"/>
            </a:endParaRPr>
          </a:p>
        </p:txBody>
      </p:sp>
    </p:spTree>
    <p:extLst>
      <p:ext uri="{BB962C8B-B14F-4D97-AF65-F5344CB8AC3E}">
        <p14:creationId xmlns:p14="http://schemas.microsoft.com/office/powerpoint/2010/main" val="65380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a16="http://schemas.microsoft.com/office/drawing/2014/main" id="{12C3A1E5-4CD9-4374-9F5D-2848BA39B830}"/>
              </a:ext>
            </a:extLst>
          </p:cNvPr>
          <p:cNvGrpSpPr/>
          <p:nvPr/>
        </p:nvGrpSpPr>
        <p:grpSpPr>
          <a:xfrm>
            <a:off x="-226083" y="589889"/>
            <a:ext cx="11441759" cy="5883467"/>
            <a:chOff x="341926" y="208486"/>
            <a:chExt cx="11441759" cy="5883467"/>
          </a:xfrm>
        </p:grpSpPr>
        <p:pic>
          <p:nvPicPr>
            <p:cNvPr id="14" name="134">
              <a:extLst>
                <a:ext uri="{FF2B5EF4-FFF2-40B4-BE49-F238E27FC236}">
                  <a16:creationId xmlns:a16="http://schemas.microsoft.com/office/drawing/2014/main" id="{077E52A1-5237-4CBD-B20A-9FC053D20AA0}"/>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5" name="135">
              <a:extLst>
                <a:ext uri="{FF2B5EF4-FFF2-40B4-BE49-F238E27FC236}">
                  <a16:creationId xmlns:a16="http://schemas.microsoft.com/office/drawing/2014/main" id="{929A8081-E46A-4FFE-BB3D-442299018C21}"/>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6" name="136">
              <a:extLst>
                <a:ext uri="{FF2B5EF4-FFF2-40B4-BE49-F238E27FC236}">
                  <a16:creationId xmlns:a16="http://schemas.microsoft.com/office/drawing/2014/main" id="{9879CD1A-0D35-4DA4-9870-1791005D5EF8}"/>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7" name="142">
              <a:extLst>
                <a:ext uri="{FF2B5EF4-FFF2-40B4-BE49-F238E27FC236}">
                  <a16:creationId xmlns:a16="http://schemas.microsoft.com/office/drawing/2014/main" id="{AF0DBF33-5133-4AF4-AAE5-FEB67BA03A22}"/>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8" name="137">
            <a:extLst>
              <a:ext uri="{FF2B5EF4-FFF2-40B4-BE49-F238E27FC236}">
                <a16:creationId xmlns:a16="http://schemas.microsoft.com/office/drawing/2014/main" id="{B1D20548-3C6E-4679-894C-D593E1D955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85555" y="565761"/>
            <a:ext cx="2208207" cy="792549"/>
          </a:xfrm>
          <a:prstGeom prst="rect">
            <a:avLst/>
          </a:prstGeom>
        </p:spPr>
      </p:pic>
      <p:pic>
        <p:nvPicPr>
          <p:cNvPr id="19" name="138">
            <a:extLst>
              <a:ext uri="{FF2B5EF4-FFF2-40B4-BE49-F238E27FC236}">
                <a16:creationId xmlns:a16="http://schemas.microsoft.com/office/drawing/2014/main" id="{3A941595-1255-41BF-829F-8446EA7295E0}"/>
              </a:ext>
            </a:extLst>
          </p:cNvPr>
          <p:cNvPicPr>
            <a:picLocks noChangeAspect="1"/>
          </p:cNvPicPr>
          <p:nvPr/>
        </p:nvPicPr>
        <p:blipFill>
          <a:blip r:embed="rId8"/>
          <a:stretch>
            <a:fillRect/>
          </a:stretch>
        </p:blipFill>
        <p:spPr>
          <a:xfrm>
            <a:off x="9052136" y="4705242"/>
            <a:ext cx="2316681" cy="1268078"/>
          </a:xfrm>
          <a:prstGeom prst="rect">
            <a:avLst/>
          </a:prstGeom>
        </p:spPr>
      </p:pic>
      <p:pic>
        <p:nvPicPr>
          <p:cNvPr id="20" name="139">
            <a:extLst>
              <a:ext uri="{FF2B5EF4-FFF2-40B4-BE49-F238E27FC236}">
                <a16:creationId xmlns:a16="http://schemas.microsoft.com/office/drawing/2014/main" id="{FC6C53D4-E518-4407-A903-31D48C646C49}"/>
              </a:ext>
            </a:extLst>
          </p:cNvPr>
          <p:cNvPicPr>
            <a:picLocks noChangeAspect="1"/>
          </p:cNvPicPr>
          <p:nvPr/>
        </p:nvPicPr>
        <p:blipFill>
          <a:blip r:embed="rId9"/>
          <a:stretch>
            <a:fillRect/>
          </a:stretch>
        </p:blipFill>
        <p:spPr>
          <a:xfrm>
            <a:off x="9377765" y="2132089"/>
            <a:ext cx="2523963" cy="2505673"/>
          </a:xfrm>
          <a:prstGeom prst="rect">
            <a:avLst/>
          </a:prstGeom>
        </p:spPr>
      </p:pic>
      <p:pic>
        <p:nvPicPr>
          <p:cNvPr id="21" name="140">
            <a:extLst>
              <a:ext uri="{FF2B5EF4-FFF2-40B4-BE49-F238E27FC236}">
                <a16:creationId xmlns:a16="http://schemas.microsoft.com/office/drawing/2014/main" id="{69EDCC80-346C-4884-9166-D0F22B545DEC}"/>
              </a:ext>
            </a:extLst>
          </p:cNvPr>
          <p:cNvPicPr>
            <a:picLocks noChangeAspect="1"/>
          </p:cNvPicPr>
          <p:nvPr/>
        </p:nvPicPr>
        <p:blipFill>
          <a:blip r:embed="rId10"/>
          <a:stretch>
            <a:fillRect/>
          </a:stretch>
        </p:blipFill>
        <p:spPr>
          <a:xfrm>
            <a:off x="1453333" y="4267986"/>
            <a:ext cx="3145809" cy="2505673"/>
          </a:xfrm>
          <a:prstGeom prst="rect">
            <a:avLst/>
          </a:prstGeom>
        </p:spPr>
      </p:pic>
      <p:pic>
        <p:nvPicPr>
          <p:cNvPr id="22" name="141">
            <a:extLst>
              <a:ext uri="{FF2B5EF4-FFF2-40B4-BE49-F238E27FC236}">
                <a16:creationId xmlns:a16="http://schemas.microsoft.com/office/drawing/2014/main" id="{FDD3BB1E-71DB-418D-9CCD-4B202B382988}"/>
              </a:ext>
            </a:extLst>
          </p:cNvPr>
          <p:cNvPicPr>
            <a:picLocks noChangeAspect="1"/>
          </p:cNvPicPr>
          <p:nvPr/>
        </p:nvPicPr>
        <p:blipFill>
          <a:blip r:embed="rId11"/>
          <a:stretch>
            <a:fillRect/>
          </a:stretch>
        </p:blipFill>
        <p:spPr>
          <a:xfrm>
            <a:off x="9395784" y="1924966"/>
            <a:ext cx="871804" cy="865707"/>
          </a:xfrm>
          <a:prstGeom prst="rect">
            <a:avLst/>
          </a:prstGeom>
        </p:spPr>
      </p:pic>
      <p:pic>
        <p:nvPicPr>
          <p:cNvPr id="23" name="147">
            <a:extLst>
              <a:ext uri="{FF2B5EF4-FFF2-40B4-BE49-F238E27FC236}">
                <a16:creationId xmlns:a16="http://schemas.microsoft.com/office/drawing/2014/main" id="{10E6BA1D-2F0A-4B82-8B28-D856EBCFE467}"/>
              </a:ext>
            </a:extLst>
          </p:cNvPr>
          <p:cNvPicPr>
            <a:picLocks noChangeAspect="1"/>
          </p:cNvPicPr>
          <p:nvPr/>
        </p:nvPicPr>
        <p:blipFill>
          <a:blip r:embed="rId12"/>
          <a:stretch>
            <a:fillRect/>
          </a:stretch>
        </p:blipFill>
        <p:spPr>
          <a:xfrm>
            <a:off x="2715899" y="1826649"/>
            <a:ext cx="457240" cy="481626"/>
          </a:xfrm>
          <a:prstGeom prst="rect">
            <a:avLst/>
          </a:prstGeom>
        </p:spPr>
      </p:pic>
      <p:pic>
        <p:nvPicPr>
          <p:cNvPr id="24" name="148">
            <a:extLst>
              <a:ext uri="{FF2B5EF4-FFF2-40B4-BE49-F238E27FC236}">
                <a16:creationId xmlns:a16="http://schemas.microsoft.com/office/drawing/2014/main" id="{693EB7BD-6DD5-48F7-9313-A02A504C8BAB}"/>
              </a:ext>
            </a:extLst>
          </p:cNvPr>
          <p:cNvPicPr>
            <a:picLocks noChangeAspect="1"/>
          </p:cNvPicPr>
          <p:nvPr/>
        </p:nvPicPr>
        <p:blipFill>
          <a:blip r:embed="rId13"/>
          <a:stretch>
            <a:fillRect/>
          </a:stretch>
        </p:blipFill>
        <p:spPr>
          <a:xfrm>
            <a:off x="2435146" y="2363646"/>
            <a:ext cx="1030313" cy="1024217"/>
          </a:xfrm>
          <a:prstGeom prst="rect">
            <a:avLst/>
          </a:prstGeom>
        </p:spPr>
      </p:pic>
      <p:pic>
        <p:nvPicPr>
          <p:cNvPr id="25" name="143">
            <a:extLst>
              <a:ext uri="{FF2B5EF4-FFF2-40B4-BE49-F238E27FC236}">
                <a16:creationId xmlns:a16="http://schemas.microsoft.com/office/drawing/2014/main" id="{30300982-5E8F-4BCF-AF90-200D63E72223}"/>
              </a:ext>
            </a:extLst>
          </p:cNvPr>
          <p:cNvPicPr>
            <a:picLocks noChangeAspect="1"/>
          </p:cNvPicPr>
          <p:nvPr/>
        </p:nvPicPr>
        <p:blipFill>
          <a:blip r:embed="rId14"/>
          <a:stretch>
            <a:fillRect/>
          </a:stretch>
        </p:blipFill>
        <p:spPr>
          <a:xfrm>
            <a:off x="4160684" y="554436"/>
            <a:ext cx="896190" cy="1012024"/>
          </a:xfrm>
          <a:prstGeom prst="rect">
            <a:avLst/>
          </a:prstGeom>
        </p:spPr>
      </p:pic>
      <p:pic>
        <p:nvPicPr>
          <p:cNvPr id="26" name="146">
            <a:extLst>
              <a:ext uri="{FF2B5EF4-FFF2-40B4-BE49-F238E27FC236}">
                <a16:creationId xmlns:a16="http://schemas.microsoft.com/office/drawing/2014/main" id="{9270ECDF-DFA2-4EDB-827B-B84F84788AFF}"/>
              </a:ext>
            </a:extLst>
          </p:cNvPr>
          <p:cNvPicPr>
            <a:picLocks noChangeAspect="1"/>
          </p:cNvPicPr>
          <p:nvPr/>
        </p:nvPicPr>
        <p:blipFill>
          <a:blip r:embed="rId15"/>
          <a:stretch>
            <a:fillRect/>
          </a:stretch>
        </p:blipFill>
        <p:spPr>
          <a:xfrm>
            <a:off x="5188076" y="505654"/>
            <a:ext cx="969348" cy="1091279"/>
          </a:xfrm>
          <a:prstGeom prst="rect">
            <a:avLst/>
          </a:prstGeom>
        </p:spPr>
      </p:pic>
      <p:pic>
        <p:nvPicPr>
          <p:cNvPr id="27" name="145">
            <a:extLst>
              <a:ext uri="{FF2B5EF4-FFF2-40B4-BE49-F238E27FC236}">
                <a16:creationId xmlns:a16="http://schemas.microsoft.com/office/drawing/2014/main" id="{FF23D3F9-D0B1-4C1A-A8E7-83DCBFA6F045}"/>
              </a:ext>
            </a:extLst>
          </p:cNvPr>
          <p:cNvPicPr>
            <a:picLocks noChangeAspect="1"/>
          </p:cNvPicPr>
          <p:nvPr/>
        </p:nvPicPr>
        <p:blipFill>
          <a:blip r:embed="rId16"/>
          <a:stretch>
            <a:fillRect/>
          </a:stretch>
        </p:blipFill>
        <p:spPr>
          <a:xfrm>
            <a:off x="6328553" y="632953"/>
            <a:ext cx="768163" cy="883997"/>
          </a:xfrm>
          <a:prstGeom prst="rect">
            <a:avLst/>
          </a:prstGeom>
        </p:spPr>
      </p:pic>
      <p:pic>
        <p:nvPicPr>
          <p:cNvPr id="28" name="144">
            <a:extLst>
              <a:ext uri="{FF2B5EF4-FFF2-40B4-BE49-F238E27FC236}">
                <a16:creationId xmlns:a16="http://schemas.microsoft.com/office/drawing/2014/main" id="{5CBE300A-EA79-4AD7-8708-256F5C4B293E}"/>
              </a:ext>
            </a:extLst>
          </p:cNvPr>
          <p:cNvPicPr>
            <a:picLocks noChangeAspect="1"/>
          </p:cNvPicPr>
          <p:nvPr/>
        </p:nvPicPr>
        <p:blipFill>
          <a:blip r:embed="rId17"/>
          <a:stretch>
            <a:fillRect/>
          </a:stretch>
        </p:blipFill>
        <p:spPr>
          <a:xfrm>
            <a:off x="7390792" y="608178"/>
            <a:ext cx="768163" cy="890093"/>
          </a:xfrm>
          <a:prstGeom prst="rect">
            <a:avLst/>
          </a:prstGeom>
        </p:spPr>
      </p:pic>
      <p:pic>
        <p:nvPicPr>
          <p:cNvPr id="29" name="149">
            <a:extLst>
              <a:ext uri="{FF2B5EF4-FFF2-40B4-BE49-F238E27FC236}">
                <a16:creationId xmlns:a16="http://schemas.microsoft.com/office/drawing/2014/main" id="{D29A04D4-7147-4E12-81F2-D90C4D380B30}"/>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t="-10904" r="-11007"/>
          <a:stretch/>
        </p:blipFill>
        <p:spPr>
          <a:xfrm>
            <a:off x="1798063" y="817084"/>
            <a:ext cx="1219200" cy="578451"/>
          </a:xfrm>
          <a:prstGeom prst="rect">
            <a:avLst/>
          </a:prstGeom>
        </p:spPr>
      </p:pic>
      <p:pic>
        <p:nvPicPr>
          <p:cNvPr id="30" name="3">
            <a:extLst>
              <a:ext uri="{FF2B5EF4-FFF2-40B4-BE49-F238E27FC236}">
                <a16:creationId xmlns:a16="http://schemas.microsoft.com/office/drawing/2014/main" id="{31A6850E-8354-454B-A391-212694574148}"/>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rot="16200000">
            <a:off x="5919850" y="-1153456"/>
            <a:ext cx="352299" cy="5802530"/>
          </a:xfrm>
          <a:prstGeom prst="rect">
            <a:avLst/>
          </a:prstGeom>
        </p:spPr>
      </p:pic>
      <p:pic>
        <p:nvPicPr>
          <p:cNvPr id="34" name="1">
            <a:extLst>
              <a:ext uri="{FF2B5EF4-FFF2-40B4-BE49-F238E27FC236}">
                <a16:creationId xmlns:a16="http://schemas.microsoft.com/office/drawing/2014/main" id="{CB329D35-9D3D-4FCC-B9F1-BF064D3C5FD1}"/>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1" y="-1"/>
            <a:ext cx="2889009" cy="1758721"/>
          </a:xfrm>
          <a:prstGeom prst="rect">
            <a:avLst/>
          </a:prstGeom>
        </p:spPr>
      </p:pic>
      <p:pic>
        <p:nvPicPr>
          <p:cNvPr id="5" name="4">
            <a:extLst>
              <a:ext uri="{FF2B5EF4-FFF2-40B4-BE49-F238E27FC236}">
                <a16:creationId xmlns:a16="http://schemas.microsoft.com/office/drawing/2014/main" id="{1E276810-0DD4-4CB8-A5E9-27602BA1DBDF}"/>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rot="5400000" flipV="1">
            <a:off x="5989586" y="1527441"/>
            <a:ext cx="352299" cy="5802531"/>
          </a:xfrm>
          <a:prstGeom prst="rect">
            <a:avLst/>
          </a:prstGeom>
        </p:spPr>
      </p:pic>
      <p:sp>
        <p:nvSpPr>
          <p:cNvPr id="8" name="39">
            <a:extLst>
              <a:ext uri="{FF2B5EF4-FFF2-40B4-BE49-F238E27FC236}">
                <a16:creationId xmlns:a16="http://schemas.microsoft.com/office/drawing/2014/main" id="{053EA615-0AE2-47A6-A802-6B92DD9EB92E}"/>
              </a:ext>
            </a:extLst>
          </p:cNvPr>
          <p:cNvSpPr txBox="1"/>
          <p:nvPr/>
        </p:nvSpPr>
        <p:spPr>
          <a:xfrm flipH="1">
            <a:off x="3069951" y="2362965"/>
            <a:ext cx="6517204" cy="1423457"/>
          </a:xfrm>
          <a:prstGeom prst="rect">
            <a:avLst/>
          </a:prstGeom>
          <a:noFill/>
        </p:spPr>
        <p:txBody>
          <a:bodyPr wrap="square" lIns="68571" tIns="34285" rIns="68571" bIns="34285" rtlCol="0">
            <a:spAutoFit/>
          </a:bodyPr>
          <a:lstStyle/>
          <a:p>
            <a:pPr algn="ctr">
              <a:defRPr/>
            </a:pPr>
            <a:r>
              <a:rPr lang="en-US" altLang="zh-CN" sz="8800" dirty="0" err="1">
                <a:solidFill>
                  <a:srgbClr val="79C245"/>
                </a:solidFill>
                <a:latin typeface="Montserrat ExtraBold" panose="00000900000000000000" pitchFamily="2" charset="0"/>
                <a:ea typeface="微软雅黑"/>
                <a:sym typeface="微软雅黑"/>
              </a:rPr>
              <a:t>Luyện</a:t>
            </a:r>
            <a:r>
              <a:rPr lang="en-US" altLang="zh-CN" sz="8800" dirty="0">
                <a:solidFill>
                  <a:srgbClr val="79C245"/>
                </a:solidFill>
                <a:latin typeface="Montserrat ExtraBold" panose="00000900000000000000" pitchFamily="2" charset="0"/>
                <a:ea typeface="微软雅黑"/>
                <a:sym typeface="微软雅黑"/>
              </a:rPr>
              <a:t> </a:t>
            </a:r>
            <a:r>
              <a:rPr lang="en-US" altLang="zh-CN" sz="8800" dirty="0" err="1">
                <a:solidFill>
                  <a:srgbClr val="79C245"/>
                </a:solidFill>
                <a:latin typeface="Montserrat ExtraBold" panose="00000900000000000000" pitchFamily="2" charset="0"/>
                <a:ea typeface="微软雅黑"/>
                <a:sym typeface="微软雅黑"/>
              </a:rPr>
              <a:t>tập</a:t>
            </a:r>
            <a:endParaRPr lang="zh-CN" altLang="en-US" sz="8800" dirty="0">
              <a:solidFill>
                <a:srgbClr val="79C245"/>
              </a:solidFill>
              <a:latin typeface="Montserrat ExtraBold" panose="00000900000000000000" pitchFamily="2" charset="0"/>
              <a:ea typeface="微软雅黑"/>
              <a:sym typeface="微软雅黑"/>
            </a:endParaRPr>
          </a:p>
        </p:txBody>
      </p:sp>
      <p:pic>
        <p:nvPicPr>
          <p:cNvPr id="13" name="1">
            <a:extLst>
              <a:ext uri="{FF2B5EF4-FFF2-40B4-BE49-F238E27FC236}">
                <a16:creationId xmlns:a16="http://schemas.microsoft.com/office/drawing/2014/main" id="{6E9BFC22-00B8-4DEA-9521-049992E540E7}"/>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1" y="-1"/>
            <a:ext cx="4355558" cy="2651501"/>
          </a:xfrm>
          <a:prstGeom prst="rect">
            <a:avLst/>
          </a:prstGeom>
        </p:spPr>
      </p:pic>
    </p:spTree>
    <p:extLst>
      <p:ext uri="{BB962C8B-B14F-4D97-AF65-F5344CB8AC3E}">
        <p14:creationId xmlns:p14="http://schemas.microsoft.com/office/powerpoint/2010/main" val="125277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Nhóm 125">
            <a:extLst>
              <a:ext uri="{FF2B5EF4-FFF2-40B4-BE49-F238E27FC236}">
                <a16:creationId xmlns:a16="http://schemas.microsoft.com/office/drawing/2014/main" id="{443EFF14-DC68-4B7C-B9DA-147A66416C14}"/>
              </a:ext>
            </a:extLst>
          </p:cNvPr>
          <p:cNvGrpSpPr/>
          <p:nvPr/>
        </p:nvGrpSpPr>
        <p:grpSpPr>
          <a:xfrm>
            <a:off x="8749192" y="1735889"/>
            <a:ext cx="2404997" cy="2041742"/>
            <a:chOff x="8231212" y="1420940"/>
            <a:chExt cx="1729413" cy="1307018"/>
          </a:xfrm>
        </p:grpSpPr>
        <p:grpSp>
          <p:nvGrpSpPr>
            <p:cNvPr id="77" name="Nhóm 76">
              <a:extLst>
                <a:ext uri="{FF2B5EF4-FFF2-40B4-BE49-F238E27FC236}">
                  <a16:creationId xmlns:a16="http://schemas.microsoft.com/office/drawing/2014/main" id="{94183E13-670C-43A1-A53D-997905ABE9B1}"/>
                </a:ext>
              </a:extLst>
            </p:cNvPr>
            <p:cNvGrpSpPr/>
            <p:nvPr/>
          </p:nvGrpSpPr>
          <p:grpSpPr>
            <a:xfrm>
              <a:off x="8231212" y="1420940"/>
              <a:ext cx="1729413" cy="1307018"/>
              <a:chOff x="8231212" y="1721224"/>
              <a:chExt cx="1267789" cy="1006734"/>
            </a:xfrm>
          </p:grpSpPr>
          <p:cxnSp>
            <p:nvCxnSpPr>
              <p:cNvPr id="61" name="Đường nối Thẳng 60">
                <a:extLst>
                  <a:ext uri="{FF2B5EF4-FFF2-40B4-BE49-F238E27FC236}">
                    <a16:creationId xmlns:a16="http://schemas.microsoft.com/office/drawing/2014/main" id="{392BE008-A13A-400B-AE95-E33DA3264F86}"/>
                  </a:ext>
                </a:extLst>
              </p:cNvPr>
              <p:cNvCxnSpPr>
                <a:cxnSpLocks/>
              </p:cNvCxnSpPr>
              <p:nvPr/>
            </p:nvCxnSpPr>
            <p:spPr>
              <a:xfrm flipV="1">
                <a:off x="8231212" y="1721224"/>
                <a:ext cx="450208" cy="553938"/>
              </a:xfrm>
              <a:prstGeom prst="line">
                <a:avLst/>
              </a:prstGeom>
              <a:ln/>
            </p:spPr>
            <p:style>
              <a:lnRef idx="2">
                <a:schemeClr val="dk1"/>
              </a:lnRef>
              <a:fillRef idx="1">
                <a:schemeClr val="lt1"/>
              </a:fillRef>
              <a:effectRef idx="0">
                <a:schemeClr val="dk1"/>
              </a:effectRef>
              <a:fontRef idx="minor">
                <a:schemeClr val="dk1"/>
              </a:fontRef>
            </p:style>
          </p:cxnSp>
          <p:cxnSp>
            <p:nvCxnSpPr>
              <p:cNvPr id="62" name="Đường nối Thẳng 61">
                <a:extLst>
                  <a:ext uri="{FF2B5EF4-FFF2-40B4-BE49-F238E27FC236}">
                    <a16:creationId xmlns:a16="http://schemas.microsoft.com/office/drawing/2014/main" id="{3EBCBAB9-1BAA-448B-B360-3F10081C555A}"/>
                  </a:ext>
                </a:extLst>
              </p:cNvPr>
              <p:cNvCxnSpPr>
                <a:cxnSpLocks/>
              </p:cNvCxnSpPr>
              <p:nvPr/>
            </p:nvCxnSpPr>
            <p:spPr>
              <a:xfrm flipV="1">
                <a:off x="8344347" y="2120842"/>
                <a:ext cx="1154654" cy="607116"/>
              </a:xfrm>
              <a:prstGeom prst="line">
                <a:avLst/>
              </a:prstGeom>
              <a:ln/>
            </p:spPr>
            <p:style>
              <a:lnRef idx="2">
                <a:schemeClr val="dk1"/>
              </a:lnRef>
              <a:fillRef idx="1">
                <a:schemeClr val="lt1"/>
              </a:fillRef>
              <a:effectRef idx="0">
                <a:schemeClr val="dk1"/>
              </a:effectRef>
              <a:fontRef idx="minor">
                <a:schemeClr val="dk1"/>
              </a:fontRef>
            </p:style>
          </p:cxnSp>
          <p:cxnSp>
            <p:nvCxnSpPr>
              <p:cNvPr id="63" name="Đường nối Thẳng 62">
                <a:extLst>
                  <a:ext uri="{FF2B5EF4-FFF2-40B4-BE49-F238E27FC236}">
                    <a16:creationId xmlns:a16="http://schemas.microsoft.com/office/drawing/2014/main" id="{DBB14808-CD4B-42A8-B722-74F03DA2730A}"/>
                  </a:ext>
                </a:extLst>
              </p:cNvPr>
              <p:cNvCxnSpPr>
                <a:cxnSpLocks/>
              </p:cNvCxnSpPr>
              <p:nvPr/>
            </p:nvCxnSpPr>
            <p:spPr>
              <a:xfrm>
                <a:off x="8681420" y="1731981"/>
                <a:ext cx="817581" cy="388861"/>
              </a:xfrm>
              <a:prstGeom prst="line">
                <a:avLst/>
              </a:prstGeom>
              <a:ln/>
            </p:spPr>
            <p:style>
              <a:lnRef idx="2">
                <a:schemeClr val="dk1"/>
              </a:lnRef>
              <a:fillRef idx="1">
                <a:schemeClr val="lt1"/>
              </a:fillRef>
              <a:effectRef idx="0">
                <a:schemeClr val="dk1"/>
              </a:effectRef>
              <a:fontRef idx="minor">
                <a:schemeClr val="dk1"/>
              </a:fontRef>
            </p:style>
          </p:cxnSp>
          <p:cxnSp>
            <p:nvCxnSpPr>
              <p:cNvPr id="64" name="Đường nối Thẳng 63">
                <a:extLst>
                  <a:ext uri="{FF2B5EF4-FFF2-40B4-BE49-F238E27FC236}">
                    <a16:creationId xmlns:a16="http://schemas.microsoft.com/office/drawing/2014/main" id="{A2B60C2D-BB3F-4263-9860-D324ED96A2A8}"/>
                  </a:ext>
                </a:extLst>
              </p:cNvPr>
              <p:cNvCxnSpPr>
                <a:cxnSpLocks/>
              </p:cNvCxnSpPr>
              <p:nvPr/>
            </p:nvCxnSpPr>
            <p:spPr>
              <a:xfrm>
                <a:off x="8231212" y="2275162"/>
                <a:ext cx="123892" cy="452795"/>
              </a:xfrm>
              <a:prstGeom prst="line">
                <a:avLst/>
              </a:prstGeom>
              <a:ln/>
            </p:spPr>
            <p:style>
              <a:lnRef idx="2">
                <a:schemeClr val="dk1"/>
              </a:lnRef>
              <a:fillRef idx="1">
                <a:schemeClr val="lt1"/>
              </a:fillRef>
              <a:effectRef idx="0">
                <a:schemeClr val="dk1"/>
              </a:effectRef>
              <a:fontRef idx="minor">
                <a:schemeClr val="dk1"/>
              </a:fontRef>
            </p:style>
          </p:cxnSp>
        </p:grpSp>
        <p:sp>
          <p:nvSpPr>
            <p:cNvPr id="118" name="39">
              <a:extLst>
                <a:ext uri="{FF2B5EF4-FFF2-40B4-BE49-F238E27FC236}">
                  <a16:creationId xmlns:a16="http://schemas.microsoft.com/office/drawing/2014/main" id="{5931580D-985C-44E2-97B2-B436FBB65AF6}"/>
                </a:ext>
              </a:extLst>
            </p:cNvPr>
            <p:cNvSpPr txBox="1"/>
            <p:nvPr/>
          </p:nvSpPr>
          <p:spPr>
            <a:xfrm rot="20031987" flipH="1">
              <a:off x="8461496" y="1934424"/>
              <a:ext cx="1102697" cy="320156"/>
            </a:xfrm>
            <a:prstGeom prst="rect">
              <a:avLst/>
            </a:prstGeom>
            <a:ln>
              <a:noFill/>
            </a:ln>
          </p:spPr>
          <p:style>
            <a:lnRef idx="2">
              <a:schemeClr val="dk1"/>
            </a:lnRef>
            <a:fillRef idx="1">
              <a:schemeClr val="lt1"/>
            </a:fillRef>
            <a:effectRef idx="0">
              <a:schemeClr val="dk1"/>
            </a:effectRef>
            <a:fontRef idx="minor">
              <a:schemeClr val="dk1"/>
            </a:fontRef>
          </p:style>
          <p:txBody>
            <a:bodyPr wrap="square" lIns="68571" tIns="34285" rIns="68571" bIns="34285" rtlCol="0">
              <a:spAutoFit/>
            </a:bodyPr>
            <a:lstStyle/>
            <a:p>
              <a:pPr algn="ctr">
                <a:defRPr/>
              </a:pPr>
              <a:r>
                <a:rPr lang="en-US" altLang="zh-CN" sz="2800" b="1" dirty="0" err="1">
                  <a:solidFill>
                    <a:srgbClr val="FF0000"/>
                  </a:solidFill>
                  <a:latin typeface="Mongolian Baiti" panose="03000500000000000000" pitchFamily="66" charset="0"/>
                  <a:ea typeface="微软雅黑"/>
                  <a:cs typeface="Mongolian Baiti" panose="03000500000000000000" pitchFamily="66" charset="0"/>
                  <a:sym typeface="微软雅黑"/>
                </a:rPr>
                <a:t>Hình</a:t>
              </a:r>
              <a:r>
                <a:rPr lang="en-US" altLang="zh-CN" sz="2800" b="1" dirty="0">
                  <a:solidFill>
                    <a:srgbClr val="FF0000"/>
                  </a:solidFill>
                  <a:latin typeface="Mongolian Baiti" panose="03000500000000000000" pitchFamily="66" charset="0"/>
                  <a:ea typeface="微软雅黑"/>
                  <a:cs typeface="Mongolian Baiti" panose="03000500000000000000" pitchFamily="66" charset="0"/>
                  <a:sym typeface="微软雅黑"/>
                </a:rPr>
                <a:t> 3</a:t>
              </a:r>
              <a:endParaRPr lang="zh-CN" altLang="en-US" sz="2800" b="1" dirty="0">
                <a:solidFill>
                  <a:srgbClr val="FF0000"/>
                </a:solidFill>
                <a:latin typeface="Mongolian Baiti" panose="03000500000000000000" pitchFamily="66" charset="0"/>
                <a:ea typeface="微软雅黑"/>
                <a:cs typeface="Mongolian Baiti" panose="03000500000000000000" pitchFamily="66" charset="0"/>
                <a:sym typeface="微软雅黑"/>
              </a:endParaRPr>
            </a:p>
          </p:txBody>
        </p:sp>
      </p:grpSp>
      <p:sp>
        <p:nvSpPr>
          <p:cNvPr id="125" name="Bong bóng Ý nghĩ: Hình đám mây 124">
            <a:extLst>
              <a:ext uri="{FF2B5EF4-FFF2-40B4-BE49-F238E27FC236}">
                <a16:creationId xmlns:a16="http://schemas.microsoft.com/office/drawing/2014/main" id="{D65C5191-AB8B-4EF6-B686-B9E37059E2E3}"/>
              </a:ext>
            </a:extLst>
          </p:cNvPr>
          <p:cNvSpPr/>
          <p:nvPr/>
        </p:nvSpPr>
        <p:spPr>
          <a:xfrm>
            <a:off x="0" y="112734"/>
            <a:ext cx="10898658" cy="1390389"/>
          </a:xfrm>
          <a:prstGeom prst="cloudCallout">
            <a:avLst>
              <a:gd name="adj1" fmla="val -30493"/>
              <a:gd name="adj2" fmla="val 88023"/>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39">
            <a:extLst>
              <a:ext uri="{FF2B5EF4-FFF2-40B4-BE49-F238E27FC236}">
                <a16:creationId xmlns:a16="http://schemas.microsoft.com/office/drawing/2014/main" id="{AB473990-3864-47D9-95A9-B2A419E0F984}"/>
              </a:ext>
            </a:extLst>
          </p:cNvPr>
          <p:cNvSpPr txBox="1"/>
          <p:nvPr/>
        </p:nvSpPr>
        <p:spPr>
          <a:xfrm flipH="1">
            <a:off x="1927080" y="402969"/>
            <a:ext cx="7616587" cy="500127"/>
          </a:xfrm>
          <a:prstGeom prst="rect">
            <a:avLst/>
          </a:prstGeom>
          <a:noFill/>
        </p:spPr>
        <p:txBody>
          <a:bodyPr wrap="square" lIns="68571" tIns="34285" rIns="68571" bIns="34285" rtlCol="0">
            <a:spAutoFit/>
          </a:bodyPr>
          <a:lstStyle/>
          <a:p>
            <a:pPr algn="ctr">
              <a:defRPr/>
            </a:pPr>
            <a:r>
              <a:rPr lang="en-US" altLang="zh-CN" sz="2800" b="1" dirty="0">
                <a:latin typeface="Mongolian Baiti" panose="03000500000000000000" pitchFamily="66" charset="0"/>
                <a:ea typeface="微软雅黑"/>
                <a:cs typeface="Mongolian Baiti" panose="03000500000000000000" pitchFamily="66" charset="0"/>
                <a:sym typeface="微软雅黑"/>
              </a:rPr>
              <a:t>1. </a:t>
            </a:r>
            <a:r>
              <a:rPr lang="en-US" altLang="zh-CN" sz="2800" b="1" dirty="0" err="1">
                <a:latin typeface="Mongolian Baiti" panose="03000500000000000000" pitchFamily="66" charset="0"/>
                <a:ea typeface="微软雅黑"/>
                <a:cs typeface="Mongolian Baiti" panose="03000500000000000000" pitchFamily="66" charset="0"/>
                <a:sym typeface="微软雅黑"/>
              </a:rPr>
              <a:t>Trong</a:t>
            </a:r>
            <a:r>
              <a:rPr lang="en-US" altLang="zh-CN" sz="2800" b="1" dirty="0">
                <a:latin typeface="Mongolian Baiti" panose="03000500000000000000" pitchFamily="66" charset="0"/>
                <a:ea typeface="微软雅黑"/>
                <a:cs typeface="Mongolian Baiti" panose="03000500000000000000" pitchFamily="66" charset="0"/>
                <a:sym typeface="微软雅黑"/>
              </a:rPr>
              <a:t> </a:t>
            </a:r>
            <a:r>
              <a:rPr lang="en-US" altLang="zh-CN" sz="2800" b="1" dirty="0" err="1">
                <a:latin typeface="Mongolian Baiti" panose="03000500000000000000" pitchFamily="66" charset="0"/>
                <a:ea typeface="微软雅黑"/>
                <a:cs typeface="Mongolian Baiti" panose="03000500000000000000" pitchFamily="66" charset="0"/>
                <a:sym typeface="微软雅黑"/>
              </a:rPr>
              <a:t>các</a:t>
            </a:r>
            <a:r>
              <a:rPr lang="en-US" altLang="zh-CN" sz="2800" b="1" dirty="0">
                <a:latin typeface="Mongolian Baiti" panose="03000500000000000000" pitchFamily="66" charset="0"/>
                <a:ea typeface="微软雅黑"/>
                <a:cs typeface="Mongolian Baiti" panose="03000500000000000000" pitchFamily="66" charset="0"/>
                <a:sym typeface="微软雅黑"/>
              </a:rPr>
              <a:t> </a:t>
            </a:r>
            <a:r>
              <a:rPr lang="en-US" altLang="zh-CN" sz="2800" b="1" dirty="0" err="1">
                <a:latin typeface="Mongolian Baiti" panose="03000500000000000000" pitchFamily="66" charset="0"/>
                <a:ea typeface="微软雅黑"/>
                <a:cs typeface="Mongolian Baiti" panose="03000500000000000000" pitchFamily="66" charset="0"/>
                <a:sym typeface="微软雅黑"/>
              </a:rPr>
              <a:t>hình</a:t>
            </a:r>
            <a:r>
              <a:rPr lang="en-US" altLang="zh-CN" sz="2800" b="1" dirty="0">
                <a:latin typeface="Mongolian Baiti" panose="03000500000000000000" pitchFamily="66" charset="0"/>
                <a:ea typeface="微软雅黑"/>
                <a:cs typeface="Mongolian Baiti" panose="03000500000000000000" pitchFamily="66" charset="0"/>
                <a:sym typeface="微软雅黑"/>
              </a:rPr>
              <a:t> </a:t>
            </a:r>
            <a:r>
              <a:rPr lang="en-US" altLang="zh-CN" sz="2800" b="1" dirty="0" err="1">
                <a:latin typeface="Mongolian Baiti" panose="03000500000000000000" pitchFamily="66" charset="0"/>
                <a:ea typeface="微软雅黑"/>
                <a:cs typeface="Mongolian Baiti" panose="03000500000000000000" pitchFamily="66" charset="0"/>
                <a:sym typeface="微软雅黑"/>
              </a:rPr>
              <a:t>dưới</a:t>
            </a:r>
            <a:r>
              <a:rPr lang="en-US" altLang="zh-CN" sz="2800" b="1" dirty="0">
                <a:latin typeface="Mongolian Baiti" panose="03000500000000000000" pitchFamily="66" charset="0"/>
                <a:ea typeface="微软雅黑"/>
                <a:cs typeface="Mongolian Baiti" panose="03000500000000000000" pitchFamily="66" charset="0"/>
                <a:sym typeface="微软雅黑"/>
              </a:rPr>
              <a:t> </a:t>
            </a:r>
            <a:r>
              <a:rPr lang="en-US" altLang="zh-CN" sz="2800" b="1" dirty="0" err="1">
                <a:latin typeface="Mongolian Baiti" panose="03000500000000000000" pitchFamily="66" charset="0"/>
                <a:ea typeface="微软雅黑"/>
                <a:cs typeface="Mongolian Baiti" panose="03000500000000000000" pitchFamily="66" charset="0"/>
                <a:sym typeface="微软雅黑"/>
              </a:rPr>
              <a:t>đây</a:t>
            </a:r>
            <a:r>
              <a:rPr lang="en-US" altLang="zh-CN" sz="2800" b="1" dirty="0">
                <a:latin typeface="Mongolian Baiti" panose="03000500000000000000" pitchFamily="66" charset="0"/>
                <a:ea typeface="微软雅黑"/>
                <a:cs typeface="Mongolian Baiti" panose="03000500000000000000" pitchFamily="66" charset="0"/>
                <a:sym typeface="微软雅黑"/>
              </a:rPr>
              <a:t>, </a:t>
            </a:r>
            <a:r>
              <a:rPr lang="en-US" altLang="zh-CN" sz="2800" b="1" dirty="0" err="1">
                <a:latin typeface="Mongolian Baiti" panose="03000500000000000000" pitchFamily="66" charset="0"/>
                <a:ea typeface="微软雅黑"/>
                <a:cs typeface="Mongolian Baiti" panose="03000500000000000000" pitchFamily="66" charset="0"/>
                <a:sym typeface="微软雅黑"/>
              </a:rPr>
              <a:t>hình</a:t>
            </a:r>
            <a:r>
              <a:rPr lang="en-US" altLang="zh-CN" sz="2800" b="1" dirty="0">
                <a:latin typeface="Mongolian Baiti" panose="03000500000000000000" pitchFamily="66" charset="0"/>
                <a:ea typeface="微软雅黑"/>
                <a:cs typeface="Mongolian Baiti" panose="03000500000000000000" pitchFamily="66" charset="0"/>
                <a:sym typeface="微软雅黑"/>
              </a:rPr>
              <a:t> </a:t>
            </a:r>
            <a:r>
              <a:rPr lang="en-US" altLang="zh-CN" sz="2800" b="1" dirty="0" err="1">
                <a:latin typeface="Mongolian Baiti" panose="03000500000000000000" pitchFamily="66" charset="0"/>
                <a:ea typeface="微软雅黑"/>
                <a:cs typeface="Mongolian Baiti" panose="03000500000000000000" pitchFamily="66" charset="0"/>
                <a:sym typeface="微软雅黑"/>
              </a:rPr>
              <a:t>nào</a:t>
            </a:r>
            <a:r>
              <a:rPr lang="en-US" altLang="zh-CN" sz="2800" b="1" dirty="0">
                <a:latin typeface="Mongolian Baiti" panose="03000500000000000000" pitchFamily="66" charset="0"/>
                <a:ea typeface="微软雅黑"/>
                <a:cs typeface="Mongolian Baiti" panose="03000500000000000000" pitchFamily="66" charset="0"/>
                <a:sym typeface="微软雅黑"/>
              </a:rPr>
              <a:t> </a:t>
            </a:r>
            <a:r>
              <a:rPr lang="en-US" altLang="zh-CN" sz="2800" b="1" dirty="0" err="1">
                <a:latin typeface="Mongolian Baiti" panose="03000500000000000000" pitchFamily="66" charset="0"/>
                <a:ea typeface="微软雅黑"/>
                <a:cs typeface="Mongolian Baiti" panose="03000500000000000000" pitchFamily="66" charset="0"/>
                <a:sym typeface="微软雅黑"/>
              </a:rPr>
              <a:t>là</a:t>
            </a:r>
            <a:r>
              <a:rPr lang="en-US" altLang="zh-CN" sz="2800" b="1" dirty="0">
                <a:latin typeface="Mongolian Baiti" panose="03000500000000000000" pitchFamily="66" charset="0"/>
                <a:ea typeface="微软雅黑"/>
                <a:cs typeface="Mongolian Baiti" panose="03000500000000000000" pitchFamily="66" charset="0"/>
                <a:sym typeface="微软雅黑"/>
              </a:rPr>
              <a:t> </a:t>
            </a:r>
            <a:r>
              <a:rPr lang="en-US" altLang="zh-CN" sz="2800" b="1" dirty="0" err="1">
                <a:latin typeface="Mongolian Baiti" panose="03000500000000000000" pitchFamily="66" charset="0"/>
                <a:ea typeface="微软雅黑"/>
                <a:cs typeface="Mongolian Baiti" panose="03000500000000000000" pitchFamily="66" charset="0"/>
                <a:sym typeface="微软雅黑"/>
              </a:rPr>
              <a:t>hình</a:t>
            </a:r>
            <a:r>
              <a:rPr lang="en-US" altLang="zh-CN" sz="2800" b="1" dirty="0">
                <a:latin typeface="Mongolian Baiti" panose="03000500000000000000" pitchFamily="66" charset="0"/>
                <a:ea typeface="微软雅黑"/>
                <a:cs typeface="Mongolian Baiti" panose="03000500000000000000" pitchFamily="66" charset="0"/>
                <a:sym typeface="微软雅黑"/>
              </a:rPr>
              <a:t> thang?</a:t>
            </a:r>
            <a:endParaRPr lang="zh-CN" altLang="en-US" sz="2800" b="1" dirty="0">
              <a:latin typeface="Mongolian Baiti" panose="03000500000000000000" pitchFamily="66" charset="0"/>
              <a:ea typeface="微软雅黑"/>
              <a:cs typeface="Mongolian Baiti" panose="03000500000000000000" pitchFamily="66" charset="0"/>
              <a:sym typeface="微软雅黑"/>
            </a:endParaRPr>
          </a:p>
        </p:txBody>
      </p:sp>
      <p:grpSp>
        <p:nvGrpSpPr>
          <p:cNvPr id="128" name="Nhóm 127">
            <a:extLst>
              <a:ext uri="{FF2B5EF4-FFF2-40B4-BE49-F238E27FC236}">
                <a16:creationId xmlns:a16="http://schemas.microsoft.com/office/drawing/2014/main" id="{9338712D-5315-4D1C-BE14-39B3D2DE393E}"/>
              </a:ext>
            </a:extLst>
          </p:cNvPr>
          <p:cNvGrpSpPr/>
          <p:nvPr/>
        </p:nvGrpSpPr>
        <p:grpSpPr>
          <a:xfrm>
            <a:off x="676406" y="2546243"/>
            <a:ext cx="2210587" cy="1462086"/>
            <a:chOff x="3598433" y="2087207"/>
            <a:chExt cx="1545515" cy="989697"/>
          </a:xfrm>
        </p:grpSpPr>
        <p:grpSp>
          <p:nvGrpSpPr>
            <p:cNvPr id="29" name="Nhóm 28">
              <a:extLst>
                <a:ext uri="{FF2B5EF4-FFF2-40B4-BE49-F238E27FC236}">
                  <a16:creationId xmlns:a16="http://schemas.microsoft.com/office/drawing/2014/main" id="{BD89A93A-71CC-49DF-9BF7-4AA882C64F36}"/>
                </a:ext>
              </a:extLst>
            </p:cNvPr>
            <p:cNvGrpSpPr/>
            <p:nvPr/>
          </p:nvGrpSpPr>
          <p:grpSpPr>
            <a:xfrm>
              <a:off x="3598433" y="2087207"/>
              <a:ext cx="1545515" cy="989697"/>
              <a:chOff x="3722146" y="2043952"/>
              <a:chExt cx="1258645" cy="806824"/>
            </a:xfrm>
          </p:grpSpPr>
          <p:cxnSp>
            <p:nvCxnSpPr>
              <p:cNvPr id="17" name="Đường nối Thẳng 16">
                <a:extLst>
                  <a:ext uri="{FF2B5EF4-FFF2-40B4-BE49-F238E27FC236}">
                    <a16:creationId xmlns:a16="http://schemas.microsoft.com/office/drawing/2014/main" id="{DD4EAC51-AE15-44BF-ADF4-EB2FCE414CA6}"/>
                  </a:ext>
                </a:extLst>
              </p:cNvPr>
              <p:cNvCxnSpPr/>
              <p:nvPr/>
            </p:nvCxnSpPr>
            <p:spPr>
              <a:xfrm>
                <a:off x="4012602" y="2043953"/>
                <a:ext cx="817582" cy="0"/>
              </a:xfrm>
              <a:prstGeom prst="line">
                <a:avLst/>
              </a:prstGeom>
              <a:ln/>
            </p:spPr>
            <p:style>
              <a:lnRef idx="2">
                <a:schemeClr val="dk1"/>
              </a:lnRef>
              <a:fillRef idx="1">
                <a:schemeClr val="lt1"/>
              </a:fillRef>
              <a:effectRef idx="0">
                <a:schemeClr val="dk1"/>
              </a:effectRef>
              <a:fontRef idx="minor">
                <a:schemeClr val="dk1"/>
              </a:fontRef>
            </p:style>
          </p:cxnSp>
          <p:cxnSp>
            <p:nvCxnSpPr>
              <p:cNvPr id="18" name="Đường nối Thẳng 17">
                <a:extLst>
                  <a:ext uri="{FF2B5EF4-FFF2-40B4-BE49-F238E27FC236}">
                    <a16:creationId xmlns:a16="http://schemas.microsoft.com/office/drawing/2014/main" id="{F928F6A8-AA63-47E8-9609-5A6379D8D3DA}"/>
                  </a:ext>
                </a:extLst>
              </p:cNvPr>
              <p:cNvCxnSpPr>
                <a:cxnSpLocks/>
              </p:cNvCxnSpPr>
              <p:nvPr/>
            </p:nvCxnSpPr>
            <p:spPr>
              <a:xfrm>
                <a:off x="3722146" y="2850776"/>
                <a:ext cx="1258645" cy="0"/>
              </a:xfrm>
              <a:prstGeom prst="line">
                <a:avLst/>
              </a:prstGeom>
              <a:ln/>
            </p:spPr>
            <p:style>
              <a:lnRef idx="2">
                <a:schemeClr val="dk1"/>
              </a:lnRef>
              <a:fillRef idx="1">
                <a:schemeClr val="lt1"/>
              </a:fillRef>
              <a:effectRef idx="0">
                <a:schemeClr val="dk1"/>
              </a:effectRef>
              <a:fontRef idx="minor">
                <a:schemeClr val="dk1"/>
              </a:fontRef>
            </p:style>
          </p:cxnSp>
          <p:cxnSp>
            <p:nvCxnSpPr>
              <p:cNvPr id="20" name="Đường nối Thẳng 19">
                <a:extLst>
                  <a:ext uri="{FF2B5EF4-FFF2-40B4-BE49-F238E27FC236}">
                    <a16:creationId xmlns:a16="http://schemas.microsoft.com/office/drawing/2014/main" id="{5D7B8053-43F0-4B7F-85CC-971E544A3AED}"/>
                  </a:ext>
                </a:extLst>
              </p:cNvPr>
              <p:cNvCxnSpPr>
                <a:cxnSpLocks/>
              </p:cNvCxnSpPr>
              <p:nvPr/>
            </p:nvCxnSpPr>
            <p:spPr>
              <a:xfrm>
                <a:off x="4830184" y="2043953"/>
                <a:ext cx="150607" cy="806823"/>
              </a:xfrm>
              <a:prstGeom prst="line">
                <a:avLst/>
              </a:prstGeom>
              <a:ln/>
            </p:spPr>
            <p:style>
              <a:lnRef idx="2">
                <a:schemeClr val="dk1"/>
              </a:lnRef>
              <a:fillRef idx="1">
                <a:schemeClr val="lt1"/>
              </a:fillRef>
              <a:effectRef idx="0">
                <a:schemeClr val="dk1"/>
              </a:effectRef>
              <a:fontRef idx="minor">
                <a:schemeClr val="dk1"/>
              </a:fontRef>
            </p:style>
          </p:cxnSp>
          <p:cxnSp>
            <p:nvCxnSpPr>
              <p:cNvPr id="23" name="Đường nối Thẳng 22">
                <a:extLst>
                  <a:ext uri="{FF2B5EF4-FFF2-40B4-BE49-F238E27FC236}">
                    <a16:creationId xmlns:a16="http://schemas.microsoft.com/office/drawing/2014/main" id="{FF24E9C2-ED8F-4C3F-8595-0132AD3AF16F}"/>
                  </a:ext>
                </a:extLst>
              </p:cNvPr>
              <p:cNvCxnSpPr>
                <a:cxnSpLocks/>
              </p:cNvCxnSpPr>
              <p:nvPr/>
            </p:nvCxnSpPr>
            <p:spPr>
              <a:xfrm flipH="1">
                <a:off x="3722146" y="2043952"/>
                <a:ext cx="290457" cy="806822"/>
              </a:xfrm>
              <a:prstGeom prst="line">
                <a:avLst/>
              </a:prstGeom>
              <a:ln/>
            </p:spPr>
            <p:style>
              <a:lnRef idx="2">
                <a:schemeClr val="dk1"/>
              </a:lnRef>
              <a:fillRef idx="1">
                <a:schemeClr val="lt1"/>
              </a:fillRef>
              <a:effectRef idx="0">
                <a:schemeClr val="dk1"/>
              </a:effectRef>
              <a:fontRef idx="minor">
                <a:schemeClr val="dk1"/>
              </a:fontRef>
            </p:style>
          </p:cxnSp>
        </p:grpSp>
        <p:sp>
          <p:nvSpPr>
            <p:cNvPr id="114" name="39">
              <a:extLst>
                <a:ext uri="{FF2B5EF4-FFF2-40B4-BE49-F238E27FC236}">
                  <a16:creationId xmlns:a16="http://schemas.microsoft.com/office/drawing/2014/main" id="{B77CBB27-9C07-4B15-B1D3-7C82ECFC70D6}"/>
                </a:ext>
              </a:extLst>
            </p:cNvPr>
            <p:cNvSpPr txBox="1"/>
            <p:nvPr/>
          </p:nvSpPr>
          <p:spPr>
            <a:xfrm flipH="1">
              <a:off x="3955089" y="2434030"/>
              <a:ext cx="956233" cy="338540"/>
            </a:xfrm>
            <a:prstGeom prst="rect">
              <a:avLst/>
            </a:prstGeom>
            <a:ln>
              <a:noFill/>
            </a:ln>
          </p:spPr>
          <p:style>
            <a:lnRef idx="2">
              <a:schemeClr val="dk1"/>
            </a:lnRef>
            <a:fillRef idx="1">
              <a:schemeClr val="lt1"/>
            </a:fillRef>
            <a:effectRef idx="0">
              <a:schemeClr val="dk1"/>
            </a:effectRef>
            <a:fontRef idx="minor">
              <a:schemeClr val="dk1"/>
            </a:fontRef>
          </p:style>
          <p:txBody>
            <a:bodyPr wrap="square" lIns="68571" tIns="34285" rIns="68571" bIns="34285" rtlCol="0">
              <a:spAutoFit/>
            </a:bodyPr>
            <a:lstStyle/>
            <a:p>
              <a:pPr algn="ctr">
                <a:defRPr/>
              </a:pPr>
              <a:r>
                <a:rPr lang="en-US" altLang="zh-CN" sz="2800" b="1" dirty="0" err="1">
                  <a:solidFill>
                    <a:srgbClr val="FF0000"/>
                  </a:solidFill>
                  <a:latin typeface="Mongolian Baiti" panose="03000500000000000000" pitchFamily="66" charset="0"/>
                  <a:ea typeface="微软雅黑"/>
                  <a:cs typeface="Mongolian Baiti" panose="03000500000000000000" pitchFamily="66" charset="0"/>
                  <a:sym typeface="微软雅黑"/>
                </a:rPr>
                <a:t>Hình</a:t>
              </a:r>
              <a:r>
                <a:rPr lang="en-US" altLang="zh-CN" sz="2800" b="1" dirty="0">
                  <a:solidFill>
                    <a:srgbClr val="FF0000"/>
                  </a:solidFill>
                  <a:latin typeface="Mongolian Baiti" panose="03000500000000000000" pitchFamily="66" charset="0"/>
                  <a:ea typeface="微软雅黑"/>
                  <a:cs typeface="Mongolian Baiti" panose="03000500000000000000" pitchFamily="66" charset="0"/>
                  <a:sym typeface="微软雅黑"/>
                </a:rPr>
                <a:t> 1</a:t>
              </a:r>
              <a:endParaRPr lang="zh-CN" altLang="en-US" sz="2800" b="1" dirty="0">
                <a:solidFill>
                  <a:srgbClr val="FF0000"/>
                </a:solidFill>
                <a:latin typeface="Mongolian Baiti" panose="03000500000000000000" pitchFamily="66" charset="0"/>
                <a:ea typeface="微软雅黑"/>
                <a:cs typeface="Mongolian Baiti" panose="03000500000000000000" pitchFamily="66" charset="0"/>
                <a:sym typeface="微软雅黑"/>
              </a:endParaRPr>
            </a:p>
          </p:txBody>
        </p:sp>
      </p:grpSp>
      <p:grpSp>
        <p:nvGrpSpPr>
          <p:cNvPr id="127" name="Nhóm 126">
            <a:extLst>
              <a:ext uri="{FF2B5EF4-FFF2-40B4-BE49-F238E27FC236}">
                <a16:creationId xmlns:a16="http://schemas.microsoft.com/office/drawing/2014/main" id="{BB6A3032-CC1C-4C12-B553-4C40DD254CC4}"/>
              </a:ext>
            </a:extLst>
          </p:cNvPr>
          <p:cNvGrpSpPr/>
          <p:nvPr/>
        </p:nvGrpSpPr>
        <p:grpSpPr>
          <a:xfrm>
            <a:off x="4792880" y="1921902"/>
            <a:ext cx="2400285" cy="2237480"/>
            <a:chOff x="6013161" y="1602891"/>
            <a:chExt cx="1620592" cy="1544040"/>
          </a:xfrm>
        </p:grpSpPr>
        <p:grpSp>
          <p:nvGrpSpPr>
            <p:cNvPr id="113" name="Nhóm 112">
              <a:extLst>
                <a:ext uri="{FF2B5EF4-FFF2-40B4-BE49-F238E27FC236}">
                  <a16:creationId xmlns:a16="http://schemas.microsoft.com/office/drawing/2014/main" id="{14B88408-8824-4584-B61D-D4401B0BE975}"/>
                </a:ext>
              </a:extLst>
            </p:cNvPr>
            <p:cNvGrpSpPr/>
            <p:nvPr/>
          </p:nvGrpSpPr>
          <p:grpSpPr>
            <a:xfrm>
              <a:off x="6013161" y="1602891"/>
              <a:ext cx="1620592" cy="1544040"/>
              <a:chOff x="6013161" y="1602891"/>
              <a:chExt cx="1620592" cy="1544040"/>
            </a:xfrm>
          </p:grpSpPr>
          <p:cxnSp>
            <p:nvCxnSpPr>
              <p:cNvPr id="48" name="Đường nối Thẳng 47">
                <a:extLst>
                  <a:ext uri="{FF2B5EF4-FFF2-40B4-BE49-F238E27FC236}">
                    <a16:creationId xmlns:a16="http://schemas.microsoft.com/office/drawing/2014/main" id="{58E99AB4-74BC-4FE6-B121-5985D58582C8}"/>
                  </a:ext>
                </a:extLst>
              </p:cNvPr>
              <p:cNvCxnSpPr>
                <a:cxnSpLocks/>
              </p:cNvCxnSpPr>
              <p:nvPr/>
            </p:nvCxnSpPr>
            <p:spPr>
              <a:xfrm flipV="1">
                <a:off x="6013161" y="1602891"/>
                <a:ext cx="841800" cy="710915"/>
              </a:xfrm>
              <a:prstGeom prst="line">
                <a:avLst/>
              </a:prstGeom>
              <a:ln/>
            </p:spPr>
            <p:style>
              <a:lnRef idx="2">
                <a:schemeClr val="dk1"/>
              </a:lnRef>
              <a:fillRef idx="1">
                <a:schemeClr val="lt1"/>
              </a:fillRef>
              <a:effectRef idx="0">
                <a:schemeClr val="dk1"/>
              </a:effectRef>
              <a:fontRef idx="minor">
                <a:schemeClr val="dk1"/>
              </a:fontRef>
            </p:style>
          </p:cxnSp>
          <p:cxnSp>
            <p:nvCxnSpPr>
              <p:cNvPr id="49" name="Đường nối Thẳng 48">
                <a:extLst>
                  <a:ext uri="{FF2B5EF4-FFF2-40B4-BE49-F238E27FC236}">
                    <a16:creationId xmlns:a16="http://schemas.microsoft.com/office/drawing/2014/main" id="{C617FA59-AECA-4BED-8BCA-A103AC42B29A}"/>
                  </a:ext>
                </a:extLst>
              </p:cNvPr>
              <p:cNvCxnSpPr>
                <a:cxnSpLocks/>
              </p:cNvCxnSpPr>
              <p:nvPr/>
            </p:nvCxnSpPr>
            <p:spPr>
              <a:xfrm flipV="1">
                <a:off x="6122304" y="1839913"/>
                <a:ext cx="1511449" cy="1307018"/>
              </a:xfrm>
              <a:prstGeom prst="line">
                <a:avLst/>
              </a:prstGeom>
              <a:ln/>
            </p:spPr>
            <p:style>
              <a:lnRef idx="2">
                <a:schemeClr val="dk1"/>
              </a:lnRef>
              <a:fillRef idx="1">
                <a:schemeClr val="lt1"/>
              </a:fillRef>
              <a:effectRef idx="0">
                <a:schemeClr val="dk1"/>
              </a:effectRef>
              <a:fontRef idx="minor">
                <a:schemeClr val="dk1"/>
              </a:fontRef>
            </p:style>
          </p:cxnSp>
          <p:cxnSp>
            <p:nvCxnSpPr>
              <p:cNvPr id="50" name="Đường nối Thẳng 49">
                <a:extLst>
                  <a:ext uri="{FF2B5EF4-FFF2-40B4-BE49-F238E27FC236}">
                    <a16:creationId xmlns:a16="http://schemas.microsoft.com/office/drawing/2014/main" id="{A748CA08-D9D5-4607-B5A3-7A11212CE621}"/>
                  </a:ext>
                </a:extLst>
              </p:cNvPr>
              <p:cNvCxnSpPr>
                <a:cxnSpLocks/>
              </p:cNvCxnSpPr>
              <p:nvPr/>
            </p:nvCxnSpPr>
            <p:spPr>
              <a:xfrm>
                <a:off x="6854961" y="1602891"/>
                <a:ext cx="778792" cy="237022"/>
              </a:xfrm>
              <a:prstGeom prst="line">
                <a:avLst/>
              </a:prstGeom>
              <a:ln/>
            </p:spPr>
            <p:style>
              <a:lnRef idx="2">
                <a:schemeClr val="dk1"/>
              </a:lnRef>
              <a:fillRef idx="1">
                <a:schemeClr val="lt1"/>
              </a:fillRef>
              <a:effectRef idx="0">
                <a:schemeClr val="dk1"/>
              </a:effectRef>
              <a:fontRef idx="minor">
                <a:schemeClr val="dk1"/>
              </a:fontRef>
            </p:style>
          </p:cxnSp>
          <p:cxnSp>
            <p:nvCxnSpPr>
              <p:cNvPr id="51" name="Đường nối Thẳng 50">
                <a:extLst>
                  <a:ext uri="{FF2B5EF4-FFF2-40B4-BE49-F238E27FC236}">
                    <a16:creationId xmlns:a16="http://schemas.microsoft.com/office/drawing/2014/main" id="{32579F75-D391-4AD9-AEB8-D73289435952}"/>
                  </a:ext>
                </a:extLst>
              </p:cNvPr>
              <p:cNvCxnSpPr>
                <a:cxnSpLocks/>
              </p:cNvCxnSpPr>
              <p:nvPr/>
            </p:nvCxnSpPr>
            <p:spPr>
              <a:xfrm>
                <a:off x="6013161" y="2313809"/>
                <a:ext cx="123225" cy="833119"/>
              </a:xfrm>
              <a:prstGeom prst="line">
                <a:avLst/>
              </a:prstGeom>
              <a:ln/>
            </p:spPr>
            <p:style>
              <a:lnRef idx="2">
                <a:schemeClr val="dk1"/>
              </a:lnRef>
              <a:fillRef idx="1">
                <a:schemeClr val="lt1"/>
              </a:fillRef>
              <a:effectRef idx="0">
                <a:schemeClr val="dk1"/>
              </a:effectRef>
              <a:fontRef idx="minor">
                <a:schemeClr val="dk1"/>
              </a:fontRef>
            </p:style>
          </p:cxnSp>
        </p:grpSp>
        <p:sp>
          <p:nvSpPr>
            <p:cNvPr id="115" name="39">
              <a:extLst>
                <a:ext uri="{FF2B5EF4-FFF2-40B4-BE49-F238E27FC236}">
                  <a16:creationId xmlns:a16="http://schemas.microsoft.com/office/drawing/2014/main" id="{B7B6CBFE-8568-4AD9-9BC6-7CD7D97A0530}"/>
                </a:ext>
              </a:extLst>
            </p:cNvPr>
            <p:cNvSpPr txBox="1"/>
            <p:nvPr/>
          </p:nvSpPr>
          <p:spPr>
            <a:xfrm rot="19174389" flipH="1">
              <a:off x="6241446" y="2035795"/>
              <a:ext cx="1066998" cy="350759"/>
            </a:xfrm>
            <a:prstGeom prst="rect">
              <a:avLst/>
            </a:prstGeom>
            <a:ln>
              <a:noFill/>
            </a:ln>
          </p:spPr>
          <p:style>
            <a:lnRef idx="2">
              <a:schemeClr val="dk1"/>
            </a:lnRef>
            <a:fillRef idx="1">
              <a:schemeClr val="lt1"/>
            </a:fillRef>
            <a:effectRef idx="0">
              <a:schemeClr val="dk1"/>
            </a:effectRef>
            <a:fontRef idx="minor">
              <a:schemeClr val="dk1"/>
            </a:fontRef>
          </p:style>
          <p:txBody>
            <a:bodyPr wrap="square" lIns="68571" tIns="34285" rIns="68571" bIns="34285" rtlCol="0">
              <a:spAutoFit/>
            </a:bodyPr>
            <a:lstStyle/>
            <a:p>
              <a:pPr algn="ctr">
                <a:defRPr/>
              </a:pPr>
              <a:r>
                <a:rPr lang="en-US" altLang="zh-CN" sz="2800" b="1" dirty="0" err="1">
                  <a:solidFill>
                    <a:srgbClr val="FF0000"/>
                  </a:solidFill>
                  <a:latin typeface="Mongolian Baiti" panose="03000500000000000000" pitchFamily="66" charset="0"/>
                  <a:ea typeface="微软雅黑"/>
                  <a:cs typeface="Mongolian Baiti" panose="03000500000000000000" pitchFamily="66" charset="0"/>
                  <a:sym typeface="微软雅黑"/>
                </a:rPr>
                <a:t>Hình</a:t>
              </a:r>
              <a:r>
                <a:rPr lang="en-US" altLang="zh-CN" sz="2800" b="1" dirty="0">
                  <a:solidFill>
                    <a:srgbClr val="FF0000"/>
                  </a:solidFill>
                  <a:latin typeface="Mongolian Baiti" panose="03000500000000000000" pitchFamily="66" charset="0"/>
                  <a:ea typeface="微软雅黑"/>
                  <a:cs typeface="Mongolian Baiti" panose="03000500000000000000" pitchFamily="66" charset="0"/>
                  <a:sym typeface="微软雅黑"/>
                </a:rPr>
                <a:t> 2</a:t>
              </a:r>
              <a:endParaRPr lang="zh-CN" altLang="en-US" sz="2800" b="1" dirty="0">
                <a:solidFill>
                  <a:srgbClr val="FF0000"/>
                </a:solidFill>
                <a:latin typeface="Mongolian Baiti" panose="03000500000000000000" pitchFamily="66" charset="0"/>
                <a:ea typeface="微软雅黑"/>
                <a:cs typeface="Mongolian Baiti" panose="03000500000000000000" pitchFamily="66" charset="0"/>
                <a:sym typeface="微软雅黑"/>
              </a:endParaRPr>
            </a:p>
          </p:txBody>
        </p:sp>
      </p:grpSp>
      <p:grpSp>
        <p:nvGrpSpPr>
          <p:cNvPr id="132" name="Nhóm 131">
            <a:extLst>
              <a:ext uri="{FF2B5EF4-FFF2-40B4-BE49-F238E27FC236}">
                <a16:creationId xmlns:a16="http://schemas.microsoft.com/office/drawing/2014/main" id="{D088D958-C945-4176-B516-39113F842B94}"/>
              </a:ext>
            </a:extLst>
          </p:cNvPr>
          <p:cNvGrpSpPr/>
          <p:nvPr/>
        </p:nvGrpSpPr>
        <p:grpSpPr>
          <a:xfrm>
            <a:off x="1365337" y="4784943"/>
            <a:ext cx="2173492" cy="1410352"/>
            <a:chOff x="3037059" y="4337528"/>
            <a:chExt cx="1849368" cy="989699"/>
          </a:xfrm>
        </p:grpSpPr>
        <p:grpSp>
          <p:nvGrpSpPr>
            <p:cNvPr id="46" name="Nhóm 45">
              <a:extLst>
                <a:ext uri="{FF2B5EF4-FFF2-40B4-BE49-F238E27FC236}">
                  <a16:creationId xmlns:a16="http://schemas.microsoft.com/office/drawing/2014/main" id="{788F2886-B392-48F4-8548-4F71514489F5}"/>
                </a:ext>
              </a:extLst>
            </p:cNvPr>
            <p:cNvGrpSpPr/>
            <p:nvPr/>
          </p:nvGrpSpPr>
          <p:grpSpPr>
            <a:xfrm>
              <a:off x="3037059" y="4337528"/>
              <a:ext cx="1849368" cy="989699"/>
              <a:chOff x="3484533" y="3636084"/>
              <a:chExt cx="1258645" cy="814894"/>
            </a:xfrm>
          </p:grpSpPr>
          <p:cxnSp>
            <p:nvCxnSpPr>
              <p:cNvPr id="31" name="Đường nối Thẳng 30">
                <a:extLst>
                  <a:ext uri="{FF2B5EF4-FFF2-40B4-BE49-F238E27FC236}">
                    <a16:creationId xmlns:a16="http://schemas.microsoft.com/office/drawing/2014/main" id="{5FEE3012-D88B-4697-88BF-7432C730DF2C}"/>
                  </a:ext>
                </a:extLst>
              </p:cNvPr>
              <p:cNvCxnSpPr>
                <a:cxnSpLocks/>
              </p:cNvCxnSpPr>
              <p:nvPr/>
            </p:nvCxnSpPr>
            <p:spPr>
              <a:xfrm flipH="1">
                <a:off x="3807269" y="4442907"/>
                <a:ext cx="731517" cy="0"/>
              </a:xfrm>
              <a:prstGeom prst="line">
                <a:avLst/>
              </a:prstGeom>
              <a:ln/>
            </p:spPr>
            <p:style>
              <a:lnRef idx="2">
                <a:schemeClr val="dk1"/>
              </a:lnRef>
              <a:fillRef idx="1">
                <a:schemeClr val="lt1"/>
              </a:fillRef>
              <a:effectRef idx="0">
                <a:schemeClr val="dk1"/>
              </a:effectRef>
              <a:fontRef idx="minor">
                <a:schemeClr val="dk1"/>
              </a:fontRef>
            </p:style>
          </p:cxnSp>
          <p:cxnSp>
            <p:nvCxnSpPr>
              <p:cNvPr id="32" name="Đường nối Thẳng 31">
                <a:extLst>
                  <a:ext uri="{FF2B5EF4-FFF2-40B4-BE49-F238E27FC236}">
                    <a16:creationId xmlns:a16="http://schemas.microsoft.com/office/drawing/2014/main" id="{427FF357-B2AC-491C-B42F-7D1A46259E76}"/>
                  </a:ext>
                </a:extLst>
              </p:cNvPr>
              <p:cNvCxnSpPr>
                <a:cxnSpLocks/>
              </p:cNvCxnSpPr>
              <p:nvPr/>
            </p:nvCxnSpPr>
            <p:spPr>
              <a:xfrm rot="10800000">
                <a:off x="3484533" y="3636084"/>
                <a:ext cx="1258645" cy="0"/>
              </a:xfrm>
              <a:prstGeom prst="line">
                <a:avLst/>
              </a:prstGeom>
              <a:ln/>
            </p:spPr>
            <p:style>
              <a:lnRef idx="2">
                <a:schemeClr val="dk1"/>
              </a:lnRef>
              <a:fillRef idx="1">
                <a:schemeClr val="lt1"/>
              </a:fillRef>
              <a:effectRef idx="0">
                <a:schemeClr val="dk1"/>
              </a:effectRef>
              <a:fontRef idx="minor">
                <a:schemeClr val="dk1"/>
              </a:fontRef>
            </p:style>
          </p:cxnSp>
          <p:cxnSp>
            <p:nvCxnSpPr>
              <p:cNvPr id="33" name="Đường nối Thẳng 32">
                <a:extLst>
                  <a:ext uri="{FF2B5EF4-FFF2-40B4-BE49-F238E27FC236}">
                    <a16:creationId xmlns:a16="http://schemas.microsoft.com/office/drawing/2014/main" id="{63F93E97-7DC2-4067-8CBE-6A5E050A4E32}"/>
                  </a:ext>
                </a:extLst>
              </p:cNvPr>
              <p:cNvCxnSpPr>
                <a:cxnSpLocks/>
              </p:cNvCxnSpPr>
              <p:nvPr/>
            </p:nvCxnSpPr>
            <p:spPr>
              <a:xfrm flipH="1" flipV="1">
                <a:off x="3484534" y="3636086"/>
                <a:ext cx="322735" cy="806820"/>
              </a:xfrm>
              <a:prstGeom prst="line">
                <a:avLst/>
              </a:prstGeom>
              <a:ln/>
            </p:spPr>
            <p:style>
              <a:lnRef idx="2">
                <a:schemeClr val="dk1"/>
              </a:lnRef>
              <a:fillRef idx="1">
                <a:schemeClr val="lt1"/>
              </a:fillRef>
              <a:effectRef idx="0">
                <a:schemeClr val="dk1"/>
              </a:effectRef>
              <a:fontRef idx="minor">
                <a:schemeClr val="dk1"/>
              </a:fontRef>
            </p:style>
          </p:cxnSp>
          <p:cxnSp>
            <p:nvCxnSpPr>
              <p:cNvPr id="34" name="Đường nối Thẳng 33">
                <a:extLst>
                  <a:ext uri="{FF2B5EF4-FFF2-40B4-BE49-F238E27FC236}">
                    <a16:creationId xmlns:a16="http://schemas.microsoft.com/office/drawing/2014/main" id="{D8F0E0EB-7828-4F1F-87A9-9A432BE8A3EA}"/>
                  </a:ext>
                </a:extLst>
              </p:cNvPr>
              <p:cNvCxnSpPr>
                <a:cxnSpLocks/>
              </p:cNvCxnSpPr>
              <p:nvPr/>
            </p:nvCxnSpPr>
            <p:spPr>
              <a:xfrm flipV="1">
                <a:off x="4539727" y="3636086"/>
                <a:ext cx="203451" cy="814892"/>
              </a:xfrm>
              <a:prstGeom prst="line">
                <a:avLst/>
              </a:prstGeom>
              <a:ln/>
            </p:spPr>
            <p:style>
              <a:lnRef idx="2">
                <a:schemeClr val="dk1"/>
              </a:lnRef>
              <a:fillRef idx="1">
                <a:schemeClr val="lt1"/>
              </a:fillRef>
              <a:effectRef idx="0">
                <a:schemeClr val="dk1"/>
              </a:effectRef>
              <a:fontRef idx="minor">
                <a:schemeClr val="dk1"/>
              </a:fontRef>
            </p:style>
          </p:cxnSp>
        </p:grpSp>
        <p:sp>
          <p:nvSpPr>
            <p:cNvPr id="119" name="39">
              <a:extLst>
                <a:ext uri="{FF2B5EF4-FFF2-40B4-BE49-F238E27FC236}">
                  <a16:creationId xmlns:a16="http://schemas.microsoft.com/office/drawing/2014/main" id="{4C2BB98C-DE78-4732-856C-4660FB3DBA7B}"/>
                </a:ext>
              </a:extLst>
            </p:cNvPr>
            <p:cNvSpPr txBox="1"/>
            <p:nvPr/>
          </p:nvSpPr>
          <p:spPr>
            <a:xfrm flipH="1">
              <a:off x="3352475" y="4536546"/>
              <a:ext cx="1233633" cy="350959"/>
            </a:xfrm>
            <a:prstGeom prst="rect">
              <a:avLst/>
            </a:prstGeom>
            <a:ln>
              <a:noFill/>
            </a:ln>
          </p:spPr>
          <p:style>
            <a:lnRef idx="2">
              <a:schemeClr val="dk1"/>
            </a:lnRef>
            <a:fillRef idx="1">
              <a:schemeClr val="lt1"/>
            </a:fillRef>
            <a:effectRef idx="0">
              <a:schemeClr val="dk1"/>
            </a:effectRef>
            <a:fontRef idx="minor">
              <a:schemeClr val="dk1"/>
            </a:fontRef>
          </p:style>
          <p:txBody>
            <a:bodyPr wrap="square" lIns="68571" tIns="34285" rIns="68571" bIns="34285" rtlCol="0">
              <a:spAutoFit/>
            </a:bodyPr>
            <a:lstStyle/>
            <a:p>
              <a:pPr algn="ctr">
                <a:defRPr/>
              </a:pPr>
              <a:r>
                <a:rPr lang="en-US" altLang="zh-CN" sz="2800" b="1" dirty="0" err="1">
                  <a:solidFill>
                    <a:srgbClr val="FF0000"/>
                  </a:solidFill>
                  <a:latin typeface="Mongolian Baiti" panose="03000500000000000000" pitchFamily="66" charset="0"/>
                  <a:ea typeface="微软雅黑"/>
                  <a:cs typeface="Mongolian Baiti" panose="03000500000000000000" pitchFamily="66" charset="0"/>
                  <a:sym typeface="微软雅黑"/>
                </a:rPr>
                <a:t>Hình</a:t>
              </a:r>
              <a:r>
                <a:rPr lang="en-US" altLang="zh-CN" sz="2800" b="1" dirty="0">
                  <a:solidFill>
                    <a:srgbClr val="FF0000"/>
                  </a:solidFill>
                  <a:latin typeface="Mongolian Baiti" panose="03000500000000000000" pitchFamily="66" charset="0"/>
                  <a:ea typeface="微软雅黑"/>
                  <a:cs typeface="Mongolian Baiti" panose="03000500000000000000" pitchFamily="66" charset="0"/>
                  <a:sym typeface="微软雅黑"/>
                </a:rPr>
                <a:t> 4</a:t>
              </a:r>
              <a:endParaRPr lang="zh-CN" altLang="en-US" sz="2800" b="1" dirty="0">
                <a:solidFill>
                  <a:srgbClr val="FF0000"/>
                </a:solidFill>
                <a:latin typeface="Mongolian Baiti" panose="03000500000000000000" pitchFamily="66" charset="0"/>
                <a:ea typeface="微软雅黑"/>
                <a:cs typeface="Mongolian Baiti" panose="03000500000000000000" pitchFamily="66" charset="0"/>
                <a:sym typeface="微软雅黑"/>
              </a:endParaRPr>
            </a:p>
          </p:txBody>
        </p:sp>
      </p:grpSp>
      <p:grpSp>
        <p:nvGrpSpPr>
          <p:cNvPr id="133" name="Nhóm 132">
            <a:extLst>
              <a:ext uri="{FF2B5EF4-FFF2-40B4-BE49-F238E27FC236}">
                <a16:creationId xmlns:a16="http://schemas.microsoft.com/office/drawing/2014/main" id="{5BCC1BF2-2763-42BC-BFE5-9FE3DC7FBEC5}"/>
              </a:ext>
            </a:extLst>
          </p:cNvPr>
          <p:cNvGrpSpPr/>
          <p:nvPr/>
        </p:nvGrpSpPr>
        <p:grpSpPr>
          <a:xfrm>
            <a:off x="5449329" y="4405842"/>
            <a:ext cx="1564169" cy="1997544"/>
            <a:chOff x="6060448" y="4185093"/>
            <a:chExt cx="1017145" cy="1343035"/>
          </a:xfrm>
        </p:grpSpPr>
        <p:grpSp>
          <p:nvGrpSpPr>
            <p:cNvPr id="86" name="Nhóm 85">
              <a:extLst>
                <a:ext uri="{FF2B5EF4-FFF2-40B4-BE49-F238E27FC236}">
                  <a16:creationId xmlns:a16="http://schemas.microsoft.com/office/drawing/2014/main" id="{27366BC0-D1D2-4427-8DA5-2ACDBF2309EB}"/>
                </a:ext>
              </a:extLst>
            </p:cNvPr>
            <p:cNvGrpSpPr/>
            <p:nvPr/>
          </p:nvGrpSpPr>
          <p:grpSpPr>
            <a:xfrm>
              <a:off x="6060448" y="4185093"/>
              <a:ext cx="1017145" cy="1343035"/>
              <a:chOff x="5888728" y="3636084"/>
              <a:chExt cx="474893" cy="766581"/>
            </a:xfrm>
          </p:grpSpPr>
          <p:cxnSp>
            <p:nvCxnSpPr>
              <p:cNvPr id="73" name="Đường nối Thẳng 72">
                <a:extLst>
                  <a:ext uri="{FF2B5EF4-FFF2-40B4-BE49-F238E27FC236}">
                    <a16:creationId xmlns:a16="http://schemas.microsoft.com/office/drawing/2014/main" id="{F83E75D5-0C7E-4C86-B88C-E1FEF33D37E6}"/>
                  </a:ext>
                </a:extLst>
              </p:cNvPr>
              <p:cNvCxnSpPr>
                <a:cxnSpLocks/>
              </p:cNvCxnSpPr>
              <p:nvPr/>
            </p:nvCxnSpPr>
            <p:spPr>
              <a:xfrm flipV="1">
                <a:off x="5888728" y="3636084"/>
                <a:ext cx="0" cy="766580"/>
              </a:xfrm>
              <a:prstGeom prst="line">
                <a:avLst/>
              </a:prstGeom>
              <a:ln/>
            </p:spPr>
            <p:style>
              <a:lnRef idx="2">
                <a:schemeClr val="dk1"/>
              </a:lnRef>
              <a:fillRef idx="1">
                <a:schemeClr val="lt1"/>
              </a:fillRef>
              <a:effectRef idx="0">
                <a:schemeClr val="dk1"/>
              </a:effectRef>
              <a:fontRef idx="minor">
                <a:schemeClr val="dk1"/>
              </a:fontRef>
            </p:style>
          </p:cxnSp>
          <p:cxnSp>
            <p:nvCxnSpPr>
              <p:cNvPr id="74" name="Đường nối Thẳng 73">
                <a:extLst>
                  <a:ext uri="{FF2B5EF4-FFF2-40B4-BE49-F238E27FC236}">
                    <a16:creationId xmlns:a16="http://schemas.microsoft.com/office/drawing/2014/main" id="{CE51C680-0770-46D4-B639-20340FC8E114}"/>
                  </a:ext>
                </a:extLst>
              </p:cNvPr>
              <p:cNvCxnSpPr>
                <a:cxnSpLocks/>
              </p:cNvCxnSpPr>
              <p:nvPr/>
            </p:nvCxnSpPr>
            <p:spPr>
              <a:xfrm flipV="1">
                <a:off x="6348463" y="3933902"/>
                <a:ext cx="0" cy="468763"/>
              </a:xfrm>
              <a:prstGeom prst="line">
                <a:avLst/>
              </a:prstGeom>
              <a:ln/>
            </p:spPr>
            <p:style>
              <a:lnRef idx="2">
                <a:schemeClr val="dk1"/>
              </a:lnRef>
              <a:fillRef idx="1">
                <a:schemeClr val="lt1"/>
              </a:fillRef>
              <a:effectRef idx="0">
                <a:schemeClr val="dk1"/>
              </a:effectRef>
              <a:fontRef idx="minor">
                <a:schemeClr val="dk1"/>
              </a:fontRef>
            </p:style>
          </p:cxnSp>
          <p:cxnSp>
            <p:nvCxnSpPr>
              <p:cNvPr id="75" name="Đường nối Thẳng 74">
                <a:extLst>
                  <a:ext uri="{FF2B5EF4-FFF2-40B4-BE49-F238E27FC236}">
                    <a16:creationId xmlns:a16="http://schemas.microsoft.com/office/drawing/2014/main" id="{504C199E-AA13-4463-9533-80F551897FA0}"/>
                  </a:ext>
                </a:extLst>
              </p:cNvPr>
              <p:cNvCxnSpPr>
                <a:cxnSpLocks/>
              </p:cNvCxnSpPr>
              <p:nvPr/>
            </p:nvCxnSpPr>
            <p:spPr>
              <a:xfrm>
                <a:off x="5888728" y="3650635"/>
                <a:ext cx="459735" cy="283266"/>
              </a:xfrm>
              <a:prstGeom prst="line">
                <a:avLst/>
              </a:prstGeom>
              <a:ln/>
            </p:spPr>
            <p:style>
              <a:lnRef idx="2">
                <a:schemeClr val="dk1"/>
              </a:lnRef>
              <a:fillRef idx="1">
                <a:schemeClr val="lt1"/>
              </a:fillRef>
              <a:effectRef idx="0">
                <a:schemeClr val="dk1"/>
              </a:effectRef>
              <a:fontRef idx="minor">
                <a:schemeClr val="dk1"/>
              </a:fontRef>
            </p:style>
          </p:cxnSp>
          <p:cxnSp>
            <p:nvCxnSpPr>
              <p:cNvPr id="76" name="Đường nối Thẳng 75">
                <a:extLst>
                  <a:ext uri="{FF2B5EF4-FFF2-40B4-BE49-F238E27FC236}">
                    <a16:creationId xmlns:a16="http://schemas.microsoft.com/office/drawing/2014/main" id="{2D05615E-8736-4B7B-B1BC-4DF3199F1C43}"/>
                  </a:ext>
                </a:extLst>
              </p:cNvPr>
              <p:cNvCxnSpPr>
                <a:cxnSpLocks/>
              </p:cNvCxnSpPr>
              <p:nvPr/>
            </p:nvCxnSpPr>
            <p:spPr>
              <a:xfrm>
                <a:off x="5888728" y="4402664"/>
                <a:ext cx="474893" cy="0"/>
              </a:xfrm>
              <a:prstGeom prst="line">
                <a:avLst/>
              </a:prstGeom>
              <a:ln/>
            </p:spPr>
            <p:style>
              <a:lnRef idx="2">
                <a:schemeClr val="dk1"/>
              </a:lnRef>
              <a:fillRef idx="1">
                <a:schemeClr val="lt1"/>
              </a:fillRef>
              <a:effectRef idx="0">
                <a:schemeClr val="dk1"/>
              </a:effectRef>
              <a:fontRef idx="minor">
                <a:schemeClr val="dk1"/>
              </a:fontRef>
            </p:style>
          </p:cxnSp>
        </p:grpSp>
        <p:sp>
          <p:nvSpPr>
            <p:cNvPr id="120" name="39">
              <a:extLst>
                <a:ext uri="{FF2B5EF4-FFF2-40B4-BE49-F238E27FC236}">
                  <a16:creationId xmlns:a16="http://schemas.microsoft.com/office/drawing/2014/main" id="{594771B0-D5B7-40F8-8118-E37FBF6ADC54}"/>
                </a:ext>
              </a:extLst>
            </p:cNvPr>
            <p:cNvSpPr txBox="1"/>
            <p:nvPr/>
          </p:nvSpPr>
          <p:spPr>
            <a:xfrm flipH="1">
              <a:off x="6146107" y="4828781"/>
              <a:ext cx="789713" cy="336257"/>
            </a:xfrm>
            <a:prstGeom prst="rect">
              <a:avLst/>
            </a:prstGeom>
            <a:ln>
              <a:noFill/>
            </a:ln>
          </p:spPr>
          <p:style>
            <a:lnRef idx="2">
              <a:schemeClr val="dk1"/>
            </a:lnRef>
            <a:fillRef idx="1">
              <a:schemeClr val="lt1"/>
            </a:fillRef>
            <a:effectRef idx="0">
              <a:schemeClr val="dk1"/>
            </a:effectRef>
            <a:fontRef idx="minor">
              <a:schemeClr val="dk1"/>
            </a:fontRef>
          </p:style>
          <p:txBody>
            <a:bodyPr wrap="square" lIns="68571" tIns="34285" rIns="68571" bIns="34285" rtlCol="0">
              <a:spAutoFit/>
            </a:bodyPr>
            <a:lstStyle/>
            <a:p>
              <a:pPr algn="ctr">
                <a:defRPr/>
              </a:pPr>
              <a:r>
                <a:rPr lang="en-US" altLang="zh-CN" sz="2800" b="1" dirty="0" err="1">
                  <a:solidFill>
                    <a:srgbClr val="FF0000"/>
                  </a:solidFill>
                  <a:latin typeface="Mongolian Baiti" panose="03000500000000000000" pitchFamily="66" charset="0"/>
                  <a:ea typeface="微软雅黑"/>
                  <a:cs typeface="Mongolian Baiti" panose="03000500000000000000" pitchFamily="66" charset="0"/>
                  <a:sym typeface="微软雅黑"/>
                </a:rPr>
                <a:t>Hình</a:t>
              </a:r>
              <a:r>
                <a:rPr lang="en-US" altLang="zh-CN" sz="2800" b="1" dirty="0">
                  <a:solidFill>
                    <a:srgbClr val="FF0000"/>
                  </a:solidFill>
                  <a:latin typeface="Mongolian Baiti" panose="03000500000000000000" pitchFamily="66" charset="0"/>
                  <a:ea typeface="微软雅黑"/>
                  <a:cs typeface="Mongolian Baiti" panose="03000500000000000000" pitchFamily="66" charset="0"/>
                  <a:sym typeface="微软雅黑"/>
                </a:rPr>
                <a:t> 5</a:t>
              </a:r>
              <a:endParaRPr lang="zh-CN" altLang="en-US" sz="2800" b="1" dirty="0">
                <a:solidFill>
                  <a:srgbClr val="FF0000"/>
                </a:solidFill>
                <a:latin typeface="Mongolian Baiti" panose="03000500000000000000" pitchFamily="66" charset="0"/>
                <a:ea typeface="微软雅黑"/>
                <a:cs typeface="Mongolian Baiti" panose="03000500000000000000" pitchFamily="66" charset="0"/>
                <a:sym typeface="微软雅黑"/>
              </a:endParaRPr>
            </a:p>
          </p:txBody>
        </p:sp>
      </p:grpSp>
      <p:grpSp>
        <p:nvGrpSpPr>
          <p:cNvPr id="134" name="Nhóm 133">
            <a:extLst>
              <a:ext uri="{FF2B5EF4-FFF2-40B4-BE49-F238E27FC236}">
                <a16:creationId xmlns:a16="http://schemas.microsoft.com/office/drawing/2014/main" id="{0AAF25ED-8291-46C5-85C7-15AE549F0C38}"/>
              </a:ext>
            </a:extLst>
          </p:cNvPr>
          <p:cNvGrpSpPr/>
          <p:nvPr/>
        </p:nvGrpSpPr>
        <p:grpSpPr>
          <a:xfrm>
            <a:off x="8970833" y="4271376"/>
            <a:ext cx="2427852" cy="1646312"/>
            <a:chOff x="8128072" y="4442906"/>
            <a:chExt cx="1961717" cy="971373"/>
          </a:xfrm>
        </p:grpSpPr>
        <p:grpSp>
          <p:nvGrpSpPr>
            <p:cNvPr id="110" name="Nhóm 109">
              <a:extLst>
                <a:ext uri="{FF2B5EF4-FFF2-40B4-BE49-F238E27FC236}">
                  <a16:creationId xmlns:a16="http://schemas.microsoft.com/office/drawing/2014/main" id="{B9BE6184-59AE-4BE4-80C0-8582151EA8A4}"/>
                </a:ext>
              </a:extLst>
            </p:cNvPr>
            <p:cNvGrpSpPr/>
            <p:nvPr/>
          </p:nvGrpSpPr>
          <p:grpSpPr>
            <a:xfrm>
              <a:off x="8128072" y="4442906"/>
              <a:ext cx="1961717" cy="971373"/>
              <a:chOff x="8240356" y="4002765"/>
              <a:chExt cx="1492885" cy="806824"/>
            </a:xfrm>
          </p:grpSpPr>
          <p:cxnSp>
            <p:nvCxnSpPr>
              <p:cNvPr id="88" name="Đường nối Thẳng 87">
                <a:extLst>
                  <a:ext uri="{FF2B5EF4-FFF2-40B4-BE49-F238E27FC236}">
                    <a16:creationId xmlns:a16="http://schemas.microsoft.com/office/drawing/2014/main" id="{69F9FC30-D021-4B30-9FBE-CF47AFFF7806}"/>
                  </a:ext>
                </a:extLst>
              </p:cNvPr>
              <p:cNvCxnSpPr>
                <a:cxnSpLocks/>
              </p:cNvCxnSpPr>
              <p:nvPr/>
            </p:nvCxnSpPr>
            <p:spPr>
              <a:xfrm>
                <a:off x="8270991" y="4002766"/>
                <a:ext cx="1077403" cy="0"/>
              </a:xfrm>
              <a:prstGeom prst="line">
                <a:avLst/>
              </a:prstGeom>
              <a:ln/>
            </p:spPr>
            <p:style>
              <a:lnRef idx="2">
                <a:schemeClr val="dk1"/>
              </a:lnRef>
              <a:fillRef idx="1">
                <a:schemeClr val="lt1"/>
              </a:fillRef>
              <a:effectRef idx="0">
                <a:schemeClr val="dk1"/>
              </a:effectRef>
              <a:fontRef idx="minor">
                <a:schemeClr val="dk1"/>
              </a:fontRef>
            </p:style>
          </p:cxnSp>
          <p:cxnSp>
            <p:nvCxnSpPr>
              <p:cNvPr id="89" name="Đường nối Thẳng 88">
                <a:extLst>
                  <a:ext uri="{FF2B5EF4-FFF2-40B4-BE49-F238E27FC236}">
                    <a16:creationId xmlns:a16="http://schemas.microsoft.com/office/drawing/2014/main" id="{494B025B-286D-4892-BC32-84C309BD7632}"/>
                  </a:ext>
                </a:extLst>
              </p:cNvPr>
              <p:cNvCxnSpPr>
                <a:cxnSpLocks/>
              </p:cNvCxnSpPr>
              <p:nvPr/>
            </p:nvCxnSpPr>
            <p:spPr>
              <a:xfrm flipV="1">
                <a:off x="8240356" y="4809587"/>
                <a:ext cx="1492885" cy="2"/>
              </a:xfrm>
              <a:prstGeom prst="line">
                <a:avLst/>
              </a:prstGeom>
              <a:ln/>
            </p:spPr>
            <p:style>
              <a:lnRef idx="2">
                <a:schemeClr val="dk1"/>
              </a:lnRef>
              <a:fillRef idx="1">
                <a:schemeClr val="lt1"/>
              </a:fillRef>
              <a:effectRef idx="0">
                <a:schemeClr val="dk1"/>
              </a:effectRef>
              <a:fontRef idx="minor">
                <a:schemeClr val="dk1"/>
              </a:fontRef>
            </p:style>
          </p:cxnSp>
          <p:cxnSp>
            <p:nvCxnSpPr>
              <p:cNvPr id="90" name="Đường nối Thẳng 89">
                <a:extLst>
                  <a:ext uri="{FF2B5EF4-FFF2-40B4-BE49-F238E27FC236}">
                    <a16:creationId xmlns:a16="http://schemas.microsoft.com/office/drawing/2014/main" id="{04CB553E-FCD5-426D-BF08-C998E62A1A56}"/>
                  </a:ext>
                </a:extLst>
              </p:cNvPr>
              <p:cNvCxnSpPr>
                <a:cxnSpLocks/>
              </p:cNvCxnSpPr>
              <p:nvPr/>
            </p:nvCxnSpPr>
            <p:spPr>
              <a:xfrm>
                <a:off x="9348394" y="4002766"/>
                <a:ext cx="384847" cy="806821"/>
              </a:xfrm>
              <a:prstGeom prst="line">
                <a:avLst/>
              </a:prstGeom>
              <a:ln/>
            </p:spPr>
            <p:style>
              <a:lnRef idx="2">
                <a:schemeClr val="dk1"/>
              </a:lnRef>
              <a:fillRef idx="1">
                <a:schemeClr val="lt1"/>
              </a:fillRef>
              <a:effectRef idx="0">
                <a:schemeClr val="dk1"/>
              </a:effectRef>
              <a:fontRef idx="minor">
                <a:schemeClr val="dk1"/>
              </a:fontRef>
            </p:style>
          </p:cxnSp>
          <p:cxnSp>
            <p:nvCxnSpPr>
              <p:cNvPr id="91" name="Đường nối Thẳng 90">
                <a:extLst>
                  <a:ext uri="{FF2B5EF4-FFF2-40B4-BE49-F238E27FC236}">
                    <a16:creationId xmlns:a16="http://schemas.microsoft.com/office/drawing/2014/main" id="{E1725B76-D765-44AA-952A-9945E5C2D6FD}"/>
                  </a:ext>
                </a:extLst>
              </p:cNvPr>
              <p:cNvCxnSpPr>
                <a:cxnSpLocks/>
              </p:cNvCxnSpPr>
              <p:nvPr/>
            </p:nvCxnSpPr>
            <p:spPr>
              <a:xfrm>
                <a:off x="8251114" y="4002765"/>
                <a:ext cx="1" cy="806822"/>
              </a:xfrm>
              <a:prstGeom prst="line">
                <a:avLst/>
              </a:prstGeom>
              <a:ln/>
            </p:spPr>
            <p:style>
              <a:lnRef idx="2">
                <a:schemeClr val="dk1"/>
              </a:lnRef>
              <a:fillRef idx="1">
                <a:schemeClr val="lt1"/>
              </a:fillRef>
              <a:effectRef idx="0">
                <a:schemeClr val="dk1"/>
              </a:effectRef>
              <a:fontRef idx="minor">
                <a:schemeClr val="dk1"/>
              </a:fontRef>
            </p:style>
          </p:cxnSp>
        </p:grpSp>
        <p:sp>
          <p:nvSpPr>
            <p:cNvPr id="121" name="39">
              <a:extLst>
                <a:ext uri="{FF2B5EF4-FFF2-40B4-BE49-F238E27FC236}">
                  <a16:creationId xmlns:a16="http://schemas.microsoft.com/office/drawing/2014/main" id="{425D2F9C-D048-462B-9597-F70E4DA10475}"/>
                </a:ext>
              </a:extLst>
            </p:cNvPr>
            <p:cNvSpPr txBox="1"/>
            <p:nvPr/>
          </p:nvSpPr>
          <p:spPr>
            <a:xfrm flipH="1">
              <a:off x="8415306" y="4686578"/>
              <a:ext cx="1097729" cy="295090"/>
            </a:xfrm>
            <a:prstGeom prst="rect">
              <a:avLst/>
            </a:prstGeom>
            <a:ln>
              <a:noFill/>
            </a:ln>
          </p:spPr>
          <p:style>
            <a:lnRef idx="2">
              <a:schemeClr val="dk1"/>
            </a:lnRef>
            <a:fillRef idx="1">
              <a:schemeClr val="lt1"/>
            </a:fillRef>
            <a:effectRef idx="0">
              <a:schemeClr val="dk1"/>
            </a:effectRef>
            <a:fontRef idx="minor">
              <a:schemeClr val="dk1"/>
            </a:fontRef>
          </p:style>
          <p:txBody>
            <a:bodyPr wrap="square" lIns="68571" tIns="34285" rIns="68571" bIns="34285" rtlCol="0">
              <a:spAutoFit/>
            </a:bodyPr>
            <a:lstStyle/>
            <a:p>
              <a:pPr algn="ctr">
                <a:defRPr/>
              </a:pPr>
              <a:r>
                <a:rPr lang="en-US" altLang="zh-CN" sz="2800" b="1" dirty="0" err="1">
                  <a:solidFill>
                    <a:srgbClr val="FF0000"/>
                  </a:solidFill>
                  <a:latin typeface="Mongolian Baiti" panose="03000500000000000000" pitchFamily="66" charset="0"/>
                  <a:ea typeface="微软雅黑"/>
                  <a:cs typeface="Mongolian Baiti" panose="03000500000000000000" pitchFamily="66" charset="0"/>
                  <a:sym typeface="微软雅黑"/>
                </a:rPr>
                <a:t>Hình</a:t>
              </a:r>
              <a:r>
                <a:rPr lang="en-US" altLang="zh-CN" sz="2800" b="1" dirty="0">
                  <a:solidFill>
                    <a:srgbClr val="FF0000"/>
                  </a:solidFill>
                  <a:latin typeface="Mongolian Baiti" panose="03000500000000000000" pitchFamily="66" charset="0"/>
                  <a:ea typeface="微软雅黑"/>
                  <a:cs typeface="Mongolian Baiti" panose="03000500000000000000" pitchFamily="66" charset="0"/>
                  <a:sym typeface="微软雅黑"/>
                </a:rPr>
                <a:t> 6</a:t>
              </a:r>
              <a:endParaRPr lang="zh-CN" altLang="en-US" sz="2800" b="1" dirty="0">
                <a:solidFill>
                  <a:srgbClr val="FF0000"/>
                </a:solidFill>
                <a:latin typeface="Mongolian Baiti" panose="03000500000000000000" pitchFamily="66" charset="0"/>
                <a:ea typeface="微软雅黑"/>
                <a:cs typeface="Mongolian Baiti" panose="03000500000000000000" pitchFamily="66" charset="0"/>
                <a:sym typeface="微软雅黑"/>
              </a:endParaRPr>
            </a:p>
          </p:txBody>
        </p:sp>
      </p:grpSp>
    </p:spTree>
    <p:extLst>
      <p:ext uri="{BB962C8B-B14F-4D97-AF65-F5344CB8AC3E}">
        <p14:creationId xmlns:p14="http://schemas.microsoft.com/office/powerpoint/2010/main" val="46780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2.91667E-6 2.22222E-6 L -0.1306 -0.31366 " pathEditMode="relative" rAng="0" ptsTypes="AA">
                                      <p:cBhvr>
                                        <p:cTn id="6" dur="2000" fill="hold"/>
                                        <p:tgtEl>
                                          <p:spTgt spid="128"/>
                                        </p:tgtEl>
                                        <p:attrNameLst>
                                          <p:attrName>ppt_x</p:attrName>
                                          <p:attrName>ppt_y</p:attrName>
                                        </p:attrNameLst>
                                      </p:cBhvr>
                                      <p:rCtr x="-6536" y="-15694"/>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0.00013 0.04051 L 0.11055 -0.49838 " pathEditMode="relative" rAng="0" ptsTypes="AA">
                                      <p:cBhvr>
                                        <p:cTn id="10" dur="2000" fill="hold"/>
                                        <p:tgtEl>
                                          <p:spTgt spid="132"/>
                                        </p:tgtEl>
                                        <p:attrNameLst>
                                          <p:attrName>ppt_x</p:attrName>
                                          <p:attrName>ppt_y</p:attrName>
                                        </p:attrNameLst>
                                      </p:cBhvr>
                                      <p:rCtr x="5534" y="-26944"/>
                                    </p:animMotion>
                                  </p:childTnLst>
                                </p:cTn>
                              </p:par>
                            </p:childTnLst>
                          </p:cTn>
                        </p:par>
                      </p:childTnLst>
                    </p:cTn>
                  </p:par>
                  <p:par>
                    <p:cTn id="11" fill="hold">
                      <p:stCondLst>
                        <p:cond delay="indefinite"/>
                      </p:stCondLst>
                      <p:childTnLst>
                        <p:par>
                          <p:cTn id="12" fill="hold">
                            <p:stCondLst>
                              <p:cond delay="0"/>
                            </p:stCondLst>
                            <p:childTnLst>
                              <p:par>
                                <p:cTn id="13" presetID="43" presetClass="path" presetSubtype="0" accel="50000" decel="50000" fill="hold" nodeType="clickEffect">
                                  <p:stCondLst>
                                    <p:cond delay="0"/>
                                  </p:stCondLst>
                                  <p:childTnLst>
                                    <p:animMotion origin="layout" path="M -1.66667E-6 2.22222E-6 L 0.01862 2.22222E-6 C 0.02695 2.22222E-6 0.03724 -0.12963 0.03724 -0.23472 L 0.03724 -0.46922 " pathEditMode="relative" rAng="0" ptsTypes="AAAA">
                                      <p:cBhvr>
                                        <p:cTn id="14" dur="2000" fill="hold"/>
                                        <p:tgtEl>
                                          <p:spTgt spid="133"/>
                                        </p:tgtEl>
                                        <p:attrNameLst>
                                          <p:attrName>ppt_x</p:attrName>
                                          <p:attrName>ppt_y</p:attrName>
                                        </p:attrNameLst>
                                      </p:cBhvr>
                                      <p:rCtr x="1862" y="-23472"/>
                                    </p:animMotion>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nodeType="clickEffect">
                                  <p:stCondLst>
                                    <p:cond delay="0"/>
                                  </p:stCondLst>
                                  <p:childTnLst>
                                    <p:animMotion origin="layout" path="M 3.54167E-6 -4.44444E-6 L -0.00222 -0.53009 " pathEditMode="relative" rAng="0" ptsTypes="AA">
                                      <p:cBhvr>
                                        <p:cTn id="18" dur="2000" fill="hold"/>
                                        <p:tgtEl>
                                          <p:spTgt spid="134"/>
                                        </p:tgtEl>
                                        <p:attrNameLst>
                                          <p:attrName>ppt_x</p:attrName>
                                          <p:attrName>ppt_y</p:attrName>
                                        </p:attrNameLst>
                                      </p:cBhvr>
                                      <p:rCtr x="-117" y="-26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35B7C92-4852-47B7-8DEF-0DC0324A5FA7}"/>
              </a:ext>
            </a:extLst>
          </p:cNvPr>
          <p:cNvSpPr>
            <a:spLocks noChangeArrowheads="1"/>
          </p:cNvSpPr>
          <p:nvPr/>
        </p:nvSpPr>
        <p:spPr bwMode="auto">
          <a:xfrm>
            <a:off x="166564" y="201645"/>
            <a:ext cx="4311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dirty="0" err="1">
                <a:solidFill>
                  <a:srgbClr val="FF0000"/>
                </a:solidFill>
                <a:latin typeface="Arial" panose="020B0604020202020204" pitchFamily="34" charset="0"/>
              </a:rPr>
              <a:t>Bài</a:t>
            </a:r>
            <a:r>
              <a:rPr lang="en-US" altLang="en-US" sz="2800" b="1" dirty="0">
                <a:solidFill>
                  <a:srgbClr val="FF0000"/>
                </a:solidFill>
                <a:latin typeface="Arial" panose="020B0604020202020204" pitchFamily="34" charset="0"/>
              </a:rPr>
              <a:t> 2: Cho </a:t>
            </a:r>
            <a:r>
              <a:rPr lang="en-US" altLang="en-US" sz="2800" b="1" dirty="0" err="1">
                <a:solidFill>
                  <a:srgbClr val="FF0000"/>
                </a:solidFill>
                <a:latin typeface="Arial" panose="020B0604020202020204" pitchFamily="34" charset="0"/>
              </a:rPr>
              <a:t>các</a:t>
            </a:r>
            <a:r>
              <a:rPr lang="en-US" altLang="en-US" sz="2800" b="1" dirty="0">
                <a:solidFill>
                  <a:srgbClr val="FF0000"/>
                </a:solidFill>
                <a:latin typeface="Arial" panose="020B0604020202020204" pitchFamily="34" charset="0"/>
              </a:rPr>
              <a:t> </a:t>
            </a:r>
            <a:r>
              <a:rPr lang="en-US" altLang="en-US" sz="2800" b="1" dirty="0" err="1">
                <a:solidFill>
                  <a:srgbClr val="FF0000"/>
                </a:solidFill>
                <a:latin typeface="Arial" panose="020B0604020202020204" pitchFamily="34" charset="0"/>
              </a:rPr>
              <a:t>hình</a:t>
            </a:r>
            <a:r>
              <a:rPr lang="en-US" altLang="en-US" sz="2800" b="1" dirty="0">
                <a:solidFill>
                  <a:srgbClr val="FF0000"/>
                </a:solidFill>
                <a:latin typeface="Arial" panose="020B0604020202020204" pitchFamily="34" charset="0"/>
              </a:rPr>
              <a:t> </a:t>
            </a:r>
            <a:r>
              <a:rPr lang="en-US" altLang="en-US" sz="2800" b="1" dirty="0" err="1">
                <a:solidFill>
                  <a:srgbClr val="FF0000"/>
                </a:solidFill>
                <a:latin typeface="Arial" panose="020B0604020202020204" pitchFamily="34" charset="0"/>
              </a:rPr>
              <a:t>sau</a:t>
            </a:r>
            <a:r>
              <a:rPr lang="en-US" altLang="en-US" sz="2800" b="1" dirty="0">
                <a:solidFill>
                  <a:srgbClr val="FF0000"/>
                </a:solidFill>
                <a:latin typeface="Arial" panose="020B0604020202020204" pitchFamily="34" charset="0"/>
              </a:rPr>
              <a:t>:</a:t>
            </a:r>
          </a:p>
        </p:txBody>
      </p:sp>
      <p:pic>
        <p:nvPicPr>
          <p:cNvPr id="3" name="Picture 2" descr="https://i.vdoc.vn/data/image/2017/12/16/giai-vo-bai-tap-toan-5-bai-90-hinh-thang-b.png">
            <a:extLst>
              <a:ext uri="{FF2B5EF4-FFF2-40B4-BE49-F238E27FC236}">
                <a16:creationId xmlns:a16="http://schemas.microsoft.com/office/drawing/2014/main" id="{555E5FD1-411A-45B5-9720-610E87354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214" y="0"/>
            <a:ext cx="7587662" cy="174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44A7397C-9375-4ADF-9552-EC106A87A01E}"/>
              </a:ext>
            </a:extLst>
          </p:cNvPr>
          <p:cNvSpPr>
            <a:spLocks noChangeArrowheads="1"/>
          </p:cNvSpPr>
          <p:nvPr/>
        </p:nvSpPr>
        <p:spPr bwMode="auto">
          <a:xfrm>
            <a:off x="384174" y="1640680"/>
            <a:ext cx="11213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dirty="0" err="1">
                <a:latin typeface="Arial" panose="020B0604020202020204" pitchFamily="34" charset="0"/>
              </a:rPr>
              <a:t>Hãy</a:t>
            </a:r>
            <a:r>
              <a:rPr lang="en-US" altLang="en-US" dirty="0">
                <a:latin typeface="Arial" panose="020B0604020202020204" pitchFamily="34" charset="0"/>
              </a:rPr>
              <a:t> </a:t>
            </a:r>
            <a:r>
              <a:rPr lang="en-US" altLang="en-US" dirty="0" err="1">
                <a:latin typeface="Arial" panose="020B0604020202020204" pitchFamily="34" charset="0"/>
              </a:rPr>
              <a:t>viết</a:t>
            </a:r>
            <a:r>
              <a:rPr lang="en-US" altLang="en-US" dirty="0">
                <a:latin typeface="Arial" panose="020B0604020202020204" pitchFamily="34" charset="0"/>
              </a:rPr>
              <a:t> “</a:t>
            </a:r>
            <a:r>
              <a:rPr lang="en-US" altLang="en-US" dirty="0" err="1">
                <a:solidFill>
                  <a:srgbClr val="FF0000"/>
                </a:solidFill>
                <a:latin typeface="Arial" panose="020B0604020202020204" pitchFamily="34" charset="0"/>
              </a:rPr>
              <a:t>có</a:t>
            </a:r>
            <a:r>
              <a:rPr lang="en-US" altLang="en-US" dirty="0">
                <a:latin typeface="Arial" panose="020B0604020202020204" pitchFamily="34" charset="0"/>
              </a:rPr>
              <a:t>” </a:t>
            </a:r>
            <a:r>
              <a:rPr lang="en-US" altLang="en-US" dirty="0" err="1">
                <a:latin typeface="Arial" panose="020B0604020202020204" pitchFamily="34" charset="0"/>
              </a:rPr>
              <a:t>hoặc</a:t>
            </a:r>
            <a:r>
              <a:rPr lang="en-US" altLang="en-US" dirty="0">
                <a:latin typeface="Arial" panose="020B0604020202020204" pitchFamily="34" charset="0"/>
              </a:rPr>
              <a:t> “</a:t>
            </a:r>
            <a:r>
              <a:rPr lang="en-US" altLang="en-US" dirty="0" err="1">
                <a:solidFill>
                  <a:srgbClr val="FF0000"/>
                </a:solidFill>
                <a:latin typeface="Arial" panose="020B0604020202020204" pitchFamily="34" charset="0"/>
              </a:rPr>
              <a:t>không</a:t>
            </a:r>
            <a:r>
              <a:rPr lang="en-US" altLang="en-US" dirty="0">
                <a:latin typeface="Arial" panose="020B0604020202020204" pitchFamily="34" charset="0"/>
              </a:rPr>
              <a:t>” </a:t>
            </a:r>
            <a:r>
              <a:rPr lang="en-US" altLang="en-US" dirty="0" err="1">
                <a:latin typeface="Arial" panose="020B0604020202020204" pitchFamily="34" charset="0"/>
              </a:rPr>
              <a:t>thích</a:t>
            </a:r>
            <a:r>
              <a:rPr lang="en-US" altLang="en-US" dirty="0">
                <a:latin typeface="Arial" panose="020B0604020202020204" pitchFamily="34" charset="0"/>
              </a:rPr>
              <a:t> </a:t>
            </a:r>
            <a:r>
              <a:rPr lang="en-US" altLang="en-US" dirty="0" err="1">
                <a:latin typeface="Arial" panose="020B0604020202020204" pitchFamily="34" charset="0"/>
              </a:rPr>
              <a:t>hợp</a:t>
            </a:r>
            <a:r>
              <a:rPr lang="en-US" altLang="en-US" dirty="0">
                <a:latin typeface="Arial" panose="020B0604020202020204" pitchFamily="34" charset="0"/>
              </a:rPr>
              <a:t> </a:t>
            </a:r>
            <a:r>
              <a:rPr lang="en-US" altLang="en-US" dirty="0" err="1">
                <a:latin typeface="Arial" panose="020B0604020202020204" pitchFamily="34" charset="0"/>
              </a:rPr>
              <a:t>vào</a:t>
            </a:r>
            <a:r>
              <a:rPr lang="en-US" altLang="en-US" dirty="0">
                <a:latin typeface="Arial" panose="020B0604020202020204" pitchFamily="34" charset="0"/>
              </a:rPr>
              <a:t> ô </a:t>
            </a:r>
            <a:r>
              <a:rPr lang="en-US" altLang="en-US" dirty="0" err="1">
                <a:latin typeface="Arial" panose="020B0604020202020204" pitchFamily="34" charset="0"/>
              </a:rPr>
              <a:t>trống</a:t>
            </a:r>
            <a:r>
              <a:rPr lang="en-US" altLang="en-US" dirty="0">
                <a:latin typeface="Arial" panose="020B0604020202020204" pitchFamily="34" charset="0"/>
              </a:rPr>
              <a:t> (</a:t>
            </a:r>
            <a:r>
              <a:rPr lang="en-US" altLang="en-US" dirty="0" err="1">
                <a:latin typeface="Arial" panose="020B0604020202020204" pitchFamily="34" charset="0"/>
              </a:rPr>
              <a:t>theo</a:t>
            </a:r>
            <a:r>
              <a:rPr lang="en-US" altLang="en-US" dirty="0">
                <a:latin typeface="Arial" panose="020B0604020202020204" pitchFamily="34" charset="0"/>
              </a:rPr>
              <a:t> </a:t>
            </a:r>
            <a:r>
              <a:rPr lang="en-US" altLang="en-US" dirty="0" err="1">
                <a:latin typeface="Arial" panose="020B0604020202020204" pitchFamily="34" charset="0"/>
              </a:rPr>
              <a:t>mẫu</a:t>
            </a:r>
            <a:r>
              <a:rPr lang="en-US" altLang="en-US" dirty="0">
                <a:latin typeface="Arial" panose="020B0604020202020204" pitchFamily="34" charset="0"/>
              </a:rPr>
              <a:t>):</a:t>
            </a:r>
          </a:p>
        </p:txBody>
      </p:sp>
      <p:pic>
        <p:nvPicPr>
          <p:cNvPr id="5" name="Picture 5" descr="Screen Clipping">
            <a:extLst>
              <a:ext uri="{FF2B5EF4-FFF2-40B4-BE49-F238E27FC236}">
                <a16:creationId xmlns:a16="http://schemas.microsoft.com/office/drawing/2014/main" id="{F02E0E24-A1B8-4095-B81B-4BA13715F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2398766"/>
            <a:ext cx="11802351"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0">
            <a:extLst>
              <a:ext uri="{FF2B5EF4-FFF2-40B4-BE49-F238E27FC236}">
                <a16:creationId xmlns:a16="http://schemas.microsoft.com/office/drawing/2014/main" id="{EC7DD1CB-7495-4AC8-B1E0-87A2F740F574}"/>
              </a:ext>
            </a:extLst>
          </p:cNvPr>
          <p:cNvSpPr txBox="1">
            <a:spLocks noChangeArrowheads="1"/>
          </p:cNvSpPr>
          <p:nvPr/>
        </p:nvSpPr>
        <p:spPr bwMode="auto">
          <a:xfrm>
            <a:off x="4232275" y="6231731"/>
            <a:ext cx="1038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err="1">
                <a:solidFill>
                  <a:srgbClr val="FF0000"/>
                </a:solidFill>
                <a:latin typeface="Arial" panose="020B0604020202020204" pitchFamily="34" charset="0"/>
              </a:rPr>
              <a:t>có</a:t>
            </a:r>
            <a:endParaRPr lang="en-US" altLang="en-US" b="1" dirty="0">
              <a:solidFill>
                <a:srgbClr val="FF0000"/>
              </a:solidFill>
              <a:latin typeface="Arial" panose="020B0604020202020204" pitchFamily="34" charset="0"/>
            </a:endParaRPr>
          </a:p>
        </p:txBody>
      </p:sp>
      <p:sp>
        <p:nvSpPr>
          <p:cNvPr id="7" name="TextBox 11">
            <a:extLst>
              <a:ext uri="{FF2B5EF4-FFF2-40B4-BE49-F238E27FC236}">
                <a16:creationId xmlns:a16="http://schemas.microsoft.com/office/drawing/2014/main" id="{4C87FA32-B8EE-43F2-A44C-78F38E782F72}"/>
              </a:ext>
            </a:extLst>
          </p:cNvPr>
          <p:cNvSpPr txBox="1">
            <a:spLocks noChangeArrowheads="1"/>
          </p:cNvSpPr>
          <p:nvPr/>
        </p:nvSpPr>
        <p:spPr bwMode="auto">
          <a:xfrm>
            <a:off x="7202488" y="3133727"/>
            <a:ext cx="1038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err="1">
                <a:solidFill>
                  <a:srgbClr val="FF0000"/>
                </a:solidFill>
                <a:latin typeface="Arial" panose="020B0604020202020204" pitchFamily="34" charset="0"/>
              </a:rPr>
              <a:t>có</a:t>
            </a:r>
            <a:endParaRPr lang="en-US" altLang="en-US" b="1" dirty="0">
              <a:solidFill>
                <a:srgbClr val="FF0000"/>
              </a:solidFill>
              <a:latin typeface="Arial" panose="020B0604020202020204" pitchFamily="34" charset="0"/>
            </a:endParaRPr>
          </a:p>
        </p:txBody>
      </p:sp>
      <p:sp>
        <p:nvSpPr>
          <p:cNvPr id="8" name="TextBox 12">
            <a:extLst>
              <a:ext uri="{FF2B5EF4-FFF2-40B4-BE49-F238E27FC236}">
                <a16:creationId xmlns:a16="http://schemas.microsoft.com/office/drawing/2014/main" id="{5D997FAF-8C4C-4E47-9478-6A9A2414ECC8}"/>
              </a:ext>
            </a:extLst>
          </p:cNvPr>
          <p:cNvSpPr txBox="1">
            <a:spLocks noChangeArrowheads="1"/>
          </p:cNvSpPr>
          <p:nvPr/>
        </p:nvSpPr>
        <p:spPr bwMode="auto">
          <a:xfrm>
            <a:off x="10098801" y="5326200"/>
            <a:ext cx="1038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err="1">
                <a:solidFill>
                  <a:srgbClr val="FF0000"/>
                </a:solidFill>
                <a:latin typeface="Arial" panose="020B0604020202020204" pitchFamily="34" charset="0"/>
              </a:rPr>
              <a:t>có</a:t>
            </a:r>
            <a:endParaRPr lang="en-US" altLang="en-US" b="1" dirty="0">
              <a:solidFill>
                <a:srgbClr val="FF0000"/>
              </a:solidFill>
              <a:latin typeface="Arial" panose="020B0604020202020204" pitchFamily="34" charset="0"/>
            </a:endParaRPr>
          </a:p>
        </p:txBody>
      </p:sp>
      <p:sp>
        <p:nvSpPr>
          <p:cNvPr id="9" name="TextBox 13">
            <a:extLst>
              <a:ext uri="{FF2B5EF4-FFF2-40B4-BE49-F238E27FC236}">
                <a16:creationId xmlns:a16="http://schemas.microsoft.com/office/drawing/2014/main" id="{3859248E-BCC0-4310-B0D6-0DB3CF3AE471}"/>
              </a:ext>
            </a:extLst>
          </p:cNvPr>
          <p:cNvSpPr txBox="1">
            <a:spLocks noChangeArrowheads="1"/>
          </p:cNvSpPr>
          <p:nvPr/>
        </p:nvSpPr>
        <p:spPr bwMode="auto">
          <a:xfrm>
            <a:off x="7202488" y="4177560"/>
            <a:ext cx="1038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err="1">
                <a:solidFill>
                  <a:srgbClr val="FF0000"/>
                </a:solidFill>
                <a:latin typeface="Arial" panose="020B0604020202020204" pitchFamily="34" charset="0"/>
              </a:rPr>
              <a:t>có</a:t>
            </a:r>
            <a:endParaRPr lang="en-US" altLang="en-US" b="1" dirty="0">
              <a:solidFill>
                <a:srgbClr val="FF0000"/>
              </a:solidFill>
              <a:latin typeface="Arial" panose="020B0604020202020204" pitchFamily="34" charset="0"/>
            </a:endParaRPr>
          </a:p>
        </p:txBody>
      </p:sp>
      <p:sp>
        <p:nvSpPr>
          <p:cNvPr id="10" name="TextBox 14">
            <a:extLst>
              <a:ext uri="{FF2B5EF4-FFF2-40B4-BE49-F238E27FC236}">
                <a16:creationId xmlns:a16="http://schemas.microsoft.com/office/drawing/2014/main" id="{C7F5D085-5197-4DE3-B5A6-1F9F39B8F375}"/>
              </a:ext>
            </a:extLst>
          </p:cNvPr>
          <p:cNvSpPr txBox="1">
            <a:spLocks noChangeArrowheads="1"/>
          </p:cNvSpPr>
          <p:nvPr/>
        </p:nvSpPr>
        <p:spPr bwMode="auto">
          <a:xfrm>
            <a:off x="4309461" y="4168943"/>
            <a:ext cx="1038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err="1">
                <a:solidFill>
                  <a:srgbClr val="FF0000"/>
                </a:solidFill>
                <a:latin typeface="Arial" panose="020B0604020202020204" pitchFamily="34" charset="0"/>
              </a:rPr>
              <a:t>có</a:t>
            </a:r>
            <a:endParaRPr lang="en-US" altLang="en-US" b="1" dirty="0">
              <a:solidFill>
                <a:srgbClr val="FF0000"/>
              </a:solidFill>
              <a:latin typeface="Arial" panose="020B0604020202020204" pitchFamily="34" charset="0"/>
            </a:endParaRPr>
          </a:p>
        </p:txBody>
      </p:sp>
      <p:sp>
        <p:nvSpPr>
          <p:cNvPr id="11" name="TextBox 15">
            <a:extLst>
              <a:ext uri="{FF2B5EF4-FFF2-40B4-BE49-F238E27FC236}">
                <a16:creationId xmlns:a16="http://schemas.microsoft.com/office/drawing/2014/main" id="{4C2C3AA1-9AF2-4EEA-AA39-74804BF537EB}"/>
              </a:ext>
            </a:extLst>
          </p:cNvPr>
          <p:cNvSpPr txBox="1">
            <a:spLocks noChangeArrowheads="1"/>
          </p:cNvSpPr>
          <p:nvPr/>
        </p:nvSpPr>
        <p:spPr bwMode="auto">
          <a:xfrm>
            <a:off x="10098801" y="3133727"/>
            <a:ext cx="1038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err="1">
                <a:solidFill>
                  <a:srgbClr val="FF0000"/>
                </a:solidFill>
                <a:latin typeface="Arial" panose="020B0604020202020204" pitchFamily="34" charset="0"/>
              </a:rPr>
              <a:t>có</a:t>
            </a:r>
            <a:endParaRPr lang="en-US" altLang="en-US" b="1" dirty="0">
              <a:solidFill>
                <a:srgbClr val="FF0000"/>
              </a:solidFill>
              <a:latin typeface="Arial" panose="020B0604020202020204" pitchFamily="34" charset="0"/>
            </a:endParaRPr>
          </a:p>
        </p:txBody>
      </p:sp>
      <p:sp>
        <p:nvSpPr>
          <p:cNvPr id="12" name="TextBox 16">
            <a:extLst>
              <a:ext uri="{FF2B5EF4-FFF2-40B4-BE49-F238E27FC236}">
                <a16:creationId xmlns:a16="http://schemas.microsoft.com/office/drawing/2014/main" id="{D02A0C04-63F4-4801-8F1F-5D0008CEB1A1}"/>
              </a:ext>
            </a:extLst>
          </p:cNvPr>
          <p:cNvSpPr txBox="1">
            <a:spLocks noChangeArrowheads="1"/>
          </p:cNvSpPr>
          <p:nvPr/>
        </p:nvSpPr>
        <p:spPr bwMode="auto">
          <a:xfrm>
            <a:off x="9830705" y="6251321"/>
            <a:ext cx="15749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err="1">
                <a:solidFill>
                  <a:srgbClr val="FF0000"/>
                </a:solidFill>
                <a:latin typeface="Arial" panose="020B0604020202020204" pitchFamily="34" charset="0"/>
              </a:rPr>
              <a:t>không</a:t>
            </a:r>
            <a:endParaRPr lang="en-US" altLang="en-US" b="1" dirty="0">
              <a:solidFill>
                <a:srgbClr val="FF0000"/>
              </a:solidFill>
              <a:latin typeface="Arial" panose="020B0604020202020204" pitchFamily="34" charset="0"/>
            </a:endParaRPr>
          </a:p>
        </p:txBody>
      </p:sp>
      <p:sp>
        <p:nvSpPr>
          <p:cNvPr id="13" name="TextBox 17">
            <a:extLst>
              <a:ext uri="{FF2B5EF4-FFF2-40B4-BE49-F238E27FC236}">
                <a16:creationId xmlns:a16="http://schemas.microsoft.com/office/drawing/2014/main" id="{278E5FE5-851B-4B39-A036-316BAAE9A94F}"/>
              </a:ext>
            </a:extLst>
          </p:cNvPr>
          <p:cNvSpPr txBox="1">
            <a:spLocks noChangeArrowheads="1"/>
          </p:cNvSpPr>
          <p:nvPr/>
        </p:nvSpPr>
        <p:spPr bwMode="auto">
          <a:xfrm>
            <a:off x="6978268" y="6273247"/>
            <a:ext cx="15773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err="1">
                <a:solidFill>
                  <a:srgbClr val="FF0000"/>
                </a:solidFill>
                <a:latin typeface="Arial" panose="020B0604020202020204" pitchFamily="34" charset="0"/>
              </a:rPr>
              <a:t>không</a:t>
            </a:r>
            <a:endParaRPr lang="en-US" altLang="en-US" b="1" dirty="0">
              <a:solidFill>
                <a:srgbClr val="FF0000"/>
              </a:solidFill>
              <a:latin typeface="Arial" panose="020B0604020202020204" pitchFamily="34" charset="0"/>
            </a:endParaRPr>
          </a:p>
        </p:txBody>
      </p:sp>
      <p:sp>
        <p:nvSpPr>
          <p:cNvPr id="14" name="TextBox 18">
            <a:extLst>
              <a:ext uri="{FF2B5EF4-FFF2-40B4-BE49-F238E27FC236}">
                <a16:creationId xmlns:a16="http://schemas.microsoft.com/office/drawing/2014/main" id="{398E7FCF-3DF0-4C34-84C3-BAA93F454132}"/>
              </a:ext>
            </a:extLst>
          </p:cNvPr>
          <p:cNvSpPr txBox="1">
            <a:spLocks noChangeArrowheads="1"/>
          </p:cNvSpPr>
          <p:nvPr/>
        </p:nvSpPr>
        <p:spPr bwMode="auto">
          <a:xfrm>
            <a:off x="7000875" y="5388113"/>
            <a:ext cx="15749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FF0000"/>
                </a:solidFill>
                <a:latin typeface="Arial" panose="020B0604020202020204" pitchFamily="34" charset="0"/>
              </a:rPr>
              <a:t>không</a:t>
            </a:r>
          </a:p>
        </p:txBody>
      </p:sp>
      <p:sp>
        <p:nvSpPr>
          <p:cNvPr id="15" name="TextBox 19">
            <a:extLst>
              <a:ext uri="{FF2B5EF4-FFF2-40B4-BE49-F238E27FC236}">
                <a16:creationId xmlns:a16="http://schemas.microsoft.com/office/drawing/2014/main" id="{777E75A7-E565-4370-8C02-CA3E2A2E8A1D}"/>
              </a:ext>
            </a:extLst>
          </p:cNvPr>
          <p:cNvSpPr txBox="1">
            <a:spLocks noChangeArrowheads="1"/>
          </p:cNvSpPr>
          <p:nvPr/>
        </p:nvSpPr>
        <p:spPr bwMode="auto">
          <a:xfrm>
            <a:off x="4054475" y="5375990"/>
            <a:ext cx="15773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err="1">
                <a:solidFill>
                  <a:srgbClr val="FF0000"/>
                </a:solidFill>
                <a:latin typeface="Arial" panose="020B0604020202020204" pitchFamily="34" charset="0"/>
              </a:rPr>
              <a:t>không</a:t>
            </a:r>
            <a:endParaRPr lang="en-US" altLang="en-US" b="1" dirty="0">
              <a:solidFill>
                <a:srgbClr val="FF0000"/>
              </a:solidFill>
              <a:latin typeface="Arial" panose="020B0604020202020204" pitchFamily="34" charset="0"/>
            </a:endParaRPr>
          </a:p>
        </p:txBody>
      </p:sp>
      <p:sp>
        <p:nvSpPr>
          <p:cNvPr id="16" name="TextBox 20">
            <a:extLst>
              <a:ext uri="{FF2B5EF4-FFF2-40B4-BE49-F238E27FC236}">
                <a16:creationId xmlns:a16="http://schemas.microsoft.com/office/drawing/2014/main" id="{8366D010-5B20-49E5-8077-3C63BA866D81}"/>
              </a:ext>
            </a:extLst>
          </p:cNvPr>
          <p:cNvSpPr txBox="1">
            <a:spLocks noChangeArrowheads="1"/>
          </p:cNvSpPr>
          <p:nvPr/>
        </p:nvSpPr>
        <p:spPr bwMode="auto">
          <a:xfrm>
            <a:off x="9921001" y="4208516"/>
            <a:ext cx="15773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err="1">
                <a:solidFill>
                  <a:srgbClr val="FF0000"/>
                </a:solidFill>
                <a:latin typeface="Arial" panose="020B0604020202020204" pitchFamily="34" charset="0"/>
              </a:rPr>
              <a:t>không</a:t>
            </a:r>
            <a:endParaRPr lang="en-US" altLang="en-US" b="1" dirty="0">
              <a:solidFill>
                <a:srgbClr val="FF0000"/>
              </a:solidFill>
              <a:latin typeface="Arial" panose="020B0604020202020204" pitchFamily="34" charset="0"/>
            </a:endParaRPr>
          </a:p>
        </p:txBody>
      </p:sp>
      <p:pic>
        <p:nvPicPr>
          <p:cNvPr id="17" name="147">
            <a:extLst>
              <a:ext uri="{FF2B5EF4-FFF2-40B4-BE49-F238E27FC236}">
                <a16:creationId xmlns:a16="http://schemas.microsoft.com/office/drawing/2014/main" id="{56F1DEA4-A97F-47A8-9B8C-632003AE4818}"/>
              </a:ext>
            </a:extLst>
          </p:cNvPr>
          <p:cNvPicPr>
            <a:picLocks noChangeAspect="1"/>
          </p:cNvPicPr>
          <p:nvPr/>
        </p:nvPicPr>
        <p:blipFill>
          <a:blip r:embed="rId4"/>
          <a:stretch>
            <a:fillRect/>
          </a:stretch>
        </p:blipFill>
        <p:spPr>
          <a:xfrm>
            <a:off x="683342" y="-18837"/>
            <a:ext cx="457240" cy="481626"/>
          </a:xfrm>
          <a:prstGeom prst="rect">
            <a:avLst/>
          </a:prstGeom>
        </p:spPr>
      </p:pic>
      <p:pic>
        <p:nvPicPr>
          <p:cNvPr id="18" name="148">
            <a:extLst>
              <a:ext uri="{FF2B5EF4-FFF2-40B4-BE49-F238E27FC236}">
                <a16:creationId xmlns:a16="http://schemas.microsoft.com/office/drawing/2014/main" id="{548B3177-DC62-47CF-B4D9-E80B8A4BCBC0}"/>
              </a:ext>
            </a:extLst>
          </p:cNvPr>
          <p:cNvPicPr>
            <a:picLocks noChangeAspect="1"/>
          </p:cNvPicPr>
          <p:nvPr/>
        </p:nvPicPr>
        <p:blipFill>
          <a:blip r:embed="rId5"/>
          <a:stretch>
            <a:fillRect/>
          </a:stretch>
        </p:blipFill>
        <p:spPr>
          <a:xfrm>
            <a:off x="166564" y="327077"/>
            <a:ext cx="1115698" cy="1417639"/>
          </a:xfrm>
          <a:prstGeom prst="rect">
            <a:avLst/>
          </a:prstGeom>
        </p:spPr>
      </p:pic>
    </p:spTree>
    <p:extLst>
      <p:ext uri="{BB962C8B-B14F-4D97-AF65-F5344CB8AC3E}">
        <p14:creationId xmlns:p14="http://schemas.microsoft.com/office/powerpoint/2010/main" val="209028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6BAD8EC1-DEEE-4C50-9169-44BAAA936E2C}"/>
              </a:ext>
            </a:extLst>
          </p:cNvPr>
          <p:cNvSpPr txBox="1">
            <a:spLocks noChangeArrowheads="1"/>
          </p:cNvSpPr>
          <p:nvPr/>
        </p:nvSpPr>
        <p:spPr bwMode="auto">
          <a:xfrm>
            <a:off x="398663" y="134393"/>
            <a:ext cx="51894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u="sng" dirty="0" err="1">
                <a:latin typeface="Times New Roman" panose="02020603050405020304" pitchFamily="18" charset="0"/>
              </a:rPr>
              <a:t>Bài</a:t>
            </a:r>
            <a:r>
              <a:rPr lang="en-US" altLang="en-US" sz="3200" u="sng" dirty="0">
                <a:latin typeface="Times New Roman" panose="02020603050405020304" pitchFamily="18" charset="0"/>
              </a:rPr>
              <a:t> 4</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Hình</a:t>
            </a:r>
            <a:r>
              <a:rPr lang="en-US" altLang="en-US" sz="3200" dirty="0">
                <a:latin typeface="Times New Roman" panose="02020603050405020304" pitchFamily="18" charset="0"/>
              </a:rPr>
              <a:t> thang ABCD </a:t>
            </a:r>
            <a:r>
              <a:rPr lang="en-US" altLang="en-US" sz="3200" dirty="0" err="1">
                <a:latin typeface="Times New Roman" panose="02020603050405020304" pitchFamily="18" charset="0"/>
              </a:rPr>
              <a:t>có</a:t>
            </a:r>
            <a:r>
              <a:rPr lang="en-US" altLang="en-US" sz="3200" dirty="0">
                <a:latin typeface="Times New Roman" panose="02020603050405020304" pitchFamily="18" charset="0"/>
              </a:rPr>
              <a:t>:</a:t>
            </a:r>
          </a:p>
        </p:txBody>
      </p:sp>
      <p:sp>
        <p:nvSpPr>
          <p:cNvPr id="5" name="Line 5">
            <a:extLst>
              <a:ext uri="{FF2B5EF4-FFF2-40B4-BE49-F238E27FC236}">
                <a16:creationId xmlns:a16="http://schemas.microsoft.com/office/drawing/2014/main" id="{E90FD19C-3205-4026-BFB4-C4B29B6946A8}"/>
              </a:ext>
            </a:extLst>
          </p:cNvPr>
          <p:cNvSpPr>
            <a:spLocks noChangeShapeType="1"/>
          </p:cNvSpPr>
          <p:nvPr/>
        </p:nvSpPr>
        <p:spPr bwMode="auto">
          <a:xfrm>
            <a:off x="8766334" y="900193"/>
            <a:ext cx="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sp>
        <p:nvSpPr>
          <p:cNvPr id="9" name="Text Box 9">
            <a:extLst>
              <a:ext uri="{FF2B5EF4-FFF2-40B4-BE49-F238E27FC236}">
                <a16:creationId xmlns:a16="http://schemas.microsoft.com/office/drawing/2014/main" id="{B615B372-F6FB-4ABD-A2D1-0C41273715BD}"/>
              </a:ext>
            </a:extLst>
          </p:cNvPr>
          <p:cNvSpPr txBox="1">
            <a:spLocks noChangeArrowheads="1"/>
          </p:cNvSpPr>
          <p:nvPr/>
        </p:nvSpPr>
        <p:spPr bwMode="auto">
          <a:xfrm>
            <a:off x="8385334" y="366793"/>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Times New Roman" panose="02020603050405020304" pitchFamily="18" charset="0"/>
              </a:rPr>
              <a:t>A</a:t>
            </a:r>
          </a:p>
        </p:txBody>
      </p:sp>
      <p:sp>
        <p:nvSpPr>
          <p:cNvPr id="10" name="Text Box 10">
            <a:extLst>
              <a:ext uri="{FF2B5EF4-FFF2-40B4-BE49-F238E27FC236}">
                <a16:creationId xmlns:a16="http://schemas.microsoft.com/office/drawing/2014/main" id="{322EB853-3262-4EAE-8DCA-86A57D04F195}"/>
              </a:ext>
            </a:extLst>
          </p:cNvPr>
          <p:cNvSpPr txBox="1">
            <a:spLocks noChangeArrowheads="1"/>
          </p:cNvSpPr>
          <p:nvPr/>
        </p:nvSpPr>
        <p:spPr bwMode="auto">
          <a:xfrm>
            <a:off x="10595134" y="366793"/>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Times New Roman" panose="02020603050405020304" pitchFamily="18" charset="0"/>
              </a:rPr>
              <a:t>B</a:t>
            </a:r>
          </a:p>
        </p:txBody>
      </p:sp>
      <p:sp>
        <p:nvSpPr>
          <p:cNvPr id="11" name="Text Box 11">
            <a:extLst>
              <a:ext uri="{FF2B5EF4-FFF2-40B4-BE49-F238E27FC236}">
                <a16:creationId xmlns:a16="http://schemas.microsoft.com/office/drawing/2014/main" id="{EE45EFAD-AC92-4788-A6D2-82624AFE5730}"/>
              </a:ext>
            </a:extLst>
          </p:cNvPr>
          <p:cNvSpPr txBox="1">
            <a:spLocks noChangeArrowheads="1"/>
          </p:cNvSpPr>
          <p:nvPr/>
        </p:nvSpPr>
        <p:spPr bwMode="auto">
          <a:xfrm>
            <a:off x="11509534" y="2500393"/>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Times New Roman" panose="02020603050405020304" pitchFamily="18" charset="0"/>
              </a:rPr>
              <a:t>C</a:t>
            </a:r>
          </a:p>
        </p:txBody>
      </p:sp>
      <p:sp>
        <p:nvSpPr>
          <p:cNvPr id="12" name="Text Box 12">
            <a:extLst>
              <a:ext uri="{FF2B5EF4-FFF2-40B4-BE49-F238E27FC236}">
                <a16:creationId xmlns:a16="http://schemas.microsoft.com/office/drawing/2014/main" id="{EA94DEC8-C4B6-4E9A-B582-336249BDCE98}"/>
              </a:ext>
            </a:extLst>
          </p:cNvPr>
          <p:cNvSpPr txBox="1">
            <a:spLocks noChangeArrowheads="1"/>
          </p:cNvSpPr>
          <p:nvPr/>
        </p:nvSpPr>
        <p:spPr bwMode="auto">
          <a:xfrm>
            <a:off x="8385334" y="2576593"/>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Times New Roman" panose="02020603050405020304" pitchFamily="18" charset="0"/>
              </a:rPr>
              <a:t>D</a:t>
            </a:r>
          </a:p>
        </p:txBody>
      </p:sp>
      <p:sp>
        <p:nvSpPr>
          <p:cNvPr id="13" name="Text Box 13">
            <a:extLst>
              <a:ext uri="{FF2B5EF4-FFF2-40B4-BE49-F238E27FC236}">
                <a16:creationId xmlns:a16="http://schemas.microsoft.com/office/drawing/2014/main" id="{71125C0B-86F5-43BB-A8D3-0CDE150839FB}"/>
              </a:ext>
            </a:extLst>
          </p:cNvPr>
          <p:cNvSpPr txBox="1">
            <a:spLocks noChangeArrowheads="1"/>
          </p:cNvSpPr>
          <p:nvPr/>
        </p:nvSpPr>
        <p:spPr bwMode="auto">
          <a:xfrm>
            <a:off x="-141199" y="2594063"/>
            <a:ext cx="80253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solidFill>
                  <a:srgbClr val="002060"/>
                </a:solidFill>
                <a:latin typeface="Times New Roman" panose="02020603050405020304" pitchFamily="18" charset="0"/>
              </a:rPr>
              <a:t>     ( </a:t>
            </a:r>
            <a:r>
              <a:rPr lang="en-US" altLang="en-US" sz="3200" b="1" i="1" dirty="0">
                <a:solidFill>
                  <a:srgbClr val="002060"/>
                </a:solidFill>
                <a:latin typeface="Times New Roman" panose="02020603050405020304" pitchFamily="18" charset="0"/>
              </a:rPr>
              <a:t>b</a:t>
            </a:r>
            <a:r>
              <a:rPr lang="en-US" altLang="en-US" sz="3200" dirty="0">
                <a:solidFill>
                  <a:srgbClr val="002060"/>
                </a:solidFill>
                <a:latin typeface="Times New Roman" panose="02020603050405020304" pitchFamily="18" charset="0"/>
              </a:rPr>
              <a:t>) * </a:t>
            </a:r>
            <a:r>
              <a:rPr lang="en-US" altLang="en-US" sz="3200" dirty="0" err="1">
                <a:solidFill>
                  <a:srgbClr val="002060"/>
                </a:solidFill>
                <a:latin typeface="Times New Roman" panose="02020603050405020304" pitchFamily="18" charset="0"/>
              </a:rPr>
              <a:t>Góc</a:t>
            </a:r>
            <a:r>
              <a:rPr lang="en-US" altLang="en-US" sz="3200" dirty="0">
                <a:solidFill>
                  <a:srgbClr val="002060"/>
                </a:solidFill>
                <a:latin typeface="Times New Roman" panose="02020603050405020304" pitchFamily="18" charset="0"/>
              </a:rPr>
              <a:t> </a:t>
            </a:r>
            <a:r>
              <a:rPr lang="en-US" altLang="en-US" sz="3200" dirty="0" err="1">
                <a:solidFill>
                  <a:srgbClr val="002060"/>
                </a:solidFill>
                <a:latin typeface="Times New Roman" panose="02020603050405020304" pitchFamily="18" charset="0"/>
              </a:rPr>
              <a:t>đỉnh</a:t>
            </a:r>
            <a:r>
              <a:rPr lang="en-US" altLang="en-US" sz="3200" dirty="0">
                <a:solidFill>
                  <a:srgbClr val="002060"/>
                </a:solidFill>
                <a:latin typeface="Times New Roman" panose="02020603050405020304" pitchFamily="18" charset="0"/>
              </a:rPr>
              <a:t> A, </a:t>
            </a:r>
            <a:r>
              <a:rPr lang="en-US" altLang="en-US" sz="3200" dirty="0" err="1">
                <a:solidFill>
                  <a:srgbClr val="002060"/>
                </a:solidFill>
                <a:latin typeface="Times New Roman" panose="02020603050405020304" pitchFamily="18" charset="0"/>
              </a:rPr>
              <a:t>góc</a:t>
            </a:r>
            <a:r>
              <a:rPr lang="en-US" altLang="en-US" sz="3200" dirty="0">
                <a:solidFill>
                  <a:srgbClr val="002060"/>
                </a:solidFill>
                <a:latin typeface="Times New Roman" panose="02020603050405020304" pitchFamily="18" charset="0"/>
              </a:rPr>
              <a:t> </a:t>
            </a:r>
            <a:r>
              <a:rPr lang="en-US" altLang="en-US" sz="3200" dirty="0" err="1">
                <a:solidFill>
                  <a:srgbClr val="002060"/>
                </a:solidFill>
                <a:latin typeface="Times New Roman" panose="02020603050405020304" pitchFamily="18" charset="0"/>
              </a:rPr>
              <a:t>đỉnh</a:t>
            </a:r>
            <a:r>
              <a:rPr lang="en-US" altLang="en-US" sz="3200" dirty="0">
                <a:solidFill>
                  <a:srgbClr val="002060"/>
                </a:solidFill>
                <a:latin typeface="Times New Roman" panose="02020603050405020304" pitchFamily="18" charset="0"/>
              </a:rPr>
              <a:t> D </a:t>
            </a:r>
            <a:r>
              <a:rPr lang="en-US" altLang="en-US" sz="3200" dirty="0" err="1">
                <a:solidFill>
                  <a:srgbClr val="002060"/>
                </a:solidFill>
                <a:latin typeface="Times New Roman" panose="02020603050405020304" pitchFamily="18" charset="0"/>
              </a:rPr>
              <a:t>là</a:t>
            </a:r>
            <a:r>
              <a:rPr lang="en-US" altLang="en-US" sz="3200" dirty="0">
                <a:solidFill>
                  <a:srgbClr val="002060"/>
                </a:solidFill>
                <a:latin typeface="Times New Roman" panose="02020603050405020304" pitchFamily="18" charset="0"/>
              </a:rPr>
              <a:t> </a:t>
            </a:r>
            <a:r>
              <a:rPr lang="en-US" altLang="en-US" sz="3200" dirty="0" err="1">
                <a:solidFill>
                  <a:srgbClr val="002060"/>
                </a:solidFill>
                <a:latin typeface="Times New Roman" panose="02020603050405020304" pitchFamily="18" charset="0"/>
              </a:rPr>
              <a:t>góc</a:t>
            </a:r>
            <a:r>
              <a:rPr lang="en-US" altLang="en-US" sz="3200" dirty="0">
                <a:solidFill>
                  <a:srgbClr val="002060"/>
                </a:solidFill>
                <a:latin typeface="Times New Roman" panose="02020603050405020304" pitchFamily="18" charset="0"/>
              </a:rPr>
              <a:t> </a:t>
            </a:r>
            <a:r>
              <a:rPr lang="en-US" altLang="en-US" sz="3200" dirty="0" err="1">
                <a:solidFill>
                  <a:srgbClr val="002060"/>
                </a:solidFill>
                <a:latin typeface="Times New Roman" panose="02020603050405020304" pitchFamily="18" charset="0"/>
              </a:rPr>
              <a:t>vuông</a:t>
            </a:r>
            <a:r>
              <a:rPr lang="en-US" altLang="en-US" sz="3200" dirty="0">
                <a:solidFill>
                  <a:srgbClr val="002060"/>
                </a:solidFill>
                <a:latin typeface="Times New Roman" panose="02020603050405020304" pitchFamily="18" charset="0"/>
              </a:rPr>
              <a:t>.</a:t>
            </a:r>
          </a:p>
        </p:txBody>
      </p:sp>
      <p:sp>
        <p:nvSpPr>
          <p:cNvPr id="14" name="Text Box 14">
            <a:extLst>
              <a:ext uri="{FF2B5EF4-FFF2-40B4-BE49-F238E27FC236}">
                <a16:creationId xmlns:a16="http://schemas.microsoft.com/office/drawing/2014/main" id="{23F4608E-76D0-4274-8477-28ED2275C2A2}"/>
              </a:ext>
            </a:extLst>
          </p:cNvPr>
          <p:cNvSpPr txBox="1">
            <a:spLocks noChangeArrowheads="1"/>
          </p:cNvSpPr>
          <p:nvPr/>
        </p:nvSpPr>
        <p:spPr bwMode="auto">
          <a:xfrm>
            <a:off x="398663" y="3193135"/>
            <a:ext cx="73994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latin typeface="Times New Roman" panose="02020603050405020304" pitchFamily="18" charset="0"/>
              </a:rPr>
              <a:t>- </a:t>
            </a:r>
            <a:r>
              <a:rPr lang="en-US" altLang="en-US" sz="3200" dirty="0" err="1">
                <a:latin typeface="Times New Roman" panose="02020603050405020304" pitchFamily="18" charset="0"/>
              </a:rPr>
              <a:t>Cạnh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bên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nào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vuông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góc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với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hai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đáy</a:t>
            </a:r>
            <a:r>
              <a:rPr lang="en-US" altLang="en-US" sz="3200" dirty="0">
                <a:latin typeface="Times New Roman" panose="02020603050405020304" pitchFamily="18" charset="0"/>
              </a:rPr>
              <a:t>?</a:t>
            </a:r>
          </a:p>
        </p:txBody>
      </p:sp>
      <p:sp>
        <p:nvSpPr>
          <p:cNvPr id="15" name="Rectangle 15">
            <a:extLst>
              <a:ext uri="{FF2B5EF4-FFF2-40B4-BE49-F238E27FC236}">
                <a16:creationId xmlns:a16="http://schemas.microsoft.com/office/drawing/2014/main" id="{F14E85F4-070D-4019-8837-7C8A8A290A2B}"/>
              </a:ext>
            </a:extLst>
          </p:cNvPr>
          <p:cNvSpPr>
            <a:spLocks noChangeArrowheads="1"/>
          </p:cNvSpPr>
          <p:nvPr/>
        </p:nvSpPr>
        <p:spPr bwMode="auto">
          <a:xfrm>
            <a:off x="364921" y="668762"/>
            <a:ext cx="57842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latin typeface="Times New Roman" panose="02020603050405020304" pitchFamily="18" charset="0"/>
              </a:rPr>
              <a:t>- </a:t>
            </a:r>
            <a:r>
              <a:rPr lang="en-US" altLang="en-US" sz="3200" dirty="0" err="1">
                <a:latin typeface="Times New Roman" panose="02020603050405020304" pitchFamily="18" charset="0"/>
              </a:rPr>
              <a:t>Những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góc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nào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là</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góc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vuông</a:t>
            </a:r>
            <a:r>
              <a:rPr lang="en-US" altLang="en-US" sz="3200" dirty="0">
                <a:latin typeface="Times New Roman" panose="02020603050405020304" pitchFamily="18" charset="0"/>
              </a:rPr>
              <a:t>?</a:t>
            </a:r>
          </a:p>
        </p:txBody>
      </p:sp>
      <p:sp>
        <p:nvSpPr>
          <p:cNvPr id="16" name="Text Box 16">
            <a:extLst>
              <a:ext uri="{FF2B5EF4-FFF2-40B4-BE49-F238E27FC236}">
                <a16:creationId xmlns:a16="http://schemas.microsoft.com/office/drawing/2014/main" id="{771ABB5E-632A-496B-9285-DF92A26D5D5D}"/>
              </a:ext>
            </a:extLst>
          </p:cNvPr>
          <p:cNvSpPr txBox="1">
            <a:spLocks noChangeArrowheads="1"/>
          </p:cNvSpPr>
          <p:nvPr/>
        </p:nvSpPr>
        <p:spPr bwMode="auto">
          <a:xfrm>
            <a:off x="302171" y="4645622"/>
            <a:ext cx="289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solidFill>
                  <a:srgbClr val="002060"/>
                </a:solidFill>
                <a:latin typeface="Times New Roman" panose="02020603050405020304" pitchFamily="18" charset="0"/>
              </a:rPr>
              <a:t>  ( </a:t>
            </a:r>
            <a:r>
              <a:rPr lang="en-US" altLang="en-US" sz="3200" b="1" i="1" dirty="0">
                <a:solidFill>
                  <a:srgbClr val="002060"/>
                </a:solidFill>
                <a:latin typeface="Times New Roman" panose="02020603050405020304" pitchFamily="18" charset="0"/>
              </a:rPr>
              <a:t>c</a:t>
            </a:r>
            <a:r>
              <a:rPr lang="en-US" altLang="en-US" sz="3200" dirty="0">
                <a:solidFill>
                  <a:srgbClr val="002060"/>
                </a:solidFill>
                <a:latin typeface="Times New Roman" panose="02020603050405020304" pitchFamily="18" charset="0"/>
              </a:rPr>
              <a:t> )* </a:t>
            </a:r>
            <a:r>
              <a:rPr lang="en-US" altLang="en-US" sz="3200" dirty="0" err="1">
                <a:solidFill>
                  <a:srgbClr val="002060"/>
                </a:solidFill>
                <a:latin typeface="Times New Roman" panose="02020603050405020304" pitchFamily="18" charset="0"/>
              </a:rPr>
              <a:t>Cạnh</a:t>
            </a:r>
            <a:r>
              <a:rPr lang="en-US" altLang="en-US" sz="3200" dirty="0">
                <a:solidFill>
                  <a:srgbClr val="002060"/>
                </a:solidFill>
                <a:latin typeface="Times New Roman" panose="02020603050405020304" pitchFamily="18" charset="0"/>
              </a:rPr>
              <a:t> AD</a:t>
            </a:r>
          </a:p>
        </p:txBody>
      </p:sp>
      <p:sp>
        <p:nvSpPr>
          <p:cNvPr id="17" name="Text Box 17">
            <a:extLst>
              <a:ext uri="{FF2B5EF4-FFF2-40B4-BE49-F238E27FC236}">
                <a16:creationId xmlns:a16="http://schemas.microsoft.com/office/drawing/2014/main" id="{C807C59B-6BDC-4221-90E3-F7BE1F37C7FA}"/>
              </a:ext>
            </a:extLst>
          </p:cNvPr>
          <p:cNvSpPr txBox="1">
            <a:spLocks noChangeArrowheads="1"/>
          </p:cNvSpPr>
          <p:nvPr/>
        </p:nvSpPr>
        <p:spPr bwMode="auto">
          <a:xfrm>
            <a:off x="309359" y="5463743"/>
            <a:ext cx="11679621" cy="1077218"/>
          </a:xfrm>
          <a:prstGeom prst="rect">
            <a:avLst/>
          </a:prstGeom>
          <a:solidFill>
            <a:srgbClr val="FFFF00"/>
          </a:solidFill>
          <a:ln w="28575">
            <a:solidFill>
              <a:schemeClr val="tx1"/>
            </a:solidFill>
            <a:miter lim="800000"/>
            <a:headEnd/>
            <a:tailEnd/>
          </a:ln>
          <a:effectLst/>
        </p:spPr>
        <p:txBody>
          <a:bodyPr wrap="square">
            <a:spAutoFit/>
          </a:bodyPr>
          <a:lstStyle/>
          <a:p>
            <a:pPr algn="ctr">
              <a:spcBef>
                <a:spcPct val="50000"/>
              </a:spcBef>
            </a:pPr>
            <a:r>
              <a:rPr lang="en-US" altLang="en-US" sz="3200" b="1" i="1" dirty="0" err="1">
                <a:solidFill>
                  <a:srgbClr val="C00000"/>
                </a:solidFill>
                <a:latin typeface="Times New Roman" panose="02020603050405020304" pitchFamily="18" charset="0"/>
              </a:rPr>
              <a:t>Hình</a:t>
            </a:r>
            <a:r>
              <a:rPr lang="en-US" altLang="en-US" sz="3200" b="1" i="1" dirty="0">
                <a:solidFill>
                  <a:srgbClr val="C00000"/>
                </a:solidFill>
                <a:latin typeface="Times New Roman" panose="02020603050405020304" pitchFamily="18" charset="0"/>
              </a:rPr>
              <a:t> thang </a:t>
            </a:r>
            <a:r>
              <a:rPr lang="en-US" altLang="en-US" sz="3200" b="1" i="1" dirty="0" err="1">
                <a:solidFill>
                  <a:srgbClr val="C00000"/>
                </a:solidFill>
                <a:latin typeface="Times New Roman" panose="02020603050405020304" pitchFamily="18" charset="0"/>
              </a:rPr>
              <a:t>có</a:t>
            </a:r>
            <a:r>
              <a:rPr lang="en-US" altLang="en-US" sz="3200" b="1" i="1" dirty="0">
                <a:solidFill>
                  <a:srgbClr val="C00000"/>
                </a:solidFill>
                <a:latin typeface="Times New Roman" panose="02020603050405020304" pitchFamily="18" charset="0"/>
              </a:rPr>
              <a:t> </a:t>
            </a:r>
            <a:r>
              <a:rPr lang="en-US" altLang="en-US" sz="3200" b="1" i="1" dirty="0" err="1">
                <a:solidFill>
                  <a:srgbClr val="C00000"/>
                </a:solidFill>
                <a:latin typeface="Times New Roman" panose="02020603050405020304" pitchFamily="18" charset="0"/>
              </a:rPr>
              <a:t>một</a:t>
            </a:r>
            <a:r>
              <a:rPr lang="en-US" altLang="en-US" sz="3200" b="1" i="1" dirty="0">
                <a:solidFill>
                  <a:srgbClr val="C00000"/>
                </a:solidFill>
                <a:latin typeface="Times New Roman" panose="02020603050405020304" pitchFamily="18" charset="0"/>
              </a:rPr>
              <a:t> </a:t>
            </a:r>
            <a:r>
              <a:rPr lang="en-US" altLang="en-US" sz="3200" b="1" i="1" dirty="0" err="1">
                <a:solidFill>
                  <a:srgbClr val="C00000"/>
                </a:solidFill>
                <a:latin typeface="Times New Roman" panose="02020603050405020304" pitchFamily="18" charset="0"/>
              </a:rPr>
              <a:t>cạnh</a:t>
            </a:r>
            <a:r>
              <a:rPr lang="en-US" altLang="en-US" sz="3200" b="1" i="1" dirty="0">
                <a:solidFill>
                  <a:srgbClr val="C00000"/>
                </a:solidFill>
                <a:latin typeface="Times New Roman" panose="02020603050405020304" pitchFamily="18" charset="0"/>
              </a:rPr>
              <a:t> </a:t>
            </a:r>
            <a:r>
              <a:rPr lang="en-US" altLang="en-US" sz="3200" b="1" i="1" dirty="0" err="1">
                <a:solidFill>
                  <a:srgbClr val="C00000"/>
                </a:solidFill>
                <a:latin typeface="Times New Roman" panose="02020603050405020304" pitchFamily="18" charset="0"/>
              </a:rPr>
              <a:t>bên</a:t>
            </a:r>
            <a:r>
              <a:rPr lang="en-US" altLang="en-US" sz="3200" b="1" i="1" dirty="0">
                <a:solidFill>
                  <a:srgbClr val="C00000"/>
                </a:solidFill>
                <a:latin typeface="Times New Roman" panose="02020603050405020304" pitchFamily="18" charset="0"/>
              </a:rPr>
              <a:t> </a:t>
            </a:r>
            <a:r>
              <a:rPr lang="en-US" altLang="en-US" sz="3200" b="1" i="1" dirty="0" err="1">
                <a:solidFill>
                  <a:srgbClr val="C00000"/>
                </a:solidFill>
                <a:latin typeface="Times New Roman" panose="02020603050405020304" pitchFamily="18" charset="0"/>
              </a:rPr>
              <a:t>vuông</a:t>
            </a:r>
            <a:r>
              <a:rPr lang="en-US" altLang="en-US" sz="3200" b="1" i="1" dirty="0">
                <a:solidFill>
                  <a:srgbClr val="C00000"/>
                </a:solidFill>
                <a:latin typeface="Times New Roman" panose="02020603050405020304" pitchFamily="18" charset="0"/>
              </a:rPr>
              <a:t> </a:t>
            </a:r>
            <a:r>
              <a:rPr lang="en-US" altLang="en-US" sz="3200" b="1" i="1" dirty="0" err="1">
                <a:solidFill>
                  <a:srgbClr val="C00000"/>
                </a:solidFill>
                <a:latin typeface="Times New Roman" panose="02020603050405020304" pitchFamily="18" charset="0"/>
              </a:rPr>
              <a:t>góc</a:t>
            </a:r>
            <a:r>
              <a:rPr lang="en-US" altLang="en-US" sz="3200" b="1" i="1" dirty="0">
                <a:solidFill>
                  <a:srgbClr val="C00000"/>
                </a:solidFill>
                <a:latin typeface="Times New Roman" panose="02020603050405020304" pitchFamily="18" charset="0"/>
              </a:rPr>
              <a:t> </a:t>
            </a:r>
            <a:r>
              <a:rPr lang="en-US" altLang="en-US" sz="3200" b="1" i="1" dirty="0" err="1">
                <a:solidFill>
                  <a:srgbClr val="C00000"/>
                </a:solidFill>
                <a:latin typeface="Times New Roman" panose="02020603050405020304" pitchFamily="18" charset="0"/>
              </a:rPr>
              <a:t>với</a:t>
            </a:r>
            <a:r>
              <a:rPr lang="en-US" altLang="en-US" sz="3200" b="1" i="1" dirty="0">
                <a:solidFill>
                  <a:srgbClr val="C00000"/>
                </a:solidFill>
                <a:latin typeface="Times New Roman" panose="02020603050405020304" pitchFamily="18" charset="0"/>
              </a:rPr>
              <a:t> </a:t>
            </a:r>
            <a:r>
              <a:rPr lang="en-US" altLang="en-US" sz="3200" b="1" i="1" dirty="0" err="1">
                <a:solidFill>
                  <a:srgbClr val="C00000"/>
                </a:solidFill>
                <a:latin typeface="Times New Roman" panose="02020603050405020304" pitchFamily="18" charset="0"/>
              </a:rPr>
              <a:t>hai</a:t>
            </a:r>
            <a:r>
              <a:rPr lang="en-US" altLang="en-US" sz="3200" b="1" i="1" dirty="0">
                <a:solidFill>
                  <a:srgbClr val="C00000"/>
                </a:solidFill>
                <a:latin typeface="Times New Roman" panose="02020603050405020304" pitchFamily="18" charset="0"/>
              </a:rPr>
              <a:t> </a:t>
            </a:r>
            <a:r>
              <a:rPr lang="en-US" altLang="en-US" sz="3200" b="1" i="1" dirty="0" err="1">
                <a:solidFill>
                  <a:srgbClr val="C00000"/>
                </a:solidFill>
                <a:latin typeface="Times New Roman" panose="02020603050405020304" pitchFamily="18" charset="0"/>
              </a:rPr>
              <a:t>đáy</a:t>
            </a:r>
            <a:r>
              <a:rPr lang="en-US" altLang="en-US" sz="3200" b="1" i="1" dirty="0">
                <a:solidFill>
                  <a:srgbClr val="C00000"/>
                </a:solidFill>
                <a:latin typeface="Times New Roman" panose="02020603050405020304" pitchFamily="18" charset="0"/>
              </a:rPr>
              <a:t> </a:t>
            </a:r>
            <a:r>
              <a:rPr lang="en-US" altLang="en-US" sz="3200" b="1" i="1" dirty="0" err="1">
                <a:solidFill>
                  <a:srgbClr val="C00000"/>
                </a:solidFill>
                <a:latin typeface="Times New Roman" panose="02020603050405020304" pitchFamily="18" charset="0"/>
              </a:rPr>
              <a:t>gọi</a:t>
            </a:r>
            <a:r>
              <a:rPr lang="en-US" altLang="en-US" sz="3200" b="1" i="1" dirty="0">
                <a:solidFill>
                  <a:srgbClr val="C00000"/>
                </a:solidFill>
                <a:latin typeface="Times New Roman" panose="02020603050405020304" pitchFamily="18" charset="0"/>
              </a:rPr>
              <a:t> </a:t>
            </a:r>
            <a:r>
              <a:rPr lang="en-US" altLang="en-US" sz="3200" b="1" i="1" dirty="0" err="1">
                <a:solidFill>
                  <a:srgbClr val="C00000"/>
                </a:solidFill>
                <a:latin typeface="Times New Roman" panose="02020603050405020304" pitchFamily="18" charset="0"/>
              </a:rPr>
              <a:t>là</a:t>
            </a:r>
            <a:r>
              <a:rPr lang="en-US" altLang="en-US" sz="3200" b="1" i="1" dirty="0">
                <a:solidFill>
                  <a:srgbClr val="C00000"/>
                </a:solidFill>
                <a:latin typeface="Times New Roman" panose="02020603050405020304" pitchFamily="18" charset="0"/>
              </a:rPr>
              <a:t>  </a:t>
            </a:r>
            <a:r>
              <a:rPr lang="en-US" altLang="en-US" sz="3200" b="1" i="1" dirty="0" err="1">
                <a:solidFill>
                  <a:srgbClr val="C00000"/>
                </a:solidFill>
                <a:latin typeface="Times New Roman" panose="02020603050405020304" pitchFamily="18" charset="0"/>
              </a:rPr>
              <a:t>hình</a:t>
            </a:r>
            <a:r>
              <a:rPr lang="en-US" altLang="en-US" sz="3200" b="1" i="1" dirty="0">
                <a:solidFill>
                  <a:srgbClr val="C00000"/>
                </a:solidFill>
                <a:latin typeface="Times New Roman" panose="02020603050405020304" pitchFamily="18" charset="0"/>
              </a:rPr>
              <a:t> thang </a:t>
            </a:r>
            <a:r>
              <a:rPr lang="en-US" altLang="en-US" sz="3200" b="1" i="1" dirty="0" err="1">
                <a:solidFill>
                  <a:srgbClr val="C00000"/>
                </a:solidFill>
                <a:latin typeface="Times New Roman" panose="02020603050405020304" pitchFamily="18" charset="0"/>
              </a:rPr>
              <a:t>vuông</a:t>
            </a:r>
            <a:r>
              <a:rPr lang="en-US" altLang="en-US" sz="3200" b="1" i="1" dirty="0">
                <a:solidFill>
                  <a:srgbClr val="C00000"/>
                </a:solidFill>
                <a:latin typeface="Times New Roman" panose="02020603050405020304" pitchFamily="18" charset="0"/>
              </a:rPr>
              <a:t>.</a:t>
            </a:r>
          </a:p>
        </p:txBody>
      </p:sp>
      <p:sp>
        <p:nvSpPr>
          <p:cNvPr id="18" name="Rectangle 18">
            <a:extLst>
              <a:ext uri="{FF2B5EF4-FFF2-40B4-BE49-F238E27FC236}">
                <a16:creationId xmlns:a16="http://schemas.microsoft.com/office/drawing/2014/main" id="{761DFD5C-003A-488D-9817-6DC09A2DAFB2}"/>
              </a:ext>
            </a:extLst>
          </p:cNvPr>
          <p:cNvSpPr>
            <a:spLocks noChangeArrowheads="1"/>
          </p:cNvSpPr>
          <p:nvPr/>
        </p:nvSpPr>
        <p:spPr bwMode="auto">
          <a:xfrm>
            <a:off x="8766334" y="916068"/>
            <a:ext cx="228600" cy="228600"/>
          </a:xfrm>
          <a:prstGeom prst="rect">
            <a:avLst/>
          </a:prstGeom>
          <a:solidFill>
            <a:schemeClr val="bg1"/>
          </a:soli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19" name="Rectangle 19">
            <a:extLst>
              <a:ext uri="{FF2B5EF4-FFF2-40B4-BE49-F238E27FC236}">
                <a16:creationId xmlns:a16="http://schemas.microsoft.com/office/drawing/2014/main" id="{F99353A0-52C2-45E4-B95E-E02CBD33E32D}"/>
              </a:ext>
            </a:extLst>
          </p:cNvPr>
          <p:cNvSpPr>
            <a:spLocks noChangeArrowheads="1"/>
          </p:cNvSpPr>
          <p:nvPr/>
        </p:nvSpPr>
        <p:spPr bwMode="auto">
          <a:xfrm>
            <a:off x="8766334" y="2347993"/>
            <a:ext cx="228600" cy="228600"/>
          </a:xfrm>
          <a:prstGeom prst="rect">
            <a:avLst/>
          </a:prstGeom>
          <a:solidFill>
            <a:schemeClr val="bg1"/>
          </a:soli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a:p>
        </p:txBody>
      </p:sp>
      <p:sp>
        <p:nvSpPr>
          <p:cNvPr id="20" name="Text Box 20">
            <a:extLst>
              <a:ext uri="{FF2B5EF4-FFF2-40B4-BE49-F238E27FC236}">
                <a16:creationId xmlns:a16="http://schemas.microsoft.com/office/drawing/2014/main" id="{10829467-FB47-482D-A472-B6C321EB8F02}"/>
              </a:ext>
            </a:extLst>
          </p:cNvPr>
          <p:cNvSpPr txBox="1">
            <a:spLocks noChangeArrowheads="1"/>
          </p:cNvSpPr>
          <p:nvPr/>
        </p:nvSpPr>
        <p:spPr bwMode="auto">
          <a:xfrm>
            <a:off x="1858984" y="1142675"/>
            <a:ext cx="299544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solidFill>
                  <a:schemeClr val="accent2">
                    <a:lumMod val="75000"/>
                  </a:schemeClr>
                </a:solidFill>
                <a:latin typeface="Times New Roman" panose="02020603050405020304" pitchFamily="18" charset="0"/>
              </a:rPr>
              <a:t>a) </a:t>
            </a:r>
            <a:r>
              <a:rPr lang="en-US" altLang="en-US" sz="3200" dirty="0" err="1">
                <a:solidFill>
                  <a:schemeClr val="accent2">
                    <a:lumMod val="75000"/>
                  </a:schemeClr>
                </a:solidFill>
                <a:latin typeface="Times New Roman" panose="02020603050405020304" pitchFamily="18" charset="0"/>
              </a:rPr>
              <a:t>Góc</a:t>
            </a:r>
            <a:r>
              <a:rPr lang="en-US" altLang="en-US" sz="3200" dirty="0">
                <a:solidFill>
                  <a:schemeClr val="accent2">
                    <a:lumMod val="75000"/>
                  </a:schemeClr>
                </a:solidFill>
                <a:latin typeface="Times New Roman" panose="02020603050405020304" pitchFamily="18" charset="0"/>
              </a:rPr>
              <a:t> A; </a:t>
            </a:r>
            <a:r>
              <a:rPr lang="en-US" altLang="en-US" sz="3200" dirty="0" err="1">
                <a:solidFill>
                  <a:schemeClr val="accent2">
                    <a:lumMod val="75000"/>
                  </a:schemeClr>
                </a:solidFill>
                <a:latin typeface="Times New Roman" panose="02020603050405020304" pitchFamily="18" charset="0"/>
              </a:rPr>
              <a:t>góc</a:t>
            </a:r>
            <a:r>
              <a:rPr lang="en-US" altLang="en-US" sz="3200" dirty="0">
                <a:solidFill>
                  <a:schemeClr val="accent2">
                    <a:lumMod val="75000"/>
                  </a:schemeClr>
                </a:solidFill>
                <a:latin typeface="Times New Roman" panose="02020603050405020304" pitchFamily="18" charset="0"/>
              </a:rPr>
              <a:t> B.</a:t>
            </a:r>
          </a:p>
          <a:p>
            <a:r>
              <a:rPr lang="en-US" altLang="en-US" sz="3200" dirty="0">
                <a:solidFill>
                  <a:schemeClr val="accent2">
                    <a:lumMod val="75000"/>
                  </a:schemeClr>
                </a:solidFill>
                <a:latin typeface="Times New Roman" panose="02020603050405020304" pitchFamily="18" charset="0"/>
              </a:rPr>
              <a:t>b) </a:t>
            </a:r>
            <a:r>
              <a:rPr lang="en-US" altLang="en-US" sz="3200" dirty="0" err="1">
                <a:solidFill>
                  <a:schemeClr val="accent2">
                    <a:lumMod val="75000"/>
                  </a:schemeClr>
                </a:solidFill>
                <a:latin typeface="Times New Roman" panose="02020603050405020304" pitchFamily="18" charset="0"/>
              </a:rPr>
              <a:t>Góc</a:t>
            </a:r>
            <a:r>
              <a:rPr lang="en-US" altLang="en-US" sz="3200" dirty="0">
                <a:solidFill>
                  <a:schemeClr val="accent2">
                    <a:lumMod val="75000"/>
                  </a:schemeClr>
                </a:solidFill>
                <a:latin typeface="Times New Roman" panose="02020603050405020304" pitchFamily="18" charset="0"/>
              </a:rPr>
              <a:t> A; </a:t>
            </a:r>
            <a:r>
              <a:rPr lang="en-US" altLang="en-US" sz="3200" dirty="0" err="1">
                <a:solidFill>
                  <a:schemeClr val="accent2">
                    <a:lumMod val="75000"/>
                  </a:schemeClr>
                </a:solidFill>
                <a:latin typeface="Times New Roman" panose="02020603050405020304" pitchFamily="18" charset="0"/>
              </a:rPr>
              <a:t>góc</a:t>
            </a:r>
            <a:r>
              <a:rPr lang="en-US" altLang="en-US" sz="3200" dirty="0">
                <a:solidFill>
                  <a:schemeClr val="accent2">
                    <a:lumMod val="75000"/>
                  </a:schemeClr>
                </a:solidFill>
                <a:latin typeface="Times New Roman" panose="02020603050405020304" pitchFamily="18" charset="0"/>
              </a:rPr>
              <a:t> D.</a:t>
            </a:r>
          </a:p>
          <a:p>
            <a:r>
              <a:rPr lang="en-US" altLang="en-US" sz="3200" dirty="0">
                <a:solidFill>
                  <a:schemeClr val="accent2">
                    <a:lumMod val="75000"/>
                  </a:schemeClr>
                </a:solidFill>
                <a:latin typeface="Times New Roman" panose="02020603050405020304" pitchFamily="18" charset="0"/>
              </a:rPr>
              <a:t>c) </a:t>
            </a:r>
            <a:r>
              <a:rPr lang="en-US" altLang="en-US" sz="3200" dirty="0" err="1">
                <a:solidFill>
                  <a:schemeClr val="accent2">
                    <a:lumMod val="75000"/>
                  </a:schemeClr>
                </a:solidFill>
                <a:latin typeface="Times New Roman" panose="02020603050405020304" pitchFamily="18" charset="0"/>
              </a:rPr>
              <a:t>Góc</a:t>
            </a:r>
            <a:r>
              <a:rPr lang="en-US" altLang="en-US" sz="3200" dirty="0">
                <a:solidFill>
                  <a:schemeClr val="accent2">
                    <a:lumMod val="75000"/>
                  </a:schemeClr>
                </a:solidFill>
                <a:latin typeface="Times New Roman" panose="02020603050405020304" pitchFamily="18" charset="0"/>
              </a:rPr>
              <a:t> A; </a:t>
            </a:r>
            <a:r>
              <a:rPr lang="en-US" altLang="en-US" sz="3200" dirty="0" err="1">
                <a:solidFill>
                  <a:schemeClr val="accent2">
                    <a:lumMod val="75000"/>
                  </a:schemeClr>
                </a:solidFill>
                <a:latin typeface="Times New Roman" panose="02020603050405020304" pitchFamily="18" charset="0"/>
              </a:rPr>
              <a:t>góc</a:t>
            </a:r>
            <a:r>
              <a:rPr lang="en-US" altLang="en-US" sz="3200" dirty="0">
                <a:solidFill>
                  <a:schemeClr val="accent2">
                    <a:lumMod val="75000"/>
                  </a:schemeClr>
                </a:solidFill>
                <a:latin typeface="Times New Roman" panose="02020603050405020304" pitchFamily="18" charset="0"/>
              </a:rPr>
              <a:t> C</a:t>
            </a:r>
          </a:p>
        </p:txBody>
      </p:sp>
      <p:sp>
        <p:nvSpPr>
          <p:cNvPr id="21" name="Text Box 21">
            <a:extLst>
              <a:ext uri="{FF2B5EF4-FFF2-40B4-BE49-F238E27FC236}">
                <a16:creationId xmlns:a16="http://schemas.microsoft.com/office/drawing/2014/main" id="{5E55D29B-3D4F-4C54-AB7E-A3B6389B9583}"/>
              </a:ext>
            </a:extLst>
          </p:cNvPr>
          <p:cNvSpPr txBox="1">
            <a:spLocks noChangeArrowheads="1"/>
          </p:cNvSpPr>
          <p:nvPr/>
        </p:nvSpPr>
        <p:spPr bwMode="auto">
          <a:xfrm>
            <a:off x="3406680" y="3660737"/>
            <a:ext cx="2362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dirty="0">
                <a:solidFill>
                  <a:schemeClr val="accent2">
                    <a:lumMod val="75000"/>
                  </a:schemeClr>
                </a:solidFill>
                <a:latin typeface="Times New Roman" panose="02020603050405020304" pitchFamily="18" charset="0"/>
              </a:rPr>
              <a:t>a) </a:t>
            </a:r>
            <a:r>
              <a:rPr lang="en-US" altLang="en-US" sz="3200" dirty="0" err="1">
                <a:solidFill>
                  <a:schemeClr val="accent2">
                    <a:lumMod val="75000"/>
                  </a:schemeClr>
                </a:solidFill>
                <a:latin typeface="Times New Roman" panose="02020603050405020304" pitchFamily="18" charset="0"/>
              </a:rPr>
              <a:t>Cạnh</a:t>
            </a:r>
            <a:r>
              <a:rPr lang="en-US" altLang="en-US" sz="3200" dirty="0">
                <a:solidFill>
                  <a:schemeClr val="accent2">
                    <a:lumMod val="75000"/>
                  </a:schemeClr>
                </a:solidFill>
                <a:latin typeface="Times New Roman" panose="02020603050405020304" pitchFamily="18" charset="0"/>
              </a:rPr>
              <a:t> AB</a:t>
            </a:r>
          </a:p>
          <a:p>
            <a:r>
              <a:rPr lang="en-US" altLang="en-US" sz="3200" dirty="0">
                <a:solidFill>
                  <a:schemeClr val="accent2">
                    <a:lumMod val="75000"/>
                  </a:schemeClr>
                </a:solidFill>
                <a:latin typeface="Times New Roman" panose="02020603050405020304" pitchFamily="18" charset="0"/>
              </a:rPr>
              <a:t>b) </a:t>
            </a:r>
            <a:r>
              <a:rPr lang="en-US" altLang="en-US" sz="3200" dirty="0" err="1">
                <a:solidFill>
                  <a:schemeClr val="accent2">
                    <a:lumMod val="75000"/>
                  </a:schemeClr>
                </a:solidFill>
                <a:latin typeface="Times New Roman" panose="02020603050405020304" pitchFamily="18" charset="0"/>
              </a:rPr>
              <a:t>Cạnh</a:t>
            </a:r>
            <a:r>
              <a:rPr lang="en-US" altLang="en-US" sz="3200" dirty="0">
                <a:solidFill>
                  <a:schemeClr val="accent2">
                    <a:lumMod val="75000"/>
                  </a:schemeClr>
                </a:solidFill>
                <a:latin typeface="Times New Roman" panose="02020603050405020304" pitchFamily="18" charset="0"/>
              </a:rPr>
              <a:t> CD</a:t>
            </a:r>
          </a:p>
          <a:p>
            <a:r>
              <a:rPr lang="en-US" altLang="en-US" sz="3200" dirty="0">
                <a:solidFill>
                  <a:schemeClr val="accent2">
                    <a:lumMod val="75000"/>
                  </a:schemeClr>
                </a:solidFill>
                <a:latin typeface="Times New Roman" panose="02020603050405020304" pitchFamily="18" charset="0"/>
              </a:rPr>
              <a:t>c) </a:t>
            </a:r>
            <a:r>
              <a:rPr lang="en-US" altLang="en-US" sz="3200" dirty="0" err="1">
                <a:solidFill>
                  <a:schemeClr val="accent2">
                    <a:lumMod val="75000"/>
                  </a:schemeClr>
                </a:solidFill>
                <a:latin typeface="Times New Roman" panose="02020603050405020304" pitchFamily="18" charset="0"/>
              </a:rPr>
              <a:t>Cạnh</a:t>
            </a:r>
            <a:r>
              <a:rPr lang="en-US" altLang="en-US" sz="3200" dirty="0">
                <a:solidFill>
                  <a:schemeClr val="accent2">
                    <a:lumMod val="75000"/>
                  </a:schemeClr>
                </a:solidFill>
                <a:latin typeface="Times New Roman" panose="02020603050405020304" pitchFamily="18" charset="0"/>
              </a:rPr>
              <a:t> AD</a:t>
            </a:r>
          </a:p>
        </p:txBody>
      </p:sp>
      <p:grpSp>
        <p:nvGrpSpPr>
          <p:cNvPr id="25" name="Nhóm 24">
            <a:extLst>
              <a:ext uri="{FF2B5EF4-FFF2-40B4-BE49-F238E27FC236}">
                <a16:creationId xmlns:a16="http://schemas.microsoft.com/office/drawing/2014/main" id="{66AFBB11-22B7-4C65-81EA-58C9943A91CB}"/>
              </a:ext>
            </a:extLst>
          </p:cNvPr>
          <p:cNvGrpSpPr/>
          <p:nvPr/>
        </p:nvGrpSpPr>
        <p:grpSpPr>
          <a:xfrm>
            <a:off x="8766334" y="900193"/>
            <a:ext cx="2698750" cy="1690688"/>
            <a:chOff x="2824655" y="938048"/>
            <a:chExt cx="2698750" cy="1690688"/>
          </a:xfrm>
        </p:grpSpPr>
        <p:sp>
          <p:nvSpPr>
            <p:cNvPr id="6" name="Line 6">
              <a:extLst>
                <a:ext uri="{FF2B5EF4-FFF2-40B4-BE49-F238E27FC236}">
                  <a16:creationId xmlns:a16="http://schemas.microsoft.com/office/drawing/2014/main" id="{6F6C13DC-9BCC-4B41-968F-E7802A540B6A}"/>
                </a:ext>
              </a:extLst>
            </p:cNvPr>
            <p:cNvSpPr>
              <a:spLocks noChangeShapeType="1"/>
            </p:cNvSpPr>
            <p:nvPr/>
          </p:nvSpPr>
          <p:spPr bwMode="auto">
            <a:xfrm>
              <a:off x="2856405" y="2614448"/>
              <a:ext cx="2667000" cy="0"/>
            </a:xfrm>
            <a:prstGeom prst="line">
              <a:avLst/>
            </a:prstGeom>
            <a:noFill/>
            <a:ln w="57150">
              <a:solidFill>
                <a:schemeClr val="accent3">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highlight>
                  <a:srgbClr val="FF00FF"/>
                </a:highlight>
              </a:endParaRPr>
            </a:p>
          </p:txBody>
        </p:sp>
        <p:sp>
          <p:nvSpPr>
            <p:cNvPr id="7" name="Line 7">
              <a:extLst>
                <a:ext uri="{FF2B5EF4-FFF2-40B4-BE49-F238E27FC236}">
                  <a16:creationId xmlns:a16="http://schemas.microsoft.com/office/drawing/2014/main" id="{8DB70CB5-B9AE-4805-B8A4-0B07C5AF0105}"/>
                </a:ext>
              </a:extLst>
            </p:cNvPr>
            <p:cNvSpPr>
              <a:spLocks noChangeShapeType="1"/>
            </p:cNvSpPr>
            <p:nvPr/>
          </p:nvSpPr>
          <p:spPr bwMode="auto">
            <a:xfrm>
              <a:off x="2840530" y="953923"/>
              <a:ext cx="1752600" cy="0"/>
            </a:xfrm>
            <a:prstGeom prst="line">
              <a:avLst/>
            </a:prstGeom>
            <a:noFill/>
            <a:ln w="57150">
              <a:solidFill>
                <a:schemeClr val="accent3">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highlight>
                  <a:srgbClr val="FF00FF"/>
                </a:highlight>
              </a:endParaRPr>
            </a:p>
          </p:txBody>
        </p:sp>
        <p:sp>
          <p:nvSpPr>
            <p:cNvPr id="8" name="Line 8">
              <a:extLst>
                <a:ext uri="{FF2B5EF4-FFF2-40B4-BE49-F238E27FC236}">
                  <a16:creationId xmlns:a16="http://schemas.microsoft.com/office/drawing/2014/main" id="{85A95877-202C-4944-B106-A29039153288}"/>
                </a:ext>
              </a:extLst>
            </p:cNvPr>
            <p:cNvSpPr>
              <a:spLocks noChangeShapeType="1"/>
            </p:cNvSpPr>
            <p:nvPr/>
          </p:nvSpPr>
          <p:spPr bwMode="auto">
            <a:xfrm>
              <a:off x="4609005" y="952336"/>
              <a:ext cx="914400" cy="1676400"/>
            </a:xfrm>
            <a:prstGeom prst="line">
              <a:avLst/>
            </a:prstGeom>
            <a:noFill/>
            <a:ln w="57150">
              <a:solidFill>
                <a:schemeClr val="accent3">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highlight>
                  <a:srgbClr val="FF00FF"/>
                </a:highlight>
              </a:endParaRPr>
            </a:p>
          </p:txBody>
        </p:sp>
        <p:sp>
          <p:nvSpPr>
            <p:cNvPr id="22" name="Line 22">
              <a:extLst>
                <a:ext uri="{FF2B5EF4-FFF2-40B4-BE49-F238E27FC236}">
                  <a16:creationId xmlns:a16="http://schemas.microsoft.com/office/drawing/2014/main" id="{8E1E8E6B-710F-4393-BCA9-351C9D8D8A26}"/>
                </a:ext>
              </a:extLst>
            </p:cNvPr>
            <p:cNvSpPr>
              <a:spLocks noChangeShapeType="1"/>
            </p:cNvSpPr>
            <p:nvPr/>
          </p:nvSpPr>
          <p:spPr bwMode="auto">
            <a:xfrm>
              <a:off x="2824655" y="938048"/>
              <a:ext cx="0" cy="1676400"/>
            </a:xfrm>
            <a:prstGeom prst="line">
              <a:avLst/>
            </a:prstGeom>
            <a:noFill/>
            <a:ln w="57150">
              <a:solidFill>
                <a:schemeClr val="accent3">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1"/>
            </a:p>
          </p:txBody>
        </p:sp>
      </p:grpSp>
      <p:sp>
        <p:nvSpPr>
          <p:cNvPr id="23" name="Oval 23">
            <a:extLst>
              <a:ext uri="{FF2B5EF4-FFF2-40B4-BE49-F238E27FC236}">
                <a16:creationId xmlns:a16="http://schemas.microsoft.com/office/drawing/2014/main" id="{502361AA-8E7B-4FA3-8E8F-15456E51E9CD}"/>
              </a:ext>
            </a:extLst>
          </p:cNvPr>
          <p:cNvSpPr>
            <a:spLocks noChangeArrowheads="1"/>
          </p:cNvSpPr>
          <p:nvPr/>
        </p:nvSpPr>
        <p:spPr bwMode="auto">
          <a:xfrm>
            <a:off x="1827235" y="1696510"/>
            <a:ext cx="549034"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dirty="0">
                <a:solidFill>
                  <a:schemeClr val="bg1"/>
                </a:solidFill>
                <a:latin typeface="Times New Roman" panose="02020603050405020304" pitchFamily="18" charset="0"/>
              </a:rPr>
              <a:t>b</a:t>
            </a:r>
          </a:p>
        </p:txBody>
      </p:sp>
      <p:sp>
        <p:nvSpPr>
          <p:cNvPr id="24" name="Oval 24">
            <a:extLst>
              <a:ext uri="{FF2B5EF4-FFF2-40B4-BE49-F238E27FC236}">
                <a16:creationId xmlns:a16="http://schemas.microsoft.com/office/drawing/2014/main" id="{9F92116F-0DEE-4805-9D8F-599711106181}"/>
              </a:ext>
            </a:extLst>
          </p:cNvPr>
          <p:cNvSpPr>
            <a:spLocks noChangeArrowheads="1"/>
          </p:cNvSpPr>
          <p:nvPr/>
        </p:nvSpPr>
        <p:spPr bwMode="auto">
          <a:xfrm>
            <a:off x="3356705" y="4727670"/>
            <a:ext cx="546341" cy="46023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dirty="0">
                <a:solidFill>
                  <a:schemeClr val="bg1"/>
                </a:solidFill>
                <a:latin typeface="Times New Roman" panose="02020603050405020304" pitchFamily="18" charset="0"/>
              </a:rPr>
              <a:t>c</a:t>
            </a:r>
          </a:p>
        </p:txBody>
      </p:sp>
    </p:spTree>
    <p:extLst>
      <p:ext uri="{BB962C8B-B14F-4D97-AF65-F5344CB8AC3E}">
        <p14:creationId xmlns:p14="http://schemas.microsoft.com/office/powerpoint/2010/main" val="147154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grpId="1" nodeType="clickEffect">
                                  <p:stCondLst>
                                    <p:cond delay="0"/>
                                  </p:stCondLst>
                                  <p:childTnLst>
                                    <p:animEffect transition="out" filter="blinds(horizontal)">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24"/>
                                        </p:tgtEl>
                                      </p:cBhvr>
                                    </p:animEffect>
                                    <p:set>
                                      <p:cBhvr>
                                        <p:cTn id="72" dur="1" fill="hold">
                                          <p:stCondLst>
                                            <p:cond delay="499"/>
                                          </p:stCondLst>
                                        </p:cTn>
                                        <p:tgtEl>
                                          <p:spTgt spid="2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P spid="15" grpId="0"/>
      <p:bldP spid="16" grpId="0"/>
      <p:bldP spid="17" grpId="0" animBg="1"/>
      <p:bldP spid="20" grpId="0"/>
      <p:bldP spid="20" grpId="1"/>
      <p:bldP spid="21" grpId="0"/>
      <p:bldP spid="21" grpId="1"/>
      <p:bldP spid="23" grpId="0" animBg="1"/>
      <p:bldP spid="23" grpId="1" animBg="1"/>
      <p:bldP spid="24" grpId="0" animBg="1"/>
      <p:bldP spid="2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3" name="Line 15">
            <a:extLst>
              <a:ext uri="{FF2B5EF4-FFF2-40B4-BE49-F238E27FC236}">
                <a16:creationId xmlns:a16="http://schemas.microsoft.com/office/drawing/2014/main" id="{3CB48692-E3AB-425A-82DB-294C585FA816}"/>
              </a:ext>
            </a:extLst>
          </p:cNvPr>
          <p:cNvSpPr>
            <a:spLocks noChangeShapeType="1"/>
          </p:cNvSpPr>
          <p:nvPr/>
        </p:nvSpPr>
        <p:spPr bwMode="auto">
          <a:xfrm>
            <a:off x="4075113" y="2667000"/>
            <a:ext cx="0" cy="2057400"/>
          </a:xfrm>
          <a:prstGeom prst="line">
            <a:avLst/>
          </a:prstGeom>
          <a:noFill/>
          <a:ln w="444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grpSp>
        <p:nvGrpSpPr>
          <p:cNvPr id="2" name="Group 123">
            <a:extLst>
              <a:ext uri="{FF2B5EF4-FFF2-40B4-BE49-F238E27FC236}">
                <a16:creationId xmlns:a16="http://schemas.microsoft.com/office/drawing/2014/main" id="{1FCBD9F9-53AF-4AB5-B034-1EE334B5A959}"/>
              </a:ext>
            </a:extLst>
          </p:cNvPr>
          <p:cNvGrpSpPr>
            <a:grpSpLocks/>
          </p:cNvGrpSpPr>
          <p:nvPr/>
        </p:nvGrpSpPr>
        <p:grpSpPr bwMode="auto">
          <a:xfrm>
            <a:off x="2514600" y="2057401"/>
            <a:ext cx="5867400" cy="3338513"/>
            <a:chOff x="624" y="1872"/>
            <a:chExt cx="3696" cy="2006"/>
          </a:xfrm>
        </p:grpSpPr>
        <p:sp>
          <p:nvSpPr>
            <p:cNvPr id="5222" name="Text Box 11">
              <a:extLst>
                <a:ext uri="{FF2B5EF4-FFF2-40B4-BE49-F238E27FC236}">
                  <a16:creationId xmlns:a16="http://schemas.microsoft.com/office/drawing/2014/main" id="{1DB8818E-9F09-42AB-9883-8542E0CDB60F}"/>
                </a:ext>
              </a:extLst>
            </p:cNvPr>
            <p:cNvSpPr txBox="1">
              <a:spLocks noChangeArrowheads="1"/>
            </p:cNvSpPr>
            <p:nvPr/>
          </p:nvSpPr>
          <p:spPr bwMode="auto">
            <a:xfrm>
              <a:off x="1344" y="1872"/>
              <a:ext cx="384" cy="31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t>A</a:t>
              </a:r>
            </a:p>
          </p:txBody>
        </p:sp>
        <p:sp>
          <p:nvSpPr>
            <p:cNvPr id="5223" name="Text Box 12">
              <a:extLst>
                <a:ext uri="{FF2B5EF4-FFF2-40B4-BE49-F238E27FC236}">
                  <a16:creationId xmlns:a16="http://schemas.microsoft.com/office/drawing/2014/main" id="{1A865DBD-4B0C-464C-A8F1-0E2175022784}"/>
                </a:ext>
              </a:extLst>
            </p:cNvPr>
            <p:cNvSpPr txBox="1">
              <a:spLocks noChangeArrowheads="1"/>
            </p:cNvSpPr>
            <p:nvPr/>
          </p:nvSpPr>
          <p:spPr bwMode="auto">
            <a:xfrm>
              <a:off x="2928" y="1920"/>
              <a:ext cx="384" cy="31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t>B</a:t>
              </a:r>
            </a:p>
          </p:txBody>
        </p:sp>
        <p:sp>
          <p:nvSpPr>
            <p:cNvPr id="5224" name="Text Box 13">
              <a:extLst>
                <a:ext uri="{FF2B5EF4-FFF2-40B4-BE49-F238E27FC236}">
                  <a16:creationId xmlns:a16="http://schemas.microsoft.com/office/drawing/2014/main" id="{71BDC037-7DC4-4C67-AC1D-87BDF7CED0FD}"/>
                </a:ext>
              </a:extLst>
            </p:cNvPr>
            <p:cNvSpPr txBox="1">
              <a:spLocks noChangeArrowheads="1"/>
            </p:cNvSpPr>
            <p:nvPr/>
          </p:nvSpPr>
          <p:spPr bwMode="auto">
            <a:xfrm>
              <a:off x="3936" y="3561"/>
              <a:ext cx="384" cy="31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t>C</a:t>
              </a:r>
            </a:p>
          </p:txBody>
        </p:sp>
        <p:sp>
          <p:nvSpPr>
            <p:cNvPr id="5225" name="Text Box 14">
              <a:extLst>
                <a:ext uri="{FF2B5EF4-FFF2-40B4-BE49-F238E27FC236}">
                  <a16:creationId xmlns:a16="http://schemas.microsoft.com/office/drawing/2014/main" id="{9BB90BFD-8B4C-4C75-B547-7786659807EC}"/>
                </a:ext>
              </a:extLst>
            </p:cNvPr>
            <p:cNvSpPr txBox="1">
              <a:spLocks noChangeArrowheads="1"/>
            </p:cNvSpPr>
            <p:nvPr/>
          </p:nvSpPr>
          <p:spPr bwMode="auto">
            <a:xfrm>
              <a:off x="624" y="3456"/>
              <a:ext cx="384" cy="31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t>D</a:t>
              </a:r>
            </a:p>
          </p:txBody>
        </p:sp>
        <p:grpSp>
          <p:nvGrpSpPr>
            <p:cNvPr id="5226" name="Group 16">
              <a:extLst>
                <a:ext uri="{FF2B5EF4-FFF2-40B4-BE49-F238E27FC236}">
                  <a16:creationId xmlns:a16="http://schemas.microsoft.com/office/drawing/2014/main" id="{2FE9307B-4E7D-4329-B527-143C59C98892}"/>
                </a:ext>
              </a:extLst>
            </p:cNvPr>
            <p:cNvGrpSpPr>
              <a:grpSpLocks/>
            </p:cNvGrpSpPr>
            <p:nvPr/>
          </p:nvGrpSpPr>
          <p:grpSpPr bwMode="auto">
            <a:xfrm>
              <a:off x="960" y="2208"/>
              <a:ext cx="3108" cy="1296"/>
              <a:chOff x="876" y="1824"/>
              <a:chExt cx="3108" cy="1296"/>
            </a:xfrm>
          </p:grpSpPr>
          <p:sp>
            <p:nvSpPr>
              <p:cNvPr id="5227" name="Line 17">
                <a:extLst>
                  <a:ext uri="{FF2B5EF4-FFF2-40B4-BE49-F238E27FC236}">
                    <a16:creationId xmlns:a16="http://schemas.microsoft.com/office/drawing/2014/main" id="{463785A8-D987-474C-B0B3-CB2D7ECDC204}"/>
                  </a:ext>
                </a:extLst>
              </p:cNvPr>
              <p:cNvSpPr>
                <a:spLocks noChangeShapeType="1"/>
              </p:cNvSpPr>
              <p:nvPr/>
            </p:nvSpPr>
            <p:spPr bwMode="auto">
              <a:xfrm>
                <a:off x="1513" y="1824"/>
                <a:ext cx="134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28" name="Line 18">
                <a:extLst>
                  <a:ext uri="{FF2B5EF4-FFF2-40B4-BE49-F238E27FC236}">
                    <a16:creationId xmlns:a16="http://schemas.microsoft.com/office/drawing/2014/main" id="{F601F77F-4C3B-4302-956C-B8575623114A}"/>
                  </a:ext>
                </a:extLst>
              </p:cNvPr>
              <p:cNvSpPr>
                <a:spLocks noChangeShapeType="1"/>
              </p:cNvSpPr>
              <p:nvPr/>
            </p:nvSpPr>
            <p:spPr bwMode="auto">
              <a:xfrm flipH="1">
                <a:off x="876" y="1824"/>
                <a:ext cx="637" cy="12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29" name="Line 19">
                <a:extLst>
                  <a:ext uri="{FF2B5EF4-FFF2-40B4-BE49-F238E27FC236}">
                    <a16:creationId xmlns:a16="http://schemas.microsoft.com/office/drawing/2014/main" id="{A4261670-FA46-4EAD-89FD-8409F369DE5C}"/>
                  </a:ext>
                </a:extLst>
              </p:cNvPr>
              <p:cNvSpPr>
                <a:spLocks noChangeShapeType="1"/>
              </p:cNvSpPr>
              <p:nvPr/>
            </p:nvSpPr>
            <p:spPr bwMode="auto">
              <a:xfrm>
                <a:off x="2861" y="1824"/>
                <a:ext cx="1123" cy="12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30" name="Line 20">
                <a:extLst>
                  <a:ext uri="{FF2B5EF4-FFF2-40B4-BE49-F238E27FC236}">
                    <a16:creationId xmlns:a16="http://schemas.microsoft.com/office/drawing/2014/main" id="{1F77FFDA-69EA-4E70-BE54-475FF53636A8}"/>
                  </a:ext>
                </a:extLst>
              </p:cNvPr>
              <p:cNvSpPr>
                <a:spLocks noChangeShapeType="1"/>
              </p:cNvSpPr>
              <p:nvPr/>
            </p:nvSpPr>
            <p:spPr bwMode="auto">
              <a:xfrm>
                <a:off x="876" y="3120"/>
                <a:ext cx="310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grpSp>
      </p:grpSp>
      <p:grpSp>
        <p:nvGrpSpPr>
          <p:cNvPr id="4" name="Group 21">
            <a:extLst>
              <a:ext uri="{FF2B5EF4-FFF2-40B4-BE49-F238E27FC236}">
                <a16:creationId xmlns:a16="http://schemas.microsoft.com/office/drawing/2014/main" id="{3682362C-99BF-4E0A-AED4-681698B65D13}"/>
              </a:ext>
            </a:extLst>
          </p:cNvPr>
          <p:cNvGrpSpPr>
            <a:grpSpLocks/>
          </p:cNvGrpSpPr>
          <p:nvPr/>
        </p:nvGrpSpPr>
        <p:grpSpPr bwMode="auto">
          <a:xfrm>
            <a:off x="4073525" y="4489450"/>
            <a:ext cx="228600" cy="228600"/>
            <a:chOff x="1872" y="3024"/>
            <a:chExt cx="144" cy="144"/>
          </a:xfrm>
        </p:grpSpPr>
        <p:sp>
          <p:nvSpPr>
            <p:cNvPr id="5220" name="Line 22">
              <a:extLst>
                <a:ext uri="{FF2B5EF4-FFF2-40B4-BE49-F238E27FC236}">
                  <a16:creationId xmlns:a16="http://schemas.microsoft.com/office/drawing/2014/main" id="{2C417EE4-50C9-406A-9D74-4D42237F3697}"/>
                </a:ext>
              </a:extLst>
            </p:cNvPr>
            <p:cNvSpPr>
              <a:spLocks noChangeShapeType="1"/>
            </p:cNvSpPr>
            <p:nvPr/>
          </p:nvSpPr>
          <p:spPr bwMode="auto">
            <a:xfrm>
              <a:off x="1872" y="3024"/>
              <a:ext cx="144"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21" name="Line 23">
              <a:extLst>
                <a:ext uri="{FF2B5EF4-FFF2-40B4-BE49-F238E27FC236}">
                  <a16:creationId xmlns:a16="http://schemas.microsoft.com/office/drawing/2014/main" id="{FDB0D013-D684-430C-9E2E-44EA19CC42CD}"/>
                </a:ext>
              </a:extLst>
            </p:cNvPr>
            <p:cNvSpPr>
              <a:spLocks noChangeShapeType="1"/>
            </p:cNvSpPr>
            <p:nvPr/>
          </p:nvSpPr>
          <p:spPr bwMode="auto">
            <a:xfrm>
              <a:off x="2016" y="3024"/>
              <a:ext cx="0" cy="14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43032" name="Text Box 24">
            <a:extLst>
              <a:ext uri="{FF2B5EF4-FFF2-40B4-BE49-F238E27FC236}">
                <a16:creationId xmlns:a16="http://schemas.microsoft.com/office/drawing/2014/main" id="{D471B3D1-D16A-4970-889C-A8E565AA098E}"/>
              </a:ext>
            </a:extLst>
          </p:cNvPr>
          <p:cNvSpPr txBox="1">
            <a:spLocks noChangeArrowheads="1"/>
          </p:cNvSpPr>
          <p:nvPr/>
        </p:nvSpPr>
        <p:spPr bwMode="auto">
          <a:xfrm>
            <a:off x="3810000" y="471963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t>H</a:t>
            </a:r>
          </a:p>
        </p:txBody>
      </p:sp>
      <p:grpSp>
        <p:nvGrpSpPr>
          <p:cNvPr id="5" name="Group 25">
            <a:extLst>
              <a:ext uri="{FF2B5EF4-FFF2-40B4-BE49-F238E27FC236}">
                <a16:creationId xmlns:a16="http://schemas.microsoft.com/office/drawing/2014/main" id="{77D781C3-BA15-4334-9850-940CAFA1EF55}"/>
              </a:ext>
            </a:extLst>
          </p:cNvPr>
          <p:cNvGrpSpPr>
            <a:grpSpLocks/>
          </p:cNvGrpSpPr>
          <p:nvPr/>
        </p:nvGrpSpPr>
        <p:grpSpPr bwMode="auto">
          <a:xfrm>
            <a:off x="8077200" y="1828801"/>
            <a:ext cx="2133600" cy="2924175"/>
            <a:chOff x="3840" y="471"/>
            <a:chExt cx="1632" cy="2217"/>
          </a:xfrm>
        </p:grpSpPr>
        <p:grpSp>
          <p:nvGrpSpPr>
            <p:cNvPr id="5128" name="Group 26">
              <a:extLst>
                <a:ext uri="{FF2B5EF4-FFF2-40B4-BE49-F238E27FC236}">
                  <a16:creationId xmlns:a16="http://schemas.microsoft.com/office/drawing/2014/main" id="{F4A6E2C4-1085-41C3-9D5E-9E97215AAD49}"/>
                </a:ext>
              </a:extLst>
            </p:cNvPr>
            <p:cNvGrpSpPr>
              <a:grpSpLocks/>
            </p:cNvGrpSpPr>
            <p:nvPr/>
          </p:nvGrpSpPr>
          <p:grpSpPr bwMode="auto">
            <a:xfrm rot="-5400000">
              <a:off x="4254" y="2308"/>
              <a:ext cx="96" cy="661"/>
              <a:chOff x="1008" y="1319"/>
              <a:chExt cx="96" cy="661"/>
            </a:xfrm>
          </p:grpSpPr>
          <p:sp>
            <p:nvSpPr>
              <p:cNvPr id="5200" name="Line 27">
                <a:extLst>
                  <a:ext uri="{FF2B5EF4-FFF2-40B4-BE49-F238E27FC236}">
                    <a16:creationId xmlns:a16="http://schemas.microsoft.com/office/drawing/2014/main" id="{D70AA7FF-5527-470A-BDF0-54992A777D5E}"/>
                  </a:ext>
                </a:extLst>
              </p:cNvPr>
              <p:cNvSpPr>
                <a:spLocks noChangeShapeType="1"/>
              </p:cNvSpPr>
              <p:nvPr/>
            </p:nvSpPr>
            <p:spPr bwMode="auto">
              <a:xfrm rot="-5400000">
                <a:off x="1056" y="19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01" name="Line 28">
                <a:extLst>
                  <a:ext uri="{FF2B5EF4-FFF2-40B4-BE49-F238E27FC236}">
                    <a16:creationId xmlns:a16="http://schemas.microsoft.com/office/drawing/2014/main" id="{2AD7282F-0F36-4970-A8C3-623BA0ABB226}"/>
                  </a:ext>
                </a:extLst>
              </p:cNvPr>
              <p:cNvSpPr>
                <a:spLocks noChangeShapeType="1"/>
              </p:cNvSpPr>
              <p:nvPr/>
            </p:nvSpPr>
            <p:spPr bwMode="auto">
              <a:xfrm rot="-5400000">
                <a:off x="1040" y="1912"/>
                <a:ext cx="0" cy="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02" name="Line 29">
                <a:extLst>
                  <a:ext uri="{FF2B5EF4-FFF2-40B4-BE49-F238E27FC236}">
                    <a16:creationId xmlns:a16="http://schemas.microsoft.com/office/drawing/2014/main" id="{FB79F2D4-FD39-4F4F-A3B8-F8952C53929A}"/>
                  </a:ext>
                </a:extLst>
              </p:cNvPr>
              <p:cNvSpPr>
                <a:spLocks noChangeShapeType="1"/>
              </p:cNvSpPr>
              <p:nvPr/>
            </p:nvSpPr>
            <p:spPr bwMode="auto">
              <a:xfrm rot="-5400000">
                <a:off x="1056" y="1859"/>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03" name="Line 30">
                <a:extLst>
                  <a:ext uri="{FF2B5EF4-FFF2-40B4-BE49-F238E27FC236}">
                    <a16:creationId xmlns:a16="http://schemas.microsoft.com/office/drawing/2014/main" id="{B62D26E7-15FA-48CE-86CC-F39F582AE51C}"/>
                  </a:ext>
                </a:extLst>
              </p:cNvPr>
              <p:cNvSpPr>
                <a:spLocks noChangeShapeType="1"/>
              </p:cNvSpPr>
              <p:nvPr/>
            </p:nvSpPr>
            <p:spPr bwMode="auto">
              <a:xfrm rot="-5400000">
                <a:off x="1040" y="1839"/>
                <a:ext cx="0" cy="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04" name="Line 31">
                <a:extLst>
                  <a:ext uri="{FF2B5EF4-FFF2-40B4-BE49-F238E27FC236}">
                    <a16:creationId xmlns:a16="http://schemas.microsoft.com/office/drawing/2014/main" id="{1E31F9F1-2C50-412A-89E7-90F91B526DDF}"/>
                  </a:ext>
                </a:extLst>
              </p:cNvPr>
              <p:cNvSpPr>
                <a:spLocks noChangeShapeType="1"/>
              </p:cNvSpPr>
              <p:nvPr/>
            </p:nvSpPr>
            <p:spPr bwMode="auto">
              <a:xfrm rot="-5400000">
                <a:off x="1056" y="178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05" name="Line 32">
                <a:extLst>
                  <a:ext uri="{FF2B5EF4-FFF2-40B4-BE49-F238E27FC236}">
                    <a16:creationId xmlns:a16="http://schemas.microsoft.com/office/drawing/2014/main" id="{4DEEF6E2-A035-4070-9D78-D7A589A63F33}"/>
                  </a:ext>
                </a:extLst>
              </p:cNvPr>
              <p:cNvSpPr>
                <a:spLocks noChangeShapeType="1"/>
              </p:cNvSpPr>
              <p:nvPr/>
            </p:nvSpPr>
            <p:spPr bwMode="auto">
              <a:xfrm rot="-5400000">
                <a:off x="1040" y="1766"/>
                <a:ext cx="0" cy="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06" name="Line 33">
                <a:extLst>
                  <a:ext uri="{FF2B5EF4-FFF2-40B4-BE49-F238E27FC236}">
                    <a16:creationId xmlns:a16="http://schemas.microsoft.com/office/drawing/2014/main" id="{8BEE2872-C5EA-49DC-AECA-CD79A093B887}"/>
                  </a:ext>
                </a:extLst>
              </p:cNvPr>
              <p:cNvSpPr>
                <a:spLocks noChangeShapeType="1"/>
              </p:cNvSpPr>
              <p:nvPr/>
            </p:nvSpPr>
            <p:spPr bwMode="auto">
              <a:xfrm rot="-5400000">
                <a:off x="1056" y="1713"/>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07" name="Line 34">
                <a:extLst>
                  <a:ext uri="{FF2B5EF4-FFF2-40B4-BE49-F238E27FC236}">
                    <a16:creationId xmlns:a16="http://schemas.microsoft.com/office/drawing/2014/main" id="{0FF04278-82EB-40B9-AB7F-15E4F2DA41B7}"/>
                  </a:ext>
                </a:extLst>
              </p:cNvPr>
              <p:cNvSpPr>
                <a:spLocks noChangeShapeType="1"/>
              </p:cNvSpPr>
              <p:nvPr/>
            </p:nvSpPr>
            <p:spPr bwMode="auto">
              <a:xfrm rot="-5400000">
                <a:off x="1040" y="1693"/>
                <a:ext cx="0" cy="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08" name="Line 35">
                <a:extLst>
                  <a:ext uri="{FF2B5EF4-FFF2-40B4-BE49-F238E27FC236}">
                    <a16:creationId xmlns:a16="http://schemas.microsoft.com/office/drawing/2014/main" id="{96F5C560-45D7-4C29-B87A-054872D110CC}"/>
                  </a:ext>
                </a:extLst>
              </p:cNvPr>
              <p:cNvSpPr>
                <a:spLocks noChangeShapeType="1"/>
              </p:cNvSpPr>
              <p:nvPr/>
            </p:nvSpPr>
            <p:spPr bwMode="auto">
              <a:xfrm rot="-5400000">
                <a:off x="1056" y="164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5209" name="Group 36">
                <a:extLst>
                  <a:ext uri="{FF2B5EF4-FFF2-40B4-BE49-F238E27FC236}">
                    <a16:creationId xmlns:a16="http://schemas.microsoft.com/office/drawing/2014/main" id="{52F8318A-44E7-4C7A-8E09-6427A097D343}"/>
                  </a:ext>
                </a:extLst>
              </p:cNvPr>
              <p:cNvGrpSpPr>
                <a:grpSpLocks/>
              </p:cNvGrpSpPr>
              <p:nvPr/>
            </p:nvGrpSpPr>
            <p:grpSpPr bwMode="auto">
              <a:xfrm rot="-5400000">
                <a:off x="891" y="1436"/>
                <a:ext cx="330" cy="96"/>
                <a:chOff x="960" y="1104"/>
                <a:chExt cx="432" cy="144"/>
              </a:xfrm>
            </p:grpSpPr>
            <p:sp>
              <p:nvSpPr>
                <p:cNvPr id="5210" name="Line 37">
                  <a:extLst>
                    <a:ext uri="{FF2B5EF4-FFF2-40B4-BE49-F238E27FC236}">
                      <a16:creationId xmlns:a16="http://schemas.microsoft.com/office/drawing/2014/main" id="{D8B9336D-6EF0-4060-99F5-0A9254EEE5EE}"/>
                    </a:ext>
                  </a:extLst>
                </p:cNvPr>
                <p:cNvSpPr>
                  <a:spLocks noChangeShapeType="1"/>
                </p:cNvSpPr>
                <p:nvPr/>
              </p:nvSpPr>
              <p:spPr bwMode="auto">
                <a:xfrm>
                  <a:off x="960"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11" name="Line 38">
                  <a:extLst>
                    <a:ext uri="{FF2B5EF4-FFF2-40B4-BE49-F238E27FC236}">
                      <a16:creationId xmlns:a16="http://schemas.microsoft.com/office/drawing/2014/main" id="{4A141C14-B762-4F34-B805-19EF07447876}"/>
                    </a:ext>
                  </a:extLst>
                </p:cNvPr>
                <p:cNvSpPr>
                  <a:spLocks noChangeShapeType="1"/>
                </p:cNvSpPr>
                <p:nvPr/>
              </p:nvSpPr>
              <p:spPr bwMode="auto">
                <a:xfrm>
                  <a:off x="1008"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12" name="Line 39">
                  <a:extLst>
                    <a:ext uri="{FF2B5EF4-FFF2-40B4-BE49-F238E27FC236}">
                      <a16:creationId xmlns:a16="http://schemas.microsoft.com/office/drawing/2014/main" id="{6A2A7931-A635-4134-A9D1-F579E21DD748}"/>
                    </a:ext>
                  </a:extLst>
                </p:cNvPr>
                <p:cNvSpPr>
                  <a:spLocks noChangeShapeType="1"/>
                </p:cNvSpPr>
                <p:nvPr/>
              </p:nvSpPr>
              <p:spPr bwMode="auto">
                <a:xfrm>
                  <a:off x="1056"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13" name="Line 40">
                  <a:extLst>
                    <a:ext uri="{FF2B5EF4-FFF2-40B4-BE49-F238E27FC236}">
                      <a16:creationId xmlns:a16="http://schemas.microsoft.com/office/drawing/2014/main" id="{3EE463B6-9688-4405-A838-6B58A93352E4}"/>
                    </a:ext>
                  </a:extLst>
                </p:cNvPr>
                <p:cNvSpPr>
                  <a:spLocks noChangeShapeType="1"/>
                </p:cNvSpPr>
                <p:nvPr/>
              </p:nvSpPr>
              <p:spPr bwMode="auto">
                <a:xfrm>
                  <a:off x="1104"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14" name="Line 41">
                  <a:extLst>
                    <a:ext uri="{FF2B5EF4-FFF2-40B4-BE49-F238E27FC236}">
                      <a16:creationId xmlns:a16="http://schemas.microsoft.com/office/drawing/2014/main" id="{A2C13753-E093-468F-8CF1-117391838B97}"/>
                    </a:ext>
                  </a:extLst>
                </p:cNvPr>
                <p:cNvSpPr>
                  <a:spLocks noChangeShapeType="1"/>
                </p:cNvSpPr>
                <p:nvPr/>
              </p:nvSpPr>
              <p:spPr bwMode="auto">
                <a:xfrm>
                  <a:off x="1152"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15" name="Line 42">
                  <a:extLst>
                    <a:ext uri="{FF2B5EF4-FFF2-40B4-BE49-F238E27FC236}">
                      <a16:creationId xmlns:a16="http://schemas.microsoft.com/office/drawing/2014/main" id="{C044DFEF-3A5D-4D48-8E36-D82F4A3FFDC5}"/>
                    </a:ext>
                  </a:extLst>
                </p:cNvPr>
                <p:cNvSpPr>
                  <a:spLocks noChangeShapeType="1"/>
                </p:cNvSpPr>
                <p:nvPr/>
              </p:nvSpPr>
              <p:spPr bwMode="auto">
                <a:xfrm>
                  <a:off x="1200"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16" name="Line 43">
                  <a:extLst>
                    <a:ext uri="{FF2B5EF4-FFF2-40B4-BE49-F238E27FC236}">
                      <a16:creationId xmlns:a16="http://schemas.microsoft.com/office/drawing/2014/main" id="{9C6C717D-9B20-4FA4-B1D6-96F48354AB0E}"/>
                    </a:ext>
                  </a:extLst>
                </p:cNvPr>
                <p:cNvSpPr>
                  <a:spLocks noChangeShapeType="1"/>
                </p:cNvSpPr>
                <p:nvPr/>
              </p:nvSpPr>
              <p:spPr bwMode="auto">
                <a:xfrm>
                  <a:off x="1248"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17" name="Line 44">
                  <a:extLst>
                    <a:ext uri="{FF2B5EF4-FFF2-40B4-BE49-F238E27FC236}">
                      <a16:creationId xmlns:a16="http://schemas.microsoft.com/office/drawing/2014/main" id="{B0CBB64A-7305-45D6-B160-CE67F0261755}"/>
                    </a:ext>
                  </a:extLst>
                </p:cNvPr>
                <p:cNvSpPr>
                  <a:spLocks noChangeShapeType="1"/>
                </p:cNvSpPr>
                <p:nvPr/>
              </p:nvSpPr>
              <p:spPr bwMode="auto">
                <a:xfrm>
                  <a:off x="1296"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18" name="Line 45">
                  <a:extLst>
                    <a:ext uri="{FF2B5EF4-FFF2-40B4-BE49-F238E27FC236}">
                      <a16:creationId xmlns:a16="http://schemas.microsoft.com/office/drawing/2014/main" id="{6E16F643-3502-44FD-A320-F77D42CAE9D7}"/>
                    </a:ext>
                  </a:extLst>
                </p:cNvPr>
                <p:cNvSpPr>
                  <a:spLocks noChangeShapeType="1"/>
                </p:cNvSpPr>
                <p:nvPr/>
              </p:nvSpPr>
              <p:spPr bwMode="auto">
                <a:xfrm>
                  <a:off x="1344"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219" name="Line 46">
                  <a:extLst>
                    <a:ext uri="{FF2B5EF4-FFF2-40B4-BE49-F238E27FC236}">
                      <a16:creationId xmlns:a16="http://schemas.microsoft.com/office/drawing/2014/main" id="{52ABD161-4E83-4A6B-A298-44388E8BCE14}"/>
                    </a:ext>
                  </a:extLst>
                </p:cNvPr>
                <p:cNvSpPr>
                  <a:spLocks noChangeShapeType="1"/>
                </p:cNvSpPr>
                <p:nvPr/>
              </p:nvSpPr>
              <p:spPr bwMode="auto">
                <a:xfrm>
                  <a:off x="1392"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pSp>
        <p:grpSp>
          <p:nvGrpSpPr>
            <p:cNvPr id="5129" name="Group 47">
              <a:extLst>
                <a:ext uri="{FF2B5EF4-FFF2-40B4-BE49-F238E27FC236}">
                  <a16:creationId xmlns:a16="http://schemas.microsoft.com/office/drawing/2014/main" id="{651B01D0-FA34-4687-90EC-3167925A5B2D}"/>
                </a:ext>
              </a:extLst>
            </p:cNvPr>
            <p:cNvGrpSpPr>
              <a:grpSpLocks/>
            </p:cNvGrpSpPr>
            <p:nvPr/>
          </p:nvGrpSpPr>
          <p:grpSpPr bwMode="auto">
            <a:xfrm rot="-5400000">
              <a:off x="3646" y="2285"/>
              <a:ext cx="472" cy="84"/>
              <a:chOff x="960" y="1104"/>
              <a:chExt cx="432" cy="144"/>
            </a:xfrm>
          </p:grpSpPr>
          <p:sp>
            <p:nvSpPr>
              <p:cNvPr id="5190" name="Line 48">
                <a:extLst>
                  <a:ext uri="{FF2B5EF4-FFF2-40B4-BE49-F238E27FC236}">
                    <a16:creationId xmlns:a16="http://schemas.microsoft.com/office/drawing/2014/main" id="{342BB9C2-1A7E-4951-B23E-22F0FE7624DD}"/>
                  </a:ext>
                </a:extLst>
              </p:cNvPr>
              <p:cNvSpPr>
                <a:spLocks noChangeShapeType="1"/>
              </p:cNvSpPr>
              <p:nvPr/>
            </p:nvSpPr>
            <p:spPr bwMode="auto">
              <a:xfrm>
                <a:off x="960"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91" name="Line 49">
                <a:extLst>
                  <a:ext uri="{FF2B5EF4-FFF2-40B4-BE49-F238E27FC236}">
                    <a16:creationId xmlns:a16="http://schemas.microsoft.com/office/drawing/2014/main" id="{4F4B224C-54B4-499F-A533-E268F6D123E5}"/>
                  </a:ext>
                </a:extLst>
              </p:cNvPr>
              <p:cNvSpPr>
                <a:spLocks noChangeShapeType="1"/>
              </p:cNvSpPr>
              <p:nvPr/>
            </p:nvSpPr>
            <p:spPr bwMode="auto">
              <a:xfrm>
                <a:off x="1008"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92" name="Line 50">
                <a:extLst>
                  <a:ext uri="{FF2B5EF4-FFF2-40B4-BE49-F238E27FC236}">
                    <a16:creationId xmlns:a16="http://schemas.microsoft.com/office/drawing/2014/main" id="{BB14B329-C149-4EA1-BA8A-096EC4112F32}"/>
                  </a:ext>
                </a:extLst>
              </p:cNvPr>
              <p:cNvSpPr>
                <a:spLocks noChangeShapeType="1"/>
              </p:cNvSpPr>
              <p:nvPr/>
            </p:nvSpPr>
            <p:spPr bwMode="auto">
              <a:xfrm>
                <a:off x="1056"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93" name="Line 51">
                <a:extLst>
                  <a:ext uri="{FF2B5EF4-FFF2-40B4-BE49-F238E27FC236}">
                    <a16:creationId xmlns:a16="http://schemas.microsoft.com/office/drawing/2014/main" id="{8F8A66BD-0AC9-4EAC-A5F4-6346B4BFD7C6}"/>
                  </a:ext>
                </a:extLst>
              </p:cNvPr>
              <p:cNvSpPr>
                <a:spLocks noChangeShapeType="1"/>
              </p:cNvSpPr>
              <p:nvPr/>
            </p:nvSpPr>
            <p:spPr bwMode="auto">
              <a:xfrm>
                <a:off x="1104"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94" name="Line 52">
                <a:extLst>
                  <a:ext uri="{FF2B5EF4-FFF2-40B4-BE49-F238E27FC236}">
                    <a16:creationId xmlns:a16="http://schemas.microsoft.com/office/drawing/2014/main" id="{72AC2073-F16E-4594-8420-C322DA47F3CE}"/>
                  </a:ext>
                </a:extLst>
              </p:cNvPr>
              <p:cNvSpPr>
                <a:spLocks noChangeShapeType="1"/>
              </p:cNvSpPr>
              <p:nvPr/>
            </p:nvSpPr>
            <p:spPr bwMode="auto">
              <a:xfrm>
                <a:off x="1152"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95" name="Line 53">
                <a:extLst>
                  <a:ext uri="{FF2B5EF4-FFF2-40B4-BE49-F238E27FC236}">
                    <a16:creationId xmlns:a16="http://schemas.microsoft.com/office/drawing/2014/main" id="{05B5237A-9FD4-4A55-9B4A-7E17B3EE8AB9}"/>
                  </a:ext>
                </a:extLst>
              </p:cNvPr>
              <p:cNvSpPr>
                <a:spLocks noChangeShapeType="1"/>
              </p:cNvSpPr>
              <p:nvPr/>
            </p:nvSpPr>
            <p:spPr bwMode="auto">
              <a:xfrm>
                <a:off x="1200"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96" name="Line 54">
                <a:extLst>
                  <a:ext uri="{FF2B5EF4-FFF2-40B4-BE49-F238E27FC236}">
                    <a16:creationId xmlns:a16="http://schemas.microsoft.com/office/drawing/2014/main" id="{BC49927A-DD16-4F81-B571-1EF06CA06184}"/>
                  </a:ext>
                </a:extLst>
              </p:cNvPr>
              <p:cNvSpPr>
                <a:spLocks noChangeShapeType="1"/>
              </p:cNvSpPr>
              <p:nvPr/>
            </p:nvSpPr>
            <p:spPr bwMode="auto">
              <a:xfrm>
                <a:off x="1248"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97" name="Line 55">
                <a:extLst>
                  <a:ext uri="{FF2B5EF4-FFF2-40B4-BE49-F238E27FC236}">
                    <a16:creationId xmlns:a16="http://schemas.microsoft.com/office/drawing/2014/main" id="{99CD4B6C-E7ED-43C0-A9D0-FC08D5E6CC7E}"/>
                  </a:ext>
                </a:extLst>
              </p:cNvPr>
              <p:cNvSpPr>
                <a:spLocks noChangeShapeType="1"/>
              </p:cNvSpPr>
              <p:nvPr/>
            </p:nvSpPr>
            <p:spPr bwMode="auto">
              <a:xfrm>
                <a:off x="1296"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98" name="Line 56">
                <a:extLst>
                  <a:ext uri="{FF2B5EF4-FFF2-40B4-BE49-F238E27FC236}">
                    <a16:creationId xmlns:a16="http://schemas.microsoft.com/office/drawing/2014/main" id="{1CA6B091-09F7-484D-81AD-3B4FD3233FA2}"/>
                  </a:ext>
                </a:extLst>
              </p:cNvPr>
              <p:cNvSpPr>
                <a:spLocks noChangeShapeType="1"/>
              </p:cNvSpPr>
              <p:nvPr/>
            </p:nvSpPr>
            <p:spPr bwMode="auto">
              <a:xfrm>
                <a:off x="1344"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99" name="Line 57">
                <a:extLst>
                  <a:ext uri="{FF2B5EF4-FFF2-40B4-BE49-F238E27FC236}">
                    <a16:creationId xmlns:a16="http://schemas.microsoft.com/office/drawing/2014/main" id="{26C94B25-038E-4A32-AD57-346C4BFF1846}"/>
                  </a:ext>
                </a:extLst>
              </p:cNvPr>
              <p:cNvSpPr>
                <a:spLocks noChangeShapeType="1"/>
              </p:cNvSpPr>
              <p:nvPr/>
            </p:nvSpPr>
            <p:spPr bwMode="auto">
              <a:xfrm>
                <a:off x="1392"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5130" name="Group 58">
              <a:extLst>
                <a:ext uri="{FF2B5EF4-FFF2-40B4-BE49-F238E27FC236}">
                  <a16:creationId xmlns:a16="http://schemas.microsoft.com/office/drawing/2014/main" id="{A4929B49-D1BF-4F76-835C-B3EF5E4857FC}"/>
                </a:ext>
              </a:extLst>
            </p:cNvPr>
            <p:cNvGrpSpPr>
              <a:grpSpLocks/>
            </p:cNvGrpSpPr>
            <p:nvPr/>
          </p:nvGrpSpPr>
          <p:grpSpPr bwMode="auto">
            <a:xfrm rot="-5400000">
              <a:off x="3646" y="1813"/>
              <a:ext cx="472" cy="84"/>
              <a:chOff x="960" y="1104"/>
              <a:chExt cx="432" cy="144"/>
            </a:xfrm>
          </p:grpSpPr>
          <p:sp>
            <p:nvSpPr>
              <p:cNvPr id="5180" name="Line 59">
                <a:extLst>
                  <a:ext uri="{FF2B5EF4-FFF2-40B4-BE49-F238E27FC236}">
                    <a16:creationId xmlns:a16="http://schemas.microsoft.com/office/drawing/2014/main" id="{4D788F32-5D11-440F-A15C-96A4D9B61BFD}"/>
                  </a:ext>
                </a:extLst>
              </p:cNvPr>
              <p:cNvSpPr>
                <a:spLocks noChangeShapeType="1"/>
              </p:cNvSpPr>
              <p:nvPr/>
            </p:nvSpPr>
            <p:spPr bwMode="auto">
              <a:xfrm>
                <a:off x="960"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1" name="Line 60">
                <a:extLst>
                  <a:ext uri="{FF2B5EF4-FFF2-40B4-BE49-F238E27FC236}">
                    <a16:creationId xmlns:a16="http://schemas.microsoft.com/office/drawing/2014/main" id="{8495A93B-DFF3-48F2-91AB-B787DF11E34D}"/>
                  </a:ext>
                </a:extLst>
              </p:cNvPr>
              <p:cNvSpPr>
                <a:spLocks noChangeShapeType="1"/>
              </p:cNvSpPr>
              <p:nvPr/>
            </p:nvSpPr>
            <p:spPr bwMode="auto">
              <a:xfrm>
                <a:off x="1008"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2" name="Line 61">
                <a:extLst>
                  <a:ext uri="{FF2B5EF4-FFF2-40B4-BE49-F238E27FC236}">
                    <a16:creationId xmlns:a16="http://schemas.microsoft.com/office/drawing/2014/main" id="{74E3716F-94A5-4B9F-872A-7EC8819EEFB5}"/>
                  </a:ext>
                </a:extLst>
              </p:cNvPr>
              <p:cNvSpPr>
                <a:spLocks noChangeShapeType="1"/>
              </p:cNvSpPr>
              <p:nvPr/>
            </p:nvSpPr>
            <p:spPr bwMode="auto">
              <a:xfrm>
                <a:off x="1056"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3" name="Line 62">
                <a:extLst>
                  <a:ext uri="{FF2B5EF4-FFF2-40B4-BE49-F238E27FC236}">
                    <a16:creationId xmlns:a16="http://schemas.microsoft.com/office/drawing/2014/main" id="{523FB24B-025D-4B93-A699-6B835C7B48B9}"/>
                  </a:ext>
                </a:extLst>
              </p:cNvPr>
              <p:cNvSpPr>
                <a:spLocks noChangeShapeType="1"/>
              </p:cNvSpPr>
              <p:nvPr/>
            </p:nvSpPr>
            <p:spPr bwMode="auto">
              <a:xfrm>
                <a:off x="1104"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4" name="Line 63">
                <a:extLst>
                  <a:ext uri="{FF2B5EF4-FFF2-40B4-BE49-F238E27FC236}">
                    <a16:creationId xmlns:a16="http://schemas.microsoft.com/office/drawing/2014/main" id="{87EA122F-ABE7-4BD8-A073-E11EDE6B6CBD}"/>
                  </a:ext>
                </a:extLst>
              </p:cNvPr>
              <p:cNvSpPr>
                <a:spLocks noChangeShapeType="1"/>
              </p:cNvSpPr>
              <p:nvPr/>
            </p:nvSpPr>
            <p:spPr bwMode="auto">
              <a:xfrm>
                <a:off x="1152"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5" name="Line 64">
                <a:extLst>
                  <a:ext uri="{FF2B5EF4-FFF2-40B4-BE49-F238E27FC236}">
                    <a16:creationId xmlns:a16="http://schemas.microsoft.com/office/drawing/2014/main" id="{6A0810CA-C940-4411-8021-E2D0B99EFABA}"/>
                  </a:ext>
                </a:extLst>
              </p:cNvPr>
              <p:cNvSpPr>
                <a:spLocks noChangeShapeType="1"/>
              </p:cNvSpPr>
              <p:nvPr/>
            </p:nvSpPr>
            <p:spPr bwMode="auto">
              <a:xfrm>
                <a:off x="1200"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6" name="Line 65">
                <a:extLst>
                  <a:ext uri="{FF2B5EF4-FFF2-40B4-BE49-F238E27FC236}">
                    <a16:creationId xmlns:a16="http://schemas.microsoft.com/office/drawing/2014/main" id="{AEC403C9-0FB2-4C66-BFE2-9E9DB5738DCE}"/>
                  </a:ext>
                </a:extLst>
              </p:cNvPr>
              <p:cNvSpPr>
                <a:spLocks noChangeShapeType="1"/>
              </p:cNvSpPr>
              <p:nvPr/>
            </p:nvSpPr>
            <p:spPr bwMode="auto">
              <a:xfrm>
                <a:off x="1248"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7" name="Line 66">
                <a:extLst>
                  <a:ext uri="{FF2B5EF4-FFF2-40B4-BE49-F238E27FC236}">
                    <a16:creationId xmlns:a16="http://schemas.microsoft.com/office/drawing/2014/main" id="{07883064-DBBF-44F1-B72B-F3F8C8CEA308}"/>
                  </a:ext>
                </a:extLst>
              </p:cNvPr>
              <p:cNvSpPr>
                <a:spLocks noChangeShapeType="1"/>
              </p:cNvSpPr>
              <p:nvPr/>
            </p:nvSpPr>
            <p:spPr bwMode="auto">
              <a:xfrm>
                <a:off x="1296"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8" name="Line 67">
                <a:extLst>
                  <a:ext uri="{FF2B5EF4-FFF2-40B4-BE49-F238E27FC236}">
                    <a16:creationId xmlns:a16="http://schemas.microsoft.com/office/drawing/2014/main" id="{2CBD208B-0628-43B9-A4FD-2145A8EA6D0F}"/>
                  </a:ext>
                </a:extLst>
              </p:cNvPr>
              <p:cNvSpPr>
                <a:spLocks noChangeShapeType="1"/>
              </p:cNvSpPr>
              <p:nvPr/>
            </p:nvSpPr>
            <p:spPr bwMode="auto">
              <a:xfrm>
                <a:off x="1344"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89" name="Line 68">
                <a:extLst>
                  <a:ext uri="{FF2B5EF4-FFF2-40B4-BE49-F238E27FC236}">
                    <a16:creationId xmlns:a16="http://schemas.microsoft.com/office/drawing/2014/main" id="{F14CC2E0-A046-4E26-98A5-85E657A41D5C}"/>
                  </a:ext>
                </a:extLst>
              </p:cNvPr>
              <p:cNvSpPr>
                <a:spLocks noChangeShapeType="1"/>
              </p:cNvSpPr>
              <p:nvPr/>
            </p:nvSpPr>
            <p:spPr bwMode="auto">
              <a:xfrm>
                <a:off x="1392"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5131" name="Group 69">
              <a:extLst>
                <a:ext uri="{FF2B5EF4-FFF2-40B4-BE49-F238E27FC236}">
                  <a16:creationId xmlns:a16="http://schemas.microsoft.com/office/drawing/2014/main" id="{122492A3-BAC4-4AEC-9937-516173D18916}"/>
                </a:ext>
              </a:extLst>
            </p:cNvPr>
            <p:cNvGrpSpPr>
              <a:grpSpLocks/>
            </p:cNvGrpSpPr>
            <p:nvPr/>
          </p:nvGrpSpPr>
          <p:grpSpPr bwMode="auto">
            <a:xfrm rot="-5400000">
              <a:off x="3646" y="1341"/>
              <a:ext cx="472" cy="84"/>
              <a:chOff x="960" y="1104"/>
              <a:chExt cx="432" cy="144"/>
            </a:xfrm>
          </p:grpSpPr>
          <p:sp>
            <p:nvSpPr>
              <p:cNvPr id="5170" name="Line 70">
                <a:extLst>
                  <a:ext uri="{FF2B5EF4-FFF2-40B4-BE49-F238E27FC236}">
                    <a16:creationId xmlns:a16="http://schemas.microsoft.com/office/drawing/2014/main" id="{E0E460EA-2356-4161-AFA7-724F98F40768}"/>
                  </a:ext>
                </a:extLst>
              </p:cNvPr>
              <p:cNvSpPr>
                <a:spLocks noChangeShapeType="1"/>
              </p:cNvSpPr>
              <p:nvPr/>
            </p:nvSpPr>
            <p:spPr bwMode="auto">
              <a:xfrm>
                <a:off x="960"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71" name="Line 71">
                <a:extLst>
                  <a:ext uri="{FF2B5EF4-FFF2-40B4-BE49-F238E27FC236}">
                    <a16:creationId xmlns:a16="http://schemas.microsoft.com/office/drawing/2014/main" id="{3CB18573-9676-4715-BF33-E5D5B2A9ECC1}"/>
                  </a:ext>
                </a:extLst>
              </p:cNvPr>
              <p:cNvSpPr>
                <a:spLocks noChangeShapeType="1"/>
              </p:cNvSpPr>
              <p:nvPr/>
            </p:nvSpPr>
            <p:spPr bwMode="auto">
              <a:xfrm>
                <a:off x="1008"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72" name="Line 72">
                <a:extLst>
                  <a:ext uri="{FF2B5EF4-FFF2-40B4-BE49-F238E27FC236}">
                    <a16:creationId xmlns:a16="http://schemas.microsoft.com/office/drawing/2014/main" id="{1AA35BE2-3D37-4EFF-8DDD-1D84AB27CFFD}"/>
                  </a:ext>
                </a:extLst>
              </p:cNvPr>
              <p:cNvSpPr>
                <a:spLocks noChangeShapeType="1"/>
              </p:cNvSpPr>
              <p:nvPr/>
            </p:nvSpPr>
            <p:spPr bwMode="auto">
              <a:xfrm>
                <a:off x="1056"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73" name="Line 73">
                <a:extLst>
                  <a:ext uri="{FF2B5EF4-FFF2-40B4-BE49-F238E27FC236}">
                    <a16:creationId xmlns:a16="http://schemas.microsoft.com/office/drawing/2014/main" id="{031BFBB9-DCD7-49C4-B526-7EB3FEA68D95}"/>
                  </a:ext>
                </a:extLst>
              </p:cNvPr>
              <p:cNvSpPr>
                <a:spLocks noChangeShapeType="1"/>
              </p:cNvSpPr>
              <p:nvPr/>
            </p:nvSpPr>
            <p:spPr bwMode="auto">
              <a:xfrm>
                <a:off x="1104"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74" name="Line 74">
                <a:extLst>
                  <a:ext uri="{FF2B5EF4-FFF2-40B4-BE49-F238E27FC236}">
                    <a16:creationId xmlns:a16="http://schemas.microsoft.com/office/drawing/2014/main" id="{E9B7BAE1-1A69-4A8E-BD74-27DF1665453D}"/>
                  </a:ext>
                </a:extLst>
              </p:cNvPr>
              <p:cNvSpPr>
                <a:spLocks noChangeShapeType="1"/>
              </p:cNvSpPr>
              <p:nvPr/>
            </p:nvSpPr>
            <p:spPr bwMode="auto">
              <a:xfrm>
                <a:off x="1152"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75" name="Line 75">
                <a:extLst>
                  <a:ext uri="{FF2B5EF4-FFF2-40B4-BE49-F238E27FC236}">
                    <a16:creationId xmlns:a16="http://schemas.microsoft.com/office/drawing/2014/main" id="{74A490C4-44DB-4541-86F8-97914B5C8F46}"/>
                  </a:ext>
                </a:extLst>
              </p:cNvPr>
              <p:cNvSpPr>
                <a:spLocks noChangeShapeType="1"/>
              </p:cNvSpPr>
              <p:nvPr/>
            </p:nvSpPr>
            <p:spPr bwMode="auto">
              <a:xfrm>
                <a:off x="1200"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76" name="Line 76">
                <a:extLst>
                  <a:ext uri="{FF2B5EF4-FFF2-40B4-BE49-F238E27FC236}">
                    <a16:creationId xmlns:a16="http://schemas.microsoft.com/office/drawing/2014/main" id="{C81E9E98-61A6-4138-A23F-0301CAA6D9E4}"/>
                  </a:ext>
                </a:extLst>
              </p:cNvPr>
              <p:cNvSpPr>
                <a:spLocks noChangeShapeType="1"/>
              </p:cNvSpPr>
              <p:nvPr/>
            </p:nvSpPr>
            <p:spPr bwMode="auto">
              <a:xfrm>
                <a:off x="1248"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77" name="Line 77">
                <a:extLst>
                  <a:ext uri="{FF2B5EF4-FFF2-40B4-BE49-F238E27FC236}">
                    <a16:creationId xmlns:a16="http://schemas.microsoft.com/office/drawing/2014/main" id="{B3A30DF0-F12C-46C4-9B5E-12D2FA0C28A6}"/>
                  </a:ext>
                </a:extLst>
              </p:cNvPr>
              <p:cNvSpPr>
                <a:spLocks noChangeShapeType="1"/>
              </p:cNvSpPr>
              <p:nvPr/>
            </p:nvSpPr>
            <p:spPr bwMode="auto">
              <a:xfrm>
                <a:off x="1296"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78" name="Line 78">
                <a:extLst>
                  <a:ext uri="{FF2B5EF4-FFF2-40B4-BE49-F238E27FC236}">
                    <a16:creationId xmlns:a16="http://schemas.microsoft.com/office/drawing/2014/main" id="{DE13EF5B-8BAA-43B8-9363-1EF77F93FA41}"/>
                  </a:ext>
                </a:extLst>
              </p:cNvPr>
              <p:cNvSpPr>
                <a:spLocks noChangeShapeType="1"/>
              </p:cNvSpPr>
              <p:nvPr/>
            </p:nvSpPr>
            <p:spPr bwMode="auto">
              <a:xfrm>
                <a:off x="1344"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79" name="Line 79">
                <a:extLst>
                  <a:ext uri="{FF2B5EF4-FFF2-40B4-BE49-F238E27FC236}">
                    <a16:creationId xmlns:a16="http://schemas.microsoft.com/office/drawing/2014/main" id="{E12F84E4-F4FD-4B21-8F1C-370932CBE81A}"/>
                  </a:ext>
                </a:extLst>
              </p:cNvPr>
              <p:cNvSpPr>
                <a:spLocks noChangeShapeType="1"/>
              </p:cNvSpPr>
              <p:nvPr/>
            </p:nvSpPr>
            <p:spPr bwMode="auto">
              <a:xfrm>
                <a:off x="1392"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5132" name="Group 80">
              <a:extLst>
                <a:ext uri="{FF2B5EF4-FFF2-40B4-BE49-F238E27FC236}">
                  <a16:creationId xmlns:a16="http://schemas.microsoft.com/office/drawing/2014/main" id="{3B9B0A12-872F-4E80-AD77-F177F086373E}"/>
                </a:ext>
              </a:extLst>
            </p:cNvPr>
            <p:cNvGrpSpPr>
              <a:grpSpLocks/>
            </p:cNvGrpSpPr>
            <p:nvPr/>
          </p:nvGrpSpPr>
          <p:grpSpPr bwMode="auto">
            <a:xfrm rot="-5400000">
              <a:off x="3646" y="869"/>
              <a:ext cx="472" cy="84"/>
              <a:chOff x="960" y="1104"/>
              <a:chExt cx="432" cy="144"/>
            </a:xfrm>
          </p:grpSpPr>
          <p:sp>
            <p:nvSpPr>
              <p:cNvPr id="5160" name="Line 81">
                <a:extLst>
                  <a:ext uri="{FF2B5EF4-FFF2-40B4-BE49-F238E27FC236}">
                    <a16:creationId xmlns:a16="http://schemas.microsoft.com/office/drawing/2014/main" id="{56EF0D32-DED1-4D61-AA98-04EDC9D11408}"/>
                  </a:ext>
                </a:extLst>
              </p:cNvPr>
              <p:cNvSpPr>
                <a:spLocks noChangeShapeType="1"/>
              </p:cNvSpPr>
              <p:nvPr/>
            </p:nvSpPr>
            <p:spPr bwMode="auto">
              <a:xfrm>
                <a:off x="960"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61" name="Line 82">
                <a:extLst>
                  <a:ext uri="{FF2B5EF4-FFF2-40B4-BE49-F238E27FC236}">
                    <a16:creationId xmlns:a16="http://schemas.microsoft.com/office/drawing/2014/main" id="{13588121-4C33-4333-9035-B308EBA05DCB}"/>
                  </a:ext>
                </a:extLst>
              </p:cNvPr>
              <p:cNvSpPr>
                <a:spLocks noChangeShapeType="1"/>
              </p:cNvSpPr>
              <p:nvPr/>
            </p:nvSpPr>
            <p:spPr bwMode="auto">
              <a:xfrm>
                <a:off x="1008"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62" name="Line 83">
                <a:extLst>
                  <a:ext uri="{FF2B5EF4-FFF2-40B4-BE49-F238E27FC236}">
                    <a16:creationId xmlns:a16="http://schemas.microsoft.com/office/drawing/2014/main" id="{FCF1DB69-06BD-4353-8D6D-710A6401ACB9}"/>
                  </a:ext>
                </a:extLst>
              </p:cNvPr>
              <p:cNvSpPr>
                <a:spLocks noChangeShapeType="1"/>
              </p:cNvSpPr>
              <p:nvPr/>
            </p:nvSpPr>
            <p:spPr bwMode="auto">
              <a:xfrm>
                <a:off x="1056"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63" name="Line 84">
                <a:extLst>
                  <a:ext uri="{FF2B5EF4-FFF2-40B4-BE49-F238E27FC236}">
                    <a16:creationId xmlns:a16="http://schemas.microsoft.com/office/drawing/2014/main" id="{287BCB59-F20A-48D3-8D75-22ED72DF95F7}"/>
                  </a:ext>
                </a:extLst>
              </p:cNvPr>
              <p:cNvSpPr>
                <a:spLocks noChangeShapeType="1"/>
              </p:cNvSpPr>
              <p:nvPr/>
            </p:nvSpPr>
            <p:spPr bwMode="auto">
              <a:xfrm>
                <a:off x="1104"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64" name="Line 85">
                <a:extLst>
                  <a:ext uri="{FF2B5EF4-FFF2-40B4-BE49-F238E27FC236}">
                    <a16:creationId xmlns:a16="http://schemas.microsoft.com/office/drawing/2014/main" id="{A120FE70-1259-4779-9D01-ECB4C48CA2DB}"/>
                  </a:ext>
                </a:extLst>
              </p:cNvPr>
              <p:cNvSpPr>
                <a:spLocks noChangeShapeType="1"/>
              </p:cNvSpPr>
              <p:nvPr/>
            </p:nvSpPr>
            <p:spPr bwMode="auto">
              <a:xfrm>
                <a:off x="1152"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65" name="Line 86">
                <a:extLst>
                  <a:ext uri="{FF2B5EF4-FFF2-40B4-BE49-F238E27FC236}">
                    <a16:creationId xmlns:a16="http://schemas.microsoft.com/office/drawing/2014/main" id="{C693126D-2D86-4DCE-B4C8-59ACA808FB10}"/>
                  </a:ext>
                </a:extLst>
              </p:cNvPr>
              <p:cNvSpPr>
                <a:spLocks noChangeShapeType="1"/>
              </p:cNvSpPr>
              <p:nvPr/>
            </p:nvSpPr>
            <p:spPr bwMode="auto">
              <a:xfrm>
                <a:off x="1200"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66" name="Line 87">
                <a:extLst>
                  <a:ext uri="{FF2B5EF4-FFF2-40B4-BE49-F238E27FC236}">
                    <a16:creationId xmlns:a16="http://schemas.microsoft.com/office/drawing/2014/main" id="{2EFF51D2-A0DF-474B-B7DB-270BFA4B9B8F}"/>
                  </a:ext>
                </a:extLst>
              </p:cNvPr>
              <p:cNvSpPr>
                <a:spLocks noChangeShapeType="1"/>
              </p:cNvSpPr>
              <p:nvPr/>
            </p:nvSpPr>
            <p:spPr bwMode="auto">
              <a:xfrm>
                <a:off x="1248"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67" name="Line 88">
                <a:extLst>
                  <a:ext uri="{FF2B5EF4-FFF2-40B4-BE49-F238E27FC236}">
                    <a16:creationId xmlns:a16="http://schemas.microsoft.com/office/drawing/2014/main" id="{39FB86FE-D77E-4891-9C6F-B32626D03E96}"/>
                  </a:ext>
                </a:extLst>
              </p:cNvPr>
              <p:cNvSpPr>
                <a:spLocks noChangeShapeType="1"/>
              </p:cNvSpPr>
              <p:nvPr/>
            </p:nvSpPr>
            <p:spPr bwMode="auto">
              <a:xfrm>
                <a:off x="1296"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68" name="Line 89">
                <a:extLst>
                  <a:ext uri="{FF2B5EF4-FFF2-40B4-BE49-F238E27FC236}">
                    <a16:creationId xmlns:a16="http://schemas.microsoft.com/office/drawing/2014/main" id="{F2F95BF1-D164-4503-A77E-5EEF66313D22}"/>
                  </a:ext>
                </a:extLst>
              </p:cNvPr>
              <p:cNvSpPr>
                <a:spLocks noChangeShapeType="1"/>
              </p:cNvSpPr>
              <p:nvPr/>
            </p:nvSpPr>
            <p:spPr bwMode="auto">
              <a:xfrm>
                <a:off x="1344"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69" name="Line 90">
                <a:extLst>
                  <a:ext uri="{FF2B5EF4-FFF2-40B4-BE49-F238E27FC236}">
                    <a16:creationId xmlns:a16="http://schemas.microsoft.com/office/drawing/2014/main" id="{D312822B-C57C-4684-A39F-2320DC2D1447}"/>
                  </a:ext>
                </a:extLst>
              </p:cNvPr>
              <p:cNvSpPr>
                <a:spLocks noChangeShapeType="1"/>
              </p:cNvSpPr>
              <p:nvPr/>
            </p:nvSpPr>
            <p:spPr bwMode="auto">
              <a:xfrm>
                <a:off x="1392"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5133" name="Line 91">
              <a:extLst>
                <a:ext uri="{FF2B5EF4-FFF2-40B4-BE49-F238E27FC236}">
                  <a16:creationId xmlns:a16="http://schemas.microsoft.com/office/drawing/2014/main" id="{90DA220A-F3E7-4072-BB16-5E5E94A671AA}"/>
                </a:ext>
              </a:extLst>
            </p:cNvPr>
            <p:cNvSpPr>
              <a:spLocks noChangeShapeType="1"/>
            </p:cNvSpPr>
            <p:nvPr/>
          </p:nvSpPr>
          <p:spPr bwMode="auto">
            <a:xfrm>
              <a:off x="3840" y="471"/>
              <a:ext cx="1632" cy="22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34" name="Line 92">
              <a:extLst>
                <a:ext uri="{FF2B5EF4-FFF2-40B4-BE49-F238E27FC236}">
                  <a16:creationId xmlns:a16="http://schemas.microsoft.com/office/drawing/2014/main" id="{E451D43E-66CF-4FC1-B2AD-C42D16BD12BA}"/>
                </a:ext>
              </a:extLst>
            </p:cNvPr>
            <p:cNvSpPr>
              <a:spLocks noChangeShapeType="1"/>
            </p:cNvSpPr>
            <p:nvPr/>
          </p:nvSpPr>
          <p:spPr bwMode="auto">
            <a:xfrm>
              <a:off x="3840" y="480"/>
              <a:ext cx="0" cy="22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35" name="Line 93">
              <a:extLst>
                <a:ext uri="{FF2B5EF4-FFF2-40B4-BE49-F238E27FC236}">
                  <a16:creationId xmlns:a16="http://schemas.microsoft.com/office/drawing/2014/main" id="{41366E07-3D51-4508-A6DA-8B6392BC818C}"/>
                </a:ext>
              </a:extLst>
            </p:cNvPr>
            <p:cNvSpPr>
              <a:spLocks noChangeShapeType="1"/>
            </p:cNvSpPr>
            <p:nvPr/>
          </p:nvSpPr>
          <p:spPr bwMode="auto">
            <a:xfrm>
              <a:off x="3840" y="2688"/>
              <a:ext cx="16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5136" name="Group 94">
              <a:extLst>
                <a:ext uri="{FF2B5EF4-FFF2-40B4-BE49-F238E27FC236}">
                  <a16:creationId xmlns:a16="http://schemas.microsoft.com/office/drawing/2014/main" id="{85910788-E081-4AEE-8CEA-3137C6AFACA6}"/>
                </a:ext>
              </a:extLst>
            </p:cNvPr>
            <p:cNvGrpSpPr>
              <a:grpSpLocks/>
            </p:cNvGrpSpPr>
            <p:nvPr/>
          </p:nvGrpSpPr>
          <p:grpSpPr bwMode="auto">
            <a:xfrm rot="-5400000">
              <a:off x="4917" y="2308"/>
              <a:ext cx="96" cy="661"/>
              <a:chOff x="1008" y="1319"/>
              <a:chExt cx="96" cy="661"/>
            </a:xfrm>
          </p:grpSpPr>
          <p:sp>
            <p:nvSpPr>
              <p:cNvPr id="5140" name="Line 95">
                <a:extLst>
                  <a:ext uri="{FF2B5EF4-FFF2-40B4-BE49-F238E27FC236}">
                    <a16:creationId xmlns:a16="http://schemas.microsoft.com/office/drawing/2014/main" id="{CEC75C2A-1DC6-486C-BA95-A2BDEDFBA2C3}"/>
                  </a:ext>
                </a:extLst>
              </p:cNvPr>
              <p:cNvSpPr>
                <a:spLocks noChangeShapeType="1"/>
              </p:cNvSpPr>
              <p:nvPr/>
            </p:nvSpPr>
            <p:spPr bwMode="auto">
              <a:xfrm rot="-5400000">
                <a:off x="1056" y="193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41" name="Line 96">
                <a:extLst>
                  <a:ext uri="{FF2B5EF4-FFF2-40B4-BE49-F238E27FC236}">
                    <a16:creationId xmlns:a16="http://schemas.microsoft.com/office/drawing/2014/main" id="{D5C7F688-810A-4759-9AC3-6ED5CAECEA7E}"/>
                  </a:ext>
                </a:extLst>
              </p:cNvPr>
              <p:cNvSpPr>
                <a:spLocks noChangeShapeType="1"/>
              </p:cNvSpPr>
              <p:nvPr/>
            </p:nvSpPr>
            <p:spPr bwMode="auto">
              <a:xfrm rot="-5400000">
                <a:off x="1040" y="1912"/>
                <a:ext cx="0" cy="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42" name="Line 97">
                <a:extLst>
                  <a:ext uri="{FF2B5EF4-FFF2-40B4-BE49-F238E27FC236}">
                    <a16:creationId xmlns:a16="http://schemas.microsoft.com/office/drawing/2014/main" id="{D0848572-129D-4EBF-B7A3-3CE76C68C95C}"/>
                  </a:ext>
                </a:extLst>
              </p:cNvPr>
              <p:cNvSpPr>
                <a:spLocks noChangeShapeType="1"/>
              </p:cNvSpPr>
              <p:nvPr/>
            </p:nvSpPr>
            <p:spPr bwMode="auto">
              <a:xfrm rot="-5400000">
                <a:off x="1056" y="1859"/>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43" name="Line 98">
                <a:extLst>
                  <a:ext uri="{FF2B5EF4-FFF2-40B4-BE49-F238E27FC236}">
                    <a16:creationId xmlns:a16="http://schemas.microsoft.com/office/drawing/2014/main" id="{DE43B508-C529-442B-9517-0BA6E52E35A7}"/>
                  </a:ext>
                </a:extLst>
              </p:cNvPr>
              <p:cNvSpPr>
                <a:spLocks noChangeShapeType="1"/>
              </p:cNvSpPr>
              <p:nvPr/>
            </p:nvSpPr>
            <p:spPr bwMode="auto">
              <a:xfrm rot="-5400000">
                <a:off x="1040" y="1839"/>
                <a:ext cx="0" cy="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44" name="Line 99">
                <a:extLst>
                  <a:ext uri="{FF2B5EF4-FFF2-40B4-BE49-F238E27FC236}">
                    <a16:creationId xmlns:a16="http://schemas.microsoft.com/office/drawing/2014/main" id="{51BCAAF1-B5E5-4196-8B03-D15DB859B0A8}"/>
                  </a:ext>
                </a:extLst>
              </p:cNvPr>
              <p:cNvSpPr>
                <a:spLocks noChangeShapeType="1"/>
              </p:cNvSpPr>
              <p:nvPr/>
            </p:nvSpPr>
            <p:spPr bwMode="auto">
              <a:xfrm rot="-5400000">
                <a:off x="1056" y="1786"/>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45" name="Line 100">
                <a:extLst>
                  <a:ext uri="{FF2B5EF4-FFF2-40B4-BE49-F238E27FC236}">
                    <a16:creationId xmlns:a16="http://schemas.microsoft.com/office/drawing/2014/main" id="{5709232B-3DD9-412A-B77F-5D8F059C9971}"/>
                  </a:ext>
                </a:extLst>
              </p:cNvPr>
              <p:cNvSpPr>
                <a:spLocks noChangeShapeType="1"/>
              </p:cNvSpPr>
              <p:nvPr/>
            </p:nvSpPr>
            <p:spPr bwMode="auto">
              <a:xfrm rot="-5400000">
                <a:off x="1040" y="1766"/>
                <a:ext cx="0" cy="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46" name="Line 101">
                <a:extLst>
                  <a:ext uri="{FF2B5EF4-FFF2-40B4-BE49-F238E27FC236}">
                    <a16:creationId xmlns:a16="http://schemas.microsoft.com/office/drawing/2014/main" id="{FC916D4C-389D-4160-AA82-E8FA2902116A}"/>
                  </a:ext>
                </a:extLst>
              </p:cNvPr>
              <p:cNvSpPr>
                <a:spLocks noChangeShapeType="1"/>
              </p:cNvSpPr>
              <p:nvPr/>
            </p:nvSpPr>
            <p:spPr bwMode="auto">
              <a:xfrm rot="-5400000">
                <a:off x="1056" y="1713"/>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47" name="Line 102">
                <a:extLst>
                  <a:ext uri="{FF2B5EF4-FFF2-40B4-BE49-F238E27FC236}">
                    <a16:creationId xmlns:a16="http://schemas.microsoft.com/office/drawing/2014/main" id="{61E059E3-FB16-4FF1-B2E2-C38532F51D8E}"/>
                  </a:ext>
                </a:extLst>
              </p:cNvPr>
              <p:cNvSpPr>
                <a:spLocks noChangeShapeType="1"/>
              </p:cNvSpPr>
              <p:nvPr/>
            </p:nvSpPr>
            <p:spPr bwMode="auto">
              <a:xfrm rot="-5400000">
                <a:off x="1040" y="1693"/>
                <a:ext cx="0" cy="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48" name="Line 103">
                <a:extLst>
                  <a:ext uri="{FF2B5EF4-FFF2-40B4-BE49-F238E27FC236}">
                    <a16:creationId xmlns:a16="http://schemas.microsoft.com/office/drawing/2014/main" id="{491B6EB2-A929-4758-AA48-52DD3E2ED853}"/>
                  </a:ext>
                </a:extLst>
              </p:cNvPr>
              <p:cNvSpPr>
                <a:spLocks noChangeShapeType="1"/>
              </p:cNvSpPr>
              <p:nvPr/>
            </p:nvSpPr>
            <p:spPr bwMode="auto">
              <a:xfrm rot="-5400000">
                <a:off x="1056" y="164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5149" name="Group 104">
                <a:extLst>
                  <a:ext uri="{FF2B5EF4-FFF2-40B4-BE49-F238E27FC236}">
                    <a16:creationId xmlns:a16="http://schemas.microsoft.com/office/drawing/2014/main" id="{80696064-25CF-4085-BCEA-1B110C41E6CA}"/>
                  </a:ext>
                </a:extLst>
              </p:cNvPr>
              <p:cNvGrpSpPr>
                <a:grpSpLocks/>
              </p:cNvGrpSpPr>
              <p:nvPr/>
            </p:nvGrpSpPr>
            <p:grpSpPr bwMode="auto">
              <a:xfrm rot="-5400000">
                <a:off x="891" y="1436"/>
                <a:ext cx="330" cy="96"/>
                <a:chOff x="960" y="1104"/>
                <a:chExt cx="432" cy="144"/>
              </a:xfrm>
            </p:grpSpPr>
            <p:sp>
              <p:nvSpPr>
                <p:cNvPr id="5150" name="Line 105">
                  <a:extLst>
                    <a:ext uri="{FF2B5EF4-FFF2-40B4-BE49-F238E27FC236}">
                      <a16:creationId xmlns:a16="http://schemas.microsoft.com/office/drawing/2014/main" id="{A01A49DD-AE7E-42AF-ADDD-CB7218DA0540}"/>
                    </a:ext>
                  </a:extLst>
                </p:cNvPr>
                <p:cNvSpPr>
                  <a:spLocks noChangeShapeType="1"/>
                </p:cNvSpPr>
                <p:nvPr/>
              </p:nvSpPr>
              <p:spPr bwMode="auto">
                <a:xfrm>
                  <a:off x="960"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51" name="Line 106">
                  <a:extLst>
                    <a:ext uri="{FF2B5EF4-FFF2-40B4-BE49-F238E27FC236}">
                      <a16:creationId xmlns:a16="http://schemas.microsoft.com/office/drawing/2014/main" id="{72911282-B667-4A19-B7BD-08CB27376215}"/>
                    </a:ext>
                  </a:extLst>
                </p:cNvPr>
                <p:cNvSpPr>
                  <a:spLocks noChangeShapeType="1"/>
                </p:cNvSpPr>
                <p:nvPr/>
              </p:nvSpPr>
              <p:spPr bwMode="auto">
                <a:xfrm>
                  <a:off x="1008"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52" name="Line 107">
                  <a:extLst>
                    <a:ext uri="{FF2B5EF4-FFF2-40B4-BE49-F238E27FC236}">
                      <a16:creationId xmlns:a16="http://schemas.microsoft.com/office/drawing/2014/main" id="{D0C3E9EF-4ADA-47E7-87A4-B919FC563DBB}"/>
                    </a:ext>
                  </a:extLst>
                </p:cNvPr>
                <p:cNvSpPr>
                  <a:spLocks noChangeShapeType="1"/>
                </p:cNvSpPr>
                <p:nvPr/>
              </p:nvSpPr>
              <p:spPr bwMode="auto">
                <a:xfrm>
                  <a:off x="1056"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53" name="Line 108">
                  <a:extLst>
                    <a:ext uri="{FF2B5EF4-FFF2-40B4-BE49-F238E27FC236}">
                      <a16:creationId xmlns:a16="http://schemas.microsoft.com/office/drawing/2014/main" id="{AFB4A693-4C37-40D8-A4E6-9B20BAD034D0}"/>
                    </a:ext>
                  </a:extLst>
                </p:cNvPr>
                <p:cNvSpPr>
                  <a:spLocks noChangeShapeType="1"/>
                </p:cNvSpPr>
                <p:nvPr/>
              </p:nvSpPr>
              <p:spPr bwMode="auto">
                <a:xfrm>
                  <a:off x="1104"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54" name="Line 109">
                  <a:extLst>
                    <a:ext uri="{FF2B5EF4-FFF2-40B4-BE49-F238E27FC236}">
                      <a16:creationId xmlns:a16="http://schemas.microsoft.com/office/drawing/2014/main" id="{80121D47-8A20-45FA-952A-7E621AA7D414}"/>
                    </a:ext>
                  </a:extLst>
                </p:cNvPr>
                <p:cNvSpPr>
                  <a:spLocks noChangeShapeType="1"/>
                </p:cNvSpPr>
                <p:nvPr/>
              </p:nvSpPr>
              <p:spPr bwMode="auto">
                <a:xfrm>
                  <a:off x="1152"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55" name="Line 110">
                  <a:extLst>
                    <a:ext uri="{FF2B5EF4-FFF2-40B4-BE49-F238E27FC236}">
                      <a16:creationId xmlns:a16="http://schemas.microsoft.com/office/drawing/2014/main" id="{756112C3-7147-4859-9EB0-EB394105736E}"/>
                    </a:ext>
                  </a:extLst>
                </p:cNvPr>
                <p:cNvSpPr>
                  <a:spLocks noChangeShapeType="1"/>
                </p:cNvSpPr>
                <p:nvPr/>
              </p:nvSpPr>
              <p:spPr bwMode="auto">
                <a:xfrm>
                  <a:off x="1200"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56" name="Line 111">
                  <a:extLst>
                    <a:ext uri="{FF2B5EF4-FFF2-40B4-BE49-F238E27FC236}">
                      <a16:creationId xmlns:a16="http://schemas.microsoft.com/office/drawing/2014/main" id="{3C8BEABF-1CD8-438D-A5CA-548AAAAEBA31}"/>
                    </a:ext>
                  </a:extLst>
                </p:cNvPr>
                <p:cNvSpPr>
                  <a:spLocks noChangeShapeType="1"/>
                </p:cNvSpPr>
                <p:nvPr/>
              </p:nvSpPr>
              <p:spPr bwMode="auto">
                <a:xfrm>
                  <a:off x="1248"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57" name="Line 112">
                  <a:extLst>
                    <a:ext uri="{FF2B5EF4-FFF2-40B4-BE49-F238E27FC236}">
                      <a16:creationId xmlns:a16="http://schemas.microsoft.com/office/drawing/2014/main" id="{F0434FD1-E76C-491D-AB1F-C4DC29A2E737}"/>
                    </a:ext>
                  </a:extLst>
                </p:cNvPr>
                <p:cNvSpPr>
                  <a:spLocks noChangeShapeType="1"/>
                </p:cNvSpPr>
                <p:nvPr/>
              </p:nvSpPr>
              <p:spPr bwMode="auto">
                <a:xfrm>
                  <a:off x="1296"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58" name="Line 113">
                  <a:extLst>
                    <a:ext uri="{FF2B5EF4-FFF2-40B4-BE49-F238E27FC236}">
                      <a16:creationId xmlns:a16="http://schemas.microsoft.com/office/drawing/2014/main" id="{318BCC65-0C80-4CC3-A91D-A8A05094C8EC}"/>
                    </a:ext>
                  </a:extLst>
                </p:cNvPr>
                <p:cNvSpPr>
                  <a:spLocks noChangeShapeType="1"/>
                </p:cNvSpPr>
                <p:nvPr/>
              </p:nvSpPr>
              <p:spPr bwMode="auto">
                <a:xfrm>
                  <a:off x="1344" y="110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59" name="Line 114">
                  <a:extLst>
                    <a:ext uri="{FF2B5EF4-FFF2-40B4-BE49-F238E27FC236}">
                      <a16:creationId xmlns:a16="http://schemas.microsoft.com/office/drawing/2014/main" id="{3E5B11B6-DC8C-4ED7-9ED3-A73A2D560087}"/>
                    </a:ext>
                  </a:extLst>
                </p:cNvPr>
                <p:cNvSpPr>
                  <a:spLocks noChangeShapeType="1"/>
                </p:cNvSpPr>
                <p:nvPr/>
              </p:nvSpPr>
              <p:spPr bwMode="auto">
                <a:xfrm>
                  <a:off x="1392" y="110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pSp>
        <p:sp>
          <p:nvSpPr>
            <p:cNvPr id="5137" name="Line 115">
              <a:extLst>
                <a:ext uri="{FF2B5EF4-FFF2-40B4-BE49-F238E27FC236}">
                  <a16:creationId xmlns:a16="http://schemas.microsoft.com/office/drawing/2014/main" id="{5E3AFF33-C88A-453D-AB21-6B504AA1560C}"/>
                </a:ext>
              </a:extLst>
            </p:cNvPr>
            <p:cNvSpPr>
              <a:spLocks noChangeShapeType="1"/>
            </p:cNvSpPr>
            <p:nvPr/>
          </p:nvSpPr>
          <p:spPr bwMode="auto">
            <a:xfrm>
              <a:off x="4032" y="1254"/>
              <a:ext cx="0"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38" name="Line 116">
              <a:extLst>
                <a:ext uri="{FF2B5EF4-FFF2-40B4-BE49-F238E27FC236}">
                  <a16:creationId xmlns:a16="http://schemas.microsoft.com/office/drawing/2014/main" id="{B2697637-8C79-48E9-B033-92280E4D4B71}"/>
                </a:ext>
              </a:extLst>
            </p:cNvPr>
            <p:cNvSpPr>
              <a:spLocks noChangeShapeType="1"/>
            </p:cNvSpPr>
            <p:nvPr/>
          </p:nvSpPr>
          <p:spPr bwMode="auto">
            <a:xfrm>
              <a:off x="4032" y="2448"/>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39" name="Line 117">
              <a:extLst>
                <a:ext uri="{FF2B5EF4-FFF2-40B4-BE49-F238E27FC236}">
                  <a16:creationId xmlns:a16="http://schemas.microsoft.com/office/drawing/2014/main" id="{50C052A4-1AAF-45CE-A034-6B7DCC16D6D0}"/>
                </a:ext>
              </a:extLst>
            </p:cNvPr>
            <p:cNvSpPr>
              <a:spLocks noChangeShapeType="1"/>
            </p:cNvSpPr>
            <p:nvPr/>
          </p:nvSpPr>
          <p:spPr bwMode="auto">
            <a:xfrm>
              <a:off x="4032" y="1248"/>
              <a:ext cx="912"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pic>
        <p:nvPicPr>
          <p:cNvPr id="43126" name="Picture 118" descr="PENCIL">
            <a:extLst>
              <a:ext uri="{FF2B5EF4-FFF2-40B4-BE49-F238E27FC236}">
                <a16:creationId xmlns:a16="http://schemas.microsoft.com/office/drawing/2014/main" id="{C60C3D98-3C21-476E-90D7-2AC13D106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855811">
            <a:off x="3513138" y="1897063"/>
            <a:ext cx="627062"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nodeType="afterGroup">
                            <p:stCondLst>
                              <p:cond delay="1"/>
                            </p:stCondLst>
                            <p:childTnLst>
                              <p:par>
                                <p:cTn id="14" presetID="35" presetClass="path" presetSubtype="0" accel="50000" decel="50000" fill="hold" nodeType="afterEffect">
                                  <p:stCondLst>
                                    <p:cond delay="0"/>
                                  </p:stCondLst>
                                  <p:childTnLst>
                                    <p:animMotion origin="layout" path="M 0.02483 1.43319E-7 L -0.43767 -0.00092 " pathEditMode="relative" rAng="0" ptsTypes="AA">
                                      <p:cBhvr>
                                        <p:cTn id="15" dur="2000" fill="hold"/>
                                        <p:tgtEl>
                                          <p:spTgt spid="5"/>
                                        </p:tgtEl>
                                        <p:attrNameLst>
                                          <p:attrName>ppt_x,ppt_y</p:attrName>
                                        </p:attrNameLst>
                                      </p:cBhvr>
                                      <p:rCtr x="-23100" y="0"/>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43023"/>
                                        </p:tgtEl>
                                        <p:attrNameLst>
                                          <p:attrName>style.visibility</p:attrName>
                                        </p:attrNameLst>
                                      </p:cBhvr>
                                      <p:to>
                                        <p:strVal val="visible"/>
                                      </p:to>
                                    </p:set>
                                    <p:animEffect transition="in" filter="strips(downLeft)">
                                      <p:cBhvr>
                                        <p:cTn id="20" dur="2000"/>
                                        <p:tgtEl>
                                          <p:spTgt spid="43023"/>
                                        </p:tgtEl>
                                      </p:cBhvr>
                                    </p:animEffect>
                                  </p:childTnLst>
                                </p:cTn>
                              </p:par>
                              <p:par>
                                <p:cTn id="21" presetID="1" presetClass="entr" presetSubtype="0" fill="hold" nodeType="withEffect">
                                  <p:stCondLst>
                                    <p:cond delay="0"/>
                                  </p:stCondLst>
                                  <p:childTnLst>
                                    <p:set>
                                      <p:cBhvr>
                                        <p:cTn id="22" dur="1" fill="hold">
                                          <p:stCondLst>
                                            <p:cond delay="0"/>
                                          </p:stCondLst>
                                        </p:cTn>
                                        <p:tgtEl>
                                          <p:spTgt spid="43126"/>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0.01475 -0.04625 L 0.01493 0.32855 " pathEditMode="relative" rAng="0" ptsTypes="AA">
                                      <p:cBhvr>
                                        <p:cTn id="24" dur="2000" fill="hold"/>
                                        <p:tgtEl>
                                          <p:spTgt spid="43126"/>
                                        </p:tgtEl>
                                        <p:attrNameLst>
                                          <p:attrName>ppt_x,ppt_y</p:attrName>
                                        </p:attrNameLst>
                                      </p:cBhvr>
                                      <p:rCtr x="0" y="18700"/>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3032"/>
                                        </p:tgtEl>
                                        <p:attrNameLst>
                                          <p:attrName>style.visibility</p:attrName>
                                        </p:attrNameLst>
                                      </p:cBhvr>
                                      <p:to>
                                        <p:strVal val="visible"/>
                                      </p:to>
                                    </p:set>
                                    <p:animEffect transition="in" filter="blinds(horizontal)">
                                      <p:cBhvr>
                                        <p:cTn id="29" dur="500"/>
                                        <p:tgtEl>
                                          <p:spTgt spid="43032"/>
                                        </p:tgtEl>
                                      </p:cBhvr>
                                    </p:animEffect>
                                  </p:childTnLst>
                                </p:cTn>
                              </p:par>
                              <p:par>
                                <p:cTn id="30" presetID="3" presetClass="entr" presetSubtype="1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par>
                          <p:cTn id="33" fill="hold" nodeType="afterGroup">
                            <p:stCondLst>
                              <p:cond delay="500"/>
                            </p:stCondLst>
                            <p:childTnLst>
                              <p:par>
                                <p:cTn id="34" presetID="8" presetClass="exit" presetSubtype="16" fill="hold" nodeType="afterEffect">
                                  <p:stCondLst>
                                    <p:cond delay="0"/>
                                  </p:stCondLst>
                                  <p:childTnLst>
                                    <p:animEffect transition="out" filter="diamond(in)">
                                      <p:cBhvr>
                                        <p:cTn id="35" dur="1000"/>
                                        <p:tgtEl>
                                          <p:spTgt spid="5"/>
                                        </p:tgtEl>
                                      </p:cBhvr>
                                    </p:animEffect>
                                    <p:set>
                                      <p:cBhvr>
                                        <p:cTn id="36" dur="1" fill="hold">
                                          <p:stCondLst>
                                            <p:cond delay="999"/>
                                          </p:stCondLst>
                                        </p:cTn>
                                        <p:tgtEl>
                                          <p:spTgt spid="5"/>
                                        </p:tgtEl>
                                        <p:attrNameLst>
                                          <p:attrName>style.visibility</p:attrName>
                                        </p:attrNameLst>
                                      </p:cBhvr>
                                      <p:to>
                                        <p:strVal val="hidden"/>
                                      </p:to>
                                    </p:set>
                                  </p:childTnLst>
                                </p:cTn>
                              </p:par>
                              <p:par>
                                <p:cTn id="37" presetID="18" presetClass="exit" presetSubtype="12" fill="hold" nodeType="withEffect">
                                  <p:stCondLst>
                                    <p:cond delay="0"/>
                                  </p:stCondLst>
                                  <p:childTnLst>
                                    <p:animEffect transition="out" filter="strips(downLeft)">
                                      <p:cBhvr>
                                        <p:cTn id="38" dur="500"/>
                                        <p:tgtEl>
                                          <p:spTgt spid="43126"/>
                                        </p:tgtEl>
                                      </p:cBhvr>
                                    </p:animEffect>
                                    <p:set>
                                      <p:cBhvr>
                                        <p:cTn id="39" dur="1" fill="hold">
                                          <p:stCondLst>
                                            <p:cond delay="499"/>
                                          </p:stCondLst>
                                        </p:cTn>
                                        <p:tgtEl>
                                          <p:spTgt spid="43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PENCIL">
            <a:extLst>
              <a:ext uri="{FF2B5EF4-FFF2-40B4-BE49-F238E27FC236}">
                <a16:creationId xmlns:a16="http://schemas.microsoft.com/office/drawing/2014/main" id="{6F60455E-A6FB-42E6-9957-623316B03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51777">
            <a:off x="4406901" y="2789238"/>
            <a:ext cx="62706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Oval 4">
            <a:extLst>
              <a:ext uri="{FF2B5EF4-FFF2-40B4-BE49-F238E27FC236}">
                <a16:creationId xmlns:a16="http://schemas.microsoft.com/office/drawing/2014/main" id="{3D2CEB1F-40CD-4D9A-BC04-9961FDCAC774}"/>
              </a:ext>
            </a:extLst>
          </p:cNvPr>
          <p:cNvSpPr>
            <a:spLocks noChangeArrowheads="1"/>
          </p:cNvSpPr>
          <p:nvPr/>
        </p:nvSpPr>
        <p:spPr bwMode="auto">
          <a:xfrm>
            <a:off x="7559676" y="4768851"/>
            <a:ext cx="117475" cy="117475"/>
          </a:xfrm>
          <a:prstGeom prst="ellipse">
            <a:avLst/>
          </a:prstGeom>
          <a:solidFill>
            <a:srgbClr val="D54011"/>
          </a:solidFill>
          <a:ln w="9525">
            <a:solidFill>
              <a:srgbClr val="D54011"/>
            </a:solidFill>
            <a:round/>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vi-VN"/>
          </a:p>
        </p:txBody>
      </p:sp>
      <p:sp>
        <p:nvSpPr>
          <p:cNvPr id="9221" name="Line 5">
            <a:extLst>
              <a:ext uri="{FF2B5EF4-FFF2-40B4-BE49-F238E27FC236}">
                <a16:creationId xmlns:a16="http://schemas.microsoft.com/office/drawing/2014/main" id="{5E0FF80F-1CA2-427E-8EA8-F16670221667}"/>
              </a:ext>
            </a:extLst>
          </p:cNvPr>
          <p:cNvSpPr>
            <a:spLocks noChangeShapeType="1"/>
          </p:cNvSpPr>
          <p:nvPr/>
        </p:nvSpPr>
        <p:spPr bwMode="auto">
          <a:xfrm>
            <a:off x="4572000" y="3881438"/>
            <a:ext cx="3048000" cy="990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46" name="Text Box 30">
            <a:extLst>
              <a:ext uri="{FF2B5EF4-FFF2-40B4-BE49-F238E27FC236}">
                <a16:creationId xmlns:a16="http://schemas.microsoft.com/office/drawing/2014/main" id="{ADCC6D2F-4111-4DA1-BCE1-BFF1E0AC365F}"/>
              </a:ext>
            </a:extLst>
          </p:cNvPr>
          <p:cNvSpPr txBox="1">
            <a:spLocks noChangeArrowheads="1"/>
          </p:cNvSpPr>
          <p:nvPr/>
        </p:nvSpPr>
        <p:spPr bwMode="auto">
          <a:xfrm>
            <a:off x="7835900" y="423545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M</a:t>
            </a:r>
          </a:p>
        </p:txBody>
      </p:sp>
      <p:pic>
        <p:nvPicPr>
          <p:cNvPr id="9247" name="Picture 31">
            <a:extLst>
              <a:ext uri="{FF2B5EF4-FFF2-40B4-BE49-F238E27FC236}">
                <a16:creationId xmlns:a16="http://schemas.microsoft.com/office/drawing/2014/main" id="{931D6D46-71F0-4F54-BDF0-59377CF6A7B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921138">
            <a:off x="3816350" y="2921000"/>
            <a:ext cx="5334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53">
            <a:extLst>
              <a:ext uri="{FF2B5EF4-FFF2-40B4-BE49-F238E27FC236}">
                <a16:creationId xmlns:a16="http://schemas.microsoft.com/office/drawing/2014/main" id="{B68EB2F3-1948-456E-B5B6-24C8C83F0B6C}"/>
              </a:ext>
            </a:extLst>
          </p:cNvPr>
          <p:cNvGrpSpPr>
            <a:grpSpLocks/>
          </p:cNvGrpSpPr>
          <p:nvPr/>
        </p:nvGrpSpPr>
        <p:grpSpPr bwMode="auto">
          <a:xfrm>
            <a:off x="3035300" y="3321051"/>
            <a:ext cx="6172200" cy="3146425"/>
            <a:chOff x="952" y="1471"/>
            <a:chExt cx="3888" cy="1982"/>
          </a:xfrm>
        </p:grpSpPr>
        <p:sp>
          <p:nvSpPr>
            <p:cNvPr id="6187" name="Line 37">
              <a:extLst>
                <a:ext uri="{FF2B5EF4-FFF2-40B4-BE49-F238E27FC236}">
                  <a16:creationId xmlns:a16="http://schemas.microsoft.com/office/drawing/2014/main" id="{3DF3C307-83C5-4CCB-B104-C1AD1135C6D1}"/>
                </a:ext>
              </a:extLst>
            </p:cNvPr>
            <p:cNvSpPr>
              <a:spLocks noChangeShapeType="1"/>
            </p:cNvSpPr>
            <p:nvPr/>
          </p:nvSpPr>
          <p:spPr bwMode="auto">
            <a:xfrm>
              <a:off x="1926" y="1807"/>
              <a:ext cx="0" cy="1296"/>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grpSp>
          <p:nvGrpSpPr>
            <p:cNvPr id="6188" name="Group 252">
              <a:extLst>
                <a:ext uri="{FF2B5EF4-FFF2-40B4-BE49-F238E27FC236}">
                  <a16:creationId xmlns:a16="http://schemas.microsoft.com/office/drawing/2014/main" id="{8DC38138-A66C-40B3-80D4-050D84BA45C5}"/>
                </a:ext>
              </a:extLst>
            </p:cNvPr>
            <p:cNvGrpSpPr>
              <a:grpSpLocks/>
            </p:cNvGrpSpPr>
            <p:nvPr/>
          </p:nvGrpSpPr>
          <p:grpSpPr bwMode="auto">
            <a:xfrm>
              <a:off x="952" y="1471"/>
              <a:ext cx="3888" cy="1982"/>
              <a:chOff x="952" y="1471"/>
              <a:chExt cx="3888" cy="1982"/>
            </a:xfrm>
          </p:grpSpPr>
          <p:sp>
            <p:nvSpPr>
              <p:cNvPr id="6189" name="Text Box 33">
                <a:extLst>
                  <a:ext uri="{FF2B5EF4-FFF2-40B4-BE49-F238E27FC236}">
                    <a16:creationId xmlns:a16="http://schemas.microsoft.com/office/drawing/2014/main" id="{CEABF324-7B7C-4007-BF88-E13D6D04DD2F}"/>
                  </a:ext>
                </a:extLst>
              </p:cNvPr>
              <p:cNvSpPr txBox="1">
                <a:spLocks noChangeArrowheads="1"/>
              </p:cNvSpPr>
              <p:nvPr/>
            </p:nvSpPr>
            <p:spPr bwMode="auto">
              <a:xfrm>
                <a:off x="1672" y="1471"/>
                <a:ext cx="384" cy="33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t>A</a:t>
                </a:r>
              </a:p>
            </p:txBody>
          </p:sp>
          <p:sp>
            <p:nvSpPr>
              <p:cNvPr id="6190" name="Text Box 34">
                <a:extLst>
                  <a:ext uri="{FF2B5EF4-FFF2-40B4-BE49-F238E27FC236}">
                    <a16:creationId xmlns:a16="http://schemas.microsoft.com/office/drawing/2014/main" id="{FCF97C77-344E-4798-8459-8F4CCFDDBE9C}"/>
                  </a:ext>
                </a:extLst>
              </p:cNvPr>
              <p:cNvSpPr txBox="1">
                <a:spLocks noChangeArrowheads="1"/>
              </p:cNvSpPr>
              <p:nvPr/>
            </p:nvSpPr>
            <p:spPr bwMode="auto">
              <a:xfrm>
                <a:off x="3256" y="1519"/>
                <a:ext cx="384" cy="33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t>B</a:t>
                </a:r>
              </a:p>
            </p:txBody>
          </p:sp>
          <p:sp>
            <p:nvSpPr>
              <p:cNvPr id="6191" name="Text Box 35">
                <a:extLst>
                  <a:ext uri="{FF2B5EF4-FFF2-40B4-BE49-F238E27FC236}">
                    <a16:creationId xmlns:a16="http://schemas.microsoft.com/office/drawing/2014/main" id="{9879C1E2-7249-413E-8B53-E19EEFF036DC}"/>
                  </a:ext>
                </a:extLst>
              </p:cNvPr>
              <p:cNvSpPr txBox="1">
                <a:spLocks noChangeArrowheads="1"/>
              </p:cNvSpPr>
              <p:nvPr/>
            </p:nvSpPr>
            <p:spPr bwMode="auto">
              <a:xfrm>
                <a:off x="4456" y="3007"/>
                <a:ext cx="384" cy="33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t>C</a:t>
                </a:r>
              </a:p>
            </p:txBody>
          </p:sp>
          <p:sp>
            <p:nvSpPr>
              <p:cNvPr id="6192" name="Text Box 36">
                <a:extLst>
                  <a:ext uri="{FF2B5EF4-FFF2-40B4-BE49-F238E27FC236}">
                    <a16:creationId xmlns:a16="http://schemas.microsoft.com/office/drawing/2014/main" id="{DE7EEC78-7765-4EB2-96C4-F860E3500AB3}"/>
                  </a:ext>
                </a:extLst>
              </p:cNvPr>
              <p:cNvSpPr txBox="1">
                <a:spLocks noChangeArrowheads="1"/>
              </p:cNvSpPr>
              <p:nvPr/>
            </p:nvSpPr>
            <p:spPr bwMode="auto">
              <a:xfrm>
                <a:off x="952" y="3055"/>
                <a:ext cx="384" cy="33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t>D</a:t>
                </a:r>
              </a:p>
            </p:txBody>
          </p:sp>
          <p:grpSp>
            <p:nvGrpSpPr>
              <p:cNvPr id="6193" name="Group 38">
                <a:extLst>
                  <a:ext uri="{FF2B5EF4-FFF2-40B4-BE49-F238E27FC236}">
                    <a16:creationId xmlns:a16="http://schemas.microsoft.com/office/drawing/2014/main" id="{51F0A4D5-5F0D-4CAA-B2FD-5402286A8748}"/>
                  </a:ext>
                </a:extLst>
              </p:cNvPr>
              <p:cNvGrpSpPr>
                <a:grpSpLocks/>
              </p:cNvGrpSpPr>
              <p:nvPr/>
            </p:nvGrpSpPr>
            <p:grpSpPr bwMode="auto">
              <a:xfrm>
                <a:off x="1288" y="1807"/>
                <a:ext cx="3108" cy="1296"/>
                <a:chOff x="768" y="1248"/>
                <a:chExt cx="3108" cy="1296"/>
              </a:xfrm>
            </p:grpSpPr>
            <p:grpSp>
              <p:nvGrpSpPr>
                <p:cNvPr id="6195" name="Group 39">
                  <a:extLst>
                    <a:ext uri="{FF2B5EF4-FFF2-40B4-BE49-F238E27FC236}">
                      <a16:creationId xmlns:a16="http://schemas.microsoft.com/office/drawing/2014/main" id="{2F2222AC-CA90-4DE7-9383-09331AF02986}"/>
                    </a:ext>
                  </a:extLst>
                </p:cNvPr>
                <p:cNvGrpSpPr>
                  <a:grpSpLocks/>
                </p:cNvGrpSpPr>
                <p:nvPr/>
              </p:nvGrpSpPr>
              <p:grpSpPr bwMode="auto">
                <a:xfrm>
                  <a:off x="768" y="1248"/>
                  <a:ext cx="3108" cy="1296"/>
                  <a:chOff x="876" y="1824"/>
                  <a:chExt cx="3108" cy="1296"/>
                </a:xfrm>
              </p:grpSpPr>
              <p:sp>
                <p:nvSpPr>
                  <p:cNvPr id="6198" name="Line 40">
                    <a:extLst>
                      <a:ext uri="{FF2B5EF4-FFF2-40B4-BE49-F238E27FC236}">
                        <a16:creationId xmlns:a16="http://schemas.microsoft.com/office/drawing/2014/main" id="{B22DFA90-7129-45BC-98D0-685CD307894E}"/>
                      </a:ext>
                    </a:extLst>
                  </p:cNvPr>
                  <p:cNvSpPr>
                    <a:spLocks noChangeShapeType="1"/>
                  </p:cNvSpPr>
                  <p:nvPr/>
                </p:nvSpPr>
                <p:spPr bwMode="auto">
                  <a:xfrm>
                    <a:off x="1513" y="1824"/>
                    <a:ext cx="134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99" name="Line 41">
                    <a:extLst>
                      <a:ext uri="{FF2B5EF4-FFF2-40B4-BE49-F238E27FC236}">
                        <a16:creationId xmlns:a16="http://schemas.microsoft.com/office/drawing/2014/main" id="{89BEC24A-412B-426B-868F-81EAD5F10F51}"/>
                      </a:ext>
                    </a:extLst>
                  </p:cNvPr>
                  <p:cNvSpPr>
                    <a:spLocks noChangeShapeType="1"/>
                  </p:cNvSpPr>
                  <p:nvPr/>
                </p:nvSpPr>
                <p:spPr bwMode="auto">
                  <a:xfrm flipH="1">
                    <a:off x="876" y="1824"/>
                    <a:ext cx="637" cy="12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00" name="Line 42">
                    <a:extLst>
                      <a:ext uri="{FF2B5EF4-FFF2-40B4-BE49-F238E27FC236}">
                        <a16:creationId xmlns:a16="http://schemas.microsoft.com/office/drawing/2014/main" id="{FC324B40-C066-4413-891A-6BAA7B42C894}"/>
                      </a:ext>
                    </a:extLst>
                  </p:cNvPr>
                  <p:cNvSpPr>
                    <a:spLocks noChangeShapeType="1"/>
                  </p:cNvSpPr>
                  <p:nvPr/>
                </p:nvSpPr>
                <p:spPr bwMode="auto">
                  <a:xfrm>
                    <a:off x="2861" y="1824"/>
                    <a:ext cx="1123" cy="12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01" name="Line 43">
                    <a:extLst>
                      <a:ext uri="{FF2B5EF4-FFF2-40B4-BE49-F238E27FC236}">
                        <a16:creationId xmlns:a16="http://schemas.microsoft.com/office/drawing/2014/main" id="{C80ADB12-0426-4A1B-8CA7-344B47A492FD}"/>
                      </a:ext>
                    </a:extLst>
                  </p:cNvPr>
                  <p:cNvSpPr>
                    <a:spLocks noChangeShapeType="1"/>
                  </p:cNvSpPr>
                  <p:nvPr/>
                </p:nvSpPr>
                <p:spPr bwMode="auto">
                  <a:xfrm>
                    <a:off x="876" y="3120"/>
                    <a:ext cx="310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6196" name="Line 44">
                  <a:extLst>
                    <a:ext uri="{FF2B5EF4-FFF2-40B4-BE49-F238E27FC236}">
                      <a16:creationId xmlns:a16="http://schemas.microsoft.com/office/drawing/2014/main" id="{DC349791-67E7-4042-A358-FD15EF8EE076}"/>
                    </a:ext>
                  </a:extLst>
                </p:cNvPr>
                <p:cNvSpPr>
                  <a:spLocks noChangeShapeType="1"/>
                </p:cNvSpPr>
                <p:nvPr/>
              </p:nvSpPr>
              <p:spPr bwMode="auto">
                <a:xfrm>
                  <a:off x="1392" y="2400"/>
                  <a:ext cx="144"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97" name="Line 45">
                  <a:extLst>
                    <a:ext uri="{FF2B5EF4-FFF2-40B4-BE49-F238E27FC236}">
                      <a16:creationId xmlns:a16="http://schemas.microsoft.com/office/drawing/2014/main" id="{949E787E-715F-4C43-B467-42316AE4D371}"/>
                    </a:ext>
                  </a:extLst>
                </p:cNvPr>
                <p:cNvSpPr>
                  <a:spLocks noChangeShapeType="1"/>
                </p:cNvSpPr>
                <p:nvPr/>
              </p:nvSpPr>
              <p:spPr bwMode="auto">
                <a:xfrm>
                  <a:off x="1536" y="2400"/>
                  <a:ext cx="0" cy="144"/>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6194" name="Text Box 46">
                <a:extLst>
                  <a:ext uri="{FF2B5EF4-FFF2-40B4-BE49-F238E27FC236}">
                    <a16:creationId xmlns:a16="http://schemas.microsoft.com/office/drawing/2014/main" id="{254860C0-8AB3-451B-8936-ABE56DCD747F}"/>
                  </a:ext>
                </a:extLst>
              </p:cNvPr>
              <p:cNvSpPr txBox="1">
                <a:spLocks noChangeArrowheads="1"/>
              </p:cNvSpPr>
              <p:nvPr/>
            </p:nvSpPr>
            <p:spPr bwMode="auto">
              <a:xfrm>
                <a:off x="1776" y="3120"/>
                <a:ext cx="384" cy="33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t>H</a:t>
                </a:r>
              </a:p>
            </p:txBody>
          </p:sp>
        </p:grpSp>
      </p:grpSp>
      <p:sp>
        <p:nvSpPr>
          <p:cNvPr id="9433" name="Text Box 217">
            <a:extLst>
              <a:ext uri="{FF2B5EF4-FFF2-40B4-BE49-F238E27FC236}">
                <a16:creationId xmlns:a16="http://schemas.microsoft.com/office/drawing/2014/main" id="{33A4ED18-0470-4E12-90F1-5E66A7CB5EE3}"/>
              </a:ext>
            </a:extLst>
          </p:cNvPr>
          <p:cNvSpPr txBox="1">
            <a:spLocks noChangeArrowheads="1"/>
          </p:cNvSpPr>
          <p:nvPr/>
        </p:nvSpPr>
        <p:spPr bwMode="auto">
          <a:xfrm>
            <a:off x="1981200" y="1228726"/>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spcBef>
                <a:spcPct val="50000"/>
              </a:spcBef>
            </a:pPr>
            <a:r>
              <a:rPr lang="en-US" altLang="vi-VN"/>
              <a:t>* Tìm ra công thức tính diện tích hình thang.</a:t>
            </a:r>
          </a:p>
        </p:txBody>
      </p:sp>
      <p:grpSp>
        <p:nvGrpSpPr>
          <p:cNvPr id="6153" name="Group 218">
            <a:extLst>
              <a:ext uri="{FF2B5EF4-FFF2-40B4-BE49-F238E27FC236}">
                <a16:creationId xmlns:a16="http://schemas.microsoft.com/office/drawing/2014/main" id="{8F7911BF-5361-43DF-A7EC-0FCFD1ED8A12}"/>
              </a:ext>
            </a:extLst>
          </p:cNvPr>
          <p:cNvGrpSpPr>
            <a:grpSpLocks/>
          </p:cNvGrpSpPr>
          <p:nvPr/>
        </p:nvGrpSpPr>
        <p:grpSpPr bwMode="auto">
          <a:xfrm>
            <a:off x="3109913" y="2876550"/>
            <a:ext cx="5802312" cy="3709988"/>
            <a:chOff x="281" y="1392"/>
            <a:chExt cx="3799" cy="2825"/>
          </a:xfrm>
        </p:grpSpPr>
        <p:grpSp>
          <p:nvGrpSpPr>
            <p:cNvPr id="6155" name="Group 219">
              <a:extLst>
                <a:ext uri="{FF2B5EF4-FFF2-40B4-BE49-F238E27FC236}">
                  <a16:creationId xmlns:a16="http://schemas.microsoft.com/office/drawing/2014/main" id="{E20E467B-140D-4B89-A78C-0370606E425D}"/>
                </a:ext>
              </a:extLst>
            </p:cNvPr>
            <p:cNvGrpSpPr>
              <a:grpSpLocks/>
            </p:cNvGrpSpPr>
            <p:nvPr/>
          </p:nvGrpSpPr>
          <p:grpSpPr bwMode="auto">
            <a:xfrm>
              <a:off x="297" y="1392"/>
              <a:ext cx="3750" cy="2825"/>
              <a:chOff x="330" y="1319"/>
              <a:chExt cx="3750" cy="2898"/>
            </a:xfrm>
          </p:grpSpPr>
          <p:sp>
            <p:nvSpPr>
              <p:cNvPr id="6170" name="Line 220">
                <a:extLst>
                  <a:ext uri="{FF2B5EF4-FFF2-40B4-BE49-F238E27FC236}">
                    <a16:creationId xmlns:a16="http://schemas.microsoft.com/office/drawing/2014/main" id="{E122F410-F22C-411F-8550-1AC62CC0AFFD}"/>
                  </a:ext>
                </a:extLst>
              </p:cNvPr>
              <p:cNvSpPr>
                <a:spLocks noChangeShapeType="1"/>
              </p:cNvSpPr>
              <p:nvPr/>
            </p:nvSpPr>
            <p:spPr bwMode="auto">
              <a:xfrm rot="5400000">
                <a:off x="1487" y="2757"/>
                <a:ext cx="285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1" name="Line 221">
                <a:extLst>
                  <a:ext uri="{FF2B5EF4-FFF2-40B4-BE49-F238E27FC236}">
                    <a16:creationId xmlns:a16="http://schemas.microsoft.com/office/drawing/2014/main" id="{F01AE101-C037-4F5C-82B9-C7FC7011C463}"/>
                  </a:ext>
                </a:extLst>
              </p:cNvPr>
              <p:cNvSpPr>
                <a:spLocks noChangeShapeType="1"/>
              </p:cNvSpPr>
              <p:nvPr/>
            </p:nvSpPr>
            <p:spPr bwMode="auto">
              <a:xfrm rot="5400000">
                <a:off x="1236" y="2754"/>
                <a:ext cx="285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2" name="Line 222">
                <a:extLst>
                  <a:ext uri="{FF2B5EF4-FFF2-40B4-BE49-F238E27FC236}">
                    <a16:creationId xmlns:a16="http://schemas.microsoft.com/office/drawing/2014/main" id="{72210481-0655-4547-85E9-55DFA25A6232}"/>
                  </a:ext>
                </a:extLst>
              </p:cNvPr>
              <p:cNvSpPr>
                <a:spLocks noChangeShapeType="1"/>
              </p:cNvSpPr>
              <p:nvPr/>
            </p:nvSpPr>
            <p:spPr bwMode="auto">
              <a:xfrm rot="5400000">
                <a:off x="1007" y="2762"/>
                <a:ext cx="285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3" name="Line 223">
                <a:extLst>
                  <a:ext uri="{FF2B5EF4-FFF2-40B4-BE49-F238E27FC236}">
                    <a16:creationId xmlns:a16="http://schemas.microsoft.com/office/drawing/2014/main" id="{B351BECE-E3F5-462F-8244-E937443A3D08}"/>
                  </a:ext>
                </a:extLst>
              </p:cNvPr>
              <p:cNvSpPr>
                <a:spLocks noChangeShapeType="1"/>
              </p:cNvSpPr>
              <p:nvPr/>
            </p:nvSpPr>
            <p:spPr bwMode="auto">
              <a:xfrm rot="5400000">
                <a:off x="776" y="2765"/>
                <a:ext cx="285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4" name="Line 224">
                <a:extLst>
                  <a:ext uri="{FF2B5EF4-FFF2-40B4-BE49-F238E27FC236}">
                    <a16:creationId xmlns:a16="http://schemas.microsoft.com/office/drawing/2014/main" id="{A6F017E2-AAA9-4D57-9A06-A1F6A1F80B4F}"/>
                  </a:ext>
                </a:extLst>
              </p:cNvPr>
              <p:cNvSpPr>
                <a:spLocks noChangeShapeType="1"/>
              </p:cNvSpPr>
              <p:nvPr/>
            </p:nvSpPr>
            <p:spPr bwMode="auto">
              <a:xfrm rot="5400000">
                <a:off x="536" y="2751"/>
                <a:ext cx="285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5" name="Line 225">
                <a:extLst>
                  <a:ext uri="{FF2B5EF4-FFF2-40B4-BE49-F238E27FC236}">
                    <a16:creationId xmlns:a16="http://schemas.microsoft.com/office/drawing/2014/main" id="{27FE0EDA-03D9-4B14-9EB3-3E30CEC6C284}"/>
                  </a:ext>
                </a:extLst>
              </p:cNvPr>
              <p:cNvSpPr>
                <a:spLocks noChangeShapeType="1"/>
              </p:cNvSpPr>
              <p:nvPr/>
            </p:nvSpPr>
            <p:spPr bwMode="auto">
              <a:xfrm rot="5400000">
                <a:off x="318" y="2748"/>
                <a:ext cx="285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6" name="Line 226">
                <a:extLst>
                  <a:ext uri="{FF2B5EF4-FFF2-40B4-BE49-F238E27FC236}">
                    <a16:creationId xmlns:a16="http://schemas.microsoft.com/office/drawing/2014/main" id="{10749AAE-A1B0-4D3B-9CC9-01DCF295FB24}"/>
                  </a:ext>
                </a:extLst>
              </p:cNvPr>
              <p:cNvSpPr>
                <a:spLocks noChangeShapeType="1"/>
              </p:cNvSpPr>
              <p:nvPr/>
            </p:nvSpPr>
            <p:spPr bwMode="auto">
              <a:xfrm rot="5400000">
                <a:off x="80" y="2760"/>
                <a:ext cx="285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7" name="Line 227">
                <a:extLst>
                  <a:ext uri="{FF2B5EF4-FFF2-40B4-BE49-F238E27FC236}">
                    <a16:creationId xmlns:a16="http://schemas.microsoft.com/office/drawing/2014/main" id="{ECACB301-1082-403E-81EA-69CBC78BBB8C}"/>
                  </a:ext>
                </a:extLst>
              </p:cNvPr>
              <p:cNvSpPr>
                <a:spLocks noChangeShapeType="1"/>
              </p:cNvSpPr>
              <p:nvPr/>
            </p:nvSpPr>
            <p:spPr bwMode="auto">
              <a:xfrm rot="5400000">
                <a:off x="-149" y="2768"/>
                <a:ext cx="285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8" name="Line 228">
                <a:extLst>
                  <a:ext uri="{FF2B5EF4-FFF2-40B4-BE49-F238E27FC236}">
                    <a16:creationId xmlns:a16="http://schemas.microsoft.com/office/drawing/2014/main" id="{594C4C5C-DDD5-4850-BF3D-9F2909EDD4EA}"/>
                  </a:ext>
                </a:extLst>
              </p:cNvPr>
              <p:cNvSpPr>
                <a:spLocks noChangeShapeType="1"/>
              </p:cNvSpPr>
              <p:nvPr/>
            </p:nvSpPr>
            <p:spPr bwMode="auto">
              <a:xfrm rot="5400000">
                <a:off x="-382" y="2765"/>
                <a:ext cx="285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9" name="Line 229">
                <a:extLst>
                  <a:ext uri="{FF2B5EF4-FFF2-40B4-BE49-F238E27FC236}">
                    <a16:creationId xmlns:a16="http://schemas.microsoft.com/office/drawing/2014/main" id="{3F83D2DC-F241-4B57-82D6-2202BA392BFE}"/>
                  </a:ext>
                </a:extLst>
              </p:cNvPr>
              <p:cNvSpPr>
                <a:spLocks noChangeShapeType="1"/>
              </p:cNvSpPr>
              <p:nvPr/>
            </p:nvSpPr>
            <p:spPr bwMode="auto">
              <a:xfrm rot="5400000">
                <a:off x="-617" y="2760"/>
                <a:ext cx="285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80" name="Line 230">
                <a:extLst>
                  <a:ext uri="{FF2B5EF4-FFF2-40B4-BE49-F238E27FC236}">
                    <a16:creationId xmlns:a16="http://schemas.microsoft.com/office/drawing/2014/main" id="{2B6E2092-2A31-43DD-9A8D-BA23D80F5DA3}"/>
                  </a:ext>
                </a:extLst>
              </p:cNvPr>
              <p:cNvSpPr>
                <a:spLocks noChangeShapeType="1"/>
              </p:cNvSpPr>
              <p:nvPr/>
            </p:nvSpPr>
            <p:spPr bwMode="auto">
              <a:xfrm rot="5400000">
                <a:off x="-857" y="2790"/>
                <a:ext cx="285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81" name="Line 231">
                <a:extLst>
                  <a:ext uri="{FF2B5EF4-FFF2-40B4-BE49-F238E27FC236}">
                    <a16:creationId xmlns:a16="http://schemas.microsoft.com/office/drawing/2014/main" id="{3F39D67C-A2E7-4D38-9BE4-A23619612D95}"/>
                  </a:ext>
                </a:extLst>
              </p:cNvPr>
              <p:cNvSpPr>
                <a:spLocks noChangeShapeType="1"/>
              </p:cNvSpPr>
              <p:nvPr/>
            </p:nvSpPr>
            <p:spPr bwMode="auto">
              <a:xfrm rot="5400000">
                <a:off x="-1097" y="2746"/>
                <a:ext cx="285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82" name="Line 232">
                <a:extLst>
                  <a:ext uri="{FF2B5EF4-FFF2-40B4-BE49-F238E27FC236}">
                    <a16:creationId xmlns:a16="http://schemas.microsoft.com/office/drawing/2014/main" id="{4E7EB993-C2E3-49E3-9778-3B3EDD73A4EA}"/>
                  </a:ext>
                </a:extLst>
              </p:cNvPr>
              <p:cNvSpPr>
                <a:spLocks noChangeShapeType="1"/>
              </p:cNvSpPr>
              <p:nvPr/>
            </p:nvSpPr>
            <p:spPr bwMode="auto">
              <a:xfrm rot="5400000">
                <a:off x="2653" y="2756"/>
                <a:ext cx="285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83" name="Line 233">
                <a:extLst>
                  <a:ext uri="{FF2B5EF4-FFF2-40B4-BE49-F238E27FC236}">
                    <a16:creationId xmlns:a16="http://schemas.microsoft.com/office/drawing/2014/main" id="{D612AC37-3EE9-4ABA-9990-64E8EFCD64DC}"/>
                  </a:ext>
                </a:extLst>
              </p:cNvPr>
              <p:cNvSpPr>
                <a:spLocks noChangeShapeType="1"/>
              </p:cNvSpPr>
              <p:nvPr/>
            </p:nvSpPr>
            <p:spPr bwMode="auto">
              <a:xfrm rot="5400000">
                <a:off x="2413" y="2764"/>
                <a:ext cx="285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84" name="Line 234">
                <a:extLst>
                  <a:ext uri="{FF2B5EF4-FFF2-40B4-BE49-F238E27FC236}">
                    <a16:creationId xmlns:a16="http://schemas.microsoft.com/office/drawing/2014/main" id="{72ACDCBB-0AD0-47DB-990B-A0FEE9A17441}"/>
                  </a:ext>
                </a:extLst>
              </p:cNvPr>
              <p:cNvSpPr>
                <a:spLocks noChangeShapeType="1"/>
              </p:cNvSpPr>
              <p:nvPr/>
            </p:nvSpPr>
            <p:spPr bwMode="auto">
              <a:xfrm rot="5400000">
                <a:off x="2173" y="2750"/>
                <a:ext cx="285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85" name="Line 235">
                <a:extLst>
                  <a:ext uri="{FF2B5EF4-FFF2-40B4-BE49-F238E27FC236}">
                    <a16:creationId xmlns:a16="http://schemas.microsoft.com/office/drawing/2014/main" id="{87FDBC01-E4C4-429D-9790-6A144E3E77FE}"/>
                  </a:ext>
                </a:extLst>
              </p:cNvPr>
              <p:cNvSpPr>
                <a:spLocks noChangeShapeType="1"/>
              </p:cNvSpPr>
              <p:nvPr/>
            </p:nvSpPr>
            <p:spPr bwMode="auto">
              <a:xfrm rot="5400000">
                <a:off x="1953" y="2753"/>
                <a:ext cx="285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86" name="Line 236">
                <a:extLst>
                  <a:ext uri="{FF2B5EF4-FFF2-40B4-BE49-F238E27FC236}">
                    <a16:creationId xmlns:a16="http://schemas.microsoft.com/office/drawing/2014/main" id="{1AA52543-2928-4BE0-BFCE-9EB307E82748}"/>
                  </a:ext>
                </a:extLst>
              </p:cNvPr>
              <p:cNvSpPr>
                <a:spLocks noChangeShapeType="1"/>
              </p:cNvSpPr>
              <p:nvPr/>
            </p:nvSpPr>
            <p:spPr bwMode="auto">
              <a:xfrm rot="5400000">
                <a:off x="1713" y="2761"/>
                <a:ext cx="285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6156" name="Group 237">
              <a:extLst>
                <a:ext uri="{FF2B5EF4-FFF2-40B4-BE49-F238E27FC236}">
                  <a16:creationId xmlns:a16="http://schemas.microsoft.com/office/drawing/2014/main" id="{D69F97EC-8001-47F0-9A4D-4E839B5D1261}"/>
                </a:ext>
              </a:extLst>
            </p:cNvPr>
            <p:cNvGrpSpPr>
              <a:grpSpLocks/>
            </p:cNvGrpSpPr>
            <p:nvPr/>
          </p:nvGrpSpPr>
          <p:grpSpPr bwMode="auto">
            <a:xfrm>
              <a:off x="281" y="1392"/>
              <a:ext cx="3799" cy="2813"/>
              <a:chOff x="281" y="1392"/>
              <a:chExt cx="3906" cy="2813"/>
            </a:xfrm>
          </p:grpSpPr>
          <p:sp>
            <p:nvSpPr>
              <p:cNvPr id="6157" name="Line 238">
                <a:extLst>
                  <a:ext uri="{FF2B5EF4-FFF2-40B4-BE49-F238E27FC236}">
                    <a16:creationId xmlns:a16="http://schemas.microsoft.com/office/drawing/2014/main" id="{A0381E7F-895B-446F-BD92-A154541B317C}"/>
                  </a:ext>
                </a:extLst>
              </p:cNvPr>
              <p:cNvSpPr>
                <a:spLocks noChangeShapeType="1"/>
              </p:cNvSpPr>
              <p:nvPr/>
            </p:nvSpPr>
            <p:spPr bwMode="auto">
              <a:xfrm>
                <a:off x="281" y="1632"/>
                <a:ext cx="384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58" name="Line 239">
                <a:extLst>
                  <a:ext uri="{FF2B5EF4-FFF2-40B4-BE49-F238E27FC236}">
                    <a16:creationId xmlns:a16="http://schemas.microsoft.com/office/drawing/2014/main" id="{CD58775D-399C-45F5-B28E-90317D86E772}"/>
                  </a:ext>
                </a:extLst>
              </p:cNvPr>
              <p:cNvSpPr>
                <a:spLocks noChangeShapeType="1"/>
              </p:cNvSpPr>
              <p:nvPr/>
            </p:nvSpPr>
            <p:spPr bwMode="auto">
              <a:xfrm>
                <a:off x="292" y="1872"/>
                <a:ext cx="384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59" name="Line 240">
                <a:extLst>
                  <a:ext uri="{FF2B5EF4-FFF2-40B4-BE49-F238E27FC236}">
                    <a16:creationId xmlns:a16="http://schemas.microsoft.com/office/drawing/2014/main" id="{8E33F0EA-A7CE-4277-97F2-2BA0AD3C7DE8}"/>
                  </a:ext>
                </a:extLst>
              </p:cNvPr>
              <p:cNvSpPr>
                <a:spLocks noChangeShapeType="1"/>
              </p:cNvSpPr>
              <p:nvPr/>
            </p:nvSpPr>
            <p:spPr bwMode="auto">
              <a:xfrm>
                <a:off x="288" y="2112"/>
                <a:ext cx="384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0" name="Line 241">
                <a:extLst>
                  <a:ext uri="{FF2B5EF4-FFF2-40B4-BE49-F238E27FC236}">
                    <a16:creationId xmlns:a16="http://schemas.microsoft.com/office/drawing/2014/main" id="{223518DA-719E-4FA3-8C17-903589AF1F3A}"/>
                  </a:ext>
                </a:extLst>
              </p:cNvPr>
              <p:cNvSpPr>
                <a:spLocks noChangeShapeType="1"/>
              </p:cNvSpPr>
              <p:nvPr/>
            </p:nvSpPr>
            <p:spPr bwMode="auto">
              <a:xfrm>
                <a:off x="307" y="2330"/>
                <a:ext cx="384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1" name="Line 242">
                <a:extLst>
                  <a:ext uri="{FF2B5EF4-FFF2-40B4-BE49-F238E27FC236}">
                    <a16:creationId xmlns:a16="http://schemas.microsoft.com/office/drawing/2014/main" id="{CD14C900-957D-4A66-84BC-1A6024E25357}"/>
                  </a:ext>
                </a:extLst>
              </p:cNvPr>
              <p:cNvSpPr>
                <a:spLocks noChangeShapeType="1"/>
              </p:cNvSpPr>
              <p:nvPr/>
            </p:nvSpPr>
            <p:spPr bwMode="auto">
              <a:xfrm>
                <a:off x="318" y="2570"/>
                <a:ext cx="384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2" name="Line 243">
                <a:extLst>
                  <a:ext uri="{FF2B5EF4-FFF2-40B4-BE49-F238E27FC236}">
                    <a16:creationId xmlns:a16="http://schemas.microsoft.com/office/drawing/2014/main" id="{8C1A32B0-6746-4432-88C3-793A90E9AF93}"/>
                  </a:ext>
                </a:extLst>
              </p:cNvPr>
              <p:cNvSpPr>
                <a:spLocks noChangeShapeType="1"/>
              </p:cNvSpPr>
              <p:nvPr/>
            </p:nvSpPr>
            <p:spPr bwMode="auto">
              <a:xfrm>
                <a:off x="314" y="2810"/>
                <a:ext cx="384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3" name="Line 244">
                <a:extLst>
                  <a:ext uri="{FF2B5EF4-FFF2-40B4-BE49-F238E27FC236}">
                    <a16:creationId xmlns:a16="http://schemas.microsoft.com/office/drawing/2014/main" id="{95D20128-C1CB-4162-ACCE-56E764883652}"/>
                  </a:ext>
                </a:extLst>
              </p:cNvPr>
              <p:cNvSpPr>
                <a:spLocks noChangeShapeType="1"/>
              </p:cNvSpPr>
              <p:nvPr/>
            </p:nvSpPr>
            <p:spPr bwMode="auto">
              <a:xfrm>
                <a:off x="329" y="3028"/>
                <a:ext cx="384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4" name="Line 245">
                <a:extLst>
                  <a:ext uri="{FF2B5EF4-FFF2-40B4-BE49-F238E27FC236}">
                    <a16:creationId xmlns:a16="http://schemas.microsoft.com/office/drawing/2014/main" id="{80222F7B-0A0C-4830-A5C9-FBCB609EA10E}"/>
                  </a:ext>
                </a:extLst>
              </p:cNvPr>
              <p:cNvSpPr>
                <a:spLocks noChangeShapeType="1"/>
              </p:cNvSpPr>
              <p:nvPr/>
            </p:nvSpPr>
            <p:spPr bwMode="auto">
              <a:xfrm>
                <a:off x="340" y="3268"/>
                <a:ext cx="384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5" name="Line 246">
                <a:extLst>
                  <a:ext uri="{FF2B5EF4-FFF2-40B4-BE49-F238E27FC236}">
                    <a16:creationId xmlns:a16="http://schemas.microsoft.com/office/drawing/2014/main" id="{C61E40EF-F536-4963-ADA0-ABA0E8D036B2}"/>
                  </a:ext>
                </a:extLst>
              </p:cNvPr>
              <p:cNvSpPr>
                <a:spLocks noChangeShapeType="1"/>
              </p:cNvSpPr>
              <p:nvPr/>
            </p:nvSpPr>
            <p:spPr bwMode="auto">
              <a:xfrm>
                <a:off x="336" y="3508"/>
                <a:ext cx="384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6" name="Line 247">
                <a:extLst>
                  <a:ext uri="{FF2B5EF4-FFF2-40B4-BE49-F238E27FC236}">
                    <a16:creationId xmlns:a16="http://schemas.microsoft.com/office/drawing/2014/main" id="{8041FFE8-ED09-4C82-A5B3-1048271F6EE0}"/>
                  </a:ext>
                </a:extLst>
              </p:cNvPr>
              <p:cNvSpPr>
                <a:spLocks noChangeShapeType="1"/>
              </p:cNvSpPr>
              <p:nvPr/>
            </p:nvSpPr>
            <p:spPr bwMode="auto">
              <a:xfrm>
                <a:off x="329" y="3725"/>
                <a:ext cx="384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7" name="Line 248">
                <a:extLst>
                  <a:ext uri="{FF2B5EF4-FFF2-40B4-BE49-F238E27FC236}">
                    <a16:creationId xmlns:a16="http://schemas.microsoft.com/office/drawing/2014/main" id="{5CD8EB46-B11E-434A-B648-6B0D7251B79C}"/>
                  </a:ext>
                </a:extLst>
              </p:cNvPr>
              <p:cNvSpPr>
                <a:spLocks noChangeShapeType="1"/>
              </p:cNvSpPr>
              <p:nvPr/>
            </p:nvSpPr>
            <p:spPr bwMode="auto">
              <a:xfrm>
                <a:off x="340" y="3965"/>
                <a:ext cx="384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8" name="Line 249">
                <a:extLst>
                  <a:ext uri="{FF2B5EF4-FFF2-40B4-BE49-F238E27FC236}">
                    <a16:creationId xmlns:a16="http://schemas.microsoft.com/office/drawing/2014/main" id="{8989D489-5E71-465E-8D5C-336FBC454DAF}"/>
                  </a:ext>
                </a:extLst>
              </p:cNvPr>
              <p:cNvSpPr>
                <a:spLocks noChangeShapeType="1"/>
              </p:cNvSpPr>
              <p:nvPr/>
            </p:nvSpPr>
            <p:spPr bwMode="auto">
              <a:xfrm>
                <a:off x="325" y="4205"/>
                <a:ext cx="384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9" name="Line 250">
                <a:extLst>
                  <a:ext uri="{FF2B5EF4-FFF2-40B4-BE49-F238E27FC236}">
                    <a16:creationId xmlns:a16="http://schemas.microsoft.com/office/drawing/2014/main" id="{9EEB88BD-B9D9-4502-9480-0A1F703CE84C}"/>
                  </a:ext>
                </a:extLst>
              </p:cNvPr>
              <p:cNvSpPr>
                <a:spLocks noChangeShapeType="1"/>
              </p:cNvSpPr>
              <p:nvPr/>
            </p:nvSpPr>
            <p:spPr bwMode="auto">
              <a:xfrm>
                <a:off x="288" y="1392"/>
                <a:ext cx="384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pSp>
      <p:sp>
        <p:nvSpPr>
          <p:cNvPr id="12347" name="Rectangle 59">
            <a:extLst>
              <a:ext uri="{FF2B5EF4-FFF2-40B4-BE49-F238E27FC236}">
                <a16:creationId xmlns:a16="http://schemas.microsoft.com/office/drawing/2014/main" id="{C0893296-50F5-497C-B173-8B3ADEE8F2CC}"/>
              </a:ext>
            </a:extLst>
          </p:cNvPr>
          <p:cNvSpPr>
            <a:spLocks noChangeArrowheads="1"/>
          </p:cNvSpPr>
          <p:nvPr/>
        </p:nvSpPr>
        <p:spPr bwMode="auto">
          <a:xfrm>
            <a:off x="1752601" y="1690688"/>
            <a:ext cx="881062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      Để tính được diện tích hình thang ta tiến hành cắt, ghép </a:t>
            </a:r>
          </a:p>
          <a:p>
            <a:pPr eaLnBrk="1" hangingPunct="1">
              <a:spcBef>
                <a:spcPct val="50000"/>
              </a:spcBef>
            </a:pPr>
            <a:r>
              <a:rPr lang="en-US" altLang="vi-VN"/>
              <a:t>như sau:</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433"/>
                                        </p:tgtEl>
                                        <p:attrNameLst>
                                          <p:attrName>style.visibility</p:attrName>
                                        </p:attrNameLst>
                                      </p:cBhvr>
                                      <p:to>
                                        <p:strVal val="visible"/>
                                      </p:to>
                                    </p:set>
                                    <p:animEffect transition="in" filter="box(in)">
                                      <p:cBhvr>
                                        <p:cTn id="7" dur="500"/>
                                        <p:tgtEl>
                                          <p:spTgt spid="94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347"/>
                                        </p:tgtEl>
                                        <p:attrNameLst>
                                          <p:attrName>style.visibility</p:attrName>
                                        </p:attrNameLst>
                                      </p:cBhvr>
                                      <p:to>
                                        <p:strVal val="visible"/>
                                      </p:to>
                                    </p:set>
                                    <p:animEffect transition="in" filter="blinds(horizontal)">
                                      <p:cBhvr>
                                        <p:cTn id="12" dur="500"/>
                                        <p:tgtEl>
                                          <p:spTgt spid="123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924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220"/>
                                        </p:tgtEl>
                                        <p:attrNameLst>
                                          <p:attrName>style.visibility</p:attrName>
                                        </p:attrNameLst>
                                      </p:cBhvr>
                                      <p:to>
                                        <p:strVal val="visible"/>
                                      </p:to>
                                    </p:set>
                                    <p:animEffect transition="in" filter="box(in)">
                                      <p:cBhvr>
                                        <p:cTn id="26" dur="500"/>
                                        <p:tgtEl>
                                          <p:spTgt spid="92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3" fill="hold" nodeType="clickEffect">
                                  <p:stCondLst>
                                    <p:cond delay="0"/>
                                  </p:stCondLst>
                                  <p:childTnLst>
                                    <p:set>
                                      <p:cBhvr>
                                        <p:cTn id="30" dur="1" fill="hold">
                                          <p:stCondLst>
                                            <p:cond delay="0"/>
                                          </p:stCondLst>
                                        </p:cTn>
                                        <p:tgtEl>
                                          <p:spTgt spid="9221"/>
                                        </p:tgtEl>
                                        <p:attrNameLst>
                                          <p:attrName>style.visibility</p:attrName>
                                        </p:attrNameLst>
                                      </p:cBhvr>
                                      <p:to>
                                        <p:strVal val="visible"/>
                                      </p:to>
                                    </p:set>
                                    <p:animEffect transition="in" filter="strips(upRight)">
                                      <p:cBhvr>
                                        <p:cTn id="31" dur="2000"/>
                                        <p:tgtEl>
                                          <p:spTgt spid="9221"/>
                                        </p:tgtEl>
                                      </p:cBhvr>
                                    </p:animEffect>
                                  </p:childTnLst>
                                </p:cTn>
                              </p:par>
                              <p:par>
                                <p:cTn id="32" presetID="1" presetClass="entr" presetSubtype="0" fill="hold" nodeType="withEffect">
                                  <p:stCondLst>
                                    <p:cond delay="0"/>
                                  </p:stCondLst>
                                  <p:childTnLst>
                                    <p:set>
                                      <p:cBhvr>
                                        <p:cTn id="33" dur="1" fill="hold">
                                          <p:stCondLst>
                                            <p:cond delay="0"/>
                                          </p:stCondLst>
                                        </p:cTn>
                                        <p:tgtEl>
                                          <p:spTgt spid="9219"/>
                                        </p:tgtEl>
                                        <p:attrNameLst>
                                          <p:attrName>style.visibility</p:attrName>
                                        </p:attrNameLst>
                                      </p:cBhvr>
                                      <p:to>
                                        <p:strVal val="visible"/>
                                      </p:to>
                                    </p:set>
                                  </p:childTnLst>
                                </p:cTn>
                              </p:par>
                              <p:par>
                                <p:cTn id="34" presetID="49" presetClass="path" presetSubtype="0" accel="50000" decel="50000" fill="hold" nodeType="withEffect">
                                  <p:stCondLst>
                                    <p:cond delay="0"/>
                                  </p:stCondLst>
                                  <p:childTnLst>
                                    <p:animMotion origin="layout" path="M -0.01753 0.04022 L 0.32414 0.19556 " pathEditMode="relative" rAng="0" ptsTypes="AA">
                                      <p:cBhvr>
                                        <p:cTn id="35" dur="2000" fill="hold"/>
                                        <p:tgtEl>
                                          <p:spTgt spid="9219"/>
                                        </p:tgtEl>
                                        <p:attrNameLst>
                                          <p:attrName>ppt_x,ppt_y</p:attrName>
                                        </p:attrNameLst>
                                      </p:cBhvr>
                                      <p:rCtr x="17100" y="7800"/>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247"/>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9219"/>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49" presetClass="path" presetSubtype="0" accel="50000" decel="50000" fill="hold" nodeType="clickEffect">
                                  <p:stCondLst>
                                    <p:cond delay="0"/>
                                  </p:stCondLst>
                                  <p:childTnLst>
                                    <p:animMotion origin="layout" path="M 0.03541 0.02774 L 0.38541 0.18308 " pathEditMode="relative" rAng="0" ptsTypes="AA">
                                      <p:cBhvr>
                                        <p:cTn id="45" dur="2000" fill="hold"/>
                                        <p:tgtEl>
                                          <p:spTgt spid="9247"/>
                                        </p:tgtEl>
                                        <p:attrNameLst>
                                          <p:attrName>ppt_x,ppt_y</p:attrName>
                                        </p:attrNameLst>
                                      </p:cBhvr>
                                      <p:rCtr x="17500" y="7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46" grpId="0"/>
      <p:bldP spid="9433" grpId="0"/>
      <p:bldP spid="123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D9631F45-DEA4-447E-AA32-D713561C1D3F}"/>
              </a:ext>
            </a:extLst>
          </p:cNvPr>
          <p:cNvGrpSpPr>
            <a:grpSpLocks/>
          </p:cNvGrpSpPr>
          <p:nvPr/>
        </p:nvGrpSpPr>
        <p:grpSpPr bwMode="auto">
          <a:xfrm rot="10800000">
            <a:off x="3429000" y="2133601"/>
            <a:ext cx="3124200" cy="1031875"/>
            <a:chOff x="3813" y="1601"/>
            <a:chExt cx="1885" cy="655"/>
          </a:xfrm>
        </p:grpSpPr>
        <p:grpSp>
          <p:nvGrpSpPr>
            <p:cNvPr id="7278" name="Group 14">
              <a:extLst>
                <a:ext uri="{FF2B5EF4-FFF2-40B4-BE49-F238E27FC236}">
                  <a16:creationId xmlns:a16="http://schemas.microsoft.com/office/drawing/2014/main" id="{4890DD9C-22FE-47DB-8736-F3A81924EE66}"/>
                </a:ext>
              </a:extLst>
            </p:cNvPr>
            <p:cNvGrpSpPr>
              <a:grpSpLocks/>
            </p:cNvGrpSpPr>
            <p:nvPr/>
          </p:nvGrpSpPr>
          <p:grpSpPr bwMode="auto">
            <a:xfrm rot="10800000">
              <a:off x="3813" y="1601"/>
              <a:ext cx="1885" cy="650"/>
              <a:chOff x="1523" y="1632"/>
              <a:chExt cx="1885" cy="624"/>
            </a:xfrm>
          </p:grpSpPr>
          <p:sp>
            <p:nvSpPr>
              <p:cNvPr id="7291" name="Line 15">
                <a:extLst>
                  <a:ext uri="{FF2B5EF4-FFF2-40B4-BE49-F238E27FC236}">
                    <a16:creationId xmlns:a16="http://schemas.microsoft.com/office/drawing/2014/main" id="{F6C9AF83-5646-42F1-BE5C-153CB3FB6224}"/>
                  </a:ext>
                </a:extLst>
              </p:cNvPr>
              <p:cNvSpPr>
                <a:spLocks noChangeShapeType="1"/>
              </p:cNvSpPr>
              <p:nvPr/>
            </p:nvSpPr>
            <p:spPr bwMode="auto">
              <a:xfrm>
                <a:off x="1523" y="1632"/>
                <a:ext cx="1348" cy="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 name="Line 16">
                <a:extLst>
                  <a:ext uri="{FF2B5EF4-FFF2-40B4-BE49-F238E27FC236}">
                    <a16:creationId xmlns:a16="http://schemas.microsoft.com/office/drawing/2014/main" id="{5C84F3DA-71B2-48A6-9BC0-EE2D6F02EBB0}"/>
                  </a:ext>
                </a:extLst>
              </p:cNvPr>
              <p:cNvSpPr>
                <a:spLocks noChangeShapeType="1"/>
              </p:cNvSpPr>
              <p:nvPr/>
            </p:nvSpPr>
            <p:spPr bwMode="auto">
              <a:xfrm>
                <a:off x="2880" y="1632"/>
                <a:ext cx="528" cy="62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 name="Line 17">
                <a:extLst>
                  <a:ext uri="{FF2B5EF4-FFF2-40B4-BE49-F238E27FC236}">
                    <a16:creationId xmlns:a16="http://schemas.microsoft.com/office/drawing/2014/main" id="{99D0D7B7-F2E2-4DF7-A24D-B44C66F6279B}"/>
                  </a:ext>
                </a:extLst>
              </p:cNvPr>
              <p:cNvSpPr>
                <a:spLocks noChangeShapeType="1"/>
              </p:cNvSpPr>
              <p:nvPr/>
            </p:nvSpPr>
            <p:spPr bwMode="auto">
              <a:xfrm>
                <a:off x="1549" y="1637"/>
                <a:ext cx="1846" cy="611"/>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7279" name="Line 18">
              <a:extLst>
                <a:ext uri="{FF2B5EF4-FFF2-40B4-BE49-F238E27FC236}">
                  <a16:creationId xmlns:a16="http://schemas.microsoft.com/office/drawing/2014/main" id="{16055343-529F-4385-B902-C5B96931D6AC}"/>
                </a:ext>
              </a:extLst>
            </p:cNvPr>
            <p:cNvSpPr>
              <a:spLocks noChangeShapeType="1"/>
            </p:cNvSpPr>
            <p:nvPr/>
          </p:nvSpPr>
          <p:spPr bwMode="auto">
            <a:xfrm>
              <a:off x="3984" y="1667"/>
              <a:ext cx="480" cy="576"/>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80" name="Line 19">
              <a:extLst>
                <a:ext uri="{FF2B5EF4-FFF2-40B4-BE49-F238E27FC236}">
                  <a16:creationId xmlns:a16="http://schemas.microsoft.com/office/drawing/2014/main" id="{B5F43F17-67BA-496F-86D1-EAF433545B2C}"/>
                </a:ext>
              </a:extLst>
            </p:cNvPr>
            <p:cNvSpPr>
              <a:spLocks noChangeShapeType="1"/>
            </p:cNvSpPr>
            <p:nvPr/>
          </p:nvSpPr>
          <p:spPr bwMode="auto">
            <a:xfrm>
              <a:off x="4102" y="1702"/>
              <a:ext cx="445" cy="541"/>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81" name="Line 20">
              <a:extLst>
                <a:ext uri="{FF2B5EF4-FFF2-40B4-BE49-F238E27FC236}">
                  <a16:creationId xmlns:a16="http://schemas.microsoft.com/office/drawing/2014/main" id="{613BCD7A-DE30-4BC8-88D0-5236BF6FD05F}"/>
                </a:ext>
              </a:extLst>
            </p:cNvPr>
            <p:cNvSpPr>
              <a:spLocks noChangeShapeType="1"/>
            </p:cNvSpPr>
            <p:nvPr/>
          </p:nvSpPr>
          <p:spPr bwMode="auto">
            <a:xfrm>
              <a:off x="4224" y="1728"/>
              <a:ext cx="419" cy="51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82" name="Line 21">
              <a:extLst>
                <a:ext uri="{FF2B5EF4-FFF2-40B4-BE49-F238E27FC236}">
                  <a16:creationId xmlns:a16="http://schemas.microsoft.com/office/drawing/2014/main" id="{4D14345B-74B7-4740-B44D-4A70B3BE8886}"/>
                </a:ext>
              </a:extLst>
            </p:cNvPr>
            <p:cNvSpPr>
              <a:spLocks noChangeShapeType="1"/>
            </p:cNvSpPr>
            <p:nvPr/>
          </p:nvSpPr>
          <p:spPr bwMode="auto">
            <a:xfrm>
              <a:off x="4342" y="1772"/>
              <a:ext cx="397" cy="48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83" name="Line 22">
              <a:extLst>
                <a:ext uri="{FF2B5EF4-FFF2-40B4-BE49-F238E27FC236}">
                  <a16:creationId xmlns:a16="http://schemas.microsoft.com/office/drawing/2014/main" id="{EC27ABA2-3BA1-4D2C-B0D1-60AF01871211}"/>
                </a:ext>
              </a:extLst>
            </p:cNvPr>
            <p:cNvSpPr>
              <a:spLocks noChangeShapeType="1"/>
            </p:cNvSpPr>
            <p:nvPr/>
          </p:nvSpPr>
          <p:spPr bwMode="auto">
            <a:xfrm>
              <a:off x="4464" y="1824"/>
              <a:ext cx="336" cy="43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84" name="Line 23">
              <a:extLst>
                <a:ext uri="{FF2B5EF4-FFF2-40B4-BE49-F238E27FC236}">
                  <a16:creationId xmlns:a16="http://schemas.microsoft.com/office/drawing/2014/main" id="{3DAB5E7A-8F9C-4712-BD3A-5F974F267A20}"/>
                </a:ext>
              </a:extLst>
            </p:cNvPr>
            <p:cNvSpPr>
              <a:spLocks noChangeShapeType="1"/>
            </p:cNvSpPr>
            <p:nvPr/>
          </p:nvSpPr>
          <p:spPr bwMode="auto">
            <a:xfrm>
              <a:off x="4547" y="1837"/>
              <a:ext cx="326" cy="419"/>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85" name="Line 24">
              <a:extLst>
                <a:ext uri="{FF2B5EF4-FFF2-40B4-BE49-F238E27FC236}">
                  <a16:creationId xmlns:a16="http://schemas.microsoft.com/office/drawing/2014/main" id="{5EF3D12F-174C-440F-B24C-A0B9171DB4C5}"/>
                </a:ext>
              </a:extLst>
            </p:cNvPr>
            <p:cNvSpPr>
              <a:spLocks noChangeShapeType="1"/>
            </p:cNvSpPr>
            <p:nvPr/>
          </p:nvSpPr>
          <p:spPr bwMode="auto">
            <a:xfrm>
              <a:off x="4678" y="1894"/>
              <a:ext cx="301" cy="36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86" name="Line 25">
              <a:extLst>
                <a:ext uri="{FF2B5EF4-FFF2-40B4-BE49-F238E27FC236}">
                  <a16:creationId xmlns:a16="http://schemas.microsoft.com/office/drawing/2014/main" id="{7B3590F5-5D2D-480E-9AA8-EE6159F6850C}"/>
                </a:ext>
              </a:extLst>
            </p:cNvPr>
            <p:cNvSpPr>
              <a:spLocks noChangeShapeType="1"/>
            </p:cNvSpPr>
            <p:nvPr/>
          </p:nvSpPr>
          <p:spPr bwMode="auto">
            <a:xfrm>
              <a:off x="4787" y="1920"/>
              <a:ext cx="288" cy="336"/>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87" name="Line 26">
              <a:extLst>
                <a:ext uri="{FF2B5EF4-FFF2-40B4-BE49-F238E27FC236}">
                  <a16:creationId xmlns:a16="http://schemas.microsoft.com/office/drawing/2014/main" id="{D2AE4862-FB00-466A-AC8B-F35DFED49E9E}"/>
                </a:ext>
              </a:extLst>
            </p:cNvPr>
            <p:cNvSpPr>
              <a:spLocks noChangeShapeType="1"/>
            </p:cNvSpPr>
            <p:nvPr/>
          </p:nvSpPr>
          <p:spPr bwMode="auto">
            <a:xfrm>
              <a:off x="4944" y="1994"/>
              <a:ext cx="192" cy="24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88" name="Line 27">
              <a:extLst>
                <a:ext uri="{FF2B5EF4-FFF2-40B4-BE49-F238E27FC236}">
                  <a16:creationId xmlns:a16="http://schemas.microsoft.com/office/drawing/2014/main" id="{443B8B1F-1F26-4562-8F70-A4F02F269F01}"/>
                </a:ext>
              </a:extLst>
            </p:cNvPr>
            <p:cNvSpPr>
              <a:spLocks noChangeShapeType="1"/>
            </p:cNvSpPr>
            <p:nvPr/>
          </p:nvSpPr>
          <p:spPr bwMode="auto">
            <a:xfrm>
              <a:off x="5053" y="2016"/>
              <a:ext cx="192" cy="24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89" name="Line 28">
              <a:extLst>
                <a:ext uri="{FF2B5EF4-FFF2-40B4-BE49-F238E27FC236}">
                  <a16:creationId xmlns:a16="http://schemas.microsoft.com/office/drawing/2014/main" id="{174B6D44-86DA-4328-88F0-B92EB1F6F5DB}"/>
                </a:ext>
              </a:extLst>
            </p:cNvPr>
            <p:cNvSpPr>
              <a:spLocks noChangeShapeType="1"/>
            </p:cNvSpPr>
            <p:nvPr/>
          </p:nvSpPr>
          <p:spPr bwMode="auto">
            <a:xfrm>
              <a:off x="5184" y="2064"/>
              <a:ext cx="144" cy="19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90" name="Line 29">
              <a:extLst>
                <a:ext uri="{FF2B5EF4-FFF2-40B4-BE49-F238E27FC236}">
                  <a16:creationId xmlns:a16="http://schemas.microsoft.com/office/drawing/2014/main" id="{0615DB05-B504-49FB-8059-6332D5B133F5}"/>
                </a:ext>
              </a:extLst>
            </p:cNvPr>
            <p:cNvSpPr>
              <a:spLocks noChangeShapeType="1"/>
            </p:cNvSpPr>
            <p:nvPr/>
          </p:nvSpPr>
          <p:spPr bwMode="auto">
            <a:xfrm>
              <a:off x="5328" y="2112"/>
              <a:ext cx="96" cy="14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7171" name="Line 51">
            <a:extLst>
              <a:ext uri="{FF2B5EF4-FFF2-40B4-BE49-F238E27FC236}">
                <a16:creationId xmlns:a16="http://schemas.microsoft.com/office/drawing/2014/main" id="{72DC5EAD-E1A0-4FCB-92FE-148FD94DE732}"/>
              </a:ext>
            </a:extLst>
          </p:cNvPr>
          <p:cNvSpPr>
            <a:spLocks noChangeShapeType="1"/>
          </p:cNvSpPr>
          <p:nvPr/>
        </p:nvSpPr>
        <p:spPr bwMode="auto">
          <a:xfrm>
            <a:off x="3454400" y="3906838"/>
            <a:ext cx="2286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72" name="Line 52">
            <a:extLst>
              <a:ext uri="{FF2B5EF4-FFF2-40B4-BE49-F238E27FC236}">
                <a16:creationId xmlns:a16="http://schemas.microsoft.com/office/drawing/2014/main" id="{9A89DE15-8645-45FD-9E26-05CDAB467FE3}"/>
              </a:ext>
            </a:extLst>
          </p:cNvPr>
          <p:cNvSpPr>
            <a:spLocks noChangeShapeType="1"/>
          </p:cNvSpPr>
          <p:nvPr/>
        </p:nvSpPr>
        <p:spPr bwMode="auto">
          <a:xfrm>
            <a:off x="3683000" y="3906838"/>
            <a:ext cx="0" cy="2286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16" name="Text Box 48">
            <a:extLst>
              <a:ext uri="{FF2B5EF4-FFF2-40B4-BE49-F238E27FC236}">
                <a16:creationId xmlns:a16="http://schemas.microsoft.com/office/drawing/2014/main" id="{EEE8486B-B43B-47E1-A401-AA371034A7B1}"/>
              </a:ext>
            </a:extLst>
          </p:cNvPr>
          <p:cNvSpPr txBox="1">
            <a:spLocks noChangeArrowheads="1"/>
          </p:cNvSpPr>
          <p:nvPr/>
        </p:nvSpPr>
        <p:spPr bwMode="auto">
          <a:xfrm>
            <a:off x="5688013" y="1654176"/>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t>B</a:t>
            </a:r>
          </a:p>
        </p:txBody>
      </p:sp>
      <p:grpSp>
        <p:nvGrpSpPr>
          <p:cNvPr id="7174" name="Group 195">
            <a:extLst>
              <a:ext uri="{FF2B5EF4-FFF2-40B4-BE49-F238E27FC236}">
                <a16:creationId xmlns:a16="http://schemas.microsoft.com/office/drawing/2014/main" id="{42328FE2-8445-4C62-AD6B-D9F7B80F9521}"/>
              </a:ext>
            </a:extLst>
          </p:cNvPr>
          <p:cNvGrpSpPr>
            <a:grpSpLocks/>
          </p:cNvGrpSpPr>
          <p:nvPr/>
        </p:nvGrpSpPr>
        <p:grpSpPr bwMode="auto">
          <a:xfrm>
            <a:off x="1892301" y="1704975"/>
            <a:ext cx="5756275" cy="2979738"/>
            <a:chOff x="262" y="1090"/>
            <a:chExt cx="3626" cy="1877"/>
          </a:xfrm>
        </p:grpSpPr>
        <p:grpSp>
          <p:nvGrpSpPr>
            <p:cNvPr id="7268" name="Group 7">
              <a:extLst>
                <a:ext uri="{FF2B5EF4-FFF2-40B4-BE49-F238E27FC236}">
                  <a16:creationId xmlns:a16="http://schemas.microsoft.com/office/drawing/2014/main" id="{E5EE5471-3645-4EB1-B0DD-DEDA6158595B}"/>
                </a:ext>
              </a:extLst>
            </p:cNvPr>
            <p:cNvGrpSpPr>
              <a:grpSpLocks/>
            </p:cNvGrpSpPr>
            <p:nvPr/>
          </p:nvGrpSpPr>
          <p:grpSpPr bwMode="auto">
            <a:xfrm>
              <a:off x="581" y="1330"/>
              <a:ext cx="3108" cy="1296"/>
              <a:chOff x="1344" y="2928"/>
              <a:chExt cx="3108" cy="1296"/>
            </a:xfrm>
          </p:grpSpPr>
          <p:sp>
            <p:nvSpPr>
              <p:cNvPr id="7274" name="Line 8">
                <a:extLst>
                  <a:ext uri="{FF2B5EF4-FFF2-40B4-BE49-F238E27FC236}">
                    <a16:creationId xmlns:a16="http://schemas.microsoft.com/office/drawing/2014/main" id="{B5C0C9D2-9AFD-4BED-B0B7-BDD562520247}"/>
                  </a:ext>
                </a:extLst>
              </p:cNvPr>
              <p:cNvSpPr>
                <a:spLocks noChangeShapeType="1"/>
              </p:cNvSpPr>
              <p:nvPr/>
            </p:nvSpPr>
            <p:spPr bwMode="auto">
              <a:xfrm flipH="1">
                <a:off x="1344" y="2928"/>
                <a:ext cx="637" cy="12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75" name="Line 9">
                <a:extLst>
                  <a:ext uri="{FF2B5EF4-FFF2-40B4-BE49-F238E27FC236}">
                    <a16:creationId xmlns:a16="http://schemas.microsoft.com/office/drawing/2014/main" id="{76723453-0CEF-4307-A01B-1502E8853A19}"/>
                  </a:ext>
                </a:extLst>
              </p:cNvPr>
              <p:cNvSpPr>
                <a:spLocks noChangeShapeType="1"/>
              </p:cNvSpPr>
              <p:nvPr/>
            </p:nvSpPr>
            <p:spPr bwMode="auto">
              <a:xfrm>
                <a:off x="3936" y="3600"/>
                <a:ext cx="516" cy="624"/>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76" name="Line 10">
                <a:extLst>
                  <a:ext uri="{FF2B5EF4-FFF2-40B4-BE49-F238E27FC236}">
                    <a16:creationId xmlns:a16="http://schemas.microsoft.com/office/drawing/2014/main" id="{00104EEE-1CB0-4B68-9B81-E08B7384665F}"/>
                  </a:ext>
                </a:extLst>
              </p:cNvPr>
              <p:cNvSpPr>
                <a:spLocks noChangeShapeType="1"/>
              </p:cNvSpPr>
              <p:nvPr/>
            </p:nvSpPr>
            <p:spPr bwMode="auto">
              <a:xfrm>
                <a:off x="1344" y="4224"/>
                <a:ext cx="310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77" name="Line 11">
                <a:extLst>
                  <a:ext uri="{FF2B5EF4-FFF2-40B4-BE49-F238E27FC236}">
                    <a16:creationId xmlns:a16="http://schemas.microsoft.com/office/drawing/2014/main" id="{527EDCC4-0796-46B1-B6BA-A06E23481826}"/>
                  </a:ext>
                </a:extLst>
              </p:cNvPr>
              <p:cNvSpPr>
                <a:spLocks noChangeShapeType="1"/>
              </p:cNvSpPr>
              <p:nvPr/>
            </p:nvSpPr>
            <p:spPr bwMode="auto">
              <a:xfrm>
                <a:off x="1972" y="2941"/>
                <a:ext cx="1964" cy="659"/>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7269" name="Line 12">
              <a:extLst>
                <a:ext uri="{FF2B5EF4-FFF2-40B4-BE49-F238E27FC236}">
                  <a16:creationId xmlns:a16="http://schemas.microsoft.com/office/drawing/2014/main" id="{EA7CCA96-175C-4260-8701-72176F36C1E8}"/>
                </a:ext>
              </a:extLst>
            </p:cNvPr>
            <p:cNvSpPr>
              <a:spLocks noChangeShapeType="1"/>
            </p:cNvSpPr>
            <p:nvPr/>
          </p:nvSpPr>
          <p:spPr bwMode="auto">
            <a:xfrm>
              <a:off x="1218" y="1330"/>
              <a:ext cx="0" cy="1296"/>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sp>
          <p:nvSpPr>
            <p:cNvPr id="7270" name="Text Box 47">
              <a:extLst>
                <a:ext uri="{FF2B5EF4-FFF2-40B4-BE49-F238E27FC236}">
                  <a16:creationId xmlns:a16="http://schemas.microsoft.com/office/drawing/2014/main" id="{22727050-74CD-4DA5-9A60-8FB1DF5A456A}"/>
                </a:ext>
              </a:extLst>
            </p:cNvPr>
            <p:cNvSpPr txBox="1">
              <a:spLocks noChangeArrowheads="1"/>
            </p:cNvSpPr>
            <p:nvPr/>
          </p:nvSpPr>
          <p:spPr bwMode="auto">
            <a:xfrm>
              <a:off x="869" y="1090"/>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t>A</a:t>
              </a:r>
            </a:p>
          </p:txBody>
        </p:sp>
        <p:sp>
          <p:nvSpPr>
            <p:cNvPr id="7271" name="Text Box 49">
              <a:extLst>
                <a:ext uri="{FF2B5EF4-FFF2-40B4-BE49-F238E27FC236}">
                  <a16:creationId xmlns:a16="http://schemas.microsoft.com/office/drawing/2014/main" id="{042442B6-A453-40B0-8053-8EA0E7588E9A}"/>
                </a:ext>
              </a:extLst>
            </p:cNvPr>
            <p:cNvSpPr txBox="1">
              <a:spLocks noChangeArrowheads="1"/>
            </p:cNvSpPr>
            <p:nvPr/>
          </p:nvSpPr>
          <p:spPr bwMode="auto">
            <a:xfrm>
              <a:off x="3504" y="2640"/>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t>C</a:t>
              </a:r>
            </a:p>
          </p:txBody>
        </p:sp>
        <p:sp>
          <p:nvSpPr>
            <p:cNvPr id="7272" name="Text Box 50">
              <a:extLst>
                <a:ext uri="{FF2B5EF4-FFF2-40B4-BE49-F238E27FC236}">
                  <a16:creationId xmlns:a16="http://schemas.microsoft.com/office/drawing/2014/main" id="{9174B1A5-8B55-4069-A779-5640E822F9B9}"/>
                </a:ext>
              </a:extLst>
            </p:cNvPr>
            <p:cNvSpPr txBox="1">
              <a:spLocks noChangeArrowheads="1"/>
            </p:cNvSpPr>
            <p:nvPr/>
          </p:nvSpPr>
          <p:spPr bwMode="auto">
            <a:xfrm>
              <a:off x="262" y="2524"/>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t>D</a:t>
              </a:r>
            </a:p>
          </p:txBody>
        </p:sp>
        <p:sp>
          <p:nvSpPr>
            <p:cNvPr id="7273" name="Text Box 53">
              <a:extLst>
                <a:ext uri="{FF2B5EF4-FFF2-40B4-BE49-F238E27FC236}">
                  <a16:creationId xmlns:a16="http://schemas.microsoft.com/office/drawing/2014/main" id="{5B490744-00C1-4715-92B1-5E79DD99C654}"/>
                </a:ext>
              </a:extLst>
            </p:cNvPr>
            <p:cNvSpPr txBox="1">
              <a:spLocks noChangeArrowheads="1"/>
            </p:cNvSpPr>
            <p:nvPr/>
          </p:nvSpPr>
          <p:spPr bwMode="auto">
            <a:xfrm>
              <a:off x="1183" y="2610"/>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t>H</a:t>
              </a:r>
            </a:p>
          </p:txBody>
        </p:sp>
      </p:grpSp>
      <p:sp>
        <p:nvSpPr>
          <p:cNvPr id="7222" name="Text Box 54">
            <a:extLst>
              <a:ext uri="{FF2B5EF4-FFF2-40B4-BE49-F238E27FC236}">
                <a16:creationId xmlns:a16="http://schemas.microsoft.com/office/drawing/2014/main" id="{0C813BA7-8D21-4A65-815A-56C733306B62}"/>
              </a:ext>
            </a:extLst>
          </p:cNvPr>
          <p:cNvSpPr txBox="1">
            <a:spLocks noChangeArrowheads="1"/>
          </p:cNvSpPr>
          <p:nvPr/>
        </p:nvSpPr>
        <p:spPr bwMode="auto">
          <a:xfrm>
            <a:off x="6713538" y="2720976"/>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M</a:t>
            </a:r>
          </a:p>
        </p:txBody>
      </p:sp>
      <p:grpSp>
        <p:nvGrpSpPr>
          <p:cNvPr id="6" name="Group 55">
            <a:extLst>
              <a:ext uri="{FF2B5EF4-FFF2-40B4-BE49-F238E27FC236}">
                <a16:creationId xmlns:a16="http://schemas.microsoft.com/office/drawing/2014/main" id="{BDA0A302-8570-4D5F-85D1-188855B441B1}"/>
              </a:ext>
            </a:extLst>
          </p:cNvPr>
          <p:cNvGrpSpPr>
            <a:grpSpLocks/>
          </p:cNvGrpSpPr>
          <p:nvPr/>
        </p:nvGrpSpPr>
        <p:grpSpPr bwMode="auto">
          <a:xfrm>
            <a:off x="6524626" y="3124201"/>
            <a:ext cx="3109913" cy="1038225"/>
            <a:chOff x="3813" y="1601"/>
            <a:chExt cx="1885" cy="655"/>
          </a:xfrm>
        </p:grpSpPr>
        <p:grpSp>
          <p:nvGrpSpPr>
            <p:cNvPr id="7252" name="Group 56">
              <a:extLst>
                <a:ext uri="{FF2B5EF4-FFF2-40B4-BE49-F238E27FC236}">
                  <a16:creationId xmlns:a16="http://schemas.microsoft.com/office/drawing/2014/main" id="{1587464E-530B-4447-8C7A-C878E64FA809}"/>
                </a:ext>
              </a:extLst>
            </p:cNvPr>
            <p:cNvGrpSpPr>
              <a:grpSpLocks/>
            </p:cNvGrpSpPr>
            <p:nvPr/>
          </p:nvGrpSpPr>
          <p:grpSpPr bwMode="auto">
            <a:xfrm rot="10800000">
              <a:off x="3813" y="1601"/>
              <a:ext cx="1885" cy="650"/>
              <a:chOff x="1523" y="1632"/>
              <a:chExt cx="1885" cy="624"/>
            </a:xfrm>
          </p:grpSpPr>
          <p:sp>
            <p:nvSpPr>
              <p:cNvPr id="7265" name="Line 57">
                <a:extLst>
                  <a:ext uri="{FF2B5EF4-FFF2-40B4-BE49-F238E27FC236}">
                    <a16:creationId xmlns:a16="http://schemas.microsoft.com/office/drawing/2014/main" id="{7038F657-6D7B-4FEF-943F-9AE819C7E954}"/>
                  </a:ext>
                </a:extLst>
              </p:cNvPr>
              <p:cNvSpPr>
                <a:spLocks noChangeShapeType="1"/>
              </p:cNvSpPr>
              <p:nvPr/>
            </p:nvSpPr>
            <p:spPr bwMode="auto">
              <a:xfrm>
                <a:off x="1523" y="1632"/>
                <a:ext cx="1348" cy="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66" name="Line 58">
                <a:extLst>
                  <a:ext uri="{FF2B5EF4-FFF2-40B4-BE49-F238E27FC236}">
                    <a16:creationId xmlns:a16="http://schemas.microsoft.com/office/drawing/2014/main" id="{7E8B91A1-7B40-4672-8F67-68B3CB6C3030}"/>
                  </a:ext>
                </a:extLst>
              </p:cNvPr>
              <p:cNvSpPr>
                <a:spLocks noChangeShapeType="1"/>
              </p:cNvSpPr>
              <p:nvPr/>
            </p:nvSpPr>
            <p:spPr bwMode="auto">
              <a:xfrm>
                <a:off x="2880" y="1632"/>
                <a:ext cx="528" cy="62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67" name="Line 59">
                <a:extLst>
                  <a:ext uri="{FF2B5EF4-FFF2-40B4-BE49-F238E27FC236}">
                    <a16:creationId xmlns:a16="http://schemas.microsoft.com/office/drawing/2014/main" id="{DDD37668-6C06-49CA-8982-625C1C058B38}"/>
                  </a:ext>
                </a:extLst>
              </p:cNvPr>
              <p:cNvSpPr>
                <a:spLocks noChangeShapeType="1"/>
              </p:cNvSpPr>
              <p:nvPr/>
            </p:nvSpPr>
            <p:spPr bwMode="auto">
              <a:xfrm>
                <a:off x="1549" y="1637"/>
                <a:ext cx="1846" cy="611"/>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7253" name="Line 60">
              <a:extLst>
                <a:ext uri="{FF2B5EF4-FFF2-40B4-BE49-F238E27FC236}">
                  <a16:creationId xmlns:a16="http://schemas.microsoft.com/office/drawing/2014/main" id="{4B84A16F-56BB-4059-9AAA-611F20ABEB77}"/>
                </a:ext>
              </a:extLst>
            </p:cNvPr>
            <p:cNvSpPr>
              <a:spLocks noChangeShapeType="1"/>
            </p:cNvSpPr>
            <p:nvPr/>
          </p:nvSpPr>
          <p:spPr bwMode="auto">
            <a:xfrm>
              <a:off x="3984" y="1667"/>
              <a:ext cx="480" cy="576"/>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54" name="Line 61">
              <a:extLst>
                <a:ext uri="{FF2B5EF4-FFF2-40B4-BE49-F238E27FC236}">
                  <a16:creationId xmlns:a16="http://schemas.microsoft.com/office/drawing/2014/main" id="{84E79F30-B520-4517-ACA2-96A6FBBDFEA1}"/>
                </a:ext>
              </a:extLst>
            </p:cNvPr>
            <p:cNvSpPr>
              <a:spLocks noChangeShapeType="1"/>
            </p:cNvSpPr>
            <p:nvPr/>
          </p:nvSpPr>
          <p:spPr bwMode="auto">
            <a:xfrm>
              <a:off x="4102" y="1702"/>
              <a:ext cx="445" cy="541"/>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55" name="Line 62">
              <a:extLst>
                <a:ext uri="{FF2B5EF4-FFF2-40B4-BE49-F238E27FC236}">
                  <a16:creationId xmlns:a16="http://schemas.microsoft.com/office/drawing/2014/main" id="{0E938E9C-6EAA-4B10-9898-14F83BC39D10}"/>
                </a:ext>
              </a:extLst>
            </p:cNvPr>
            <p:cNvSpPr>
              <a:spLocks noChangeShapeType="1"/>
            </p:cNvSpPr>
            <p:nvPr/>
          </p:nvSpPr>
          <p:spPr bwMode="auto">
            <a:xfrm>
              <a:off x="4224" y="1728"/>
              <a:ext cx="419" cy="51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56" name="Line 63">
              <a:extLst>
                <a:ext uri="{FF2B5EF4-FFF2-40B4-BE49-F238E27FC236}">
                  <a16:creationId xmlns:a16="http://schemas.microsoft.com/office/drawing/2014/main" id="{428A2C48-D522-4F8D-B123-4066CD0D363C}"/>
                </a:ext>
              </a:extLst>
            </p:cNvPr>
            <p:cNvSpPr>
              <a:spLocks noChangeShapeType="1"/>
            </p:cNvSpPr>
            <p:nvPr/>
          </p:nvSpPr>
          <p:spPr bwMode="auto">
            <a:xfrm>
              <a:off x="4342" y="1772"/>
              <a:ext cx="397" cy="48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57" name="Line 64">
              <a:extLst>
                <a:ext uri="{FF2B5EF4-FFF2-40B4-BE49-F238E27FC236}">
                  <a16:creationId xmlns:a16="http://schemas.microsoft.com/office/drawing/2014/main" id="{63700F5A-EBF2-4F9D-B782-876F54507167}"/>
                </a:ext>
              </a:extLst>
            </p:cNvPr>
            <p:cNvSpPr>
              <a:spLocks noChangeShapeType="1"/>
            </p:cNvSpPr>
            <p:nvPr/>
          </p:nvSpPr>
          <p:spPr bwMode="auto">
            <a:xfrm>
              <a:off x="4464" y="1824"/>
              <a:ext cx="336" cy="43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58" name="Line 65">
              <a:extLst>
                <a:ext uri="{FF2B5EF4-FFF2-40B4-BE49-F238E27FC236}">
                  <a16:creationId xmlns:a16="http://schemas.microsoft.com/office/drawing/2014/main" id="{CD96951E-4159-4961-A764-A74849261C7B}"/>
                </a:ext>
              </a:extLst>
            </p:cNvPr>
            <p:cNvSpPr>
              <a:spLocks noChangeShapeType="1"/>
            </p:cNvSpPr>
            <p:nvPr/>
          </p:nvSpPr>
          <p:spPr bwMode="auto">
            <a:xfrm>
              <a:off x="4547" y="1837"/>
              <a:ext cx="326" cy="419"/>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59" name="Line 66">
              <a:extLst>
                <a:ext uri="{FF2B5EF4-FFF2-40B4-BE49-F238E27FC236}">
                  <a16:creationId xmlns:a16="http://schemas.microsoft.com/office/drawing/2014/main" id="{EACB170D-E9DE-49B4-9D9F-0BFACD54E153}"/>
                </a:ext>
              </a:extLst>
            </p:cNvPr>
            <p:cNvSpPr>
              <a:spLocks noChangeShapeType="1"/>
            </p:cNvSpPr>
            <p:nvPr/>
          </p:nvSpPr>
          <p:spPr bwMode="auto">
            <a:xfrm>
              <a:off x="4678" y="1894"/>
              <a:ext cx="301" cy="36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60" name="Line 67">
              <a:extLst>
                <a:ext uri="{FF2B5EF4-FFF2-40B4-BE49-F238E27FC236}">
                  <a16:creationId xmlns:a16="http://schemas.microsoft.com/office/drawing/2014/main" id="{DDD1C58F-3174-4EC0-A704-54BCF77D4933}"/>
                </a:ext>
              </a:extLst>
            </p:cNvPr>
            <p:cNvSpPr>
              <a:spLocks noChangeShapeType="1"/>
            </p:cNvSpPr>
            <p:nvPr/>
          </p:nvSpPr>
          <p:spPr bwMode="auto">
            <a:xfrm>
              <a:off x="4787" y="1920"/>
              <a:ext cx="288" cy="336"/>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61" name="Line 68">
              <a:extLst>
                <a:ext uri="{FF2B5EF4-FFF2-40B4-BE49-F238E27FC236}">
                  <a16:creationId xmlns:a16="http://schemas.microsoft.com/office/drawing/2014/main" id="{6B21B33D-91A2-4F86-BB40-874780E1EB2E}"/>
                </a:ext>
              </a:extLst>
            </p:cNvPr>
            <p:cNvSpPr>
              <a:spLocks noChangeShapeType="1"/>
            </p:cNvSpPr>
            <p:nvPr/>
          </p:nvSpPr>
          <p:spPr bwMode="auto">
            <a:xfrm>
              <a:off x="4944" y="1994"/>
              <a:ext cx="192" cy="24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62" name="Line 69">
              <a:extLst>
                <a:ext uri="{FF2B5EF4-FFF2-40B4-BE49-F238E27FC236}">
                  <a16:creationId xmlns:a16="http://schemas.microsoft.com/office/drawing/2014/main" id="{BB0FDCFC-D560-45B9-837B-3CFAB74A6730}"/>
                </a:ext>
              </a:extLst>
            </p:cNvPr>
            <p:cNvSpPr>
              <a:spLocks noChangeShapeType="1"/>
            </p:cNvSpPr>
            <p:nvPr/>
          </p:nvSpPr>
          <p:spPr bwMode="auto">
            <a:xfrm>
              <a:off x="5053" y="2016"/>
              <a:ext cx="192" cy="24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63" name="Line 70">
              <a:extLst>
                <a:ext uri="{FF2B5EF4-FFF2-40B4-BE49-F238E27FC236}">
                  <a16:creationId xmlns:a16="http://schemas.microsoft.com/office/drawing/2014/main" id="{A1809EAB-55D0-4EFF-B94A-0E43AC1D8D5C}"/>
                </a:ext>
              </a:extLst>
            </p:cNvPr>
            <p:cNvSpPr>
              <a:spLocks noChangeShapeType="1"/>
            </p:cNvSpPr>
            <p:nvPr/>
          </p:nvSpPr>
          <p:spPr bwMode="auto">
            <a:xfrm>
              <a:off x="5184" y="2064"/>
              <a:ext cx="144" cy="19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64" name="Line 71">
              <a:extLst>
                <a:ext uri="{FF2B5EF4-FFF2-40B4-BE49-F238E27FC236}">
                  <a16:creationId xmlns:a16="http://schemas.microsoft.com/office/drawing/2014/main" id="{0111B367-81A4-4820-9D99-FB3948063136}"/>
                </a:ext>
              </a:extLst>
            </p:cNvPr>
            <p:cNvSpPr>
              <a:spLocks noChangeShapeType="1"/>
            </p:cNvSpPr>
            <p:nvPr/>
          </p:nvSpPr>
          <p:spPr bwMode="auto">
            <a:xfrm>
              <a:off x="5328" y="2112"/>
              <a:ext cx="96" cy="14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8" name="Group 72">
            <a:extLst>
              <a:ext uri="{FF2B5EF4-FFF2-40B4-BE49-F238E27FC236}">
                <a16:creationId xmlns:a16="http://schemas.microsoft.com/office/drawing/2014/main" id="{DA54EDCC-E887-45BD-B126-EB8820A6CAB8}"/>
              </a:ext>
            </a:extLst>
          </p:cNvPr>
          <p:cNvGrpSpPr>
            <a:grpSpLocks/>
          </p:cNvGrpSpPr>
          <p:nvPr/>
        </p:nvGrpSpPr>
        <p:grpSpPr bwMode="auto">
          <a:xfrm rot="14787973">
            <a:off x="5167313" y="989013"/>
            <a:ext cx="2743200" cy="1263650"/>
            <a:chOff x="3813" y="1601"/>
            <a:chExt cx="1885" cy="655"/>
          </a:xfrm>
        </p:grpSpPr>
        <p:grpSp>
          <p:nvGrpSpPr>
            <p:cNvPr id="7236" name="Group 73">
              <a:extLst>
                <a:ext uri="{FF2B5EF4-FFF2-40B4-BE49-F238E27FC236}">
                  <a16:creationId xmlns:a16="http://schemas.microsoft.com/office/drawing/2014/main" id="{42A62D2A-9056-4166-B30F-054579593565}"/>
                </a:ext>
              </a:extLst>
            </p:cNvPr>
            <p:cNvGrpSpPr>
              <a:grpSpLocks/>
            </p:cNvGrpSpPr>
            <p:nvPr/>
          </p:nvGrpSpPr>
          <p:grpSpPr bwMode="auto">
            <a:xfrm rot="10800000">
              <a:off x="3813" y="1601"/>
              <a:ext cx="1885" cy="650"/>
              <a:chOff x="1523" y="1632"/>
              <a:chExt cx="1885" cy="624"/>
            </a:xfrm>
          </p:grpSpPr>
          <p:sp>
            <p:nvSpPr>
              <p:cNvPr id="7249" name="Line 74">
                <a:extLst>
                  <a:ext uri="{FF2B5EF4-FFF2-40B4-BE49-F238E27FC236}">
                    <a16:creationId xmlns:a16="http://schemas.microsoft.com/office/drawing/2014/main" id="{FAB4225C-132E-47AA-BCCB-4AADB304F34F}"/>
                  </a:ext>
                </a:extLst>
              </p:cNvPr>
              <p:cNvSpPr>
                <a:spLocks noChangeShapeType="1"/>
              </p:cNvSpPr>
              <p:nvPr/>
            </p:nvSpPr>
            <p:spPr bwMode="auto">
              <a:xfrm>
                <a:off x="1523" y="1632"/>
                <a:ext cx="1348" cy="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50" name="Line 75">
                <a:extLst>
                  <a:ext uri="{FF2B5EF4-FFF2-40B4-BE49-F238E27FC236}">
                    <a16:creationId xmlns:a16="http://schemas.microsoft.com/office/drawing/2014/main" id="{730B3F82-289D-41EB-8C79-3FC1FC68115F}"/>
                  </a:ext>
                </a:extLst>
              </p:cNvPr>
              <p:cNvSpPr>
                <a:spLocks noChangeShapeType="1"/>
              </p:cNvSpPr>
              <p:nvPr/>
            </p:nvSpPr>
            <p:spPr bwMode="auto">
              <a:xfrm>
                <a:off x="2880" y="1632"/>
                <a:ext cx="528" cy="62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51" name="Line 76">
                <a:extLst>
                  <a:ext uri="{FF2B5EF4-FFF2-40B4-BE49-F238E27FC236}">
                    <a16:creationId xmlns:a16="http://schemas.microsoft.com/office/drawing/2014/main" id="{5A6ABA34-56F2-4779-8D15-5A2A292F4551}"/>
                  </a:ext>
                </a:extLst>
              </p:cNvPr>
              <p:cNvSpPr>
                <a:spLocks noChangeShapeType="1"/>
              </p:cNvSpPr>
              <p:nvPr/>
            </p:nvSpPr>
            <p:spPr bwMode="auto">
              <a:xfrm>
                <a:off x="1549" y="1637"/>
                <a:ext cx="1846" cy="611"/>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7237" name="Line 77">
              <a:extLst>
                <a:ext uri="{FF2B5EF4-FFF2-40B4-BE49-F238E27FC236}">
                  <a16:creationId xmlns:a16="http://schemas.microsoft.com/office/drawing/2014/main" id="{EFC0555F-4442-4526-93E2-E6AE96596CD4}"/>
                </a:ext>
              </a:extLst>
            </p:cNvPr>
            <p:cNvSpPr>
              <a:spLocks noChangeShapeType="1"/>
            </p:cNvSpPr>
            <p:nvPr/>
          </p:nvSpPr>
          <p:spPr bwMode="auto">
            <a:xfrm>
              <a:off x="3984" y="1667"/>
              <a:ext cx="480" cy="576"/>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38" name="Line 78">
              <a:extLst>
                <a:ext uri="{FF2B5EF4-FFF2-40B4-BE49-F238E27FC236}">
                  <a16:creationId xmlns:a16="http://schemas.microsoft.com/office/drawing/2014/main" id="{BFD851F4-0B9B-4DB0-81BF-B0D3CDBE0D00}"/>
                </a:ext>
              </a:extLst>
            </p:cNvPr>
            <p:cNvSpPr>
              <a:spLocks noChangeShapeType="1"/>
            </p:cNvSpPr>
            <p:nvPr/>
          </p:nvSpPr>
          <p:spPr bwMode="auto">
            <a:xfrm>
              <a:off x="4102" y="1702"/>
              <a:ext cx="445" cy="541"/>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39" name="Line 79">
              <a:extLst>
                <a:ext uri="{FF2B5EF4-FFF2-40B4-BE49-F238E27FC236}">
                  <a16:creationId xmlns:a16="http://schemas.microsoft.com/office/drawing/2014/main" id="{C85CFD14-D70B-406E-A367-EAD46CC9EBCD}"/>
                </a:ext>
              </a:extLst>
            </p:cNvPr>
            <p:cNvSpPr>
              <a:spLocks noChangeShapeType="1"/>
            </p:cNvSpPr>
            <p:nvPr/>
          </p:nvSpPr>
          <p:spPr bwMode="auto">
            <a:xfrm>
              <a:off x="4224" y="1728"/>
              <a:ext cx="419" cy="51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40" name="Line 80">
              <a:extLst>
                <a:ext uri="{FF2B5EF4-FFF2-40B4-BE49-F238E27FC236}">
                  <a16:creationId xmlns:a16="http://schemas.microsoft.com/office/drawing/2014/main" id="{CED915F0-C9A7-4C0B-8D93-93CA458AF492}"/>
                </a:ext>
              </a:extLst>
            </p:cNvPr>
            <p:cNvSpPr>
              <a:spLocks noChangeShapeType="1"/>
            </p:cNvSpPr>
            <p:nvPr/>
          </p:nvSpPr>
          <p:spPr bwMode="auto">
            <a:xfrm>
              <a:off x="4342" y="1772"/>
              <a:ext cx="397" cy="48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41" name="Line 81">
              <a:extLst>
                <a:ext uri="{FF2B5EF4-FFF2-40B4-BE49-F238E27FC236}">
                  <a16:creationId xmlns:a16="http://schemas.microsoft.com/office/drawing/2014/main" id="{AE6812E5-74E5-4755-AC81-7616D3D464C1}"/>
                </a:ext>
              </a:extLst>
            </p:cNvPr>
            <p:cNvSpPr>
              <a:spLocks noChangeShapeType="1"/>
            </p:cNvSpPr>
            <p:nvPr/>
          </p:nvSpPr>
          <p:spPr bwMode="auto">
            <a:xfrm>
              <a:off x="4464" y="1824"/>
              <a:ext cx="336" cy="43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42" name="Line 82">
              <a:extLst>
                <a:ext uri="{FF2B5EF4-FFF2-40B4-BE49-F238E27FC236}">
                  <a16:creationId xmlns:a16="http://schemas.microsoft.com/office/drawing/2014/main" id="{31019E32-F730-4A8E-8EF9-9869220C16BA}"/>
                </a:ext>
              </a:extLst>
            </p:cNvPr>
            <p:cNvSpPr>
              <a:spLocks noChangeShapeType="1"/>
            </p:cNvSpPr>
            <p:nvPr/>
          </p:nvSpPr>
          <p:spPr bwMode="auto">
            <a:xfrm>
              <a:off x="4547" y="1837"/>
              <a:ext cx="326" cy="419"/>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43" name="Line 83">
              <a:extLst>
                <a:ext uri="{FF2B5EF4-FFF2-40B4-BE49-F238E27FC236}">
                  <a16:creationId xmlns:a16="http://schemas.microsoft.com/office/drawing/2014/main" id="{8A229718-EC49-4AEB-A595-AB48F3626198}"/>
                </a:ext>
              </a:extLst>
            </p:cNvPr>
            <p:cNvSpPr>
              <a:spLocks noChangeShapeType="1"/>
            </p:cNvSpPr>
            <p:nvPr/>
          </p:nvSpPr>
          <p:spPr bwMode="auto">
            <a:xfrm>
              <a:off x="4678" y="1894"/>
              <a:ext cx="301" cy="36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44" name="Line 84">
              <a:extLst>
                <a:ext uri="{FF2B5EF4-FFF2-40B4-BE49-F238E27FC236}">
                  <a16:creationId xmlns:a16="http://schemas.microsoft.com/office/drawing/2014/main" id="{92D2C1A4-A3FC-4E61-948C-D214A22F5CB4}"/>
                </a:ext>
              </a:extLst>
            </p:cNvPr>
            <p:cNvSpPr>
              <a:spLocks noChangeShapeType="1"/>
            </p:cNvSpPr>
            <p:nvPr/>
          </p:nvSpPr>
          <p:spPr bwMode="auto">
            <a:xfrm>
              <a:off x="4787" y="1920"/>
              <a:ext cx="288" cy="336"/>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45" name="Line 85">
              <a:extLst>
                <a:ext uri="{FF2B5EF4-FFF2-40B4-BE49-F238E27FC236}">
                  <a16:creationId xmlns:a16="http://schemas.microsoft.com/office/drawing/2014/main" id="{F8DE05B8-308A-45B9-821C-DED1740FF505}"/>
                </a:ext>
              </a:extLst>
            </p:cNvPr>
            <p:cNvSpPr>
              <a:spLocks noChangeShapeType="1"/>
            </p:cNvSpPr>
            <p:nvPr/>
          </p:nvSpPr>
          <p:spPr bwMode="auto">
            <a:xfrm>
              <a:off x="4944" y="1994"/>
              <a:ext cx="192" cy="24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46" name="Line 86">
              <a:extLst>
                <a:ext uri="{FF2B5EF4-FFF2-40B4-BE49-F238E27FC236}">
                  <a16:creationId xmlns:a16="http://schemas.microsoft.com/office/drawing/2014/main" id="{9AF7A799-0D2A-407C-AC85-4A14F20E3C38}"/>
                </a:ext>
              </a:extLst>
            </p:cNvPr>
            <p:cNvSpPr>
              <a:spLocks noChangeShapeType="1"/>
            </p:cNvSpPr>
            <p:nvPr/>
          </p:nvSpPr>
          <p:spPr bwMode="auto">
            <a:xfrm>
              <a:off x="5053" y="2016"/>
              <a:ext cx="192" cy="24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47" name="Line 87">
              <a:extLst>
                <a:ext uri="{FF2B5EF4-FFF2-40B4-BE49-F238E27FC236}">
                  <a16:creationId xmlns:a16="http://schemas.microsoft.com/office/drawing/2014/main" id="{23C31F17-5325-4446-BE78-FCF799C18B8D}"/>
                </a:ext>
              </a:extLst>
            </p:cNvPr>
            <p:cNvSpPr>
              <a:spLocks noChangeShapeType="1"/>
            </p:cNvSpPr>
            <p:nvPr/>
          </p:nvSpPr>
          <p:spPr bwMode="auto">
            <a:xfrm>
              <a:off x="5184" y="2064"/>
              <a:ext cx="144" cy="19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48" name="Line 88">
              <a:extLst>
                <a:ext uri="{FF2B5EF4-FFF2-40B4-BE49-F238E27FC236}">
                  <a16:creationId xmlns:a16="http://schemas.microsoft.com/office/drawing/2014/main" id="{F3A3CD0D-0BBB-4AE2-8D57-E709D03E9E07}"/>
                </a:ext>
              </a:extLst>
            </p:cNvPr>
            <p:cNvSpPr>
              <a:spLocks noChangeShapeType="1"/>
            </p:cNvSpPr>
            <p:nvPr/>
          </p:nvSpPr>
          <p:spPr bwMode="auto">
            <a:xfrm>
              <a:off x="5328" y="2112"/>
              <a:ext cx="96" cy="14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0" name="Group 89">
            <a:extLst>
              <a:ext uri="{FF2B5EF4-FFF2-40B4-BE49-F238E27FC236}">
                <a16:creationId xmlns:a16="http://schemas.microsoft.com/office/drawing/2014/main" id="{307FB272-8F16-4DFA-9BEE-C40174FA8537}"/>
              </a:ext>
            </a:extLst>
          </p:cNvPr>
          <p:cNvGrpSpPr>
            <a:grpSpLocks/>
          </p:cNvGrpSpPr>
          <p:nvPr/>
        </p:nvGrpSpPr>
        <p:grpSpPr bwMode="auto">
          <a:xfrm rot="16535830">
            <a:off x="6302376" y="1152526"/>
            <a:ext cx="2286000" cy="1717675"/>
            <a:chOff x="3813" y="1601"/>
            <a:chExt cx="1885" cy="655"/>
          </a:xfrm>
        </p:grpSpPr>
        <p:grpSp>
          <p:nvGrpSpPr>
            <p:cNvPr id="7220" name="Group 90">
              <a:extLst>
                <a:ext uri="{FF2B5EF4-FFF2-40B4-BE49-F238E27FC236}">
                  <a16:creationId xmlns:a16="http://schemas.microsoft.com/office/drawing/2014/main" id="{BFB6FFF5-7D52-46D9-8282-D5B2EE3928E5}"/>
                </a:ext>
              </a:extLst>
            </p:cNvPr>
            <p:cNvGrpSpPr>
              <a:grpSpLocks/>
            </p:cNvGrpSpPr>
            <p:nvPr/>
          </p:nvGrpSpPr>
          <p:grpSpPr bwMode="auto">
            <a:xfrm rot="10800000">
              <a:off x="3813" y="1601"/>
              <a:ext cx="1885" cy="650"/>
              <a:chOff x="1523" y="1632"/>
              <a:chExt cx="1885" cy="624"/>
            </a:xfrm>
          </p:grpSpPr>
          <p:sp>
            <p:nvSpPr>
              <p:cNvPr id="7233" name="Line 91">
                <a:extLst>
                  <a:ext uri="{FF2B5EF4-FFF2-40B4-BE49-F238E27FC236}">
                    <a16:creationId xmlns:a16="http://schemas.microsoft.com/office/drawing/2014/main" id="{0BD8512C-3710-4E10-8D51-4626AB3AF1EA}"/>
                  </a:ext>
                </a:extLst>
              </p:cNvPr>
              <p:cNvSpPr>
                <a:spLocks noChangeShapeType="1"/>
              </p:cNvSpPr>
              <p:nvPr/>
            </p:nvSpPr>
            <p:spPr bwMode="auto">
              <a:xfrm>
                <a:off x="1523" y="1632"/>
                <a:ext cx="1348" cy="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34" name="Line 92">
                <a:extLst>
                  <a:ext uri="{FF2B5EF4-FFF2-40B4-BE49-F238E27FC236}">
                    <a16:creationId xmlns:a16="http://schemas.microsoft.com/office/drawing/2014/main" id="{42633F03-2043-4E30-B2D3-4F403AEBA1C3}"/>
                  </a:ext>
                </a:extLst>
              </p:cNvPr>
              <p:cNvSpPr>
                <a:spLocks noChangeShapeType="1"/>
              </p:cNvSpPr>
              <p:nvPr/>
            </p:nvSpPr>
            <p:spPr bwMode="auto">
              <a:xfrm>
                <a:off x="2880" y="1632"/>
                <a:ext cx="528" cy="62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35" name="Line 93">
                <a:extLst>
                  <a:ext uri="{FF2B5EF4-FFF2-40B4-BE49-F238E27FC236}">
                    <a16:creationId xmlns:a16="http://schemas.microsoft.com/office/drawing/2014/main" id="{A2A35491-AF96-43A3-A755-13CD46495F3D}"/>
                  </a:ext>
                </a:extLst>
              </p:cNvPr>
              <p:cNvSpPr>
                <a:spLocks noChangeShapeType="1"/>
              </p:cNvSpPr>
              <p:nvPr/>
            </p:nvSpPr>
            <p:spPr bwMode="auto">
              <a:xfrm>
                <a:off x="1549" y="1637"/>
                <a:ext cx="1846" cy="611"/>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7221" name="Line 94">
              <a:extLst>
                <a:ext uri="{FF2B5EF4-FFF2-40B4-BE49-F238E27FC236}">
                  <a16:creationId xmlns:a16="http://schemas.microsoft.com/office/drawing/2014/main" id="{560B127E-F98C-4D37-9224-2C25A7D7AE72}"/>
                </a:ext>
              </a:extLst>
            </p:cNvPr>
            <p:cNvSpPr>
              <a:spLocks noChangeShapeType="1"/>
            </p:cNvSpPr>
            <p:nvPr/>
          </p:nvSpPr>
          <p:spPr bwMode="auto">
            <a:xfrm>
              <a:off x="3984" y="1667"/>
              <a:ext cx="480" cy="576"/>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 name="Line 95">
              <a:extLst>
                <a:ext uri="{FF2B5EF4-FFF2-40B4-BE49-F238E27FC236}">
                  <a16:creationId xmlns:a16="http://schemas.microsoft.com/office/drawing/2014/main" id="{4184593D-7344-4C80-A2C3-49A337EA49E8}"/>
                </a:ext>
              </a:extLst>
            </p:cNvPr>
            <p:cNvSpPr>
              <a:spLocks noChangeShapeType="1"/>
            </p:cNvSpPr>
            <p:nvPr/>
          </p:nvSpPr>
          <p:spPr bwMode="auto">
            <a:xfrm>
              <a:off x="4102" y="1702"/>
              <a:ext cx="445" cy="541"/>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23" name="Line 96">
              <a:extLst>
                <a:ext uri="{FF2B5EF4-FFF2-40B4-BE49-F238E27FC236}">
                  <a16:creationId xmlns:a16="http://schemas.microsoft.com/office/drawing/2014/main" id="{FC7A3588-A9EF-46D9-B5B7-806C53C316E4}"/>
                </a:ext>
              </a:extLst>
            </p:cNvPr>
            <p:cNvSpPr>
              <a:spLocks noChangeShapeType="1"/>
            </p:cNvSpPr>
            <p:nvPr/>
          </p:nvSpPr>
          <p:spPr bwMode="auto">
            <a:xfrm>
              <a:off x="4224" y="1728"/>
              <a:ext cx="419" cy="51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24" name="Line 97">
              <a:extLst>
                <a:ext uri="{FF2B5EF4-FFF2-40B4-BE49-F238E27FC236}">
                  <a16:creationId xmlns:a16="http://schemas.microsoft.com/office/drawing/2014/main" id="{1F9EC8E3-CDF5-4189-8663-39B2F9BA0DD3}"/>
                </a:ext>
              </a:extLst>
            </p:cNvPr>
            <p:cNvSpPr>
              <a:spLocks noChangeShapeType="1"/>
            </p:cNvSpPr>
            <p:nvPr/>
          </p:nvSpPr>
          <p:spPr bwMode="auto">
            <a:xfrm>
              <a:off x="4342" y="1772"/>
              <a:ext cx="397" cy="48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25" name="Line 98">
              <a:extLst>
                <a:ext uri="{FF2B5EF4-FFF2-40B4-BE49-F238E27FC236}">
                  <a16:creationId xmlns:a16="http://schemas.microsoft.com/office/drawing/2014/main" id="{1270A685-B3BD-4D44-965B-192AB8B7B59E}"/>
                </a:ext>
              </a:extLst>
            </p:cNvPr>
            <p:cNvSpPr>
              <a:spLocks noChangeShapeType="1"/>
            </p:cNvSpPr>
            <p:nvPr/>
          </p:nvSpPr>
          <p:spPr bwMode="auto">
            <a:xfrm>
              <a:off x="4464" y="1824"/>
              <a:ext cx="336" cy="43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26" name="Line 99">
              <a:extLst>
                <a:ext uri="{FF2B5EF4-FFF2-40B4-BE49-F238E27FC236}">
                  <a16:creationId xmlns:a16="http://schemas.microsoft.com/office/drawing/2014/main" id="{C9D95595-FEEF-45D5-A9BE-6B4280E23292}"/>
                </a:ext>
              </a:extLst>
            </p:cNvPr>
            <p:cNvSpPr>
              <a:spLocks noChangeShapeType="1"/>
            </p:cNvSpPr>
            <p:nvPr/>
          </p:nvSpPr>
          <p:spPr bwMode="auto">
            <a:xfrm>
              <a:off x="4547" y="1837"/>
              <a:ext cx="326" cy="419"/>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27" name="Line 100">
              <a:extLst>
                <a:ext uri="{FF2B5EF4-FFF2-40B4-BE49-F238E27FC236}">
                  <a16:creationId xmlns:a16="http://schemas.microsoft.com/office/drawing/2014/main" id="{8828DCFF-692C-4553-A2FE-003326B9D313}"/>
                </a:ext>
              </a:extLst>
            </p:cNvPr>
            <p:cNvSpPr>
              <a:spLocks noChangeShapeType="1"/>
            </p:cNvSpPr>
            <p:nvPr/>
          </p:nvSpPr>
          <p:spPr bwMode="auto">
            <a:xfrm>
              <a:off x="4678" y="1894"/>
              <a:ext cx="301" cy="36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28" name="Line 101">
              <a:extLst>
                <a:ext uri="{FF2B5EF4-FFF2-40B4-BE49-F238E27FC236}">
                  <a16:creationId xmlns:a16="http://schemas.microsoft.com/office/drawing/2014/main" id="{420FE88F-DF33-4231-89BD-20B5A81D132E}"/>
                </a:ext>
              </a:extLst>
            </p:cNvPr>
            <p:cNvSpPr>
              <a:spLocks noChangeShapeType="1"/>
            </p:cNvSpPr>
            <p:nvPr/>
          </p:nvSpPr>
          <p:spPr bwMode="auto">
            <a:xfrm>
              <a:off x="4787" y="1920"/>
              <a:ext cx="288" cy="336"/>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29" name="Line 102">
              <a:extLst>
                <a:ext uri="{FF2B5EF4-FFF2-40B4-BE49-F238E27FC236}">
                  <a16:creationId xmlns:a16="http://schemas.microsoft.com/office/drawing/2014/main" id="{D8C82036-C290-409F-933E-631DD0AC356D}"/>
                </a:ext>
              </a:extLst>
            </p:cNvPr>
            <p:cNvSpPr>
              <a:spLocks noChangeShapeType="1"/>
            </p:cNvSpPr>
            <p:nvPr/>
          </p:nvSpPr>
          <p:spPr bwMode="auto">
            <a:xfrm>
              <a:off x="4944" y="1994"/>
              <a:ext cx="192" cy="24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30" name="Line 103">
              <a:extLst>
                <a:ext uri="{FF2B5EF4-FFF2-40B4-BE49-F238E27FC236}">
                  <a16:creationId xmlns:a16="http://schemas.microsoft.com/office/drawing/2014/main" id="{B541F1A4-2C46-439D-9672-008E32FCCF60}"/>
                </a:ext>
              </a:extLst>
            </p:cNvPr>
            <p:cNvSpPr>
              <a:spLocks noChangeShapeType="1"/>
            </p:cNvSpPr>
            <p:nvPr/>
          </p:nvSpPr>
          <p:spPr bwMode="auto">
            <a:xfrm>
              <a:off x="5053" y="2016"/>
              <a:ext cx="192" cy="24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31" name="Line 104">
              <a:extLst>
                <a:ext uri="{FF2B5EF4-FFF2-40B4-BE49-F238E27FC236}">
                  <a16:creationId xmlns:a16="http://schemas.microsoft.com/office/drawing/2014/main" id="{CDD8874F-6B90-434E-9B99-505EAA5536EE}"/>
                </a:ext>
              </a:extLst>
            </p:cNvPr>
            <p:cNvSpPr>
              <a:spLocks noChangeShapeType="1"/>
            </p:cNvSpPr>
            <p:nvPr/>
          </p:nvSpPr>
          <p:spPr bwMode="auto">
            <a:xfrm>
              <a:off x="5184" y="2064"/>
              <a:ext cx="144" cy="19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32" name="Line 105">
              <a:extLst>
                <a:ext uri="{FF2B5EF4-FFF2-40B4-BE49-F238E27FC236}">
                  <a16:creationId xmlns:a16="http://schemas.microsoft.com/office/drawing/2014/main" id="{9FBEC259-58E5-4BC2-A125-579610A5A814}"/>
                </a:ext>
              </a:extLst>
            </p:cNvPr>
            <p:cNvSpPr>
              <a:spLocks noChangeShapeType="1"/>
            </p:cNvSpPr>
            <p:nvPr/>
          </p:nvSpPr>
          <p:spPr bwMode="auto">
            <a:xfrm>
              <a:off x="5328" y="2112"/>
              <a:ext cx="96" cy="14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7292" name="Text Box 124">
            <a:extLst>
              <a:ext uri="{FF2B5EF4-FFF2-40B4-BE49-F238E27FC236}">
                <a16:creationId xmlns:a16="http://schemas.microsoft.com/office/drawing/2014/main" id="{7A618B15-9BF9-433F-AE27-2E358489BDCC}"/>
              </a:ext>
            </a:extLst>
          </p:cNvPr>
          <p:cNvSpPr txBox="1">
            <a:spLocks noChangeArrowheads="1"/>
          </p:cNvSpPr>
          <p:nvPr/>
        </p:nvSpPr>
        <p:spPr bwMode="auto">
          <a:xfrm>
            <a:off x="6997700" y="4545013"/>
            <a:ext cx="76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(B)</a:t>
            </a:r>
          </a:p>
        </p:txBody>
      </p:sp>
      <p:sp>
        <p:nvSpPr>
          <p:cNvPr id="7293" name="Text Box 125">
            <a:extLst>
              <a:ext uri="{FF2B5EF4-FFF2-40B4-BE49-F238E27FC236}">
                <a16:creationId xmlns:a16="http://schemas.microsoft.com/office/drawing/2014/main" id="{AB3BE092-0D1D-4FCA-B46F-810EF9C9E407}"/>
              </a:ext>
            </a:extLst>
          </p:cNvPr>
          <p:cNvSpPr txBox="1">
            <a:spLocks noChangeArrowheads="1"/>
          </p:cNvSpPr>
          <p:nvPr/>
        </p:nvSpPr>
        <p:spPr bwMode="auto">
          <a:xfrm>
            <a:off x="9240838" y="4559301"/>
            <a:ext cx="76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(A)</a:t>
            </a:r>
          </a:p>
        </p:txBody>
      </p:sp>
      <p:sp>
        <p:nvSpPr>
          <p:cNvPr id="7294" name="Text Box 126">
            <a:extLst>
              <a:ext uri="{FF2B5EF4-FFF2-40B4-BE49-F238E27FC236}">
                <a16:creationId xmlns:a16="http://schemas.microsoft.com/office/drawing/2014/main" id="{3C94BC1E-A803-420B-A082-9E88A0983C35}"/>
              </a:ext>
            </a:extLst>
          </p:cNvPr>
          <p:cNvSpPr txBox="1">
            <a:spLocks noChangeArrowheads="1"/>
          </p:cNvSpPr>
          <p:nvPr/>
        </p:nvSpPr>
        <p:spPr bwMode="auto">
          <a:xfrm>
            <a:off x="9358313" y="4205288"/>
            <a:ext cx="76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K</a:t>
            </a:r>
          </a:p>
        </p:txBody>
      </p:sp>
      <p:sp>
        <p:nvSpPr>
          <p:cNvPr id="7301" name="Text Box 133">
            <a:extLst>
              <a:ext uri="{FF2B5EF4-FFF2-40B4-BE49-F238E27FC236}">
                <a16:creationId xmlns:a16="http://schemas.microsoft.com/office/drawing/2014/main" id="{5DB684EF-3A31-4A80-9319-D04E5EB0A46C}"/>
              </a:ext>
            </a:extLst>
          </p:cNvPr>
          <p:cNvSpPr txBox="1">
            <a:spLocks noChangeArrowheads="1"/>
          </p:cNvSpPr>
          <p:nvPr/>
        </p:nvSpPr>
        <p:spPr bwMode="auto">
          <a:xfrm>
            <a:off x="1524000" y="5105400"/>
            <a:ext cx="9144000" cy="641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3600"/>
              <a:t>Sau khi cắt, ghép xong ta được hình gì?</a:t>
            </a:r>
          </a:p>
        </p:txBody>
      </p:sp>
      <p:sp>
        <p:nvSpPr>
          <p:cNvPr id="7302" name="Text Box 134">
            <a:extLst>
              <a:ext uri="{FF2B5EF4-FFF2-40B4-BE49-F238E27FC236}">
                <a16:creationId xmlns:a16="http://schemas.microsoft.com/office/drawing/2014/main" id="{664483AD-1928-406E-A732-06707DAAD0ED}"/>
              </a:ext>
            </a:extLst>
          </p:cNvPr>
          <p:cNvSpPr txBox="1">
            <a:spLocks noChangeArrowheads="1"/>
          </p:cNvSpPr>
          <p:nvPr/>
        </p:nvSpPr>
        <p:spPr bwMode="auto">
          <a:xfrm>
            <a:off x="1524000" y="5867400"/>
            <a:ext cx="9144000" cy="641350"/>
          </a:xfrm>
          <a:prstGeom prst="rect">
            <a:avLst/>
          </a:prstGeom>
          <a:solidFill>
            <a:srgbClr val="99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3600">
                <a:solidFill>
                  <a:schemeClr val="bg1"/>
                </a:solidFill>
              </a:rPr>
              <a:t>Sau khi cắt ghép xong ta được hình tam giác.</a:t>
            </a:r>
          </a:p>
        </p:txBody>
      </p:sp>
      <p:sp>
        <p:nvSpPr>
          <p:cNvPr id="7303" name="Text Box 135">
            <a:extLst>
              <a:ext uri="{FF2B5EF4-FFF2-40B4-BE49-F238E27FC236}">
                <a16:creationId xmlns:a16="http://schemas.microsoft.com/office/drawing/2014/main" id="{EBC55395-852E-4E20-95DC-65269BC66BFB}"/>
              </a:ext>
            </a:extLst>
          </p:cNvPr>
          <p:cNvSpPr txBox="1">
            <a:spLocks noChangeArrowheads="1"/>
          </p:cNvSpPr>
          <p:nvPr/>
        </p:nvSpPr>
        <p:spPr bwMode="auto">
          <a:xfrm>
            <a:off x="1524000" y="5105401"/>
            <a:ext cx="9144000" cy="650875"/>
          </a:xfrm>
          <a:prstGeom prst="rect">
            <a:avLst/>
          </a:prstGeom>
          <a:solidFill>
            <a:schemeClr val="folHlink"/>
          </a:solidFill>
          <a:ln w="9525">
            <a:solidFill>
              <a:srgbClr val="D0D1AB"/>
            </a:solidFill>
            <a:miter lim="800000"/>
            <a:headEnd/>
            <a:tailEnd/>
          </a:ln>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3600"/>
              <a:t>Hãy gọi tên tam giác mà ta vừa ghép xong?</a:t>
            </a:r>
          </a:p>
        </p:txBody>
      </p:sp>
      <p:sp>
        <p:nvSpPr>
          <p:cNvPr id="7304" name="Text Box 136">
            <a:extLst>
              <a:ext uri="{FF2B5EF4-FFF2-40B4-BE49-F238E27FC236}">
                <a16:creationId xmlns:a16="http://schemas.microsoft.com/office/drawing/2014/main" id="{9BAAAE67-9791-4C24-9DF9-63FDEC06F5AC}"/>
              </a:ext>
            </a:extLst>
          </p:cNvPr>
          <p:cNvSpPr txBox="1">
            <a:spLocks noChangeArrowheads="1"/>
          </p:cNvSpPr>
          <p:nvPr/>
        </p:nvSpPr>
        <p:spPr bwMode="auto">
          <a:xfrm>
            <a:off x="1524000" y="5867400"/>
            <a:ext cx="9144000" cy="6413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3600" b="1">
                <a:solidFill>
                  <a:srgbClr val="FF0066"/>
                </a:solidFill>
              </a:rPr>
              <a:t>Tam giác ADK.</a:t>
            </a:r>
          </a:p>
        </p:txBody>
      </p:sp>
      <p:grpSp>
        <p:nvGrpSpPr>
          <p:cNvPr id="12" name="Group 140">
            <a:extLst>
              <a:ext uri="{FF2B5EF4-FFF2-40B4-BE49-F238E27FC236}">
                <a16:creationId xmlns:a16="http://schemas.microsoft.com/office/drawing/2014/main" id="{CA1F1F4A-6CE2-44C2-B3D2-030E8EB82FF5}"/>
              </a:ext>
            </a:extLst>
          </p:cNvPr>
          <p:cNvGrpSpPr>
            <a:grpSpLocks/>
          </p:cNvGrpSpPr>
          <p:nvPr/>
        </p:nvGrpSpPr>
        <p:grpSpPr bwMode="auto">
          <a:xfrm rot="12163461">
            <a:off x="4138614" y="1062038"/>
            <a:ext cx="2795587" cy="1604962"/>
            <a:chOff x="3813" y="1601"/>
            <a:chExt cx="1885" cy="655"/>
          </a:xfrm>
        </p:grpSpPr>
        <p:grpSp>
          <p:nvGrpSpPr>
            <p:cNvPr id="7204" name="Group 141">
              <a:extLst>
                <a:ext uri="{FF2B5EF4-FFF2-40B4-BE49-F238E27FC236}">
                  <a16:creationId xmlns:a16="http://schemas.microsoft.com/office/drawing/2014/main" id="{9B09D08F-F20B-4B54-BE35-B9F8E77215F6}"/>
                </a:ext>
              </a:extLst>
            </p:cNvPr>
            <p:cNvGrpSpPr>
              <a:grpSpLocks/>
            </p:cNvGrpSpPr>
            <p:nvPr/>
          </p:nvGrpSpPr>
          <p:grpSpPr bwMode="auto">
            <a:xfrm rot="10800000">
              <a:off x="3813" y="1601"/>
              <a:ext cx="1885" cy="650"/>
              <a:chOff x="1523" y="1632"/>
              <a:chExt cx="1885" cy="624"/>
            </a:xfrm>
          </p:grpSpPr>
          <p:sp>
            <p:nvSpPr>
              <p:cNvPr id="7217" name="Line 142">
                <a:extLst>
                  <a:ext uri="{FF2B5EF4-FFF2-40B4-BE49-F238E27FC236}">
                    <a16:creationId xmlns:a16="http://schemas.microsoft.com/office/drawing/2014/main" id="{B4594474-DD11-40EC-A4EA-0B41D8A01DA0}"/>
                  </a:ext>
                </a:extLst>
              </p:cNvPr>
              <p:cNvSpPr>
                <a:spLocks noChangeShapeType="1"/>
              </p:cNvSpPr>
              <p:nvPr/>
            </p:nvSpPr>
            <p:spPr bwMode="auto">
              <a:xfrm>
                <a:off x="1523" y="1632"/>
                <a:ext cx="1348" cy="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18" name="Line 143">
                <a:extLst>
                  <a:ext uri="{FF2B5EF4-FFF2-40B4-BE49-F238E27FC236}">
                    <a16:creationId xmlns:a16="http://schemas.microsoft.com/office/drawing/2014/main" id="{41BB63C4-CEBD-4C56-87A2-B75231486C76}"/>
                  </a:ext>
                </a:extLst>
              </p:cNvPr>
              <p:cNvSpPr>
                <a:spLocks noChangeShapeType="1"/>
              </p:cNvSpPr>
              <p:nvPr/>
            </p:nvSpPr>
            <p:spPr bwMode="auto">
              <a:xfrm>
                <a:off x="2880" y="1632"/>
                <a:ext cx="528" cy="62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19" name="Line 144">
                <a:extLst>
                  <a:ext uri="{FF2B5EF4-FFF2-40B4-BE49-F238E27FC236}">
                    <a16:creationId xmlns:a16="http://schemas.microsoft.com/office/drawing/2014/main" id="{74BD85D6-BE93-4AD2-BDB0-E4DD6A8CEAC9}"/>
                  </a:ext>
                </a:extLst>
              </p:cNvPr>
              <p:cNvSpPr>
                <a:spLocks noChangeShapeType="1"/>
              </p:cNvSpPr>
              <p:nvPr/>
            </p:nvSpPr>
            <p:spPr bwMode="auto">
              <a:xfrm>
                <a:off x="1549" y="1637"/>
                <a:ext cx="1846" cy="611"/>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7205" name="Line 145">
              <a:extLst>
                <a:ext uri="{FF2B5EF4-FFF2-40B4-BE49-F238E27FC236}">
                  <a16:creationId xmlns:a16="http://schemas.microsoft.com/office/drawing/2014/main" id="{2A7FADC8-9A21-4726-AFE0-38B1F393254B}"/>
                </a:ext>
              </a:extLst>
            </p:cNvPr>
            <p:cNvSpPr>
              <a:spLocks noChangeShapeType="1"/>
            </p:cNvSpPr>
            <p:nvPr/>
          </p:nvSpPr>
          <p:spPr bwMode="auto">
            <a:xfrm>
              <a:off x="3984" y="1667"/>
              <a:ext cx="480" cy="576"/>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06" name="Line 146">
              <a:extLst>
                <a:ext uri="{FF2B5EF4-FFF2-40B4-BE49-F238E27FC236}">
                  <a16:creationId xmlns:a16="http://schemas.microsoft.com/office/drawing/2014/main" id="{D3AE9527-FD14-4D6A-868F-306530F826C6}"/>
                </a:ext>
              </a:extLst>
            </p:cNvPr>
            <p:cNvSpPr>
              <a:spLocks noChangeShapeType="1"/>
            </p:cNvSpPr>
            <p:nvPr/>
          </p:nvSpPr>
          <p:spPr bwMode="auto">
            <a:xfrm>
              <a:off x="4102" y="1702"/>
              <a:ext cx="445" cy="541"/>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07" name="Line 147">
              <a:extLst>
                <a:ext uri="{FF2B5EF4-FFF2-40B4-BE49-F238E27FC236}">
                  <a16:creationId xmlns:a16="http://schemas.microsoft.com/office/drawing/2014/main" id="{49963347-4281-4982-A976-05B6511F3322}"/>
                </a:ext>
              </a:extLst>
            </p:cNvPr>
            <p:cNvSpPr>
              <a:spLocks noChangeShapeType="1"/>
            </p:cNvSpPr>
            <p:nvPr/>
          </p:nvSpPr>
          <p:spPr bwMode="auto">
            <a:xfrm>
              <a:off x="4224" y="1728"/>
              <a:ext cx="419" cy="51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08" name="Line 148">
              <a:extLst>
                <a:ext uri="{FF2B5EF4-FFF2-40B4-BE49-F238E27FC236}">
                  <a16:creationId xmlns:a16="http://schemas.microsoft.com/office/drawing/2014/main" id="{E8C11FF5-A36F-4FCF-8902-38CDE5BE00EE}"/>
                </a:ext>
              </a:extLst>
            </p:cNvPr>
            <p:cNvSpPr>
              <a:spLocks noChangeShapeType="1"/>
            </p:cNvSpPr>
            <p:nvPr/>
          </p:nvSpPr>
          <p:spPr bwMode="auto">
            <a:xfrm>
              <a:off x="4342" y="1772"/>
              <a:ext cx="397" cy="48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09" name="Line 149">
              <a:extLst>
                <a:ext uri="{FF2B5EF4-FFF2-40B4-BE49-F238E27FC236}">
                  <a16:creationId xmlns:a16="http://schemas.microsoft.com/office/drawing/2014/main" id="{D3A66955-80CC-4D14-8B1A-A2C162787AF6}"/>
                </a:ext>
              </a:extLst>
            </p:cNvPr>
            <p:cNvSpPr>
              <a:spLocks noChangeShapeType="1"/>
            </p:cNvSpPr>
            <p:nvPr/>
          </p:nvSpPr>
          <p:spPr bwMode="auto">
            <a:xfrm>
              <a:off x="4464" y="1824"/>
              <a:ext cx="336" cy="43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10" name="Line 150">
              <a:extLst>
                <a:ext uri="{FF2B5EF4-FFF2-40B4-BE49-F238E27FC236}">
                  <a16:creationId xmlns:a16="http://schemas.microsoft.com/office/drawing/2014/main" id="{1B946D36-DC50-4B30-8E66-030856E17590}"/>
                </a:ext>
              </a:extLst>
            </p:cNvPr>
            <p:cNvSpPr>
              <a:spLocks noChangeShapeType="1"/>
            </p:cNvSpPr>
            <p:nvPr/>
          </p:nvSpPr>
          <p:spPr bwMode="auto">
            <a:xfrm>
              <a:off x="4547" y="1837"/>
              <a:ext cx="326" cy="419"/>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11" name="Line 151">
              <a:extLst>
                <a:ext uri="{FF2B5EF4-FFF2-40B4-BE49-F238E27FC236}">
                  <a16:creationId xmlns:a16="http://schemas.microsoft.com/office/drawing/2014/main" id="{8BFC01FB-3B6B-403E-AFE0-A6BA0B6D9FE9}"/>
                </a:ext>
              </a:extLst>
            </p:cNvPr>
            <p:cNvSpPr>
              <a:spLocks noChangeShapeType="1"/>
            </p:cNvSpPr>
            <p:nvPr/>
          </p:nvSpPr>
          <p:spPr bwMode="auto">
            <a:xfrm>
              <a:off x="4678" y="1894"/>
              <a:ext cx="301" cy="36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12" name="Line 152">
              <a:extLst>
                <a:ext uri="{FF2B5EF4-FFF2-40B4-BE49-F238E27FC236}">
                  <a16:creationId xmlns:a16="http://schemas.microsoft.com/office/drawing/2014/main" id="{95104379-C4C8-4436-BCC2-95B3B8D7444C}"/>
                </a:ext>
              </a:extLst>
            </p:cNvPr>
            <p:cNvSpPr>
              <a:spLocks noChangeShapeType="1"/>
            </p:cNvSpPr>
            <p:nvPr/>
          </p:nvSpPr>
          <p:spPr bwMode="auto">
            <a:xfrm>
              <a:off x="4787" y="1920"/>
              <a:ext cx="288" cy="336"/>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13" name="Line 153">
              <a:extLst>
                <a:ext uri="{FF2B5EF4-FFF2-40B4-BE49-F238E27FC236}">
                  <a16:creationId xmlns:a16="http://schemas.microsoft.com/office/drawing/2014/main" id="{5EE2BB31-DB60-4FF5-B63E-428DB5D345B5}"/>
                </a:ext>
              </a:extLst>
            </p:cNvPr>
            <p:cNvSpPr>
              <a:spLocks noChangeShapeType="1"/>
            </p:cNvSpPr>
            <p:nvPr/>
          </p:nvSpPr>
          <p:spPr bwMode="auto">
            <a:xfrm>
              <a:off x="4944" y="1994"/>
              <a:ext cx="192" cy="24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14" name="Line 154">
              <a:extLst>
                <a:ext uri="{FF2B5EF4-FFF2-40B4-BE49-F238E27FC236}">
                  <a16:creationId xmlns:a16="http://schemas.microsoft.com/office/drawing/2014/main" id="{1D319E85-3D62-45E6-BC6E-837CE316B041}"/>
                </a:ext>
              </a:extLst>
            </p:cNvPr>
            <p:cNvSpPr>
              <a:spLocks noChangeShapeType="1"/>
            </p:cNvSpPr>
            <p:nvPr/>
          </p:nvSpPr>
          <p:spPr bwMode="auto">
            <a:xfrm>
              <a:off x="5053" y="2016"/>
              <a:ext cx="192" cy="24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15" name="Line 155">
              <a:extLst>
                <a:ext uri="{FF2B5EF4-FFF2-40B4-BE49-F238E27FC236}">
                  <a16:creationId xmlns:a16="http://schemas.microsoft.com/office/drawing/2014/main" id="{2B86E1F8-2730-4C42-A844-5E53D5AA7793}"/>
                </a:ext>
              </a:extLst>
            </p:cNvPr>
            <p:cNvSpPr>
              <a:spLocks noChangeShapeType="1"/>
            </p:cNvSpPr>
            <p:nvPr/>
          </p:nvSpPr>
          <p:spPr bwMode="auto">
            <a:xfrm>
              <a:off x="5184" y="2064"/>
              <a:ext cx="144" cy="19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 name="Line 156">
              <a:extLst>
                <a:ext uri="{FF2B5EF4-FFF2-40B4-BE49-F238E27FC236}">
                  <a16:creationId xmlns:a16="http://schemas.microsoft.com/office/drawing/2014/main" id="{057AFDFB-04E0-4635-A8C5-CE26AD961EAB}"/>
                </a:ext>
              </a:extLst>
            </p:cNvPr>
            <p:cNvSpPr>
              <a:spLocks noChangeShapeType="1"/>
            </p:cNvSpPr>
            <p:nvPr/>
          </p:nvSpPr>
          <p:spPr bwMode="auto">
            <a:xfrm>
              <a:off x="5328" y="2112"/>
              <a:ext cx="96" cy="14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4" name="Group 174">
            <a:extLst>
              <a:ext uri="{FF2B5EF4-FFF2-40B4-BE49-F238E27FC236}">
                <a16:creationId xmlns:a16="http://schemas.microsoft.com/office/drawing/2014/main" id="{4BB185BA-6EE5-4C5A-BB34-59ACAD9171F3}"/>
              </a:ext>
            </a:extLst>
          </p:cNvPr>
          <p:cNvGrpSpPr>
            <a:grpSpLocks/>
          </p:cNvGrpSpPr>
          <p:nvPr/>
        </p:nvGrpSpPr>
        <p:grpSpPr bwMode="auto">
          <a:xfrm rot="19591575">
            <a:off x="6502400" y="2105026"/>
            <a:ext cx="3303588" cy="1152525"/>
            <a:chOff x="3813" y="1601"/>
            <a:chExt cx="1885" cy="655"/>
          </a:xfrm>
        </p:grpSpPr>
        <p:grpSp>
          <p:nvGrpSpPr>
            <p:cNvPr id="7188" name="Group 175">
              <a:extLst>
                <a:ext uri="{FF2B5EF4-FFF2-40B4-BE49-F238E27FC236}">
                  <a16:creationId xmlns:a16="http://schemas.microsoft.com/office/drawing/2014/main" id="{F10816F1-6D8C-4B51-A64C-ECF045437312}"/>
                </a:ext>
              </a:extLst>
            </p:cNvPr>
            <p:cNvGrpSpPr>
              <a:grpSpLocks/>
            </p:cNvGrpSpPr>
            <p:nvPr/>
          </p:nvGrpSpPr>
          <p:grpSpPr bwMode="auto">
            <a:xfrm rot="10800000">
              <a:off x="3813" y="1601"/>
              <a:ext cx="1885" cy="650"/>
              <a:chOff x="1523" y="1632"/>
              <a:chExt cx="1885" cy="624"/>
            </a:xfrm>
          </p:grpSpPr>
          <p:sp>
            <p:nvSpPr>
              <p:cNvPr id="7201" name="Line 176">
                <a:extLst>
                  <a:ext uri="{FF2B5EF4-FFF2-40B4-BE49-F238E27FC236}">
                    <a16:creationId xmlns:a16="http://schemas.microsoft.com/office/drawing/2014/main" id="{D8627943-520B-4496-9F7C-B28B6AC0011A}"/>
                  </a:ext>
                </a:extLst>
              </p:cNvPr>
              <p:cNvSpPr>
                <a:spLocks noChangeShapeType="1"/>
              </p:cNvSpPr>
              <p:nvPr/>
            </p:nvSpPr>
            <p:spPr bwMode="auto">
              <a:xfrm>
                <a:off x="1523" y="1632"/>
                <a:ext cx="1348" cy="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02" name="Line 177">
                <a:extLst>
                  <a:ext uri="{FF2B5EF4-FFF2-40B4-BE49-F238E27FC236}">
                    <a16:creationId xmlns:a16="http://schemas.microsoft.com/office/drawing/2014/main" id="{00CD51FE-A0A8-430F-AA62-3F305D6AB65F}"/>
                  </a:ext>
                </a:extLst>
              </p:cNvPr>
              <p:cNvSpPr>
                <a:spLocks noChangeShapeType="1"/>
              </p:cNvSpPr>
              <p:nvPr/>
            </p:nvSpPr>
            <p:spPr bwMode="auto">
              <a:xfrm>
                <a:off x="2880" y="1632"/>
                <a:ext cx="528" cy="62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03" name="Line 178">
                <a:extLst>
                  <a:ext uri="{FF2B5EF4-FFF2-40B4-BE49-F238E27FC236}">
                    <a16:creationId xmlns:a16="http://schemas.microsoft.com/office/drawing/2014/main" id="{76996DA5-BA40-4320-B083-FC591E9D991A}"/>
                  </a:ext>
                </a:extLst>
              </p:cNvPr>
              <p:cNvSpPr>
                <a:spLocks noChangeShapeType="1"/>
              </p:cNvSpPr>
              <p:nvPr/>
            </p:nvSpPr>
            <p:spPr bwMode="auto">
              <a:xfrm>
                <a:off x="1549" y="1637"/>
                <a:ext cx="1846" cy="611"/>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7189" name="Line 179">
              <a:extLst>
                <a:ext uri="{FF2B5EF4-FFF2-40B4-BE49-F238E27FC236}">
                  <a16:creationId xmlns:a16="http://schemas.microsoft.com/office/drawing/2014/main" id="{21C3C39E-DCF9-48EE-BC76-A295D3CB2F9D}"/>
                </a:ext>
              </a:extLst>
            </p:cNvPr>
            <p:cNvSpPr>
              <a:spLocks noChangeShapeType="1"/>
            </p:cNvSpPr>
            <p:nvPr/>
          </p:nvSpPr>
          <p:spPr bwMode="auto">
            <a:xfrm>
              <a:off x="3984" y="1667"/>
              <a:ext cx="480" cy="576"/>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90" name="Line 180">
              <a:extLst>
                <a:ext uri="{FF2B5EF4-FFF2-40B4-BE49-F238E27FC236}">
                  <a16:creationId xmlns:a16="http://schemas.microsoft.com/office/drawing/2014/main" id="{7045EF19-6FD9-40A8-AD09-1555CF8861CE}"/>
                </a:ext>
              </a:extLst>
            </p:cNvPr>
            <p:cNvSpPr>
              <a:spLocks noChangeShapeType="1"/>
            </p:cNvSpPr>
            <p:nvPr/>
          </p:nvSpPr>
          <p:spPr bwMode="auto">
            <a:xfrm>
              <a:off x="4102" y="1702"/>
              <a:ext cx="445" cy="541"/>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91" name="Line 181">
              <a:extLst>
                <a:ext uri="{FF2B5EF4-FFF2-40B4-BE49-F238E27FC236}">
                  <a16:creationId xmlns:a16="http://schemas.microsoft.com/office/drawing/2014/main" id="{5BB26D75-CFAA-4682-B0C8-DCFB5BB15296}"/>
                </a:ext>
              </a:extLst>
            </p:cNvPr>
            <p:cNvSpPr>
              <a:spLocks noChangeShapeType="1"/>
            </p:cNvSpPr>
            <p:nvPr/>
          </p:nvSpPr>
          <p:spPr bwMode="auto">
            <a:xfrm>
              <a:off x="4224" y="1728"/>
              <a:ext cx="419" cy="51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92" name="Line 182">
              <a:extLst>
                <a:ext uri="{FF2B5EF4-FFF2-40B4-BE49-F238E27FC236}">
                  <a16:creationId xmlns:a16="http://schemas.microsoft.com/office/drawing/2014/main" id="{A33FAE76-55A3-4162-9257-232D0313329D}"/>
                </a:ext>
              </a:extLst>
            </p:cNvPr>
            <p:cNvSpPr>
              <a:spLocks noChangeShapeType="1"/>
            </p:cNvSpPr>
            <p:nvPr/>
          </p:nvSpPr>
          <p:spPr bwMode="auto">
            <a:xfrm>
              <a:off x="4342" y="1772"/>
              <a:ext cx="397" cy="48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93" name="Line 183">
              <a:extLst>
                <a:ext uri="{FF2B5EF4-FFF2-40B4-BE49-F238E27FC236}">
                  <a16:creationId xmlns:a16="http://schemas.microsoft.com/office/drawing/2014/main" id="{705A3F4B-9358-406C-90C4-EC7B3055A64C}"/>
                </a:ext>
              </a:extLst>
            </p:cNvPr>
            <p:cNvSpPr>
              <a:spLocks noChangeShapeType="1"/>
            </p:cNvSpPr>
            <p:nvPr/>
          </p:nvSpPr>
          <p:spPr bwMode="auto">
            <a:xfrm>
              <a:off x="4464" y="1824"/>
              <a:ext cx="336" cy="43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94" name="Line 184">
              <a:extLst>
                <a:ext uri="{FF2B5EF4-FFF2-40B4-BE49-F238E27FC236}">
                  <a16:creationId xmlns:a16="http://schemas.microsoft.com/office/drawing/2014/main" id="{95DAF17A-18B8-4FB6-AB60-41320C55ABC2}"/>
                </a:ext>
              </a:extLst>
            </p:cNvPr>
            <p:cNvSpPr>
              <a:spLocks noChangeShapeType="1"/>
            </p:cNvSpPr>
            <p:nvPr/>
          </p:nvSpPr>
          <p:spPr bwMode="auto">
            <a:xfrm>
              <a:off x="4547" y="1837"/>
              <a:ext cx="326" cy="419"/>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95" name="Line 185">
              <a:extLst>
                <a:ext uri="{FF2B5EF4-FFF2-40B4-BE49-F238E27FC236}">
                  <a16:creationId xmlns:a16="http://schemas.microsoft.com/office/drawing/2014/main" id="{24F76AF5-6E41-4449-801B-2BE6FE200112}"/>
                </a:ext>
              </a:extLst>
            </p:cNvPr>
            <p:cNvSpPr>
              <a:spLocks noChangeShapeType="1"/>
            </p:cNvSpPr>
            <p:nvPr/>
          </p:nvSpPr>
          <p:spPr bwMode="auto">
            <a:xfrm>
              <a:off x="4678" y="1894"/>
              <a:ext cx="301" cy="36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96" name="Line 186">
              <a:extLst>
                <a:ext uri="{FF2B5EF4-FFF2-40B4-BE49-F238E27FC236}">
                  <a16:creationId xmlns:a16="http://schemas.microsoft.com/office/drawing/2014/main" id="{E1FC05CA-EBD8-4AAA-8275-93D9D19D6B79}"/>
                </a:ext>
              </a:extLst>
            </p:cNvPr>
            <p:cNvSpPr>
              <a:spLocks noChangeShapeType="1"/>
            </p:cNvSpPr>
            <p:nvPr/>
          </p:nvSpPr>
          <p:spPr bwMode="auto">
            <a:xfrm>
              <a:off x="4787" y="1920"/>
              <a:ext cx="288" cy="336"/>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97" name="Line 187">
              <a:extLst>
                <a:ext uri="{FF2B5EF4-FFF2-40B4-BE49-F238E27FC236}">
                  <a16:creationId xmlns:a16="http://schemas.microsoft.com/office/drawing/2014/main" id="{2AC801CC-F4DF-465E-B308-9A0FADA44C30}"/>
                </a:ext>
              </a:extLst>
            </p:cNvPr>
            <p:cNvSpPr>
              <a:spLocks noChangeShapeType="1"/>
            </p:cNvSpPr>
            <p:nvPr/>
          </p:nvSpPr>
          <p:spPr bwMode="auto">
            <a:xfrm>
              <a:off x="4944" y="1994"/>
              <a:ext cx="192" cy="24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98" name="Line 188">
              <a:extLst>
                <a:ext uri="{FF2B5EF4-FFF2-40B4-BE49-F238E27FC236}">
                  <a16:creationId xmlns:a16="http://schemas.microsoft.com/office/drawing/2014/main" id="{893277CC-8E87-4A00-A234-6CEE6B141636}"/>
                </a:ext>
              </a:extLst>
            </p:cNvPr>
            <p:cNvSpPr>
              <a:spLocks noChangeShapeType="1"/>
            </p:cNvSpPr>
            <p:nvPr/>
          </p:nvSpPr>
          <p:spPr bwMode="auto">
            <a:xfrm>
              <a:off x="5053" y="2016"/>
              <a:ext cx="192" cy="24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199" name="Line 189">
              <a:extLst>
                <a:ext uri="{FF2B5EF4-FFF2-40B4-BE49-F238E27FC236}">
                  <a16:creationId xmlns:a16="http://schemas.microsoft.com/office/drawing/2014/main" id="{61C08F28-23CB-447F-8A62-90BBDAFFEDEC}"/>
                </a:ext>
              </a:extLst>
            </p:cNvPr>
            <p:cNvSpPr>
              <a:spLocks noChangeShapeType="1"/>
            </p:cNvSpPr>
            <p:nvPr/>
          </p:nvSpPr>
          <p:spPr bwMode="auto">
            <a:xfrm>
              <a:off x="5184" y="2064"/>
              <a:ext cx="144" cy="19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7200" name="Line 190">
              <a:extLst>
                <a:ext uri="{FF2B5EF4-FFF2-40B4-BE49-F238E27FC236}">
                  <a16:creationId xmlns:a16="http://schemas.microsoft.com/office/drawing/2014/main" id="{FD33DF88-1A87-499D-A4AF-725DB2E0B224}"/>
                </a:ext>
              </a:extLst>
            </p:cNvPr>
            <p:cNvSpPr>
              <a:spLocks noChangeShapeType="1"/>
            </p:cNvSpPr>
            <p:nvPr/>
          </p:nvSpPr>
          <p:spPr bwMode="auto">
            <a:xfrm>
              <a:off x="5328" y="2112"/>
              <a:ext cx="96" cy="144"/>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nodeType="afterGroup">
                            <p:stCondLst>
                              <p:cond delay="1"/>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par>
                                <p:cTn id="10" presetID="5" presetClass="exit" presetSubtype="10" fill="hold" nodeType="withEffect">
                                  <p:stCondLst>
                                    <p:cond delay="0"/>
                                  </p:stCondLst>
                                  <p:childTnLst>
                                    <p:animEffect transition="out" filter="checkerboard(across)">
                                      <p:cBhvr>
                                        <p:cTn id="11" dur="1000"/>
                                        <p:tgtEl>
                                          <p:spTgt spid="12"/>
                                        </p:tgtEl>
                                      </p:cBhvr>
                                    </p:animEffect>
                                    <p:set>
                                      <p:cBhvr>
                                        <p:cTn id="12" dur="1" fill="hold">
                                          <p:stCondLst>
                                            <p:cond delay="999"/>
                                          </p:stCondLst>
                                        </p:cTn>
                                        <p:tgtEl>
                                          <p:spTgt spid="12"/>
                                        </p:tgtEl>
                                        <p:attrNameLst>
                                          <p:attrName>style.visibility</p:attrName>
                                        </p:attrNameLst>
                                      </p:cBhvr>
                                      <p:to>
                                        <p:strVal val="hidden"/>
                                      </p:to>
                                    </p:set>
                                  </p:childTnLst>
                                </p:cTn>
                              </p:par>
                            </p:childTnLst>
                          </p:cTn>
                        </p:par>
                        <p:par>
                          <p:cTn id="13" fill="hold" nodeType="afterGroup">
                            <p:stCondLst>
                              <p:cond delay="1001"/>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nodeType="afterGroup">
                            <p:stCondLst>
                              <p:cond delay="1002"/>
                            </p:stCondLst>
                            <p:childTnLst>
                              <p:par>
                                <p:cTn id="17" presetID="1"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8" presetClass="exit" presetSubtype="32" fill="hold" nodeType="withEffect">
                                  <p:stCondLst>
                                    <p:cond delay="0"/>
                                  </p:stCondLst>
                                  <p:childTnLst>
                                    <p:animEffect transition="out" filter="diamond(out)">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childTnLst>
                          </p:cTn>
                        </p:par>
                        <p:par>
                          <p:cTn id="24" fill="hold" nodeType="afterGroup">
                            <p:stCondLst>
                              <p:cond delay="1502"/>
                            </p:stCondLst>
                            <p:childTnLst>
                              <p:par>
                                <p:cTn id="25" presetID="9"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par>
                          <p:cTn id="28" fill="hold" nodeType="afterGroup">
                            <p:stCondLst>
                              <p:cond delay="2002"/>
                            </p:stCondLst>
                            <p:childTnLst>
                              <p:par>
                                <p:cTn id="29" presetID="1"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grpId="0" nodeType="clickEffect">
                                  <p:stCondLst>
                                    <p:cond delay="0"/>
                                  </p:stCondLst>
                                  <p:childTnLst>
                                    <p:animEffect transition="out" filter="blinds(horizontal)">
                                      <p:cBhvr>
                                        <p:cTn id="34" dur="500"/>
                                        <p:tgtEl>
                                          <p:spTgt spid="7216"/>
                                        </p:tgtEl>
                                      </p:cBhvr>
                                    </p:animEffect>
                                    <p:set>
                                      <p:cBhvr>
                                        <p:cTn id="35" dur="1" fill="hold">
                                          <p:stCondLst>
                                            <p:cond delay="499"/>
                                          </p:stCondLst>
                                        </p:cTn>
                                        <p:tgtEl>
                                          <p:spTgt spid="7216"/>
                                        </p:tgtEl>
                                        <p:attrNameLst>
                                          <p:attrName>style.visibility</p:attrName>
                                        </p:attrNameLst>
                                      </p:cBhvr>
                                      <p:to>
                                        <p:strVal val="hidden"/>
                                      </p:to>
                                    </p:set>
                                  </p:childTnLst>
                                </p:cTn>
                              </p:par>
                              <p:par>
                                <p:cTn id="36" presetID="14" presetClass="exit" presetSubtype="10" fill="hold" nodeType="withEffect">
                                  <p:stCondLst>
                                    <p:cond delay="0"/>
                                  </p:stCondLst>
                                  <p:childTnLst>
                                    <p:animEffect transition="out" filter="randombar(horizontal)">
                                      <p:cBhvr>
                                        <p:cTn id="37" dur="1000"/>
                                        <p:tgtEl>
                                          <p:spTgt spid="14"/>
                                        </p:tgtEl>
                                      </p:cBhvr>
                                    </p:animEffect>
                                    <p:set>
                                      <p:cBhvr>
                                        <p:cTn id="38" dur="1" fill="hold">
                                          <p:stCondLst>
                                            <p:cond delay="999"/>
                                          </p:stCondLst>
                                        </p:cTn>
                                        <p:tgtEl>
                                          <p:spTgt spid="14"/>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294"/>
                                        </p:tgtEl>
                                        <p:attrNameLst>
                                          <p:attrName>style.visibility</p:attrName>
                                        </p:attrNameLst>
                                      </p:cBhvr>
                                      <p:to>
                                        <p:strVal val="visible"/>
                                      </p:to>
                                    </p:set>
                                  </p:childTnLst>
                                </p:cTn>
                              </p:par>
                            </p:childTnLst>
                          </p:cTn>
                        </p:par>
                        <p:par>
                          <p:cTn id="43" fill="hold" nodeType="afterGroup">
                            <p:stCondLst>
                              <p:cond delay="1"/>
                            </p:stCondLst>
                            <p:childTnLst>
                              <p:par>
                                <p:cTn id="44" presetID="1" presetClass="entr" presetSubtype="0" fill="hold" grpId="0" nodeType="afterEffect">
                                  <p:stCondLst>
                                    <p:cond delay="0"/>
                                  </p:stCondLst>
                                  <p:childTnLst>
                                    <p:set>
                                      <p:cBhvr>
                                        <p:cTn id="45" dur="1" fill="hold">
                                          <p:stCondLst>
                                            <p:cond delay="0"/>
                                          </p:stCondLst>
                                        </p:cTn>
                                        <p:tgtEl>
                                          <p:spTgt spid="729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292"/>
                                        </p:tgtEl>
                                        <p:attrNameLst>
                                          <p:attrName>style.visibility</p:attrName>
                                        </p:attrNameLst>
                                      </p:cBhvr>
                                      <p:to>
                                        <p:strVal val="visible"/>
                                      </p:to>
                                    </p:set>
                                  </p:childTnLst>
                                </p:cTn>
                              </p:par>
                              <p:par>
                                <p:cTn id="48" presetID="1" presetClass="exit" presetSubtype="0" fill="hold" grpId="0" nodeType="withEffect">
                                  <p:stCondLst>
                                    <p:cond delay="0"/>
                                  </p:stCondLst>
                                  <p:childTnLst>
                                    <p:set>
                                      <p:cBhvr>
                                        <p:cTn id="49" dur="1" fill="hold">
                                          <p:stCondLst>
                                            <p:cond delay="0"/>
                                          </p:stCondLst>
                                        </p:cTn>
                                        <p:tgtEl>
                                          <p:spTgt spid="7222"/>
                                        </p:tgtEl>
                                        <p:attrNameLst>
                                          <p:attrName>style.visibility</p:attrName>
                                        </p:attrNameLst>
                                      </p:cBhvr>
                                      <p:to>
                                        <p:strVal val="hidden"/>
                                      </p:to>
                                    </p:set>
                                  </p:childTnLst>
                                </p:cTn>
                              </p:par>
                              <p:par>
                                <p:cTn id="50" presetID="3" presetClass="exit" presetSubtype="10" fill="hold" grpId="1" nodeType="withEffect">
                                  <p:stCondLst>
                                    <p:cond delay="0"/>
                                  </p:stCondLst>
                                  <p:childTnLst>
                                    <p:animEffect transition="out" filter="blinds(horizontal)">
                                      <p:cBhvr>
                                        <p:cTn id="51" dur="500"/>
                                        <p:tgtEl>
                                          <p:spTgt spid="7222"/>
                                        </p:tgtEl>
                                      </p:cBhvr>
                                    </p:animEffect>
                                    <p:set>
                                      <p:cBhvr>
                                        <p:cTn id="52" dur="1" fill="hold">
                                          <p:stCondLst>
                                            <p:cond delay="499"/>
                                          </p:stCondLst>
                                        </p:cTn>
                                        <p:tgtEl>
                                          <p:spTgt spid="7222"/>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7301"/>
                                        </p:tgtEl>
                                        <p:attrNameLst>
                                          <p:attrName>style.visibility</p:attrName>
                                        </p:attrNameLst>
                                      </p:cBhvr>
                                      <p:to>
                                        <p:strVal val="visible"/>
                                      </p:to>
                                    </p:set>
                                    <p:animEffect transition="in" filter="checkerboard(across)">
                                      <p:cBhvr>
                                        <p:cTn id="57" dur="500"/>
                                        <p:tgtEl>
                                          <p:spTgt spid="730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7302"/>
                                        </p:tgtEl>
                                        <p:attrNameLst>
                                          <p:attrName>style.visibility</p:attrName>
                                        </p:attrNameLst>
                                      </p:cBhvr>
                                      <p:to>
                                        <p:strVal val="visible"/>
                                      </p:to>
                                    </p:set>
                                    <p:animEffect transition="in" filter="slide(fromBottom)">
                                      <p:cBhvr>
                                        <p:cTn id="62" dur="500"/>
                                        <p:tgtEl>
                                          <p:spTgt spid="730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7303"/>
                                        </p:tgtEl>
                                        <p:attrNameLst>
                                          <p:attrName>style.visibility</p:attrName>
                                        </p:attrNameLst>
                                      </p:cBhvr>
                                      <p:to>
                                        <p:strVal val="visible"/>
                                      </p:to>
                                    </p:set>
                                    <p:animEffect transition="in" filter="checkerboard(across)">
                                      <p:cBhvr>
                                        <p:cTn id="67" dur="500"/>
                                        <p:tgtEl>
                                          <p:spTgt spid="7303"/>
                                        </p:tgtEl>
                                      </p:cBhvr>
                                    </p:animEffect>
                                  </p:childTnLst>
                                </p:cTn>
                              </p:par>
                              <p:par>
                                <p:cTn id="68" presetID="18" presetClass="exit" presetSubtype="12" fill="hold" grpId="1" nodeType="withEffect">
                                  <p:stCondLst>
                                    <p:cond delay="0"/>
                                  </p:stCondLst>
                                  <p:childTnLst>
                                    <p:animEffect transition="out" filter="strips(downLeft)">
                                      <p:cBhvr>
                                        <p:cTn id="69" dur="500"/>
                                        <p:tgtEl>
                                          <p:spTgt spid="7301"/>
                                        </p:tgtEl>
                                      </p:cBhvr>
                                    </p:animEffect>
                                    <p:set>
                                      <p:cBhvr>
                                        <p:cTn id="70" dur="1" fill="hold">
                                          <p:stCondLst>
                                            <p:cond delay="499"/>
                                          </p:stCondLst>
                                        </p:cTn>
                                        <p:tgtEl>
                                          <p:spTgt spid="7301"/>
                                        </p:tgtEl>
                                        <p:attrNameLst>
                                          <p:attrName>style.visibility</p:attrName>
                                        </p:attrNameLst>
                                      </p:cBhvr>
                                      <p:to>
                                        <p:strVal val="hidden"/>
                                      </p:to>
                                    </p:set>
                                  </p:childTnLst>
                                </p:cTn>
                              </p:par>
                              <p:par>
                                <p:cTn id="71" presetID="18" presetClass="exit" presetSubtype="12" fill="hold" grpId="1" nodeType="withEffect">
                                  <p:stCondLst>
                                    <p:cond delay="0"/>
                                  </p:stCondLst>
                                  <p:childTnLst>
                                    <p:animEffect transition="out" filter="strips(downLeft)">
                                      <p:cBhvr>
                                        <p:cTn id="72" dur="500"/>
                                        <p:tgtEl>
                                          <p:spTgt spid="7302"/>
                                        </p:tgtEl>
                                      </p:cBhvr>
                                    </p:animEffect>
                                    <p:set>
                                      <p:cBhvr>
                                        <p:cTn id="73" dur="1" fill="hold">
                                          <p:stCondLst>
                                            <p:cond delay="499"/>
                                          </p:stCondLst>
                                        </p:cTn>
                                        <p:tgtEl>
                                          <p:spTgt spid="7302"/>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7304"/>
                                        </p:tgtEl>
                                        <p:attrNameLst>
                                          <p:attrName>style.visibility</p:attrName>
                                        </p:attrNameLst>
                                      </p:cBhvr>
                                      <p:to>
                                        <p:strVal val="visible"/>
                                      </p:to>
                                    </p:set>
                                    <p:animEffect transition="in" filter="slide(fromBottom)">
                                      <p:cBhvr>
                                        <p:cTn id="78" dur="500"/>
                                        <p:tgtEl>
                                          <p:spTgt spid="7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6" grpId="0"/>
      <p:bldP spid="7222" grpId="0"/>
      <p:bldP spid="7222" grpId="1"/>
      <p:bldP spid="7292" grpId="0"/>
      <p:bldP spid="7293" grpId="0"/>
      <p:bldP spid="7294" grpId="0"/>
      <p:bldP spid="7301" grpId="0" animBg="1"/>
      <p:bldP spid="7301" grpId="1" animBg="1"/>
      <p:bldP spid="7302" grpId="0" animBg="1"/>
      <p:bldP spid="7302" grpId="1" animBg="1"/>
      <p:bldP spid="7303" grpId="0" animBg="1"/>
      <p:bldP spid="73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10">
            <a:extLst>
              <a:ext uri="{FF2B5EF4-FFF2-40B4-BE49-F238E27FC236}">
                <a16:creationId xmlns:a16="http://schemas.microsoft.com/office/drawing/2014/main" id="{9AB22C0B-287D-4C64-8A23-31D1E69C1CDD}"/>
              </a:ext>
            </a:extLst>
          </p:cNvPr>
          <p:cNvSpPr>
            <a:spLocks noChangeShapeType="1"/>
          </p:cNvSpPr>
          <p:nvPr/>
        </p:nvSpPr>
        <p:spPr bwMode="auto">
          <a:xfrm>
            <a:off x="5791200" y="762000"/>
            <a:ext cx="0" cy="480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2" name="Group 165">
            <a:extLst>
              <a:ext uri="{FF2B5EF4-FFF2-40B4-BE49-F238E27FC236}">
                <a16:creationId xmlns:a16="http://schemas.microsoft.com/office/drawing/2014/main" id="{DEAC12E0-6AF6-4B26-B0AD-A119F5649E61}"/>
              </a:ext>
            </a:extLst>
          </p:cNvPr>
          <p:cNvGrpSpPr>
            <a:grpSpLocks/>
          </p:cNvGrpSpPr>
          <p:nvPr/>
        </p:nvGrpSpPr>
        <p:grpSpPr bwMode="auto">
          <a:xfrm>
            <a:off x="1600200" y="2895600"/>
            <a:ext cx="3276600" cy="2611438"/>
            <a:chOff x="48" y="1824"/>
            <a:chExt cx="2064" cy="1645"/>
          </a:xfrm>
        </p:grpSpPr>
        <p:sp>
          <p:nvSpPr>
            <p:cNvPr id="8282" name="Text Box 56">
              <a:extLst>
                <a:ext uri="{FF2B5EF4-FFF2-40B4-BE49-F238E27FC236}">
                  <a16:creationId xmlns:a16="http://schemas.microsoft.com/office/drawing/2014/main" id="{9EDD121F-89DD-48C4-A172-2424A10DDAAB}"/>
                </a:ext>
              </a:extLst>
            </p:cNvPr>
            <p:cNvSpPr txBox="1">
              <a:spLocks noChangeArrowheads="1"/>
            </p:cNvSpPr>
            <p:nvPr/>
          </p:nvSpPr>
          <p:spPr bwMode="auto">
            <a:xfrm>
              <a:off x="360" y="1862"/>
              <a:ext cx="191"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A</a:t>
              </a:r>
            </a:p>
          </p:txBody>
        </p:sp>
        <p:sp>
          <p:nvSpPr>
            <p:cNvPr id="8283" name="Text Box 57">
              <a:extLst>
                <a:ext uri="{FF2B5EF4-FFF2-40B4-BE49-F238E27FC236}">
                  <a16:creationId xmlns:a16="http://schemas.microsoft.com/office/drawing/2014/main" id="{39CF3662-7688-4F7E-8B6F-E072B12A4BE2}"/>
                </a:ext>
              </a:extLst>
            </p:cNvPr>
            <p:cNvSpPr txBox="1">
              <a:spLocks noChangeArrowheads="1"/>
            </p:cNvSpPr>
            <p:nvPr/>
          </p:nvSpPr>
          <p:spPr bwMode="auto">
            <a:xfrm>
              <a:off x="48" y="3071"/>
              <a:ext cx="1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D</a:t>
              </a:r>
            </a:p>
          </p:txBody>
        </p:sp>
        <p:sp>
          <p:nvSpPr>
            <p:cNvPr id="8284" name="Text Box 58">
              <a:extLst>
                <a:ext uri="{FF2B5EF4-FFF2-40B4-BE49-F238E27FC236}">
                  <a16:creationId xmlns:a16="http://schemas.microsoft.com/office/drawing/2014/main" id="{1C296756-E04B-4E02-A3B5-B6065113DE6D}"/>
                </a:ext>
              </a:extLst>
            </p:cNvPr>
            <p:cNvSpPr txBox="1">
              <a:spLocks noChangeArrowheads="1"/>
            </p:cNvSpPr>
            <p:nvPr/>
          </p:nvSpPr>
          <p:spPr bwMode="auto">
            <a:xfrm>
              <a:off x="1922" y="3142"/>
              <a:ext cx="1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C</a:t>
              </a:r>
            </a:p>
          </p:txBody>
        </p:sp>
        <p:sp>
          <p:nvSpPr>
            <p:cNvPr id="8285" name="Text Box 59">
              <a:extLst>
                <a:ext uri="{FF2B5EF4-FFF2-40B4-BE49-F238E27FC236}">
                  <a16:creationId xmlns:a16="http://schemas.microsoft.com/office/drawing/2014/main" id="{6BB580FB-7879-43CF-8984-FAF0BFA6B0D5}"/>
                </a:ext>
              </a:extLst>
            </p:cNvPr>
            <p:cNvSpPr txBox="1">
              <a:spLocks noChangeArrowheads="1"/>
            </p:cNvSpPr>
            <p:nvPr/>
          </p:nvSpPr>
          <p:spPr bwMode="auto">
            <a:xfrm>
              <a:off x="1388" y="1824"/>
              <a:ext cx="1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B</a:t>
              </a:r>
            </a:p>
          </p:txBody>
        </p:sp>
        <p:sp>
          <p:nvSpPr>
            <p:cNvPr id="8286" name="Text Box 60">
              <a:extLst>
                <a:ext uri="{FF2B5EF4-FFF2-40B4-BE49-F238E27FC236}">
                  <a16:creationId xmlns:a16="http://schemas.microsoft.com/office/drawing/2014/main" id="{73F05A81-1ADA-4858-8BA1-5DE422E12C1C}"/>
                </a:ext>
              </a:extLst>
            </p:cNvPr>
            <p:cNvSpPr txBox="1">
              <a:spLocks noChangeArrowheads="1"/>
            </p:cNvSpPr>
            <p:nvPr/>
          </p:nvSpPr>
          <p:spPr bwMode="auto">
            <a:xfrm>
              <a:off x="573" y="3142"/>
              <a:ext cx="1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H</a:t>
              </a:r>
            </a:p>
          </p:txBody>
        </p:sp>
        <p:grpSp>
          <p:nvGrpSpPr>
            <p:cNvPr id="8287" name="Group 164">
              <a:extLst>
                <a:ext uri="{FF2B5EF4-FFF2-40B4-BE49-F238E27FC236}">
                  <a16:creationId xmlns:a16="http://schemas.microsoft.com/office/drawing/2014/main" id="{327A4D7F-2407-4CC9-935C-5EB4B5454E20}"/>
                </a:ext>
              </a:extLst>
            </p:cNvPr>
            <p:cNvGrpSpPr>
              <a:grpSpLocks/>
            </p:cNvGrpSpPr>
            <p:nvPr/>
          </p:nvGrpSpPr>
          <p:grpSpPr bwMode="auto">
            <a:xfrm>
              <a:off x="338" y="2160"/>
              <a:ext cx="1534" cy="1001"/>
              <a:chOff x="362" y="2160"/>
              <a:chExt cx="1534" cy="1001"/>
            </a:xfrm>
          </p:grpSpPr>
          <p:grpSp>
            <p:nvGrpSpPr>
              <p:cNvPr id="8289" name="Group 47">
                <a:extLst>
                  <a:ext uri="{FF2B5EF4-FFF2-40B4-BE49-F238E27FC236}">
                    <a16:creationId xmlns:a16="http://schemas.microsoft.com/office/drawing/2014/main" id="{4A558277-5681-4D00-BFC1-7CEF29856815}"/>
                  </a:ext>
                </a:extLst>
              </p:cNvPr>
              <p:cNvGrpSpPr>
                <a:grpSpLocks/>
              </p:cNvGrpSpPr>
              <p:nvPr/>
            </p:nvGrpSpPr>
            <p:grpSpPr bwMode="auto">
              <a:xfrm>
                <a:off x="362" y="2160"/>
                <a:ext cx="1534" cy="1001"/>
                <a:chOff x="876" y="1824"/>
                <a:chExt cx="3108" cy="1296"/>
              </a:xfrm>
            </p:grpSpPr>
            <p:sp>
              <p:nvSpPr>
                <p:cNvPr id="8295" name="Line 48">
                  <a:extLst>
                    <a:ext uri="{FF2B5EF4-FFF2-40B4-BE49-F238E27FC236}">
                      <a16:creationId xmlns:a16="http://schemas.microsoft.com/office/drawing/2014/main" id="{D5B78806-EC18-4AE5-8617-224B59383E90}"/>
                    </a:ext>
                  </a:extLst>
                </p:cNvPr>
                <p:cNvSpPr>
                  <a:spLocks noChangeShapeType="1"/>
                </p:cNvSpPr>
                <p:nvPr/>
              </p:nvSpPr>
              <p:spPr bwMode="auto">
                <a:xfrm>
                  <a:off x="1513" y="1824"/>
                  <a:ext cx="134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96" name="Line 49">
                  <a:extLst>
                    <a:ext uri="{FF2B5EF4-FFF2-40B4-BE49-F238E27FC236}">
                      <a16:creationId xmlns:a16="http://schemas.microsoft.com/office/drawing/2014/main" id="{2A00FE7D-AF56-475F-98AC-276C863BDB20}"/>
                    </a:ext>
                  </a:extLst>
                </p:cNvPr>
                <p:cNvSpPr>
                  <a:spLocks noChangeShapeType="1"/>
                </p:cNvSpPr>
                <p:nvPr/>
              </p:nvSpPr>
              <p:spPr bwMode="auto">
                <a:xfrm flipH="1">
                  <a:off x="876" y="1824"/>
                  <a:ext cx="637" cy="12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97" name="Line 50">
                  <a:extLst>
                    <a:ext uri="{FF2B5EF4-FFF2-40B4-BE49-F238E27FC236}">
                      <a16:creationId xmlns:a16="http://schemas.microsoft.com/office/drawing/2014/main" id="{9DBEDE93-D248-46A0-8F9C-5A1AA24D982C}"/>
                    </a:ext>
                  </a:extLst>
                </p:cNvPr>
                <p:cNvSpPr>
                  <a:spLocks noChangeShapeType="1"/>
                </p:cNvSpPr>
                <p:nvPr/>
              </p:nvSpPr>
              <p:spPr bwMode="auto">
                <a:xfrm>
                  <a:off x="2861" y="1824"/>
                  <a:ext cx="1123" cy="12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98" name="Line 51">
                  <a:extLst>
                    <a:ext uri="{FF2B5EF4-FFF2-40B4-BE49-F238E27FC236}">
                      <a16:creationId xmlns:a16="http://schemas.microsoft.com/office/drawing/2014/main" id="{EE107925-A752-4DBE-9CEA-FEDA0C21CFF3}"/>
                    </a:ext>
                  </a:extLst>
                </p:cNvPr>
                <p:cNvSpPr>
                  <a:spLocks noChangeShapeType="1"/>
                </p:cNvSpPr>
                <p:nvPr/>
              </p:nvSpPr>
              <p:spPr bwMode="auto">
                <a:xfrm>
                  <a:off x="876" y="3120"/>
                  <a:ext cx="310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8290" name="Line 52">
                <a:extLst>
                  <a:ext uri="{FF2B5EF4-FFF2-40B4-BE49-F238E27FC236}">
                    <a16:creationId xmlns:a16="http://schemas.microsoft.com/office/drawing/2014/main" id="{2E2EF8A2-F2C7-4B96-B979-B4D26E4481B2}"/>
                  </a:ext>
                </a:extLst>
              </p:cNvPr>
              <p:cNvSpPr>
                <a:spLocks noChangeShapeType="1"/>
              </p:cNvSpPr>
              <p:nvPr/>
            </p:nvSpPr>
            <p:spPr bwMode="auto">
              <a:xfrm>
                <a:off x="687" y="2160"/>
                <a:ext cx="0" cy="1001"/>
              </a:xfrm>
              <a:prstGeom prst="line">
                <a:avLst/>
              </a:prstGeom>
              <a:noFill/>
              <a:ln w="444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grpSp>
            <p:nvGrpSpPr>
              <p:cNvPr id="8291" name="Group 53">
                <a:extLst>
                  <a:ext uri="{FF2B5EF4-FFF2-40B4-BE49-F238E27FC236}">
                    <a16:creationId xmlns:a16="http://schemas.microsoft.com/office/drawing/2014/main" id="{5DB8833E-62C9-4F28-90A3-97C3FCF7CA61}"/>
                  </a:ext>
                </a:extLst>
              </p:cNvPr>
              <p:cNvGrpSpPr>
                <a:grpSpLocks/>
              </p:cNvGrpSpPr>
              <p:nvPr/>
            </p:nvGrpSpPr>
            <p:grpSpPr bwMode="auto">
              <a:xfrm>
                <a:off x="687" y="3026"/>
                <a:ext cx="71" cy="111"/>
                <a:chOff x="1872" y="3024"/>
                <a:chExt cx="144" cy="144"/>
              </a:xfrm>
            </p:grpSpPr>
            <p:sp>
              <p:nvSpPr>
                <p:cNvPr id="8293" name="Line 54">
                  <a:extLst>
                    <a:ext uri="{FF2B5EF4-FFF2-40B4-BE49-F238E27FC236}">
                      <a16:creationId xmlns:a16="http://schemas.microsoft.com/office/drawing/2014/main" id="{0E1C1F5B-BB3C-40F2-B079-BBD0490D0E10}"/>
                    </a:ext>
                  </a:extLst>
                </p:cNvPr>
                <p:cNvSpPr>
                  <a:spLocks noChangeShapeType="1"/>
                </p:cNvSpPr>
                <p:nvPr/>
              </p:nvSpPr>
              <p:spPr bwMode="auto">
                <a:xfrm>
                  <a:off x="1872" y="3024"/>
                  <a:ext cx="144"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94" name="Line 55">
                  <a:extLst>
                    <a:ext uri="{FF2B5EF4-FFF2-40B4-BE49-F238E27FC236}">
                      <a16:creationId xmlns:a16="http://schemas.microsoft.com/office/drawing/2014/main" id="{19A9D2D0-ABC5-4FA2-B60E-CFFC5E8BC4F5}"/>
                    </a:ext>
                  </a:extLst>
                </p:cNvPr>
                <p:cNvSpPr>
                  <a:spLocks noChangeShapeType="1"/>
                </p:cNvSpPr>
                <p:nvPr/>
              </p:nvSpPr>
              <p:spPr bwMode="auto">
                <a:xfrm>
                  <a:off x="2016" y="3024"/>
                  <a:ext cx="0" cy="14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8292" name="Line 61">
                <a:extLst>
                  <a:ext uri="{FF2B5EF4-FFF2-40B4-BE49-F238E27FC236}">
                    <a16:creationId xmlns:a16="http://schemas.microsoft.com/office/drawing/2014/main" id="{DE13277B-D6C0-4C94-9371-560829EA4DAB}"/>
                  </a:ext>
                </a:extLst>
              </p:cNvPr>
              <p:cNvSpPr>
                <a:spLocks noChangeShapeType="1"/>
              </p:cNvSpPr>
              <p:nvPr/>
            </p:nvSpPr>
            <p:spPr bwMode="auto">
              <a:xfrm>
                <a:off x="672" y="2181"/>
                <a:ext cx="950" cy="46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8288" name="Rectangle 62">
              <a:extLst>
                <a:ext uri="{FF2B5EF4-FFF2-40B4-BE49-F238E27FC236}">
                  <a16:creationId xmlns:a16="http://schemas.microsoft.com/office/drawing/2014/main" id="{D6E924F7-F94C-49BC-8169-C815C2B7EE20}"/>
                </a:ext>
              </a:extLst>
            </p:cNvPr>
            <p:cNvSpPr>
              <a:spLocks noChangeArrowheads="1"/>
            </p:cNvSpPr>
            <p:nvPr/>
          </p:nvSpPr>
          <p:spPr bwMode="auto">
            <a:xfrm>
              <a:off x="1671" y="2469"/>
              <a:ext cx="30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M</a:t>
              </a:r>
            </a:p>
          </p:txBody>
        </p:sp>
      </p:grpSp>
      <p:sp>
        <p:nvSpPr>
          <p:cNvPr id="8196" name="Line 63">
            <a:extLst>
              <a:ext uri="{FF2B5EF4-FFF2-40B4-BE49-F238E27FC236}">
                <a16:creationId xmlns:a16="http://schemas.microsoft.com/office/drawing/2014/main" id="{F0EC2B02-E5B0-40EB-B6BF-05A31417DB01}"/>
              </a:ext>
            </a:extLst>
          </p:cNvPr>
          <p:cNvSpPr>
            <a:spLocks noChangeShapeType="1"/>
          </p:cNvSpPr>
          <p:nvPr/>
        </p:nvSpPr>
        <p:spPr bwMode="auto">
          <a:xfrm>
            <a:off x="1524000" y="762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8197" name="Group 25">
            <a:extLst>
              <a:ext uri="{FF2B5EF4-FFF2-40B4-BE49-F238E27FC236}">
                <a16:creationId xmlns:a16="http://schemas.microsoft.com/office/drawing/2014/main" id="{7DB9B660-9BF8-40F8-B976-4B5943934364}"/>
              </a:ext>
            </a:extLst>
          </p:cNvPr>
          <p:cNvGrpSpPr>
            <a:grpSpLocks/>
          </p:cNvGrpSpPr>
          <p:nvPr/>
        </p:nvGrpSpPr>
        <p:grpSpPr bwMode="auto">
          <a:xfrm>
            <a:off x="4084639" y="1639888"/>
            <a:ext cx="1474787" cy="735012"/>
            <a:chOff x="3813" y="1601"/>
            <a:chExt cx="1885" cy="655"/>
          </a:xfrm>
        </p:grpSpPr>
        <p:grpSp>
          <p:nvGrpSpPr>
            <p:cNvPr id="8266" name="Group 26">
              <a:extLst>
                <a:ext uri="{FF2B5EF4-FFF2-40B4-BE49-F238E27FC236}">
                  <a16:creationId xmlns:a16="http://schemas.microsoft.com/office/drawing/2014/main" id="{D0E5D562-F08B-4EDF-A658-26ED8B904F6E}"/>
                </a:ext>
              </a:extLst>
            </p:cNvPr>
            <p:cNvGrpSpPr>
              <a:grpSpLocks/>
            </p:cNvGrpSpPr>
            <p:nvPr/>
          </p:nvGrpSpPr>
          <p:grpSpPr bwMode="auto">
            <a:xfrm rot="10800000">
              <a:off x="3813" y="1601"/>
              <a:ext cx="1885" cy="650"/>
              <a:chOff x="1523" y="1632"/>
              <a:chExt cx="1885" cy="624"/>
            </a:xfrm>
          </p:grpSpPr>
          <p:sp>
            <p:nvSpPr>
              <p:cNvPr id="8279" name="Line 27">
                <a:extLst>
                  <a:ext uri="{FF2B5EF4-FFF2-40B4-BE49-F238E27FC236}">
                    <a16:creationId xmlns:a16="http://schemas.microsoft.com/office/drawing/2014/main" id="{B0623D7C-29FD-4E56-95D1-352CE17C3401}"/>
                  </a:ext>
                </a:extLst>
              </p:cNvPr>
              <p:cNvSpPr>
                <a:spLocks noChangeShapeType="1"/>
              </p:cNvSpPr>
              <p:nvPr/>
            </p:nvSpPr>
            <p:spPr bwMode="auto">
              <a:xfrm>
                <a:off x="1523" y="1632"/>
                <a:ext cx="134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80" name="Line 28">
                <a:extLst>
                  <a:ext uri="{FF2B5EF4-FFF2-40B4-BE49-F238E27FC236}">
                    <a16:creationId xmlns:a16="http://schemas.microsoft.com/office/drawing/2014/main" id="{4747C073-2D0B-4095-A7DE-67AAF39761D2}"/>
                  </a:ext>
                </a:extLst>
              </p:cNvPr>
              <p:cNvSpPr>
                <a:spLocks noChangeShapeType="1"/>
              </p:cNvSpPr>
              <p:nvPr/>
            </p:nvSpPr>
            <p:spPr bwMode="auto">
              <a:xfrm>
                <a:off x="2880" y="1632"/>
                <a:ext cx="528" cy="624"/>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81" name="Line 29">
                <a:extLst>
                  <a:ext uri="{FF2B5EF4-FFF2-40B4-BE49-F238E27FC236}">
                    <a16:creationId xmlns:a16="http://schemas.microsoft.com/office/drawing/2014/main" id="{BB6278B1-D49D-411D-BBB9-1DD9F54E7D5F}"/>
                  </a:ext>
                </a:extLst>
              </p:cNvPr>
              <p:cNvSpPr>
                <a:spLocks noChangeShapeType="1"/>
              </p:cNvSpPr>
              <p:nvPr/>
            </p:nvSpPr>
            <p:spPr bwMode="auto">
              <a:xfrm>
                <a:off x="1549" y="1637"/>
                <a:ext cx="1846" cy="611"/>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8267" name="Line 30">
              <a:extLst>
                <a:ext uri="{FF2B5EF4-FFF2-40B4-BE49-F238E27FC236}">
                  <a16:creationId xmlns:a16="http://schemas.microsoft.com/office/drawing/2014/main" id="{C814D657-7A6A-4A89-8239-0E8570CAC2DE}"/>
                </a:ext>
              </a:extLst>
            </p:cNvPr>
            <p:cNvSpPr>
              <a:spLocks noChangeShapeType="1"/>
            </p:cNvSpPr>
            <p:nvPr/>
          </p:nvSpPr>
          <p:spPr bwMode="auto">
            <a:xfrm>
              <a:off x="3984" y="1667"/>
              <a:ext cx="480" cy="576"/>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68" name="Line 31">
              <a:extLst>
                <a:ext uri="{FF2B5EF4-FFF2-40B4-BE49-F238E27FC236}">
                  <a16:creationId xmlns:a16="http://schemas.microsoft.com/office/drawing/2014/main" id="{20E15600-62E4-409B-B66A-5E04B55DBC78}"/>
                </a:ext>
              </a:extLst>
            </p:cNvPr>
            <p:cNvSpPr>
              <a:spLocks noChangeShapeType="1"/>
            </p:cNvSpPr>
            <p:nvPr/>
          </p:nvSpPr>
          <p:spPr bwMode="auto">
            <a:xfrm>
              <a:off x="4102" y="1702"/>
              <a:ext cx="445" cy="541"/>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69" name="Line 32">
              <a:extLst>
                <a:ext uri="{FF2B5EF4-FFF2-40B4-BE49-F238E27FC236}">
                  <a16:creationId xmlns:a16="http://schemas.microsoft.com/office/drawing/2014/main" id="{6DFE3354-0CE1-4422-852C-DA0B01EB1D78}"/>
                </a:ext>
              </a:extLst>
            </p:cNvPr>
            <p:cNvSpPr>
              <a:spLocks noChangeShapeType="1"/>
            </p:cNvSpPr>
            <p:nvPr/>
          </p:nvSpPr>
          <p:spPr bwMode="auto">
            <a:xfrm>
              <a:off x="4224" y="1728"/>
              <a:ext cx="419" cy="515"/>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70" name="Line 33">
              <a:extLst>
                <a:ext uri="{FF2B5EF4-FFF2-40B4-BE49-F238E27FC236}">
                  <a16:creationId xmlns:a16="http://schemas.microsoft.com/office/drawing/2014/main" id="{92331969-EBAA-44C2-B679-9B1F23A14A2B}"/>
                </a:ext>
              </a:extLst>
            </p:cNvPr>
            <p:cNvSpPr>
              <a:spLocks noChangeShapeType="1"/>
            </p:cNvSpPr>
            <p:nvPr/>
          </p:nvSpPr>
          <p:spPr bwMode="auto">
            <a:xfrm>
              <a:off x="4342" y="1772"/>
              <a:ext cx="397" cy="484"/>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71" name="Line 34">
              <a:extLst>
                <a:ext uri="{FF2B5EF4-FFF2-40B4-BE49-F238E27FC236}">
                  <a16:creationId xmlns:a16="http://schemas.microsoft.com/office/drawing/2014/main" id="{B1F26B18-84F4-407F-B940-428B6F0C73BF}"/>
                </a:ext>
              </a:extLst>
            </p:cNvPr>
            <p:cNvSpPr>
              <a:spLocks noChangeShapeType="1"/>
            </p:cNvSpPr>
            <p:nvPr/>
          </p:nvSpPr>
          <p:spPr bwMode="auto">
            <a:xfrm>
              <a:off x="4464" y="1824"/>
              <a:ext cx="336" cy="432"/>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72" name="Line 35">
              <a:extLst>
                <a:ext uri="{FF2B5EF4-FFF2-40B4-BE49-F238E27FC236}">
                  <a16:creationId xmlns:a16="http://schemas.microsoft.com/office/drawing/2014/main" id="{5246785B-2D66-4F20-BE78-3F21088A04EF}"/>
                </a:ext>
              </a:extLst>
            </p:cNvPr>
            <p:cNvSpPr>
              <a:spLocks noChangeShapeType="1"/>
            </p:cNvSpPr>
            <p:nvPr/>
          </p:nvSpPr>
          <p:spPr bwMode="auto">
            <a:xfrm>
              <a:off x="4547" y="1837"/>
              <a:ext cx="326" cy="419"/>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73" name="Line 36">
              <a:extLst>
                <a:ext uri="{FF2B5EF4-FFF2-40B4-BE49-F238E27FC236}">
                  <a16:creationId xmlns:a16="http://schemas.microsoft.com/office/drawing/2014/main" id="{BA43C588-7C2E-461A-ACE5-618BE46FFA96}"/>
                </a:ext>
              </a:extLst>
            </p:cNvPr>
            <p:cNvSpPr>
              <a:spLocks noChangeShapeType="1"/>
            </p:cNvSpPr>
            <p:nvPr/>
          </p:nvSpPr>
          <p:spPr bwMode="auto">
            <a:xfrm>
              <a:off x="4678" y="1894"/>
              <a:ext cx="301" cy="362"/>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74" name="Line 37">
              <a:extLst>
                <a:ext uri="{FF2B5EF4-FFF2-40B4-BE49-F238E27FC236}">
                  <a16:creationId xmlns:a16="http://schemas.microsoft.com/office/drawing/2014/main" id="{78A8E6F6-EF52-4493-B128-AEB82A7A7E68}"/>
                </a:ext>
              </a:extLst>
            </p:cNvPr>
            <p:cNvSpPr>
              <a:spLocks noChangeShapeType="1"/>
            </p:cNvSpPr>
            <p:nvPr/>
          </p:nvSpPr>
          <p:spPr bwMode="auto">
            <a:xfrm>
              <a:off x="4787" y="1920"/>
              <a:ext cx="288" cy="336"/>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75" name="Line 38">
              <a:extLst>
                <a:ext uri="{FF2B5EF4-FFF2-40B4-BE49-F238E27FC236}">
                  <a16:creationId xmlns:a16="http://schemas.microsoft.com/office/drawing/2014/main" id="{AC435C7B-326B-4D0B-BB19-2BC5C29C21B7}"/>
                </a:ext>
              </a:extLst>
            </p:cNvPr>
            <p:cNvSpPr>
              <a:spLocks noChangeShapeType="1"/>
            </p:cNvSpPr>
            <p:nvPr/>
          </p:nvSpPr>
          <p:spPr bwMode="auto">
            <a:xfrm>
              <a:off x="4944" y="1994"/>
              <a:ext cx="192" cy="240"/>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76" name="Line 39">
              <a:extLst>
                <a:ext uri="{FF2B5EF4-FFF2-40B4-BE49-F238E27FC236}">
                  <a16:creationId xmlns:a16="http://schemas.microsoft.com/office/drawing/2014/main" id="{93FF291F-6BE3-48CC-A0AF-3F60E022C6FA}"/>
                </a:ext>
              </a:extLst>
            </p:cNvPr>
            <p:cNvSpPr>
              <a:spLocks noChangeShapeType="1"/>
            </p:cNvSpPr>
            <p:nvPr/>
          </p:nvSpPr>
          <p:spPr bwMode="auto">
            <a:xfrm>
              <a:off x="5053" y="2016"/>
              <a:ext cx="192" cy="240"/>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77" name="Line 40">
              <a:extLst>
                <a:ext uri="{FF2B5EF4-FFF2-40B4-BE49-F238E27FC236}">
                  <a16:creationId xmlns:a16="http://schemas.microsoft.com/office/drawing/2014/main" id="{3680823C-D37A-4CB8-984D-15BBE4E3B3C2}"/>
                </a:ext>
              </a:extLst>
            </p:cNvPr>
            <p:cNvSpPr>
              <a:spLocks noChangeShapeType="1"/>
            </p:cNvSpPr>
            <p:nvPr/>
          </p:nvSpPr>
          <p:spPr bwMode="auto">
            <a:xfrm>
              <a:off x="5184" y="2064"/>
              <a:ext cx="144" cy="192"/>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78" name="Line 41">
              <a:extLst>
                <a:ext uri="{FF2B5EF4-FFF2-40B4-BE49-F238E27FC236}">
                  <a16:creationId xmlns:a16="http://schemas.microsoft.com/office/drawing/2014/main" id="{1830043A-B365-4C92-A68E-4FE010960E91}"/>
                </a:ext>
              </a:extLst>
            </p:cNvPr>
            <p:cNvSpPr>
              <a:spLocks noChangeShapeType="1"/>
            </p:cNvSpPr>
            <p:nvPr/>
          </p:nvSpPr>
          <p:spPr bwMode="auto">
            <a:xfrm>
              <a:off x="5328" y="2112"/>
              <a:ext cx="96" cy="144"/>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24664" name="Text Box 88">
            <a:extLst>
              <a:ext uri="{FF2B5EF4-FFF2-40B4-BE49-F238E27FC236}">
                <a16:creationId xmlns:a16="http://schemas.microsoft.com/office/drawing/2014/main" id="{4AE97CBE-4F80-4B69-9386-C3D303A536AE}"/>
              </a:ext>
            </a:extLst>
          </p:cNvPr>
          <p:cNvSpPr txBox="1">
            <a:spLocks noChangeArrowheads="1"/>
          </p:cNvSpPr>
          <p:nvPr/>
        </p:nvSpPr>
        <p:spPr bwMode="auto">
          <a:xfrm>
            <a:off x="5943601" y="3794126"/>
            <a:ext cx="4689475" cy="701675"/>
          </a:xfrm>
          <a:prstGeom prst="rect">
            <a:avLst/>
          </a:prstGeom>
          <a:solidFill>
            <a:srgbClr val="9ED4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spcBef>
                <a:spcPct val="50000"/>
              </a:spcBef>
            </a:pPr>
            <a:r>
              <a:rPr lang="en-US" altLang="vi-VN"/>
              <a:t>*</a:t>
            </a:r>
            <a:r>
              <a:rPr lang="en-US" altLang="vi-VN" sz="4000"/>
              <a:t> S </a:t>
            </a:r>
            <a:r>
              <a:rPr lang="en-US" altLang="vi-VN" sz="4000" b="1" baseline="-25000">
                <a:solidFill>
                  <a:schemeClr val="accent2"/>
                </a:solidFill>
              </a:rPr>
              <a:t>ADK</a:t>
            </a:r>
            <a:r>
              <a:rPr lang="en-US" altLang="vi-VN" sz="4000">
                <a:solidFill>
                  <a:srgbClr val="D54011"/>
                </a:solidFill>
              </a:rPr>
              <a:t>  </a:t>
            </a:r>
            <a:r>
              <a:rPr lang="en-US" altLang="vi-VN" sz="4000"/>
              <a:t>  =    S</a:t>
            </a:r>
            <a:r>
              <a:rPr lang="en-US" altLang="vi-VN" sz="4000" baseline="-25000"/>
              <a:t> </a:t>
            </a:r>
            <a:r>
              <a:rPr lang="en-US" altLang="vi-VN" sz="4000" b="1" baseline="-25000">
                <a:solidFill>
                  <a:schemeClr val="accent2"/>
                </a:solidFill>
              </a:rPr>
              <a:t>ABCD</a:t>
            </a:r>
          </a:p>
        </p:txBody>
      </p:sp>
      <p:sp>
        <p:nvSpPr>
          <p:cNvPr id="24685" name="Text Box 109">
            <a:extLst>
              <a:ext uri="{FF2B5EF4-FFF2-40B4-BE49-F238E27FC236}">
                <a16:creationId xmlns:a16="http://schemas.microsoft.com/office/drawing/2014/main" id="{ECD3E375-507A-4F90-86CA-9130E0BC1B2C}"/>
              </a:ext>
            </a:extLst>
          </p:cNvPr>
          <p:cNvSpPr txBox="1">
            <a:spLocks noChangeArrowheads="1"/>
          </p:cNvSpPr>
          <p:nvPr/>
        </p:nvSpPr>
        <p:spPr bwMode="auto">
          <a:xfrm>
            <a:off x="1524000" y="6019800"/>
            <a:ext cx="9144000" cy="609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3400"/>
              <a:t>Em hãy cho biết cách tính diện tích tam giác ADK?</a:t>
            </a:r>
          </a:p>
        </p:txBody>
      </p:sp>
      <p:sp>
        <p:nvSpPr>
          <p:cNvPr id="24687" name="Text Box 111">
            <a:extLst>
              <a:ext uri="{FF2B5EF4-FFF2-40B4-BE49-F238E27FC236}">
                <a16:creationId xmlns:a16="http://schemas.microsoft.com/office/drawing/2014/main" id="{8DA43F04-E4FE-4087-95A3-AC6005437DA2}"/>
              </a:ext>
            </a:extLst>
          </p:cNvPr>
          <p:cNvSpPr txBox="1">
            <a:spLocks noChangeArrowheads="1"/>
          </p:cNvSpPr>
          <p:nvPr/>
        </p:nvSpPr>
        <p:spPr bwMode="auto">
          <a:xfrm>
            <a:off x="1541464" y="6019800"/>
            <a:ext cx="9126537" cy="609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3400" b="1">
                <a:solidFill>
                  <a:schemeClr val="bg1"/>
                </a:solidFill>
              </a:rPr>
              <a:t>Đoạn DC là cạnh nào của hình thang ABCD?</a:t>
            </a:r>
          </a:p>
        </p:txBody>
      </p:sp>
      <p:sp>
        <p:nvSpPr>
          <p:cNvPr id="24689" name="Text Box 113">
            <a:extLst>
              <a:ext uri="{FF2B5EF4-FFF2-40B4-BE49-F238E27FC236}">
                <a16:creationId xmlns:a16="http://schemas.microsoft.com/office/drawing/2014/main" id="{12188A3A-7BFF-4A9E-8B99-2FCD52B531EB}"/>
              </a:ext>
            </a:extLst>
          </p:cNvPr>
          <p:cNvSpPr txBox="1">
            <a:spLocks noChangeArrowheads="1"/>
          </p:cNvSpPr>
          <p:nvPr/>
        </p:nvSpPr>
        <p:spPr bwMode="auto">
          <a:xfrm>
            <a:off x="1524000" y="5730876"/>
            <a:ext cx="9144000" cy="113877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spcBef>
                <a:spcPct val="50000"/>
              </a:spcBef>
            </a:pPr>
            <a:r>
              <a:rPr lang="en-US" altLang="vi-VN" sz="3400" b="1"/>
              <a:t>	Đường cao AH của tam giác ADK như thế nào với đường cao của hình thang ABCD? </a:t>
            </a:r>
          </a:p>
        </p:txBody>
      </p:sp>
      <p:sp>
        <p:nvSpPr>
          <p:cNvPr id="24690" name="Text Box 114">
            <a:extLst>
              <a:ext uri="{FF2B5EF4-FFF2-40B4-BE49-F238E27FC236}">
                <a16:creationId xmlns:a16="http://schemas.microsoft.com/office/drawing/2014/main" id="{0A653A05-0AAB-4C57-8321-E0B74D4C4EAE}"/>
              </a:ext>
            </a:extLst>
          </p:cNvPr>
          <p:cNvSpPr txBox="1">
            <a:spLocks noChangeArrowheads="1"/>
          </p:cNvSpPr>
          <p:nvPr/>
        </p:nvSpPr>
        <p:spPr bwMode="auto">
          <a:xfrm>
            <a:off x="1524000" y="5721350"/>
            <a:ext cx="9144000" cy="1136650"/>
          </a:xfrm>
          <a:prstGeom prst="rect">
            <a:avLst/>
          </a:prstGeom>
          <a:solidFill>
            <a:srgbClr val="80D6AF"/>
          </a:solidFill>
          <a:ln w="9525">
            <a:solidFill>
              <a:schemeClr val="accent2"/>
            </a:solidFill>
            <a:miter lim="800000"/>
            <a:headEnd/>
            <a:tailEnd/>
          </a:ln>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3400">
                <a:solidFill>
                  <a:srgbClr val="5417CF"/>
                </a:solidFill>
              </a:rPr>
              <a:t>	Nếu thay CK bằng AB thì ta có thể viết </a:t>
            </a:r>
            <a:br>
              <a:rPr lang="en-US" altLang="vi-VN" sz="3400">
                <a:solidFill>
                  <a:srgbClr val="5417CF"/>
                </a:solidFill>
              </a:rPr>
            </a:br>
            <a:r>
              <a:rPr lang="en-US" altLang="vi-VN" sz="3400">
                <a:solidFill>
                  <a:srgbClr val="5417CF"/>
                </a:solidFill>
              </a:rPr>
              <a:t>như thế nào?</a:t>
            </a:r>
          </a:p>
        </p:txBody>
      </p:sp>
      <p:sp>
        <p:nvSpPr>
          <p:cNvPr id="24691" name="Text Box 115">
            <a:extLst>
              <a:ext uri="{FF2B5EF4-FFF2-40B4-BE49-F238E27FC236}">
                <a16:creationId xmlns:a16="http://schemas.microsoft.com/office/drawing/2014/main" id="{90450D9D-AC6E-4C7E-9640-8DBD37D8B2BC}"/>
              </a:ext>
            </a:extLst>
          </p:cNvPr>
          <p:cNvSpPr txBox="1">
            <a:spLocks noChangeArrowheads="1"/>
          </p:cNvSpPr>
          <p:nvPr/>
        </p:nvSpPr>
        <p:spPr bwMode="auto">
          <a:xfrm>
            <a:off x="1524000" y="5721350"/>
            <a:ext cx="9144000" cy="1136650"/>
          </a:xfrm>
          <a:prstGeom prst="rect">
            <a:avLst/>
          </a:prstGeom>
          <a:solidFill>
            <a:srgbClr val="80D6AF"/>
          </a:solidFill>
          <a:ln w="9525">
            <a:solidFill>
              <a:schemeClr val="accent2"/>
            </a:solidFill>
            <a:miter lim="800000"/>
            <a:headEnd/>
            <a:tailEnd/>
          </a:ln>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spcBef>
                <a:spcPct val="50000"/>
              </a:spcBef>
            </a:pPr>
            <a:r>
              <a:rPr lang="en-US" altLang="vi-VN" sz="3400">
                <a:solidFill>
                  <a:srgbClr val="FF0066"/>
                </a:solidFill>
              </a:rPr>
              <a:t>	Em có nhận xét gì về diện tích tam giác ADK với diện tích hình thang ABCD?</a:t>
            </a:r>
          </a:p>
        </p:txBody>
      </p:sp>
      <p:sp>
        <p:nvSpPr>
          <p:cNvPr id="8204" name="Rectangle 118">
            <a:extLst>
              <a:ext uri="{FF2B5EF4-FFF2-40B4-BE49-F238E27FC236}">
                <a16:creationId xmlns:a16="http://schemas.microsoft.com/office/drawing/2014/main" id="{1E820285-B435-41CF-955B-77B439035721}"/>
              </a:ext>
            </a:extLst>
          </p:cNvPr>
          <p:cNvSpPr>
            <a:spLocks noChangeArrowheads="1"/>
          </p:cNvSpPr>
          <p:nvPr/>
        </p:nvSpPr>
        <p:spPr bwMode="auto">
          <a:xfrm>
            <a:off x="1524001" y="3091190"/>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vi-VN"/>
          </a:p>
        </p:txBody>
      </p:sp>
      <p:grpSp>
        <p:nvGrpSpPr>
          <p:cNvPr id="8" name="Group 124">
            <a:extLst>
              <a:ext uri="{FF2B5EF4-FFF2-40B4-BE49-F238E27FC236}">
                <a16:creationId xmlns:a16="http://schemas.microsoft.com/office/drawing/2014/main" id="{6240ED19-0C5B-4CC0-AE34-225602BC62DD}"/>
              </a:ext>
            </a:extLst>
          </p:cNvPr>
          <p:cNvGrpSpPr>
            <a:grpSpLocks/>
          </p:cNvGrpSpPr>
          <p:nvPr/>
        </p:nvGrpSpPr>
        <p:grpSpPr bwMode="auto">
          <a:xfrm>
            <a:off x="2319338" y="850901"/>
            <a:ext cx="7891462" cy="892175"/>
            <a:chOff x="501" y="536"/>
            <a:chExt cx="4971" cy="562"/>
          </a:xfrm>
        </p:grpSpPr>
        <p:grpSp>
          <p:nvGrpSpPr>
            <p:cNvPr id="8260" name="Group 105">
              <a:extLst>
                <a:ext uri="{FF2B5EF4-FFF2-40B4-BE49-F238E27FC236}">
                  <a16:creationId xmlns:a16="http://schemas.microsoft.com/office/drawing/2014/main" id="{825835D9-0B9D-4F46-B24A-ED1FEF075E05}"/>
                </a:ext>
              </a:extLst>
            </p:cNvPr>
            <p:cNvGrpSpPr>
              <a:grpSpLocks/>
            </p:cNvGrpSpPr>
            <p:nvPr/>
          </p:nvGrpSpPr>
          <p:grpSpPr bwMode="auto">
            <a:xfrm>
              <a:off x="501" y="536"/>
              <a:ext cx="4971" cy="562"/>
              <a:chOff x="423" y="562"/>
              <a:chExt cx="4843" cy="562"/>
            </a:xfrm>
          </p:grpSpPr>
          <p:sp>
            <p:nvSpPr>
              <p:cNvPr id="8262" name="Text Box 66">
                <a:extLst>
                  <a:ext uri="{FF2B5EF4-FFF2-40B4-BE49-F238E27FC236}">
                    <a16:creationId xmlns:a16="http://schemas.microsoft.com/office/drawing/2014/main" id="{C0E5C08C-B0F6-4BAA-AA28-5EA2AA9D5701}"/>
                  </a:ext>
                </a:extLst>
              </p:cNvPr>
              <p:cNvSpPr txBox="1">
                <a:spLocks noChangeArrowheads="1"/>
              </p:cNvSpPr>
              <p:nvPr/>
            </p:nvSpPr>
            <p:spPr bwMode="auto">
              <a:xfrm>
                <a:off x="423" y="624"/>
                <a:ext cx="360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3000"/>
                  <a:t>                             * S</a:t>
                </a:r>
                <a:r>
                  <a:rPr lang="en-US" altLang="vi-VN" sz="3000" baseline="-25000"/>
                  <a:t>ADK  </a:t>
                </a:r>
                <a:r>
                  <a:rPr lang="en-US" altLang="vi-VN" sz="3000"/>
                  <a:t>=</a:t>
                </a:r>
              </a:p>
            </p:txBody>
          </p:sp>
          <p:sp>
            <p:nvSpPr>
              <p:cNvPr id="8263" name="Text Box 68">
                <a:extLst>
                  <a:ext uri="{FF2B5EF4-FFF2-40B4-BE49-F238E27FC236}">
                    <a16:creationId xmlns:a16="http://schemas.microsoft.com/office/drawing/2014/main" id="{49B42556-41C2-431C-8DC4-643E54324357}"/>
                  </a:ext>
                </a:extLst>
              </p:cNvPr>
              <p:cNvSpPr txBox="1">
                <a:spLocks noChangeArrowheads="1"/>
              </p:cNvSpPr>
              <p:nvPr/>
            </p:nvSpPr>
            <p:spPr bwMode="auto">
              <a:xfrm>
                <a:off x="3586" y="562"/>
                <a:ext cx="16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2400" b="1"/>
                  <a:t>DK         AH</a:t>
                </a:r>
              </a:p>
            </p:txBody>
          </p:sp>
          <p:sp>
            <p:nvSpPr>
              <p:cNvPr id="8264" name="Text Box 69">
                <a:extLst>
                  <a:ext uri="{FF2B5EF4-FFF2-40B4-BE49-F238E27FC236}">
                    <a16:creationId xmlns:a16="http://schemas.microsoft.com/office/drawing/2014/main" id="{995D61A5-CEFD-4557-9185-9561FACD0534}"/>
                  </a:ext>
                </a:extLst>
              </p:cNvPr>
              <p:cNvSpPr txBox="1">
                <a:spLocks noChangeArrowheads="1"/>
              </p:cNvSpPr>
              <p:nvPr/>
            </p:nvSpPr>
            <p:spPr bwMode="auto">
              <a:xfrm>
                <a:off x="3437" y="855"/>
                <a:ext cx="134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2200" b="1"/>
                  <a:t>2</a:t>
                </a:r>
              </a:p>
            </p:txBody>
          </p:sp>
          <p:sp>
            <p:nvSpPr>
              <p:cNvPr id="8265" name="Line 70">
                <a:extLst>
                  <a:ext uri="{FF2B5EF4-FFF2-40B4-BE49-F238E27FC236}">
                    <a16:creationId xmlns:a16="http://schemas.microsoft.com/office/drawing/2014/main" id="{81B32206-A939-461D-9748-035EAE816EEB}"/>
                  </a:ext>
                </a:extLst>
              </p:cNvPr>
              <p:cNvSpPr>
                <a:spLocks noChangeShapeType="1"/>
              </p:cNvSpPr>
              <p:nvPr/>
            </p:nvSpPr>
            <p:spPr bwMode="auto">
              <a:xfrm>
                <a:off x="3764" y="850"/>
                <a:ext cx="7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aphicFrame>
          <p:nvGraphicFramePr>
            <p:cNvPr id="8261" name="Object 117">
              <a:extLst>
                <a:ext uri="{FF2B5EF4-FFF2-40B4-BE49-F238E27FC236}">
                  <a16:creationId xmlns:a16="http://schemas.microsoft.com/office/drawing/2014/main" id="{E80ACEA4-BA27-412A-AD58-48A06A1A4552}"/>
                </a:ext>
              </a:extLst>
            </p:cNvPr>
            <p:cNvGraphicFramePr>
              <a:graphicFrameLocks noChangeAspect="1"/>
            </p:cNvGraphicFramePr>
            <p:nvPr/>
          </p:nvGraphicFramePr>
          <p:xfrm>
            <a:off x="4248" y="624"/>
            <a:ext cx="168" cy="192"/>
          </p:xfrm>
          <a:graphic>
            <a:graphicData uri="http://schemas.openxmlformats.org/presentationml/2006/ole">
              <mc:AlternateContent xmlns:mc="http://schemas.openxmlformats.org/markup-compatibility/2006">
                <mc:Choice xmlns:v="urn:schemas-microsoft-com:vml" Requires="v">
                  <p:oleObj spid="_x0000_s1026" r:id="rId3" imgW="114102" imgH="126780" progId="Equation.3">
                    <p:embed/>
                  </p:oleObj>
                </mc:Choice>
                <mc:Fallback>
                  <p:oleObj r:id="rId3" imgW="114102" imgH="126780" progId="Equation.3">
                    <p:embed/>
                    <p:pic>
                      <p:nvPicPr>
                        <p:cNvPr id="8261" name="Object 117">
                          <a:extLst>
                            <a:ext uri="{FF2B5EF4-FFF2-40B4-BE49-F238E27FC236}">
                              <a16:creationId xmlns:a16="http://schemas.microsoft.com/office/drawing/2014/main" id="{E80ACEA4-BA27-412A-AD58-48A06A1A4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 y="624"/>
                          <a:ext cx="1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10" name="Group 126">
            <a:extLst>
              <a:ext uri="{FF2B5EF4-FFF2-40B4-BE49-F238E27FC236}">
                <a16:creationId xmlns:a16="http://schemas.microsoft.com/office/drawing/2014/main" id="{AC56B5A0-0C3D-4F81-888F-AA66FB706BF3}"/>
              </a:ext>
            </a:extLst>
          </p:cNvPr>
          <p:cNvGrpSpPr>
            <a:grpSpLocks/>
          </p:cNvGrpSpPr>
          <p:nvPr/>
        </p:nvGrpSpPr>
        <p:grpSpPr bwMode="auto">
          <a:xfrm>
            <a:off x="7094538" y="1670052"/>
            <a:ext cx="4724400" cy="1016001"/>
            <a:chOff x="3509" y="1052"/>
            <a:chExt cx="2976" cy="640"/>
          </a:xfrm>
        </p:grpSpPr>
        <p:grpSp>
          <p:nvGrpSpPr>
            <p:cNvPr id="8255" name="Group 103">
              <a:extLst>
                <a:ext uri="{FF2B5EF4-FFF2-40B4-BE49-F238E27FC236}">
                  <a16:creationId xmlns:a16="http://schemas.microsoft.com/office/drawing/2014/main" id="{ADA47E06-934B-49B6-997E-3AD64F0D1916}"/>
                </a:ext>
              </a:extLst>
            </p:cNvPr>
            <p:cNvGrpSpPr>
              <a:grpSpLocks/>
            </p:cNvGrpSpPr>
            <p:nvPr/>
          </p:nvGrpSpPr>
          <p:grpSpPr bwMode="auto">
            <a:xfrm>
              <a:off x="3509" y="1052"/>
              <a:ext cx="2976" cy="640"/>
              <a:chOff x="3564" y="1606"/>
              <a:chExt cx="2976" cy="640"/>
            </a:xfrm>
          </p:grpSpPr>
          <p:sp>
            <p:nvSpPr>
              <p:cNvPr id="8257" name="Text Box 82">
                <a:extLst>
                  <a:ext uri="{FF2B5EF4-FFF2-40B4-BE49-F238E27FC236}">
                    <a16:creationId xmlns:a16="http://schemas.microsoft.com/office/drawing/2014/main" id="{37008773-ED0A-442B-BC75-DD30D7F59EA8}"/>
                  </a:ext>
                </a:extLst>
              </p:cNvPr>
              <p:cNvSpPr txBox="1">
                <a:spLocks noChangeArrowheads="1"/>
              </p:cNvSpPr>
              <p:nvPr/>
            </p:nvSpPr>
            <p:spPr bwMode="auto">
              <a:xfrm>
                <a:off x="3564" y="1606"/>
                <a:ext cx="2976"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2400" b="1"/>
                  <a:t>(DC + CK)    AH</a:t>
                </a:r>
              </a:p>
              <a:p>
                <a:pPr algn="ctr" eaLnBrk="1" hangingPunct="1">
                  <a:spcBef>
                    <a:spcPct val="50000"/>
                  </a:spcBef>
                </a:pPr>
                <a:r>
                  <a:rPr lang="en-US" altLang="vi-VN" sz="2400" b="1"/>
                  <a:t>2</a:t>
                </a:r>
              </a:p>
            </p:txBody>
          </p:sp>
          <p:sp>
            <p:nvSpPr>
              <p:cNvPr id="8258" name="Text Box 101">
                <a:extLst>
                  <a:ext uri="{FF2B5EF4-FFF2-40B4-BE49-F238E27FC236}">
                    <a16:creationId xmlns:a16="http://schemas.microsoft.com/office/drawing/2014/main" id="{D7C68F18-53EE-4D1F-9E5C-A59E0FD10CAB}"/>
                  </a:ext>
                </a:extLst>
              </p:cNvPr>
              <p:cNvSpPr txBox="1">
                <a:spLocks noChangeArrowheads="1"/>
              </p:cNvSpPr>
              <p:nvPr/>
            </p:nvSpPr>
            <p:spPr bwMode="auto">
              <a:xfrm>
                <a:off x="4139" y="1702"/>
                <a:ext cx="4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a:t>
                </a:r>
              </a:p>
            </p:txBody>
          </p:sp>
          <p:sp>
            <p:nvSpPr>
              <p:cNvPr id="8259" name="Line 102">
                <a:extLst>
                  <a:ext uri="{FF2B5EF4-FFF2-40B4-BE49-F238E27FC236}">
                    <a16:creationId xmlns:a16="http://schemas.microsoft.com/office/drawing/2014/main" id="{67CB0E90-6AAE-492F-8EC5-60C4BF244D68}"/>
                  </a:ext>
                </a:extLst>
              </p:cNvPr>
              <p:cNvSpPr>
                <a:spLocks noChangeShapeType="1"/>
              </p:cNvSpPr>
              <p:nvPr/>
            </p:nvSpPr>
            <p:spPr bwMode="auto">
              <a:xfrm>
                <a:off x="4464" y="1872"/>
                <a:ext cx="12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aphicFrame>
          <p:nvGraphicFramePr>
            <p:cNvPr id="8256" name="Object 119">
              <a:extLst>
                <a:ext uri="{FF2B5EF4-FFF2-40B4-BE49-F238E27FC236}">
                  <a16:creationId xmlns:a16="http://schemas.microsoft.com/office/drawing/2014/main" id="{5FDC32DA-A3D9-495E-AA14-DF3EBF8C0016}"/>
                </a:ext>
              </a:extLst>
            </p:cNvPr>
            <p:cNvGraphicFramePr>
              <a:graphicFrameLocks noChangeAspect="1"/>
            </p:cNvGraphicFramePr>
            <p:nvPr/>
          </p:nvGraphicFramePr>
          <p:xfrm>
            <a:off x="5232" y="1104"/>
            <a:ext cx="168" cy="192"/>
          </p:xfrm>
          <a:graphic>
            <a:graphicData uri="http://schemas.openxmlformats.org/presentationml/2006/ole">
              <mc:AlternateContent xmlns:mc="http://schemas.openxmlformats.org/markup-compatibility/2006">
                <mc:Choice xmlns:v="urn:schemas-microsoft-com:vml" Requires="v">
                  <p:oleObj spid="_x0000_s1027" r:id="rId5" imgW="114102" imgH="126780" progId="Equation.3">
                    <p:embed/>
                  </p:oleObj>
                </mc:Choice>
                <mc:Fallback>
                  <p:oleObj r:id="rId5" imgW="114102" imgH="126780" progId="Equation.3">
                    <p:embed/>
                    <p:pic>
                      <p:nvPicPr>
                        <p:cNvPr id="8256" name="Object 119">
                          <a:extLst>
                            <a:ext uri="{FF2B5EF4-FFF2-40B4-BE49-F238E27FC236}">
                              <a16:creationId xmlns:a16="http://schemas.microsoft.com/office/drawing/2014/main" id="{5FDC32DA-A3D9-495E-AA14-DF3EBF8C0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 y="1104"/>
                          <a:ext cx="1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12" name="Group 127">
            <a:extLst>
              <a:ext uri="{FF2B5EF4-FFF2-40B4-BE49-F238E27FC236}">
                <a16:creationId xmlns:a16="http://schemas.microsoft.com/office/drawing/2014/main" id="{1887D952-BE76-4B00-9ECD-556518D6469E}"/>
              </a:ext>
            </a:extLst>
          </p:cNvPr>
          <p:cNvGrpSpPr>
            <a:grpSpLocks/>
          </p:cNvGrpSpPr>
          <p:nvPr/>
        </p:nvGrpSpPr>
        <p:grpSpPr bwMode="auto">
          <a:xfrm>
            <a:off x="7848600" y="2662240"/>
            <a:ext cx="3200400" cy="1016001"/>
            <a:chOff x="3984" y="1677"/>
            <a:chExt cx="2016" cy="640"/>
          </a:xfrm>
        </p:grpSpPr>
        <p:grpSp>
          <p:nvGrpSpPr>
            <p:cNvPr id="8250" name="Group 100">
              <a:extLst>
                <a:ext uri="{FF2B5EF4-FFF2-40B4-BE49-F238E27FC236}">
                  <a16:creationId xmlns:a16="http://schemas.microsoft.com/office/drawing/2014/main" id="{523759F3-9A10-45F5-B6C9-9F457116F4B4}"/>
                </a:ext>
              </a:extLst>
            </p:cNvPr>
            <p:cNvGrpSpPr>
              <a:grpSpLocks/>
            </p:cNvGrpSpPr>
            <p:nvPr/>
          </p:nvGrpSpPr>
          <p:grpSpPr bwMode="auto">
            <a:xfrm>
              <a:off x="3984" y="1677"/>
              <a:ext cx="2016" cy="640"/>
              <a:chOff x="2784" y="1524"/>
              <a:chExt cx="2016" cy="640"/>
            </a:xfrm>
          </p:grpSpPr>
          <p:sp>
            <p:nvSpPr>
              <p:cNvPr id="8252" name="Text Box 84">
                <a:extLst>
                  <a:ext uri="{FF2B5EF4-FFF2-40B4-BE49-F238E27FC236}">
                    <a16:creationId xmlns:a16="http://schemas.microsoft.com/office/drawing/2014/main" id="{C178CC14-A5B4-45D5-B9AB-626545078422}"/>
                  </a:ext>
                </a:extLst>
              </p:cNvPr>
              <p:cNvSpPr txBox="1">
                <a:spLocks noChangeArrowheads="1"/>
              </p:cNvSpPr>
              <p:nvPr/>
            </p:nvSpPr>
            <p:spPr bwMode="auto">
              <a:xfrm rot="10800000" flipV="1">
                <a:off x="2784" y="1524"/>
                <a:ext cx="2016"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2400" b="1"/>
                  <a:t>(DC + AB)    AH</a:t>
                </a:r>
              </a:p>
              <a:p>
                <a:pPr algn="ctr" eaLnBrk="1" hangingPunct="1">
                  <a:spcBef>
                    <a:spcPct val="50000"/>
                  </a:spcBef>
                </a:pPr>
                <a:r>
                  <a:rPr lang="en-US" altLang="vi-VN" sz="2400" b="1"/>
                  <a:t>2</a:t>
                </a:r>
              </a:p>
            </p:txBody>
          </p:sp>
          <p:sp>
            <p:nvSpPr>
              <p:cNvPr id="8253" name="Text Box 98">
                <a:extLst>
                  <a:ext uri="{FF2B5EF4-FFF2-40B4-BE49-F238E27FC236}">
                    <a16:creationId xmlns:a16="http://schemas.microsoft.com/office/drawing/2014/main" id="{34ECC756-F346-4025-8E69-3F5EFF8D11FB}"/>
                  </a:ext>
                </a:extLst>
              </p:cNvPr>
              <p:cNvSpPr txBox="1">
                <a:spLocks noChangeArrowheads="1"/>
              </p:cNvSpPr>
              <p:nvPr/>
            </p:nvSpPr>
            <p:spPr bwMode="auto">
              <a:xfrm>
                <a:off x="2784" y="1623"/>
                <a:ext cx="17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  = </a:t>
                </a:r>
              </a:p>
            </p:txBody>
          </p:sp>
          <p:sp>
            <p:nvSpPr>
              <p:cNvPr id="8254" name="Line 99">
                <a:extLst>
                  <a:ext uri="{FF2B5EF4-FFF2-40B4-BE49-F238E27FC236}">
                    <a16:creationId xmlns:a16="http://schemas.microsoft.com/office/drawing/2014/main" id="{C3333D59-5694-4DAC-ACCF-8B3A45ABBEA4}"/>
                  </a:ext>
                </a:extLst>
              </p:cNvPr>
              <p:cNvSpPr>
                <a:spLocks noChangeShapeType="1"/>
              </p:cNvSpPr>
              <p:nvPr/>
            </p:nvSpPr>
            <p:spPr bwMode="auto">
              <a:xfrm>
                <a:off x="3168" y="1824"/>
                <a:ext cx="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aphicFrame>
          <p:nvGraphicFramePr>
            <p:cNvPr id="8251" name="Object 120">
              <a:extLst>
                <a:ext uri="{FF2B5EF4-FFF2-40B4-BE49-F238E27FC236}">
                  <a16:creationId xmlns:a16="http://schemas.microsoft.com/office/drawing/2014/main" id="{6F6B2811-0673-4EC5-9B4F-56D0A9B02D9F}"/>
                </a:ext>
              </a:extLst>
            </p:cNvPr>
            <p:cNvGraphicFramePr>
              <a:graphicFrameLocks noChangeAspect="1"/>
            </p:cNvGraphicFramePr>
            <p:nvPr/>
          </p:nvGraphicFramePr>
          <p:xfrm>
            <a:off x="5202" y="1728"/>
            <a:ext cx="168" cy="192"/>
          </p:xfrm>
          <a:graphic>
            <a:graphicData uri="http://schemas.openxmlformats.org/presentationml/2006/ole">
              <mc:AlternateContent xmlns:mc="http://schemas.openxmlformats.org/markup-compatibility/2006">
                <mc:Choice xmlns:v="urn:schemas-microsoft-com:vml" Requires="v">
                  <p:oleObj spid="_x0000_s1028" r:id="rId6" imgW="114102" imgH="126780" progId="Equation.3">
                    <p:embed/>
                  </p:oleObj>
                </mc:Choice>
                <mc:Fallback>
                  <p:oleObj r:id="rId6" imgW="114102" imgH="126780" progId="Equation.3">
                    <p:embed/>
                    <p:pic>
                      <p:nvPicPr>
                        <p:cNvPr id="8251" name="Object 120">
                          <a:extLst>
                            <a:ext uri="{FF2B5EF4-FFF2-40B4-BE49-F238E27FC236}">
                              <a16:creationId xmlns:a16="http://schemas.microsoft.com/office/drawing/2014/main" id="{6F6B2811-0673-4EC5-9B4F-56D0A9B02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2" y="1728"/>
                          <a:ext cx="1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14" name="Group 125">
            <a:extLst>
              <a:ext uri="{FF2B5EF4-FFF2-40B4-BE49-F238E27FC236}">
                <a16:creationId xmlns:a16="http://schemas.microsoft.com/office/drawing/2014/main" id="{9431C52F-7C2F-454F-858E-CF6E6B8E63D2}"/>
              </a:ext>
            </a:extLst>
          </p:cNvPr>
          <p:cNvGrpSpPr>
            <a:grpSpLocks/>
          </p:cNvGrpSpPr>
          <p:nvPr/>
        </p:nvGrpSpPr>
        <p:grpSpPr bwMode="auto">
          <a:xfrm>
            <a:off x="5826125" y="1630363"/>
            <a:ext cx="2382838" cy="1015999"/>
            <a:chOff x="2710" y="1027"/>
            <a:chExt cx="1501" cy="640"/>
          </a:xfrm>
        </p:grpSpPr>
        <p:grpSp>
          <p:nvGrpSpPr>
            <p:cNvPr id="8244" name="Group 108">
              <a:extLst>
                <a:ext uri="{FF2B5EF4-FFF2-40B4-BE49-F238E27FC236}">
                  <a16:creationId xmlns:a16="http://schemas.microsoft.com/office/drawing/2014/main" id="{80198962-1140-4C13-B191-E075534DD009}"/>
                </a:ext>
              </a:extLst>
            </p:cNvPr>
            <p:cNvGrpSpPr>
              <a:grpSpLocks/>
            </p:cNvGrpSpPr>
            <p:nvPr/>
          </p:nvGrpSpPr>
          <p:grpSpPr bwMode="auto">
            <a:xfrm>
              <a:off x="2710" y="1027"/>
              <a:ext cx="1501" cy="640"/>
              <a:chOff x="2736" y="1118"/>
              <a:chExt cx="1501" cy="640"/>
            </a:xfrm>
          </p:grpSpPr>
          <p:grpSp>
            <p:nvGrpSpPr>
              <p:cNvPr id="8246" name="Group 107">
                <a:extLst>
                  <a:ext uri="{FF2B5EF4-FFF2-40B4-BE49-F238E27FC236}">
                    <a16:creationId xmlns:a16="http://schemas.microsoft.com/office/drawing/2014/main" id="{61AD8BA3-56FE-4C0E-A441-61EF6921E0F3}"/>
                  </a:ext>
                </a:extLst>
              </p:cNvPr>
              <p:cNvGrpSpPr>
                <a:grpSpLocks/>
              </p:cNvGrpSpPr>
              <p:nvPr/>
            </p:nvGrpSpPr>
            <p:grpSpPr bwMode="auto">
              <a:xfrm>
                <a:off x="3217" y="1118"/>
                <a:ext cx="1020" cy="640"/>
                <a:chOff x="2532" y="1248"/>
                <a:chExt cx="1020" cy="640"/>
              </a:xfrm>
            </p:grpSpPr>
            <p:sp>
              <p:nvSpPr>
                <p:cNvPr id="8248" name="Text Box 72">
                  <a:extLst>
                    <a:ext uri="{FF2B5EF4-FFF2-40B4-BE49-F238E27FC236}">
                      <a16:creationId xmlns:a16="http://schemas.microsoft.com/office/drawing/2014/main" id="{FBB6F8DD-6617-496F-852F-BD678AF51FEF}"/>
                    </a:ext>
                  </a:extLst>
                </p:cNvPr>
                <p:cNvSpPr txBox="1">
                  <a:spLocks noChangeArrowheads="1"/>
                </p:cNvSpPr>
                <p:nvPr/>
              </p:nvSpPr>
              <p:spPr bwMode="auto">
                <a:xfrm>
                  <a:off x="2532" y="1248"/>
                  <a:ext cx="102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2400" b="1"/>
                    <a:t>DK      AH</a:t>
                  </a:r>
                </a:p>
                <a:p>
                  <a:pPr eaLnBrk="1" hangingPunct="1">
                    <a:spcBef>
                      <a:spcPct val="50000"/>
                    </a:spcBef>
                  </a:pPr>
                  <a:r>
                    <a:rPr lang="en-US" altLang="vi-VN" sz="2400"/>
                    <a:t>        </a:t>
                  </a:r>
                  <a:r>
                    <a:rPr lang="en-US" altLang="vi-VN" sz="2400" b="1"/>
                    <a:t>2</a:t>
                  </a:r>
                </a:p>
              </p:txBody>
            </p:sp>
            <p:sp>
              <p:nvSpPr>
                <p:cNvPr id="8249" name="Line 96">
                  <a:extLst>
                    <a:ext uri="{FF2B5EF4-FFF2-40B4-BE49-F238E27FC236}">
                      <a16:creationId xmlns:a16="http://schemas.microsoft.com/office/drawing/2014/main" id="{AD527A12-3CB0-425D-8635-13683FD19565}"/>
                    </a:ext>
                  </a:extLst>
                </p:cNvPr>
                <p:cNvSpPr>
                  <a:spLocks noChangeShapeType="1"/>
                </p:cNvSpPr>
                <p:nvPr/>
              </p:nvSpPr>
              <p:spPr bwMode="auto">
                <a:xfrm>
                  <a:off x="2691" y="1536"/>
                  <a:ext cx="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8247" name="Rectangle 106">
                <a:extLst>
                  <a:ext uri="{FF2B5EF4-FFF2-40B4-BE49-F238E27FC236}">
                    <a16:creationId xmlns:a16="http://schemas.microsoft.com/office/drawing/2014/main" id="{03709CF2-DC48-4280-89D1-B582B091C0A6}"/>
                  </a:ext>
                </a:extLst>
              </p:cNvPr>
              <p:cNvSpPr>
                <a:spLocks noChangeArrowheads="1"/>
              </p:cNvSpPr>
              <p:nvPr/>
            </p:nvSpPr>
            <p:spPr bwMode="auto">
              <a:xfrm>
                <a:off x="2736" y="1170"/>
                <a:ext cx="5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vi-VN" b="1"/>
                  <a:t>*</a:t>
                </a:r>
                <a:r>
                  <a:rPr lang="en-US" altLang="vi-VN" sz="2400" b="1"/>
                  <a:t> M</a:t>
                </a:r>
                <a:r>
                  <a:rPr lang="en-US" altLang="vi-VN" sz="2400"/>
                  <a:t>à</a:t>
                </a:r>
              </a:p>
            </p:txBody>
          </p:sp>
        </p:grpSp>
        <p:graphicFrame>
          <p:nvGraphicFramePr>
            <p:cNvPr id="8245" name="Object 121">
              <a:extLst>
                <a:ext uri="{FF2B5EF4-FFF2-40B4-BE49-F238E27FC236}">
                  <a16:creationId xmlns:a16="http://schemas.microsoft.com/office/drawing/2014/main" id="{7C949CFF-C45B-4841-B384-17C239C24061}"/>
                </a:ext>
              </a:extLst>
            </p:cNvPr>
            <p:cNvGraphicFramePr>
              <a:graphicFrameLocks noChangeAspect="1"/>
            </p:cNvGraphicFramePr>
            <p:nvPr/>
          </p:nvGraphicFramePr>
          <p:xfrm>
            <a:off x="3600" y="1104"/>
            <a:ext cx="168" cy="192"/>
          </p:xfrm>
          <a:graphic>
            <a:graphicData uri="http://schemas.openxmlformats.org/presentationml/2006/ole">
              <mc:AlternateContent xmlns:mc="http://schemas.openxmlformats.org/markup-compatibility/2006">
                <mc:Choice xmlns:v="urn:schemas-microsoft-com:vml" Requires="v">
                  <p:oleObj spid="_x0000_s1029" r:id="rId7" imgW="114102" imgH="126780" progId="Equation.3">
                    <p:embed/>
                  </p:oleObj>
                </mc:Choice>
                <mc:Fallback>
                  <p:oleObj r:id="rId7" imgW="114102" imgH="126780" progId="Equation.3">
                    <p:embed/>
                    <p:pic>
                      <p:nvPicPr>
                        <p:cNvPr id="8245" name="Object 121">
                          <a:extLst>
                            <a:ext uri="{FF2B5EF4-FFF2-40B4-BE49-F238E27FC236}">
                              <a16:creationId xmlns:a16="http://schemas.microsoft.com/office/drawing/2014/main" id="{7C949CFF-C45B-4841-B384-17C239C24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 y="1104"/>
                          <a:ext cx="1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8209" name="Group 163">
            <a:extLst>
              <a:ext uri="{FF2B5EF4-FFF2-40B4-BE49-F238E27FC236}">
                <a16:creationId xmlns:a16="http://schemas.microsoft.com/office/drawing/2014/main" id="{6DE3DA0B-62AA-4889-BFC7-5FA0E735F705}"/>
              </a:ext>
            </a:extLst>
          </p:cNvPr>
          <p:cNvGrpSpPr>
            <a:grpSpLocks/>
          </p:cNvGrpSpPr>
          <p:nvPr/>
        </p:nvGrpSpPr>
        <p:grpSpPr bwMode="auto">
          <a:xfrm>
            <a:off x="2162175" y="911225"/>
            <a:ext cx="2330450" cy="1479550"/>
            <a:chOff x="432" y="576"/>
            <a:chExt cx="1468" cy="932"/>
          </a:xfrm>
        </p:grpSpPr>
        <p:sp>
          <p:nvSpPr>
            <p:cNvPr id="8236" name="Line 128">
              <a:extLst>
                <a:ext uri="{FF2B5EF4-FFF2-40B4-BE49-F238E27FC236}">
                  <a16:creationId xmlns:a16="http://schemas.microsoft.com/office/drawing/2014/main" id="{91CE4D0B-EFA2-40B9-9376-9078FE17703C}"/>
                </a:ext>
              </a:extLst>
            </p:cNvPr>
            <p:cNvSpPr>
              <a:spLocks noChangeShapeType="1"/>
            </p:cNvSpPr>
            <p:nvPr/>
          </p:nvSpPr>
          <p:spPr bwMode="auto">
            <a:xfrm>
              <a:off x="753" y="1355"/>
              <a:ext cx="69"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7" name="Line 129">
              <a:extLst>
                <a:ext uri="{FF2B5EF4-FFF2-40B4-BE49-F238E27FC236}">
                  <a16:creationId xmlns:a16="http://schemas.microsoft.com/office/drawing/2014/main" id="{A82BCD00-D5C5-4393-8942-F65603CE5DCC}"/>
                </a:ext>
              </a:extLst>
            </p:cNvPr>
            <p:cNvSpPr>
              <a:spLocks noChangeShapeType="1"/>
            </p:cNvSpPr>
            <p:nvPr/>
          </p:nvSpPr>
          <p:spPr bwMode="auto">
            <a:xfrm>
              <a:off x="836" y="1346"/>
              <a:ext cx="0" cy="16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8238" name="Group 131">
              <a:extLst>
                <a:ext uri="{FF2B5EF4-FFF2-40B4-BE49-F238E27FC236}">
                  <a16:creationId xmlns:a16="http://schemas.microsoft.com/office/drawing/2014/main" id="{375A881E-73A4-4AB1-BA15-2E6451388FCD}"/>
                </a:ext>
              </a:extLst>
            </p:cNvPr>
            <p:cNvGrpSpPr>
              <a:grpSpLocks/>
            </p:cNvGrpSpPr>
            <p:nvPr/>
          </p:nvGrpSpPr>
          <p:grpSpPr bwMode="auto">
            <a:xfrm>
              <a:off x="432" y="576"/>
              <a:ext cx="1468" cy="924"/>
              <a:chOff x="1344" y="2928"/>
              <a:chExt cx="3108" cy="1296"/>
            </a:xfrm>
          </p:grpSpPr>
          <p:sp>
            <p:nvSpPr>
              <p:cNvPr id="8240" name="Line 132">
                <a:extLst>
                  <a:ext uri="{FF2B5EF4-FFF2-40B4-BE49-F238E27FC236}">
                    <a16:creationId xmlns:a16="http://schemas.microsoft.com/office/drawing/2014/main" id="{D5F566A6-01D7-44ED-877D-814A3A201558}"/>
                  </a:ext>
                </a:extLst>
              </p:cNvPr>
              <p:cNvSpPr>
                <a:spLocks noChangeShapeType="1"/>
              </p:cNvSpPr>
              <p:nvPr/>
            </p:nvSpPr>
            <p:spPr bwMode="auto">
              <a:xfrm flipH="1">
                <a:off x="1344" y="2928"/>
                <a:ext cx="637" cy="12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41" name="Line 133">
                <a:extLst>
                  <a:ext uri="{FF2B5EF4-FFF2-40B4-BE49-F238E27FC236}">
                    <a16:creationId xmlns:a16="http://schemas.microsoft.com/office/drawing/2014/main" id="{BEFED789-AB22-471F-87AD-B2C7B7463092}"/>
                  </a:ext>
                </a:extLst>
              </p:cNvPr>
              <p:cNvSpPr>
                <a:spLocks noChangeShapeType="1"/>
              </p:cNvSpPr>
              <p:nvPr/>
            </p:nvSpPr>
            <p:spPr bwMode="auto">
              <a:xfrm>
                <a:off x="3936" y="3600"/>
                <a:ext cx="516" cy="624"/>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42" name="Line 134">
                <a:extLst>
                  <a:ext uri="{FF2B5EF4-FFF2-40B4-BE49-F238E27FC236}">
                    <a16:creationId xmlns:a16="http://schemas.microsoft.com/office/drawing/2014/main" id="{0BFD855D-C263-47D8-9457-77A538518517}"/>
                  </a:ext>
                </a:extLst>
              </p:cNvPr>
              <p:cNvSpPr>
                <a:spLocks noChangeShapeType="1"/>
              </p:cNvSpPr>
              <p:nvPr/>
            </p:nvSpPr>
            <p:spPr bwMode="auto">
              <a:xfrm>
                <a:off x="1344" y="4224"/>
                <a:ext cx="310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43" name="Line 135">
                <a:extLst>
                  <a:ext uri="{FF2B5EF4-FFF2-40B4-BE49-F238E27FC236}">
                    <a16:creationId xmlns:a16="http://schemas.microsoft.com/office/drawing/2014/main" id="{DD7A76A5-2213-4318-9EF4-F6F4E20DB5E5}"/>
                  </a:ext>
                </a:extLst>
              </p:cNvPr>
              <p:cNvSpPr>
                <a:spLocks noChangeShapeType="1"/>
              </p:cNvSpPr>
              <p:nvPr/>
            </p:nvSpPr>
            <p:spPr bwMode="auto">
              <a:xfrm>
                <a:off x="1972" y="2941"/>
                <a:ext cx="1964" cy="659"/>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8239" name="Line 136">
              <a:extLst>
                <a:ext uri="{FF2B5EF4-FFF2-40B4-BE49-F238E27FC236}">
                  <a16:creationId xmlns:a16="http://schemas.microsoft.com/office/drawing/2014/main" id="{6D6A1497-7111-4663-9F8C-15E7D22BEFD4}"/>
                </a:ext>
              </a:extLst>
            </p:cNvPr>
            <p:cNvSpPr>
              <a:spLocks noChangeShapeType="1"/>
            </p:cNvSpPr>
            <p:nvPr/>
          </p:nvSpPr>
          <p:spPr bwMode="auto">
            <a:xfrm>
              <a:off x="733" y="576"/>
              <a:ext cx="0" cy="924"/>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8210" name="Text Box 137">
            <a:extLst>
              <a:ext uri="{FF2B5EF4-FFF2-40B4-BE49-F238E27FC236}">
                <a16:creationId xmlns:a16="http://schemas.microsoft.com/office/drawing/2014/main" id="{38684944-3FCD-4669-A9B4-25FD682592E9}"/>
              </a:ext>
            </a:extLst>
          </p:cNvPr>
          <p:cNvSpPr txBox="1">
            <a:spLocks noChangeArrowheads="1"/>
          </p:cNvSpPr>
          <p:nvPr/>
        </p:nvSpPr>
        <p:spPr bwMode="auto">
          <a:xfrm>
            <a:off x="2227264" y="533400"/>
            <a:ext cx="287337" cy="5286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A</a:t>
            </a:r>
          </a:p>
        </p:txBody>
      </p:sp>
      <p:sp>
        <p:nvSpPr>
          <p:cNvPr id="8211" name="Text Box 138">
            <a:extLst>
              <a:ext uri="{FF2B5EF4-FFF2-40B4-BE49-F238E27FC236}">
                <a16:creationId xmlns:a16="http://schemas.microsoft.com/office/drawing/2014/main" id="{9E3E74CC-3831-4351-868E-151B2B2CF010}"/>
              </a:ext>
            </a:extLst>
          </p:cNvPr>
          <p:cNvSpPr txBox="1">
            <a:spLocks noChangeArrowheads="1"/>
          </p:cNvSpPr>
          <p:nvPr/>
        </p:nvSpPr>
        <p:spPr bwMode="auto">
          <a:xfrm>
            <a:off x="1752600" y="2209800"/>
            <a:ext cx="285750" cy="5286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D</a:t>
            </a:r>
          </a:p>
        </p:txBody>
      </p:sp>
      <p:sp>
        <p:nvSpPr>
          <p:cNvPr id="8212" name="Text Box 139">
            <a:extLst>
              <a:ext uri="{FF2B5EF4-FFF2-40B4-BE49-F238E27FC236}">
                <a16:creationId xmlns:a16="http://schemas.microsoft.com/office/drawing/2014/main" id="{1AF49B0F-D065-4F13-AFE4-75F92C7ABD8A}"/>
              </a:ext>
            </a:extLst>
          </p:cNvPr>
          <p:cNvSpPr txBox="1">
            <a:spLocks noChangeArrowheads="1"/>
          </p:cNvSpPr>
          <p:nvPr/>
        </p:nvSpPr>
        <p:spPr bwMode="auto">
          <a:xfrm>
            <a:off x="2493964" y="2438400"/>
            <a:ext cx="554037" cy="5286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H</a:t>
            </a:r>
          </a:p>
        </p:txBody>
      </p:sp>
      <p:grpSp>
        <p:nvGrpSpPr>
          <p:cNvPr id="8213" name="Group 140">
            <a:extLst>
              <a:ext uri="{FF2B5EF4-FFF2-40B4-BE49-F238E27FC236}">
                <a16:creationId xmlns:a16="http://schemas.microsoft.com/office/drawing/2014/main" id="{534CD29C-9870-4055-98E0-9A77EF05B600}"/>
              </a:ext>
            </a:extLst>
          </p:cNvPr>
          <p:cNvGrpSpPr>
            <a:grpSpLocks/>
          </p:cNvGrpSpPr>
          <p:nvPr/>
        </p:nvGrpSpPr>
        <p:grpSpPr bwMode="auto">
          <a:xfrm>
            <a:off x="4090989" y="1646238"/>
            <a:ext cx="1474787" cy="735012"/>
            <a:chOff x="3813" y="1601"/>
            <a:chExt cx="1885" cy="655"/>
          </a:xfrm>
        </p:grpSpPr>
        <p:grpSp>
          <p:nvGrpSpPr>
            <p:cNvPr id="8220" name="Group 141">
              <a:extLst>
                <a:ext uri="{FF2B5EF4-FFF2-40B4-BE49-F238E27FC236}">
                  <a16:creationId xmlns:a16="http://schemas.microsoft.com/office/drawing/2014/main" id="{B0603F83-F45E-4C5C-9FA9-42C1B73B559A}"/>
                </a:ext>
              </a:extLst>
            </p:cNvPr>
            <p:cNvGrpSpPr>
              <a:grpSpLocks/>
            </p:cNvGrpSpPr>
            <p:nvPr/>
          </p:nvGrpSpPr>
          <p:grpSpPr bwMode="auto">
            <a:xfrm rot="10800000">
              <a:off x="3813" y="1601"/>
              <a:ext cx="1885" cy="650"/>
              <a:chOff x="1523" y="1632"/>
              <a:chExt cx="1885" cy="624"/>
            </a:xfrm>
          </p:grpSpPr>
          <p:sp>
            <p:nvSpPr>
              <p:cNvPr id="8233" name="Line 142">
                <a:extLst>
                  <a:ext uri="{FF2B5EF4-FFF2-40B4-BE49-F238E27FC236}">
                    <a16:creationId xmlns:a16="http://schemas.microsoft.com/office/drawing/2014/main" id="{9FF442AB-51FA-4B38-8EFE-F8D57C65F844}"/>
                  </a:ext>
                </a:extLst>
              </p:cNvPr>
              <p:cNvSpPr>
                <a:spLocks noChangeShapeType="1"/>
              </p:cNvSpPr>
              <p:nvPr/>
            </p:nvSpPr>
            <p:spPr bwMode="auto">
              <a:xfrm>
                <a:off x="1523" y="1632"/>
                <a:ext cx="134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4" name="Line 143">
                <a:extLst>
                  <a:ext uri="{FF2B5EF4-FFF2-40B4-BE49-F238E27FC236}">
                    <a16:creationId xmlns:a16="http://schemas.microsoft.com/office/drawing/2014/main" id="{79D15997-E06E-4DF9-9152-9CD6E0E4E612}"/>
                  </a:ext>
                </a:extLst>
              </p:cNvPr>
              <p:cNvSpPr>
                <a:spLocks noChangeShapeType="1"/>
              </p:cNvSpPr>
              <p:nvPr/>
            </p:nvSpPr>
            <p:spPr bwMode="auto">
              <a:xfrm>
                <a:off x="2880" y="1632"/>
                <a:ext cx="528" cy="624"/>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5" name="Line 144">
                <a:extLst>
                  <a:ext uri="{FF2B5EF4-FFF2-40B4-BE49-F238E27FC236}">
                    <a16:creationId xmlns:a16="http://schemas.microsoft.com/office/drawing/2014/main" id="{79C288F7-EBB8-4F2A-978C-FFE074FD321B}"/>
                  </a:ext>
                </a:extLst>
              </p:cNvPr>
              <p:cNvSpPr>
                <a:spLocks noChangeShapeType="1"/>
              </p:cNvSpPr>
              <p:nvPr/>
            </p:nvSpPr>
            <p:spPr bwMode="auto">
              <a:xfrm>
                <a:off x="1549" y="1637"/>
                <a:ext cx="1846" cy="611"/>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8221" name="Line 145">
              <a:extLst>
                <a:ext uri="{FF2B5EF4-FFF2-40B4-BE49-F238E27FC236}">
                  <a16:creationId xmlns:a16="http://schemas.microsoft.com/office/drawing/2014/main" id="{D5B662D2-B66B-49B4-A03E-BA6F98B0CDF2}"/>
                </a:ext>
              </a:extLst>
            </p:cNvPr>
            <p:cNvSpPr>
              <a:spLocks noChangeShapeType="1"/>
            </p:cNvSpPr>
            <p:nvPr/>
          </p:nvSpPr>
          <p:spPr bwMode="auto">
            <a:xfrm>
              <a:off x="3984" y="1667"/>
              <a:ext cx="480" cy="576"/>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2" name="Line 146">
              <a:extLst>
                <a:ext uri="{FF2B5EF4-FFF2-40B4-BE49-F238E27FC236}">
                  <a16:creationId xmlns:a16="http://schemas.microsoft.com/office/drawing/2014/main" id="{0BC4D2A5-CBB2-4BB4-9A4E-B94458040DD7}"/>
                </a:ext>
              </a:extLst>
            </p:cNvPr>
            <p:cNvSpPr>
              <a:spLocks noChangeShapeType="1"/>
            </p:cNvSpPr>
            <p:nvPr/>
          </p:nvSpPr>
          <p:spPr bwMode="auto">
            <a:xfrm>
              <a:off x="4102" y="1702"/>
              <a:ext cx="445" cy="541"/>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3" name="Line 147">
              <a:extLst>
                <a:ext uri="{FF2B5EF4-FFF2-40B4-BE49-F238E27FC236}">
                  <a16:creationId xmlns:a16="http://schemas.microsoft.com/office/drawing/2014/main" id="{579C833E-BB30-4E9B-B07E-7B9FE34D3F29}"/>
                </a:ext>
              </a:extLst>
            </p:cNvPr>
            <p:cNvSpPr>
              <a:spLocks noChangeShapeType="1"/>
            </p:cNvSpPr>
            <p:nvPr/>
          </p:nvSpPr>
          <p:spPr bwMode="auto">
            <a:xfrm>
              <a:off x="4224" y="1728"/>
              <a:ext cx="419" cy="515"/>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4" name="Line 148">
              <a:extLst>
                <a:ext uri="{FF2B5EF4-FFF2-40B4-BE49-F238E27FC236}">
                  <a16:creationId xmlns:a16="http://schemas.microsoft.com/office/drawing/2014/main" id="{831AACA2-BFA9-44AA-BD04-7C995CEB094E}"/>
                </a:ext>
              </a:extLst>
            </p:cNvPr>
            <p:cNvSpPr>
              <a:spLocks noChangeShapeType="1"/>
            </p:cNvSpPr>
            <p:nvPr/>
          </p:nvSpPr>
          <p:spPr bwMode="auto">
            <a:xfrm>
              <a:off x="4342" y="1772"/>
              <a:ext cx="397" cy="484"/>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5" name="Line 149">
              <a:extLst>
                <a:ext uri="{FF2B5EF4-FFF2-40B4-BE49-F238E27FC236}">
                  <a16:creationId xmlns:a16="http://schemas.microsoft.com/office/drawing/2014/main" id="{B258C1C1-926D-438A-9324-6D55FDC2D262}"/>
                </a:ext>
              </a:extLst>
            </p:cNvPr>
            <p:cNvSpPr>
              <a:spLocks noChangeShapeType="1"/>
            </p:cNvSpPr>
            <p:nvPr/>
          </p:nvSpPr>
          <p:spPr bwMode="auto">
            <a:xfrm>
              <a:off x="4464" y="1824"/>
              <a:ext cx="336" cy="432"/>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6" name="Line 150">
              <a:extLst>
                <a:ext uri="{FF2B5EF4-FFF2-40B4-BE49-F238E27FC236}">
                  <a16:creationId xmlns:a16="http://schemas.microsoft.com/office/drawing/2014/main" id="{75CABDF4-1958-42BE-A074-D0C68AFBC83B}"/>
                </a:ext>
              </a:extLst>
            </p:cNvPr>
            <p:cNvSpPr>
              <a:spLocks noChangeShapeType="1"/>
            </p:cNvSpPr>
            <p:nvPr/>
          </p:nvSpPr>
          <p:spPr bwMode="auto">
            <a:xfrm>
              <a:off x="4547" y="1837"/>
              <a:ext cx="326" cy="419"/>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7" name="Line 151">
              <a:extLst>
                <a:ext uri="{FF2B5EF4-FFF2-40B4-BE49-F238E27FC236}">
                  <a16:creationId xmlns:a16="http://schemas.microsoft.com/office/drawing/2014/main" id="{61F5B420-17D1-4E0F-964F-A5C73A149ABA}"/>
                </a:ext>
              </a:extLst>
            </p:cNvPr>
            <p:cNvSpPr>
              <a:spLocks noChangeShapeType="1"/>
            </p:cNvSpPr>
            <p:nvPr/>
          </p:nvSpPr>
          <p:spPr bwMode="auto">
            <a:xfrm>
              <a:off x="4678" y="1894"/>
              <a:ext cx="301" cy="362"/>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8" name="Line 152">
              <a:extLst>
                <a:ext uri="{FF2B5EF4-FFF2-40B4-BE49-F238E27FC236}">
                  <a16:creationId xmlns:a16="http://schemas.microsoft.com/office/drawing/2014/main" id="{4A4D8342-45EC-45E3-8EAB-F3DDA8B57690}"/>
                </a:ext>
              </a:extLst>
            </p:cNvPr>
            <p:cNvSpPr>
              <a:spLocks noChangeShapeType="1"/>
            </p:cNvSpPr>
            <p:nvPr/>
          </p:nvSpPr>
          <p:spPr bwMode="auto">
            <a:xfrm>
              <a:off x="4787" y="1920"/>
              <a:ext cx="288" cy="336"/>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29" name="Line 153">
              <a:extLst>
                <a:ext uri="{FF2B5EF4-FFF2-40B4-BE49-F238E27FC236}">
                  <a16:creationId xmlns:a16="http://schemas.microsoft.com/office/drawing/2014/main" id="{99F681E7-47F4-4CBB-97D2-C2BE1FE1AB20}"/>
                </a:ext>
              </a:extLst>
            </p:cNvPr>
            <p:cNvSpPr>
              <a:spLocks noChangeShapeType="1"/>
            </p:cNvSpPr>
            <p:nvPr/>
          </p:nvSpPr>
          <p:spPr bwMode="auto">
            <a:xfrm>
              <a:off x="4944" y="1994"/>
              <a:ext cx="192" cy="240"/>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0" name="Line 154">
              <a:extLst>
                <a:ext uri="{FF2B5EF4-FFF2-40B4-BE49-F238E27FC236}">
                  <a16:creationId xmlns:a16="http://schemas.microsoft.com/office/drawing/2014/main" id="{F6659AB1-D9A1-4315-BF0D-EA8E79D0EB44}"/>
                </a:ext>
              </a:extLst>
            </p:cNvPr>
            <p:cNvSpPr>
              <a:spLocks noChangeShapeType="1"/>
            </p:cNvSpPr>
            <p:nvPr/>
          </p:nvSpPr>
          <p:spPr bwMode="auto">
            <a:xfrm>
              <a:off x="5053" y="2016"/>
              <a:ext cx="192" cy="240"/>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1" name="Line 155">
              <a:extLst>
                <a:ext uri="{FF2B5EF4-FFF2-40B4-BE49-F238E27FC236}">
                  <a16:creationId xmlns:a16="http://schemas.microsoft.com/office/drawing/2014/main" id="{107FBEB1-23E5-452B-A1F1-E4C71B9A2A1A}"/>
                </a:ext>
              </a:extLst>
            </p:cNvPr>
            <p:cNvSpPr>
              <a:spLocks noChangeShapeType="1"/>
            </p:cNvSpPr>
            <p:nvPr/>
          </p:nvSpPr>
          <p:spPr bwMode="auto">
            <a:xfrm>
              <a:off x="5184" y="2064"/>
              <a:ext cx="144" cy="192"/>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232" name="Line 156">
              <a:extLst>
                <a:ext uri="{FF2B5EF4-FFF2-40B4-BE49-F238E27FC236}">
                  <a16:creationId xmlns:a16="http://schemas.microsoft.com/office/drawing/2014/main" id="{B43042F6-74CA-472C-A3CF-0921E5194ECD}"/>
                </a:ext>
              </a:extLst>
            </p:cNvPr>
            <p:cNvSpPr>
              <a:spLocks noChangeShapeType="1"/>
            </p:cNvSpPr>
            <p:nvPr/>
          </p:nvSpPr>
          <p:spPr bwMode="auto">
            <a:xfrm>
              <a:off x="5328" y="2112"/>
              <a:ext cx="96" cy="144"/>
            </a:xfrm>
            <a:prstGeom prst="line">
              <a:avLst/>
            </a:prstGeom>
            <a:noFill/>
            <a:ln w="3175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8214" name="Text Box 157">
            <a:extLst>
              <a:ext uri="{FF2B5EF4-FFF2-40B4-BE49-F238E27FC236}">
                <a16:creationId xmlns:a16="http://schemas.microsoft.com/office/drawing/2014/main" id="{ADD57B4F-C792-422B-BBEE-8B36E8A35911}"/>
              </a:ext>
            </a:extLst>
          </p:cNvPr>
          <p:cNvSpPr txBox="1">
            <a:spLocks noChangeArrowheads="1"/>
          </p:cNvSpPr>
          <p:nvPr/>
        </p:nvSpPr>
        <p:spPr bwMode="auto">
          <a:xfrm>
            <a:off x="5278438" y="2362200"/>
            <a:ext cx="360362" cy="5286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K</a:t>
            </a:r>
          </a:p>
        </p:txBody>
      </p:sp>
      <p:sp>
        <p:nvSpPr>
          <p:cNvPr id="8215" name="Rectangle 158">
            <a:extLst>
              <a:ext uri="{FF2B5EF4-FFF2-40B4-BE49-F238E27FC236}">
                <a16:creationId xmlns:a16="http://schemas.microsoft.com/office/drawing/2014/main" id="{0217331E-7A06-48D4-8EE5-0F744A06A07B}"/>
              </a:ext>
            </a:extLst>
          </p:cNvPr>
          <p:cNvSpPr>
            <a:spLocks noChangeArrowheads="1"/>
          </p:cNvSpPr>
          <p:nvPr/>
        </p:nvSpPr>
        <p:spPr bwMode="auto">
          <a:xfrm>
            <a:off x="4294188" y="2362200"/>
            <a:ext cx="430212" cy="5286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vi-VN"/>
              <a:t>C</a:t>
            </a:r>
          </a:p>
        </p:txBody>
      </p:sp>
      <p:sp>
        <p:nvSpPr>
          <p:cNvPr id="8216" name="Rectangle 159">
            <a:extLst>
              <a:ext uri="{FF2B5EF4-FFF2-40B4-BE49-F238E27FC236}">
                <a16:creationId xmlns:a16="http://schemas.microsoft.com/office/drawing/2014/main" id="{11AF9998-879D-4BF1-9E94-CF774782A79D}"/>
              </a:ext>
            </a:extLst>
          </p:cNvPr>
          <p:cNvSpPr>
            <a:spLocks noChangeArrowheads="1"/>
          </p:cNvSpPr>
          <p:nvPr/>
        </p:nvSpPr>
        <p:spPr bwMode="auto">
          <a:xfrm>
            <a:off x="4213225" y="2767014"/>
            <a:ext cx="668338" cy="5286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vi-VN"/>
              <a:t>(B)</a:t>
            </a:r>
          </a:p>
        </p:txBody>
      </p:sp>
      <p:sp>
        <p:nvSpPr>
          <p:cNvPr id="8217" name="Rectangle 160">
            <a:extLst>
              <a:ext uri="{FF2B5EF4-FFF2-40B4-BE49-F238E27FC236}">
                <a16:creationId xmlns:a16="http://schemas.microsoft.com/office/drawing/2014/main" id="{F63D4FCD-D3F1-4573-B592-C0D8F86B262F}"/>
              </a:ext>
            </a:extLst>
          </p:cNvPr>
          <p:cNvSpPr>
            <a:spLocks noChangeArrowheads="1"/>
          </p:cNvSpPr>
          <p:nvPr/>
        </p:nvSpPr>
        <p:spPr bwMode="auto">
          <a:xfrm>
            <a:off x="4991100" y="2776538"/>
            <a:ext cx="723900" cy="5127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vi-VN" sz="2700"/>
              <a:t>(A)</a:t>
            </a:r>
          </a:p>
        </p:txBody>
      </p:sp>
      <p:sp>
        <p:nvSpPr>
          <p:cNvPr id="24742" name="Text Box 166">
            <a:extLst>
              <a:ext uri="{FF2B5EF4-FFF2-40B4-BE49-F238E27FC236}">
                <a16:creationId xmlns:a16="http://schemas.microsoft.com/office/drawing/2014/main" id="{36E2D45E-EDA1-4D7E-9009-DEDC1C3F7DF0}"/>
              </a:ext>
            </a:extLst>
          </p:cNvPr>
          <p:cNvSpPr txBox="1">
            <a:spLocks noChangeArrowheads="1"/>
          </p:cNvSpPr>
          <p:nvPr/>
        </p:nvSpPr>
        <p:spPr bwMode="auto">
          <a:xfrm>
            <a:off x="1524000" y="5821364"/>
            <a:ext cx="9144000" cy="10366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spcBef>
                <a:spcPct val="50000"/>
              </a:spcBef>
            </a:pPr>
            <a:r>
              <a:rPr lang="en-US" altLang="vi-VN" sz="3400" b="1">
                <a:solidFill>
                  <a:srgbClr val="FF0066"/>
                </a:solidFill>
              </a:rPr>
              <a:t>	</a:t>
            </a:r>
            <a:r>
              <a:rPr lang="en-US" altLang="vi-VN" b="1">
                <a:solidFill>
                  <a:srgbClr val="FF0066"/>
                </a:solidFill>
              </a:rPr>
              <a:t>Vậy đoạn thẳng DK của tam giác ADK bằng tổng những cạnh nào của hình thang ABCD? </a:t>
            </a:r>
          </a:p>
        </p:txBody>
      </p:sp>
      <p:sp>
        <p:nvSpPr>
          <p:cNvPr id="24744" name="Text Box 168">
            <a:extLst>
              <a:ext uri="{FF2B5EF4-FFF2-40B4-BE49-F238E27FC236}">
                <a16:creationId xmlns:a16="http://schemas.microsoft.com/office/drawing/2014/main" id="{B15492E0-DFE4-46B7-805A-4DFF6C7BDE4F}"/>
              </a:ext>
            </a:extLst>
          </p:cNvPr>
          <p:cNvSpPr txBox="1">
            <a:spLocks noChangeArrowheads="1"/>
          </p:cNvSpPr>
          <p:nvPr/>
        </p:nvSpPr>
        <p:spPr bwMode="auto">
          <a:xfrm>
            <a:off x="1524000" y="5911850"/>
            <a:ext cx="9144000" cy="9461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spcBef>
                <a:spcPct val="50000"/>
              </a:spcBef>
            </a:pPr>
            <a:r>
              <a:rPr lang="en-US" altLang="vi-VN" b="1">
                <a:solidFill>
                  <a:srgbClr val="FF0066"/>
                </a:solidFill>
              </a:rPr>
              <a:t>Em hãy cho biết đoạn CK bằng cạnh nào </a:t>
            </a:r>
            <a:br>
              <a:rPr lang="en-US" altLang="vi-VN" b="1">
                <a:solidFill>
                  <a:srgbClr val="FF0066"/>
                </a:solidFill>
              </a:rPr>
            </a:br>
            <a:r>
              <a:rPr lang="en-US" altLang="vi-VN" b="1">
                <a:solidFill>
                  <a:srgbClr val="FF0066"/>
                </a:solidFill>
              </a:rPr>
              <a:t>của hình thang ABCD?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4685"/>
                                        </p:tgtEl>
                                        <p:attrNameLst>
                                          <p:attrName>style.visibility</p:attrName>
                                        </p:attrNameLst>
                                      </p:cBhvr>
                                      <p:to>
                                        <p:strVal val="visible"/>
                                      </p:to>
                                    </p:set>
                                    <p:animEffect transition="in" filter="diamond(in)">
                                      <p:cBhvr>
                                        <p:cTn id="7" dur="2000"/>
                                        <p:tgtEl>
                                          <p:spTgt spid="246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amond(in)">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grpId="0" nodeType="clickEffect">
                                  <p:stCondLst>
                                    <p:cond delay="0"/>
                                  </p:stCondLst>
                                  <p:childTnLst>
                                    <p:animEffect transition="out" filter="blinds(horizontal)">
                                      <p:cBhvr>
                                        <p:cTn id="28" dur="500"/>
                                        <p:tgtEl>
                                          <p:spTgt spid="24685"/>
                                        </p:tgtEl>
                                      </p:cBhvr>
                                    </p:animEffect>
                                    <p:set>
                                      <p:cBhvr>
                                        <p:cTn id="29" dur="1" fill="hold">
                                          <p:stCondLst>
                                            <p:cond delay="499"/>
                                          </p:stCondLst>
                                        </p:cTn>
                                        <p:tgtEl>
                                          <p:spTgt spid="24685"/>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744"/>
                                        </p:tgtEl>
                                        <p:attrNameLst>
                                          <p:attrName>style.visibility</p:attrName>
                                        </p:attrNameLst>
                                      </p:cBhvr>
                                      <p:to>
                                        <p:strVal val="visible"/>
                                      </p:to>
                                    </p:set>
                                    <p:anim calcmode="lin" valueType="num">
                                      <p:cBhvr additive="base">
                                        <p:cTn id="40" dur="500" fill="hold"/>
                                        <p:tgtEl>
                                          <p:spTgt spid="24744"/>
                                        </p:tgtEl>
                                        <p:attrNameLst>
                                          <p:attrName>ppt_x</p:attrName>
                                        </p:attrNameLst>
                                      </p:cBhvr>
                                      <p:tavLst>
                                        <p:tav tm="0">
                                          <p:val>
                                            <p:strVal val="#ppt_x"/>
                                          </p:val>
                                        </p:tav>
                                        <p:tav tm="100000">
                                          <p:val>
                                            <p:strVal val="#ppt_x"/>
                                          </p:val>
                                        </p:tav>
                                      </p:tavLst>
                                    </p:anim>
                                    <p:anim calcmode="lin" valueType="num">
                                      <p:cBhvr additive="base">
                                        <p:cTn id="41" dur="500" fill="hold"/>
                                        <p:tgtEl>
                                          <p:spTgt spid="24744"/>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xit" presetSubtype="10" fill="hold" grpId="1" nodeType="clickEffect">
                                  <p:stCondLst>
                                    <p:cond delay="0"/>
                                  </p:stCondLst>
                                  <p:childTnLst>
                                    <p:animEffect transition="out" filter="blinds(horizontal)">
                                      <p:cBhvr>
                                        <p:cTn id="45" dur="500"/>
                                        <p:tgtEl>
                                          <p:spTgt spid="24744"/>
                                        </p:tgtEl>
                                      </p:cBhvr>
                                    </p:animEffect>
                                    <p:set>
                                      <p:cBhvr>
                                        <p:cTn id="46" dur="1" fill="hold">
                                          <p:stCondLst>
                                            <p:cond delay="499"/>
                                          </p:stCondLst>
                                        </p:cTn>
                                        <p:tgtEl>
                                          <p:spTgt spid="24744"/>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4687"/>
                                        </p:tgtEl>
                                        <p:attrNameLst>
                                          <p:attrName>style.visibility</p:attrName>
                                        </p:attrNameLst>
                                      </p:cBhvr>
                                      <p:to>
                                        <p:strVal val="visible"/>
                                      </p:to>
                                    </p:set>
                                    <p:animEffect transition="in" filter="blinds(horizontal)">
                                      <p:cBhvr>
                                        <p:cTn id="51" dur="500"/>
                                        <p:tgtEl>
                                          <p:spTgt spid="2468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xit" presetSubtype="16" fill="hold" grpId="1" nodeType="clickEffect">
                                  <p:stCondLst>
                                    <p:cond delay="0"/>
                                  </p:stCondLst>
                                  <p:childTnLst>
                                    <p:animEffect transition="out" filter="box(in)">
                                      <p:cBhvr>
                                        <p:cTn id="55" dur="500"/>
                                        <p:tgtEl>
                                          <p:spTgt spid="24687"/>
                                        </p:tgtEl>
                                      </p:cBhvr>
                                    </p:animEffect>
                                    <p:set>
                                      <p:cBhvr>
                                        <p:cTn id="56" dur="1" fill="hold">
                                          <p:stCondLst>
                                            <p:cond delay="499"/>
                                          </p:stCondLst>
                                        </p:cTn>
                                        <p:tgtEl>
                                          <p:spTgt spid="24687"/>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40" presetClass="entr" presetSubtype="0" fill="hold" grpId="0" nodeType="clickEffect">
                                  <p:stCondLst>
                                    <p:cond delay="0"/>
                                  </p:stCondLst>
                                  <p:iterate type="lt">
                                    <p:tmPct val="10000"/>
                                  </p:iterate>
                                  <p:childTnLst>
                                    <p:set>
                                      <p:cBhvr>
                                        <p:cTn id="60" dur="1" fill="hold">
                                          <p:stCondLst>
                                            <p:cond delay="0"/>
                                          </p:stCondLst>
                                        </p:cTn>
                                        <p:tgtEl>
                                          <p:spTgt spid="24742"/>
                                        </p:tgtEl>
                                        <p:attrNameLst>
                                          <p:attrName>style.visibility</p:attrName>
                                        </p:attrNameLst>
                                      </p:cBhvr>
                                      <p:to>
                                        <p:strVal val="visible"/>
                                      </p:to>
                                    </p:set>
                                    <p:animEffect transition="in" filter="fade">
                                      <p:cBhvr>
                                        <p:cTn id="61" dur="1000"/>
                                        <p:tgtEl>
                                          <p:spTgt spid="24742"/>
                                        </p:tgtEl>
                                      </p:cBhvr>
                                    </p:animEffect>
                                    <p:anim calcmode="lin" valueType="num">
                                      <p:cBhvr>
                                        <p:cTn id="62" dur="1000" fill="hold"/>
                                        <p:tgtEl>
                                          <p:spTgt spid="24742"/>
                                        </p:tgtEl>
                                        <p:attrNameLst>
                                          <p:attrName>ppt_x</p:attrName>
                                        </p:attrNameLst>
                                      </p:cBhvr>
                                      <p:tavLst>
                                        <p:tav tm="0">
                                          <p:val>
                                            <p:strVal val="#ppt_x-.1"/>
                                          </p:val>
                                        </p:tav>
                                        <p:tav tm="100000">
                                          <p:val>
                                            <p:strVal val="#ppt_x"/>
                                          </p:val>
                                        </p:tav>
                                      </p:tavLst>
                                    </p:anim>
                                    <p:anim calcmode="lin" valueType="num">
                                      <p:cBhvr>
                                        <p:cTn id="63" dur="1000" fill="hold"/>
                                        <p:tgtEl>
                                          <p:spTgt spid="24742"/>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xit" presetSubtype="10" fill="hold" grpId="1" nodeType="clickEffect">
                                  <p:stCondLst>
                                    <p:cond delay="0"/>
                                  </p:stCondLst>
                                  <p:iterate type="lt">
                                    <p:tmAbs val="0"/>
                                  </p:iterate>
                                  <p:childTnLst>
                                    <p:animEffect transition="out" filter="checkerboard(across)">
                                      <p:cBhvr>
                                        <p:cTn id="67" dur="500"/>
                                        <p:tgtEl>
                                          <p:spTgt spid="24742"/>
                                        </p:tgtEl>
                                      </p:cBhvr>
                                    </p:animEffect>
                                    <p:set>
                                      <p:cBhvr>
                                        <p:cTn id="68" dur="1" fill="hold">
                                          <p:stCondLst>
                                            <p:cond delay="499"/>
                                          </p:stCondLst>
                                        </p:cTn>
                                        <p:tgtEl>
                                          <p:spTgt spid="24742"/>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40" presetClass="entr" presetSubtype="0" fill="hold" grpId="0" nodeType="clickEffect">
                                  <p:stCondLst>
                                    <p:cond delay="0"/>
                                  </p:stCondLst>
                                  <p:iterate type="lt">
                                    <p:tmPct val="10000"/>
                                  </p:iterate>
                                  <p:childTnLst>
                                    <p:set>
                                      <p:cBhvr>
                                        <p:cTn id="72" dur="1" fill="hold">
                                          <p:stCondLst>
                                            <p:cond delay="0"/>
                                          </p:stCondLst>
                                        </p:cTn>
                                        <p:tgtEl>
                                          <p:spTgt spid="24689"/>
                                        </p:tgtEl>
                                        <p:attrNameLst>
                                          <p:attrName>style.visibility</p:attrName>
                                        </p:attrNameLst>
                                      </p:cBhvr>
                                      <p:to>
                                        <p:strVal val="visible"/>
                                      </p:to>
                                    </p:set>
                                    <p:animEffect transition="in" filter="fade">
                                      <p:cBhvr>
                                        <p:cTn id="73" dur="1000"/>
                                        <p:tgtEl>
                                          <p:spTgt spid="24689"/>
                                        </p:tgtEl>
                                      </p:cBhvr>
                                    </p:animEffect>
                                    <p:anim calcmode="lin" valueType="num">
                                      <p:cBhvr>
                                        <p:cTn id="74" dur="1000" fill="hold"/>
                                        <p:tgtEl>
                                          <p:spTgt spid="24689"/>
                                        </p:tgtEl>
                                        <p:attrNameLst>
                                          <p:attrName>ppt_x</p:attrName>
                                        </p:attrNameLst>
                                      </p:cBhvr>
                                      <p:tavLst>
                                        <p:tav tm="0">
                                          <p:val>
                                            <p:strVal val="#ppt_x-.1"/>
                                          </p:val>
                                        </p:tav>
                                        <p:tav tm="100000">
                                          <p:val>
                                            <p:strVal val="#ppt_x"/>
                                          </p:val>
                                        </p:tav>
                                      </p:tavLst>
                                    </p:anim>
                                    <p:anim calcmode="lin" valueType="num">
                                      <p:cBhvr>
                                        <p:cTn id="75" dur="1000" fill="hold"/>
                                        <p:tgtEl>
                                          <p:spTgt spid="24689"/>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xit" presetSubtype="10" fill="hold" grpId="1" nodeType="clickEffect">
                                  <p:stCondLst>
                                    <p:cond delay="0"/>
                                  </p:stCondLst>
                                  <p:iterate type="lt">
                                    <p:tmAbs val="0"/>
                                  </p:iterate>
                                  <p:childTnLst>
                                    <p:animEffect transition="out" filter="blinds(horizontal)">
                                      <p:cBhvr>
                                        <p:cTn id="79" dur="500"/>
                                        <p:tgtEl>
                                          <p:spTgt spid="24689"/>
                                        </p:tgtEl>
                                      </p:cBhvr>
                                    </p:animEffect>
                                    <p:set>
                                      <p:cBhvr>
                                        <p:cTn id="80" dur="1" fill="hold">
                                          <p:stCondLst>
                                            <p:cond delay="499"/>
                                          </p:stCondLst>
                                        </p:cTn>
                                        <p:tgtEl>
                                          <p:spTgt spid="24689"/>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690"/>
                                        </p:tgtEl>
                                        <p:attrNameLst>
                                          <p:attrName>style.visibility</p:attrName>
                                        </p:attrNameLst>
                                      </p:cBhvr>
                                      <p:to>
                                        <p:strVal val="visible"/>
                                      </p:to>
                                    </p:set>
                                    <p:anim calcmode="lin" valueType="num">
                                      <p:cBhvr additive="base">
                                        <p:cTn id="85" dur="500" fill="hold"/>
                                        <p:tgtEl>
                                          <p:spTgt spid="24690"/>
                                        </p:tgtEl>
                                        <p:attrNameLst>
                                          <p:attrName>ppt_x</p:attrName>
                                        </p:attrNameLst>
                                      </p:cBhvr>
                                      <p:tavLst>
                                        <p:tav tm="0">
                                          <p:val>
                                            <p:strVal val="#ppt_x"/>
                                          </p:val>
                                        </p:tav>
                                        <p:tav tm="100000">
                                          <p:val>
                                            <p:strVal val="#ppt_x"/>
                                          </p:val>
                                        </p:tav>
                                      </p:tavLst>
                                    </p:anim>
                                    <p:anim calcmode="lin" valueType="num">
                                      <p:cBhvr additive="base">
                                        <p:cTn id="86" dur="500" fill="hold"/>
                                        <p:tgtEl>
                                          <p:spTgt spid="24690"/>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 presetClass="entr" presetSubtype="16"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box(in)">
                                      <p:cBhvr>
                                        <p:cTn id="91" dur="500"/>
                                        <p:tgtEl>
                                          <p:spTgt spid="1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0" presetClass="entr" presetSubtype="0" fill="hold" grpId="0" nodeType="clickEffect">
                                  <p:stCondLst>
                                    <p:cond delay="0"/>
                                  </p:stCondLst>
                                  <p:iterate type="lt">
                                    <p:tmPct val="10000"/>
                                  </p:iterate>
                                  <p:childTnLst>
                                    <p:set>
                                      <p:cBhvr>
                                        <p:cTn id="95" dur="1" fill="hold">
                                          <p:stCondLst>
                                            <p:cond delay="0"/>
                                          </p:stCondLst>
                                        </p:cTn>
                                        <p:tgtEl>
                                          <p:spTgt spid="24691"/>
                                        </p:tgtEl>
                                        <p:attrNameLst>
                                          <p:attrName>style.visibility</p:attrName>
                                        </p:attrNameLst>
                                      </p:cBhvr>
                                      <p:to>
                                        <p:strVal val="visible"/>
                                      </p:to>
                                    </p:set>
                                    <p:animEffect transition="in" filter="fade">
                                      <p:cBhvr>
                                        <p:cTn id="96" dur="1000"/>
                                        <p:tgtEl>
                                          <p:spTgt spid="24691"/>
                                        </p:tgtEl>
                                      </p:cBhvr>
                                    </p:animEffect>
                                    <p:anim calcmode="lin" valueType="num">
                                      <p:cBhvr>
                                        <p:cTn id="97" dur="1000" fill="hold"/>
                                        <p:tgtEl>
                                          <p:spTgt spid="24691"/>
                                        </p:tgtEl>
                                        <p:attrNameLst>
                                          <p:attrName>ppt_x</p:attrName>
                                        </p:attrNameLst>
                                      </p:cBhvr>
                                      <p:tavLst>
                                        <p:tav tm="0">
                                          <p:val>
                                            <p:strVal val="#ppt_x-.1"/>
                                          </p:val>
                                        </p:tav>
                                        <p:tav tm="100000">
                                          <p:val>
                                            <p:strVal val="#ppt_x"/>
                                          </p:val>
                                        </p:tav>
                                      </p:tavLst>
                                    </p:anim>
                                    <p:anim calcmode="lin" valueType="num">
                                      <p:cBhvr>
                                        <p:cTn id="98" dur="1000" fill="hold"/>
                                        <p:tgtEl>
                                          <p:spTgt spid="24691"/>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4664"/>
                                        </p:tgtEl>
                                        <p:attrNameLst>
                                          <p:attrName>style.visibility</p:attrName>
                                        </p:attrNameLst>
                                      </p:cBhvr>
                                      <p:to>
                                        <p:strVal val="visible"/>
                                      </p:to>
                                    </p:set>
                                    <p:anim calcmode="lin" valueType="num">
                                      <p:cBhvr additive="base">
                                        <p:cTn id="103" dur="500" fill="hold"/>
                                        <p:tgtEl>
                                          <p:spTgt spid="24664"/>
                                        </p:tgtEl>
                                        <p:attrNameLst>
                                          <p:attrName>ppt_x</p:attrName>
                                        </p:attrNameLst>
                                      </p:cBhvr>
                                      <p:tavLst>
                                        <p:tav tm="0">
                                          <p:val>
                                            <p:strVal val="#ppt_x"/>
                                          </p:val>
                                        </p:tav>
                                        <p:tav tm="100000">
                                          <p:val>
                                            <p:strVal val="#ppt_x"/>
                                          </p:val>
                                        </p:tav>
                                      </p:tavLst>
                                    </p:anim>
                                    <p:anim calcmode="lin" valueType="num">
                                      <p:cBhvr additive="base">
                                        <p:cTn id="104" dur="500" fill="hold"/>
                                        <p:tgtEl>
                                          <p:spTgt spid="246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64" grpId="0" animBg="1"/>
      <p:bldP spid="24685" grpId="0" animBg="1"/>
      <p:bldP spid="24687" grpId="0" animBg="1"/>
      <p:bldP spid="24687" grpId="1" animBg="1"/>
      <p:bldP spid="24689" grpId="0" animBg="1"/>
      <p:bldP spid="24689" grpId="1" animBg="1"/>
      <p:bldP spid="24690" grpId="0" animBg="1"/>
      <p:bldP spid="24691" grpId="0" animBg="1"/>
      <p:bldP spid="24742" grpId="0" animBg="1"/>
      <p:bldP spid="24742" grpId="1" animBg="1"/>
      <p:bldP spid="24744" grpId="0" animBg="1"/>
      <p:bldP spid="2474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4EAA85F-07AD-4AB3-934B-5D42694C662E}"/>
              </a:ext>
            </a:extLst>
          </p:cNvPr>
          <p:cNvGrpSpPr>
            <a:grpSpLocks/>
          </p:cNvGrpSpPr>
          <p:nvPr/>
        </p:nvGrpSpPr>
        <p:grpSpPr bwMode="auto">
          <a:xfrm>
            <a:off x="7031038" y="2513014"/>
            <a:ext cx="3124200" cy="1031875"/>
            <a:chOff x="3813" y="1601"/>
            <a:chExt cx="1885" cy="655"/>
          </a:xfrm>
        </p:grpSpPr>
        <p:grpSp>
          <p:nvGrpSpPr>
            <p:cNvPr id="9315" name="Group 5">
              <a:extLst>
                <a:ext uri="{FF2B5EF4-FFF2-40B4-BE49-F238E27FC236}">
                  <a16:creationId xmlns:a16="http://schemas.microsoft.com/office/drawing/2014/main" id="{BBEE8C43-9756-47AC-B283-E7078B6319F0}"/>
                </a:ext>
              </a:extLst>
            </p:cNvPr>
            <p:cNvGrpSpPr>
              <a:grpSpLocks/>
            </p:cNvGrpSpPr>
            <p:nvPr/>
          </p:nvGrpSpPr>
          <p:grpSpPr bwMode="auto">
            <a:xfrm rot="10800000">
              <a:off x="3813" y="1601"/>
              <a:ext cx="1885" cy="650"/>
              <a:chOff x="1523" y="1632"/>
              <a:chExt cx="1885" cy="624"/>
            </a:xfrm>
          </p:grpSpPr>
          <p:sp>
            <p:nvSpPr>
              <p:cNvPr id="9328" name="Line 6">
                <a:extLst>
                  <a:ext uri="{FF2B5EF4-FFF2-40B4-BE49-F238E27FC236}">
                    <a16:creationId xmlns:a16="http://schemas.microsoft.com/office/drawing/2014/main" id="{5931842A-03E7-44E6-8C71-FEC210E393B9}"/>
                  </a:ext>
                </a:extLst>
              </p:cNvPr>
              <p:cNvSpPr>
                <a:spLocks noChangeShapeType="1"/>
              </p:cNvSpPr>
              <p:nvPr/>
            </p:nvSpPr>
            <p:spPr bwMode="auto">
              <a:xfrm>
                <a:off x="1523" y="1632"/>
                <a:ext cx="1348" cy="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29" name="Line 7">
                <a:extLst>
                  <a:ext uri="{FF2B5EF4-FFF2-40B4-BE49-F238E27FC236}">
                    <a16:creationId xmlns:a16="http://schemas.microsoft.com/office/drawing/2014/main" id="{0B0B12F8-F9E0-4E40-951B-1D242FCD634E}"/>
                  </a:ext>
                </a:extLst>
              </p:cNvPr>
              <p:cNvSpPr>
                <a:spLocks noChangeShapeType="1"/>
              </p:cNvSpPr>
              <p:nvPr/>
            </p:nvSpPr>
            <p:spPr bwMode="auto">
              <a:xfrm>
                <a:off x="2880" y="1632"/>
                <a:ext cx="528" cy="624"/>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30" name="Line 8">
                <a:extLst>
                  <a:ext uri="{FF2B5EF4-FFF2-40B4-BE49-F238E27FC236}">
                    <a16:creationId xmlns:a16="http://schemas.microsoft.com/office/drawing/2014/main" id="{7988C0D0-EF23-48F8-8373-59D83068776F}"/>
                  </a:ext>
                </a:extLst>
              </p:cNvPr>
              <p:cNvSpPr>
                <a:spLocks noChangeShapeType="1"/>
              </p:cNvSpPr>
              <p:nvPr/>
            </p:nvSpPr>
            <p:spPr bwMode="auto">
              <a:xfrm>
                <a:off x="1549" y="1637"/>
                <a:ext cx="1846" cy="611"/>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9316" name="Line 9">
              <a:extLst>
                <a:ext uri="{FF2B5EF4-FFF2-40B4-BE49-F238E27FC236}">
                  <a16:creationId xmlns:a16="http://schemas.microsoft.com/office/drawing/2014/main" id="{8A2E9B28-5627-4D06-B327-A2AF9D347C4D}"/>
                </a:ext>
              </a:extLst>
            </p:cNvPr>
            <p:cNvSpPr>
              <a:spLocks noChangeShapeType="1"/>
            </p:cNvSpPr>
            <p:nvPr/>
          </p:nvSpPr>
          <p:spPr bwMode="auto">
            <a:xfrm>
              <a:off x="3984" y="1667"/>
              <a:ext cx="480" cy="576"/>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17" name="Line 10">
              <a:extLst>
                <a:ext uri="{FF2B5EF4-FFF2-40B4-BE49-F238E27FC236}">
                  <a16:creationId xmlns:a16="http://schemas.microsoft.com/office/drawing/2014/main" id="{6C9FAD95-EFEF-4DCB-8868-E21D1D22FD3E}"/>
                </a:ext>
              </a:extLst>
            </p:cNvPr>
            <p:cNvSpPr>
              <a:spLocks noChangeShapeType="1"/>
            </p:cNvSpPr>
            <p:nvPr/>
          </p:nvSpPr>
          <p:spPr bwMode="auto">
            <a:xfrm>
              <a:off x="4102" y="1702"/>
              <a:ext cx="445" cy="541"/>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18" name="Line 11">
              <a:extLst>
                <a:ext uri="{FF2B5EF4-FFF2-40B4-BE49-F238E27FC236}">
                  <a16:creationId xmlns:a16="http://schemas.microsoft.com/office/drawing/2014/main" id="{8D5C1C60-96AF-4B0C-9E5E-0B054961B076}"/>
                </a:ext>
              </a:extLst>
            </p:cNvPr>
            <p:cNvSpPr>
              <a:spLocks noChangeShapeType="1"/>
            </p:cNvSpPr>
            <p:nvPr/>
          </p:nvSpPr>
          <p:spPr bwMode="auto">
            <a:xfrm>
              <a:off x="4224" y="1728"/>
              <a:ext cx="419" cy="515"/>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19" name="Line 12">
              <a:extLst>
                <a:ext uri="{FF2B5EF4-FFF2-40B4-BE49-F238E27FC236}">
                  <a16:creationId xmlns:a16="http://schemas.microsoft.com/office/drawing/2014/main" id="{2C1DFF1D-1DE3-44D4-A2AD-90A1AF797436}"/>
                </a:ext>
              </a:extLst>
            </p:cNvPr>
            <p:cNvSpPr>
              <a:spLocks noChangeShapeType="1"/>
            </p:cNvSpPr>
            <p:nvPr/>
          </p:nvSpPr>
          <p:spPr bwMode="auto">
            <a:xfrm>
              <a:off x="4342" y="1772"/>
              <a:ext cx="397" cy="484"/>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20" name="Line 13">
              <a:extLst>
                <a:ext uri="{FF2B5EF4-FFF2-40B4-BE49-F238E27FC236}">
                  <a16:creationId xmlns:a16="http://schemas.microsoft.com/office/drawing/2014/main" id="{E0B323DD-4F0B-49C9-A0E1-6079CF289FD1}"/>
                </a:ext>
              </a:extLst>
            </p:cNvPr>
            <p:cNvSpPr>
              <a:spLocks noChangeShapeType="1"/>
            </p:cNvSpPr>
            <p:nvPr/>
          </p:nvSpPr>
          <p:spPr bwMode="auto">
            <a:xfrm>
              <a:off x="4464" y="1824"/>
              <a:ext cx="336" cy="432"/>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21" name="Line 14">
              <a:extLst>
                <a:ext uri="{FF2B5EF4-FFF2-40B4-BE49-F238E27FC236}">
                  <a16:creationId xmlns:a16="http://schemas.microsoft.com/office/drawing/2014/main" id="{6E76A808-FC0F-4AD6-A6F2-76E89696408C}"/>
                </a:ext>
              </a:extLst>
            </p:cNvPr>
            <p:cNvSpPr>
              <a:spLocks noChangeShapeType="1"/>
            </p:cNvSpPr>
            <p:nvPr/>
          </p:nvSpPr>
          <p:spPr bwMode="auto">
            <a:xfrm>
              <a:off x="4547" y="1837"/>
              <a:ext cx="326" cy="419"/>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22" name="Line 15">
              <a:extLst>
                <a:ext uri="{FF2B5EF4-FFF2-40B4-BE49-F238E27FC236}">
                  <a16:creationId xmlns:a16="http://schemas.microsoft.com/office/drawing/2014/main" id="{54E92060-E034-4AE7-9C56-D8A4802A211D}"/>
                </a:ext>
              </a:extLst>
            </p:cNvPr>
            <p:cNvSpPr>
              <a:spLocks noChangeShapeType="1"/>
            </p:cNvSpPr>
            <p:nvPr/>
          </p:nvSpPr>
          <p:spPr bwMode="auto">
            <a:xfrm>
              <a:off x="4678" y="1894"/>
              <a:ext cx="301" cy="362"/>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23" name="Line 16">
              <a:extLst>
                <a:ext uri="{FF2B5EF4-FFF2-40B4-BE49-F238E27FC236}">
                  <a16:creationId xmlns:a16="http://schemas.microsoft.com/office/drawing/2014/main" id="{90F875E0-DCAF-4953-B383-E65DDBCBFBFA}"/>
                </a:ext>
              </a:extLst>
            </p:cNvPr>
            <p:cNvSpPr>
              <a:spLocks noChangeShapeType="1"/>
            </p:cNvSpPr>
            <p:nvPr/>
          </p:nvSpPr>
          <p:spPr bwMode="auto">
            <a:xfrm>
              <a:off x="4787" y="1920"/>
              <a:ext cx="288" cy="336"/>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24" name="Line 17">
              <a:extLst>
                <a:ext uri="{FF2B5EF4-FFF2-40B4-BE49-F238E27FC236}">
                  <a16:creationId xmlns:a16="http://schemas.microsoft.com/office/drawing/2014/main" id="{12D4029C-10C7-44B6-BA87-0F7325A91806}"/>
                </a:ext>
              </a:extLst>
            </p:cNvPr>
            <p:cNvSpPr>
              <a:spLocks noChangeShapeType="1"/>
            </p:cNvSpPr>
            <p:nvPr/>
          </p:nvSpPr>
          <p:spPr bwMode="auto">
            <a:xfrm>
              <a:off x="4944" y="1994"/>
              <a:ext cx="192" cy="240"/>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25" name="Line 18">
              <a:extLst>
                <a:ext uri="{FF2B5EF4-FFF2-40B4-BE49-F238E27FC236}">
                  <a16:creationId xmlns:a16="http://schemas.microsoft.com/office/drawing/2014/main" id="{9A740A25-6C43-432E-A4EF-003A39B35E0A}"/>
                </a:ext>
              </a:extLst>
            </p:cNvPr>
            <p:cNvSpPr>
              <a:spLocks noChangeShapeType="1"/>
            </p:cNvSpPr>
            <p:nvPr/>
          </p:nvSpPr>
          <p:spPr bwMode="auto">
            <a:xfrm>
              <a:off x="5053" y="2016"/>
              <a:ext cx="192" cy="240"/>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26" name="Line 19">
              <a:extLst>
                <a:ext uri="{FF2B5EF4-FFF2-40B4-BE49-F238E27FC236}">
                  <a16:creationId xmlns:a16="http://schemas.microsoft.com/office/drawing/2014/main" id="{4FA916FD-3C00-4799-9D8C-9153EF058DBA}"/>
                </a:ext>
              </a:extLst>
            </p:cNvPr>
            <p:cNvSpPr>
              <a:spLocks noChangeShapeType="1"/>
            </p:cNvSpPr>
            <p:nvPr/>
          </p:nvSpPr>
          <p:spPr bwMode="auto">
            <a:xfrm>
              <a:off x="5184" y="2064"/>
              <a:ext cx="144" cy="192"/>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27" name="Line 20">
              <a:extLst>
                <a:ext uri="{FF2B5EF4-FFF2-40B4-BE49-F238E27FC236}">
                  <a16:creationId xmlns:a16="http://schemas.microsoft.com/office/drawing/2014/main" id="{5A5FA455-6D20-4079-B40D-7D5372C10818}"/>
                </a:ext>
              </a:extLst>
            </p:cNvPr>
            <p:cNvSpPr>
              <a:spLocks noChangeShapeType="1"/>
            </p:cNvSpPr>
            <p:nvPr/>
          </p:nvSpPr>
          <p:spPr bwMode="auto">
            <a:xfrm>
              <a:off x="5328" y="2112"/>
              <a:ext cx="96" cy="144"/>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9219" name="Line 22">
            <a:extLst>
              <a:ext uri="{FF2B5EF4-FFF2-40B4-BE49-F238E27FC236}">
                <a16:creationId xmlns:a16="http://schemas.microsoft.com/office/drawing/2014/main" id="{78150C24-CAFF-4873-8846-38F97FB6DE43}"/>
              </a:ext>
            </a:extLst>
          </p:cNvPr>
          <p:cNvSpPr>
            <a:spLocks noChangeShapeType="1"/>
          </p:cNvSpPr>
          <p:nvPr/>
        </p:nvSpPr>
        <p:spPr bwMode="auto">
          <a:xfrm>
            <a:off x="3998913" y="3289300"/>
            <a:ext cx="2286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20" name="Line 23">
            <a:extLst>
              <a:ext uri="{FF2B5EF4-FFF2-40B4-BE49-F238E27FC236}">
                <a16:creationId xmlns:a16="http://schemas.microsoft.com/office/drawing/2014/main" id="{80B4FD0C-FF35-4401-B066-BAF52E0AC8ED}"/>
              </a:ext>
            </a:extLst>
          </p:cNvPr>
          <p:cNvSpPr>
            <a:spLocks noChangeShapeType="1"/>
          </p:cNvSpPr>
          <p:nvPr/>
        </p:nvSpPr>
        <p:spPr bwMode="auto">
          <a:xfrm>
            <a:off x="4227513" y="3289300"/>
            <a:ext cx="0" cy="2286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21" name="Line 30">
            <a:extLst>
              <a:ext uri="{FF2B5EF4-FFF2-40B4-BE49-F238E27FC236}">
                <a16:creationId xmlns:a16="http://schemas.microsoft.com/office/drawing/2014/main" id="{807915F3-815F-4DAA-85E1-49532C4125B4}"/>
              </a:ext>
            </a:extLst>
          </p:cNvPr>
          <p:cNvSpPr>
            <a:spLocks noChangeShapeType="1"/>
          </p:cNvSpPr>
          <p:nvPr/>
        </p:nvSpPr>
        <p:spPr bwMode="auto">
          <a:xfrm>
            <a:off x="3978275" y="1481138"/>
            <a:ext cx="0" cy="2057400"/>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grpSp>
        <p:nvGrpSpPr>
          <p:cNvPr id="9222" name="Group 254">
            <a:extLst>
              <a:ext uri="{FF2B5EF4-FFF2-40B4-BE49-F238E27FC236}">
                <a16:creationId xmlns:a16="http://schemas.microsoft.com/office/drawing/2014/main" id="{C3434FF5-BF35-417D-A57B-8BDF7AA6C69C}"/>
              </a:ext>
            </a:extLst>
          </p:cNvPr>
          <p:cNvGrpSpPr>
            <a:grpSpLocks/>
          </p:cNvGrpSpPr>
          <p:nvPr/>
        </p:nvGrpSpPr>
        <p:grpSpPr bwMode="auto">
          <a:xfrm>
            <a:off x="2460625" y="1100139"/>
            <a:ext cx="5646738" cy="2987675"/>
            <a:chOff x="590" y="693"/>
            <a:chExt cx="3557" cy="1882"/>
          </a:xfrm>
        </p:grpSpPr>
        <p:grpSp>
          <p:nvGrpSpPr>
            <p:cNvPr id="9306" name="Group 25">
              <a:extLst>
                <a:ext uri="{FF2B5EF4-FFF2-40B4-BE49-F238E27FC236}">
                  <a16:creationId xmlns:a16="http://schemas.microsoft.com/office/drawing/2014/main" id="{CAD5AAF8-6BF0-47EC-A6BE-06A23D07BF42}"/>
                </a:ext>
              </a:extLst>
            </p:cNvPr>
            <p:cNvGrpSpPr>
              <a:grpSpLocks/>
            </p:cNvGrpSpPr>
            <p:nvPr/>
          </p:nvGrpSpPr>
          <p:grpSpPr bwMode="auto">
            <a:xfrm>
              <a:off x="909" y="933"/>
              <a:ext cx="3108" cy="1296"/>
              <a:chOff x="1344" y="2928"/>
              <a:chExt cx="3108" cy="1296"/>
            </a:xfrm>
          </p:grpSpPr>
          <p:sp>
            <p:nvSpPr>
              <p:cNvPr id="9311" name="Line 26">
                <a:extLst>
                  <a:ext uri="{FF2B5EF4-FFF2-40B4-BE49-F238E27FC236}">
                    <a16:creationId xmlns:a16="http://schemas.microsoft.com/office/drawing/2014/main" id="{C66E8D6D-A269-4400-851F-70E17EA84B4A}"/>
                  </a:ext>
                </a:extLst>
              </p:cNvPr>
              <p:cNvSpPr>
                <a:spLocks noChangeShapeType="1"/>
              </p:cNvSpPr>
              <p:nvPr/>
            </p:nvSpPr>
            <p:spPr bwMode="auto">
              <a:xfrm flipH="1">
                <a:off x="1344" y="2928"/>
                <a:ext cx="637" cy="12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12" name="Line 27">
                <a:extLst>
                  <a:ext uri="{FF2B5EF4-FFF2-40B4-BE49-F238E27FC236}">
                    <a16:creationId xmlns:a16="http://schemas.microsoft.com/office/drawing/2014/main" id="{FBFC3CE6-8622-49D8-BBF6-CDDC60B0E0F7}"/>
                  </a:ext>
                </a:extLst>
              </p:cNvPr>
              <p:cNvSpPr>
                <a:spLocks noChangeShapeType="1"/>
              </p:cNvSpPr>
              <p:nvPr/>
            </p:nvSpPr>
            <p:spPr bwMode="auto">
              <a:xfrm>
                <a:off x="3936" y="3600"/>
                <a:ext cx="516" cy="624"/>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13" name="Line 28">
                <a:extLst>
                  <a:ext uri="{FF2B5EF4-FFF2-40B4-BE49-F238E27FC236}">
                    <a16:creationId xmlns:a16="http://schemas.microsoft.com/office/drawing/2014/main" id="{C9DA6FBD-978F-4509-A90A-1BEC334CB6AF}"/>
                  </a:ext>
                </a:extLst>
              </p:cNvPr>
              <p:cNvSpPr>
                <a:spLocks noChangeShapeType="1"/>
              </p:cNvSpPr>
              <p:nvPr/>
            </p:nvSpPr>
            <p:spPr bwMode="auto">
              <a:xfrm>
                <a:off x="1344" y="4224"/>
                <a:ext cx="310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14" name="Line 29">
                <a:extLst>
                  <a:ext uri="{FF2B5EF4-FFF2-40B4-BE49-F238E27FC236}">
                    <a16:creationId xmlns:a16="http://schemas.microsoft.com/office/drawing/2014/main" id="{64B04455-0306-4990-9E0D-FBC3A38BE9A5}"/>
                  </a:ext>
                </a:extLst>
              </p:cNvPr>
              <p:cNvSpPr>
                <a:spLocks noChangeShapeType="1"/>
              </p:cNvSpPr>
              <p:nvPr/>
            </p:nvSpPr>
            <p:spPr bwMode="auto">
              <a:xfrm>
                <a:off x="1972" y="2941"/>
                <a:ext cx="1964" cy="659"/>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9307" name="Text Box 31">
              <a:extLst>
                <a:ext uri="{FF2B5EF4-FFF2-40B4-BE49-F238E27FC236}">
                  <a16:creationId xmlns:a16="http://schemas.microsoft.com/office/drawing/2014/main" id="{7BA29875-4971-49C9-8D45-735077064A28}"/>
                </a:ext>
              </a:extLst>
            </p:cNvPr>
            <p:cNvSpPr txBox="1">
              <a:spLocks noChangeArrowheads="1"/>
            </p:cNvSpPr>
            <p:nvPr/>
          </p:nvSpPr>
          <p:spPr bwMode="auto">
            <a:xfrm>
              <a:off x="1197" y="693"/>
              <a:ext cx="384" cy="33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A</a:t>
              </a:r>
            </a:p>
          </p:txBody>
        </p:sp>
        <p:sp>
          <p:nvSpPr>
            <p:cNvPr id="9308" name="Text Box 32">
              <a:extLst>
                <a:ext uri="{FF2B5EF4-FFF2-40B4-BE49-F238E27FC236}">
                  <a16:creationId xmlns:a16="http://schemas.microsoft.com/office/drawing/2014/main" id="{886C3BB9-54B2-4B3F-B6C7-5B57A017522F}"/>
                </a:ext>
              </a:extLst>
            </p:cNvPr>
            <p:cNvSpPr txBox="1">
              <a:spLocks noChangeArrowheads="1"/>
            </p:cNvSpPr>
            <p:nvPr/>
          </p:nvSpPr>
          <p:spPr bwMode="auto">
            <a:xfrm>
              <a:off x="590" y="2127"/>
              <a:ext cx="384" cy="33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D</a:t>
              </a:r>
            </a:p>
          </p:txBody>
        </p:sp>
        <p:sp>
          <p:nvSpPr>
            <p:cNvPr id="9309" name="Text Box 33">
              <a:extLst>
                <a:ext uri="{FF2B5EF4-FFF2-40B4-BE49-F238E27FC236}">
                  <a16:creationId xmlns:a16="http://schemas.microsoft.com/office/drawing/2014/main" id="{AC41537F-30A9-420A-8642-84FFFA84BE9B}"/>
                </a:ext>
              </a:extLst>
            </p:cNvPr>
            <p:cNvSpPr txBox="1">
              <a:spLocks noChangeArrowheads="1"/>
            </p:cNvSpPr>
            <p:nvPr/>
          </p:nvSpPr>
          <p:spPr bwMode="auto">
            <a:xfrm>
              <a:off x="1511" y="2213"/>
              <a:ext cx="384" cy="33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H</a:t>
              </a:r>
            </a:p>
          </p:txBody>
        </p:sp>
        <p:sp>
          <p:nvSpPr>
            <p:cNvPr id="9310" name="Rectangle 34">
              <a:extLst>
                <a:ext uri="{FF2B5EF4-FFF2-40B4-BE49-F238E27FC236}">
                  <a16:creationId xmlns:a16="http://schemas.microsoft.com/office/drawing/2014/main" id="{BCAB25E0-A92F-432B-B46B-75E7EED9CD01}"/>
                </a:ext>
              </a:extLst>
            </p:cNvPr>
            <p:cNvSpPr>
              <a:spLocks noChangeArrowheads="1"/>
            </p:cNvSpPr>
            <p:nvPr/>
          </p:nvSpPr>
          <p:spPr bwMode="auto">
            <a:xfrm>
              <a:off x="3876" y="2242"/>
              <a:ext cx="271" cy="33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vi-VN"/>
                <a:t>C</a:t>
              </a:r>
            </a:p>
          </p:txBody>
        </p:sp>
      </p:grpSp>
      <p:grpSp>
        <p:nvGrpSpPr>
          <p:cNvPr id="6" name="Group 35">
            <a:extLst>
              <a:ext uri="{FF2B5EF4-FFF2-40B4-BE49-F238E27FC236}">
                <a16:creationId xmlns:a16="http://schemas.microsoft.com/office/drawing/2014/main" id="{9A9B5825-C94F-437F-B0B4-7D20913D3E11}"/>
              </a:ext>
            </a:extLst>
          </p:cNvPr>
          <p:cNvGrpSpPr>
            <a:grpSpLocks/>
          </p:cNvGrpSpPr>
          <p:nvPr/>
        </p:nvGrpSpPr>
        <p:grpSpPr bwMode="auto">
          <a:xfrm rot="19339085">
            <a:off x="7038975" y="1508126"/>
            <a:ext cx="2940050" cy="1120775"/>
            <a:chOff x="3813" y="1601"/>
            <a:chExt cx="1885" cy="655"/>
          </a:xfrm>
        </p:grpSpPr>
        <p:grpSp>
          <p:nvGrpSpPr>
            <p:cNvPr id="9290" name="Group 36">
              <a:extLst>
                <a:ext uri="{FF2B5EF4-FFF2-40B4-BE49-F238E27FC236}">
                  <a16:creationId xmlns:a16="http://schemas.microsoft.com/office/drawing/2014/main" id="{9A05A1C9-FE58-4C19-A36B-4C38E6C28817}"/>
                </a:ext>
              </a:extLst>
            </p:cNvPr>
            <p:cNvGrpSpPr>
              <a:grpSpLocks/>
            </p:cNvGrpSpPr>
            <p:nvPr/>
          </p:nvGrpSpPr>
          <p:grpSpPr bwMode="auto">
            <a:xfrm rot="10800000">
              <a:off x="3813" y="1601"/>
              <a:ext cx="1885" cy="650"/>
              <a:chOff x="1523" y="1632"/>
              <a:chExt cx="1885" cy="624"/>
            </a:xfrm>
          </p:grpSpPr>
          <p:sp>
            <p:nvSpPr>
              <p:cNvPr id="9303" name="Line 37">
                <a:extLst>
                  <a:ext uri="{FF2B5EF4-FFF2-40B4-BE49-F238E27FC236}">
                    <a16:creationId xmlns:a16="http://schemas.microsoft.com/office/drawing/2014/main" id="{FFA602BC-08B7-480D-AD4C-09B331383D26}"/>
                  </a:ext>
                </a:extLst>
              </p:cNvPr>
              <p:cNvSpPr>
                <a:spLocks noChangeShapeType="1"/>
              </p:cNvSpPr>
              <p:nvPr/>
            </p:nvSpPr>
            <p:spPr bwMode="auto">
              <a:xfrm>
                <a:off x="1523" y="1632"/>
                <a:ext cx="1348" cy="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04" name="Line 38">
                <a:extLst>
                  <a:ext uri="{FF2B5EF4-FFF2-40B4-BE49-F238E27FC236}">
                    <a16:creationId xmlns:a16="http://schemas.microsoft.com/office/drawing/2014/main" id="{94719C2C-CBB5-479B-8113-DE5090C98E95}"/>
                  </a:ext>
                </a:extLst>
              </p:cNvPr>
              <p:cNvSpPr>
                <a:spLocks noChangeShapeType="1"/>
              </p:cNvSpPr>
              <p:nvPr/>
            </p:nvSpPr>
            <p:spPr bwMode="auto">
              <a:xfrm>
                <a:off x="2880" y="1632"/>
                <a:ext cx="528" cy="624"/>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05" name="Line 39">
                <a:extLst>
                  <a:ext uri="{FF2B5EF4-FFF2-40B4-BE49-F238E27FC236}">
                    <a16:creationId xmlns:a16="http://schemas.microsoft.com/office/drawing/2014/main" id="{F205D2A0-31EC-474E-86E0-62203BA043CE}"/>
                  </a:ext>
                </a:extLst>
              </p:cNvPr>
              <p:cNvSpPr>
                <a:spLocks noChangeShapeType="1"/>
              </p:cNvSpPr>
              <p:nvPr/>
            </p:nvSpPr>
            <p:spPr bwMode="auto">
              <a:xfrm>
                <a:off x="1549" y="1637"/>
                <a:ext cx="1846" cy="611"/>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9291" name="Line 40">
              <a:extLst>
                <a:ext uri="{FF2B5EF4-FFF2-40B4-BE49-F238E27FC236}">
                  <a16:creationId xmlns:a16="http://schemas.microsoft.com/office/drawing/2014/main" id="{40744D6A-D65A-4F4C-ADA5-B0C5CCE9B1FC}"/>
                </a:ext>
              </a:extLst>
            </p:cNvPr>
            <p:cNvSpPr>
              <a:spLocks noChangeShapeType="1"/>
            </p:cNvSpPr>
            <p:nvPr/>
          </p:nvSpPr>
          <p:spPr bwMode="auto">
            <a:xfrm>
              <a:off x="3984" y="1667"/>
              <a:ext cx="480" cy="576"/>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92" name="Line 41">
              <a:extLst>
                <a:ext uri="{FF2B5EF4-FFF2-40B4-BE49-F238E27FC236}">
                  <a16:creationId xmlns:a16="http://schemas.microsoft.com/office/drawing/2014/main" id="{E3DA7A93-BD2F-43CF-942C-542C196FE847}"/>
                </a:ext>
              </a:extLst>
            </p:cNvPr>
            <p:cNvSpPr>
              <a:spLocks noChangeShapeType="1"/>
            </p:cNvSpPr>
            <p:nvPr/>
          </p:nvSpPr>
          <p:spPr bwMode="auto">
            <a:xfrm>
              <a:off x="4102" y="1702"/>
              <a:ext cx="445" cy="541"/>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93" name="Line 42">
              <a:extLst>
                <a:ext uri="{FF2B5EF4-FFF2-40B4-BE49-F238E27FC236}">
                  <a16:creationId xmlns:a16="http://schemas.microsoft.com/office/drawing/2014/main" id="{7A4B1944-CC69-41CC-95A4-3C9BE681CFC0}"/>
                </a:ext>
              </a:extLst>
            </p:cNvPr>
            <p:cNvSpPr>
              <a:spLocks noChangeShapeType="1"/>
            </p:cNvSpPr>
            <p:nvPr/>
          </p:nvSpPr>
          <p:spPr bwMode="auto">
            <a:xfrm>
              <a:off x="4224" y="1728"/>
              <a:ext cx="419" cy="515"/>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94" name="Line 43">
              <a:extLst>
                <a:ext uri="{FF2B5EF4-FFF2-40B4-BE49-F238E27FC236}">
                  <a16:creationId xmlns:a16="http://schemas.microsoft.com/office/drawing/2014/main" id="{397D3075-6498-4478-8069-49F6436C3360}"/>
                </a:ext>
              </a:extLst>
            </p:cNvPr>
            <p:cNvSpPr>
              <a:spLocks noChangeShapeType="1"/>
            </p:cNvSpPr>
            <p:nvPr/>
          </p:nvSpPr>
          <p:spPr bwMode="auto">
            <a:xfrm>
              <a:off x="4342" y="1772"/>
              <a:ext cx="397" cy="484"/>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95" name="Line 44">
              <a:extLst>
                <a:ext uri="{FF2B5EF4-FFF2-40B4-BE49-F238E27FC236}">
                  <a16:creationId xmlns:a16="http://schemas.microsoft.com/office/drawing/2014/main" id="{D176A550-8C67-4553-91F5-254D493AB002}"/>
                </a:ext>
              </a:extLst>
            </p:cNvPr>
            <p:cNvSpPr>
              <a:spLocks noChangeShapeType="1"/>
            </p:cNvSpPr>
            <p:nvPr/>
          </p:nvSpPr>
          <p:spPr bwMode="auto">
            <a:xfrm>
              <a:off x="4464" y="1824"/>
              <a:ext cx="336" cy="432"/>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96" name="Line 45">
              <a:extLst>
                <a:ext uri="{FF2B5EF4-FFF2-40B4-BE49-F238E27FC236}">
                  <a16:creationId xmlns:a16="http://schemas.microsoft.com/office/drawing/2014/main" id="{D4D396D2-D765-4E16-9D38-FA904AC96FF3}"/>
                </a:ext>
              </a:extLst>
            </p:cNvPr>
            <p:cNvSpPr>
              <a:spLocks noChangeShapeType="1"/>
            </p:cNvSpPr>
            <p:nvPr/>
          </p:nvSpPr>
          <p:spPr bwMode="auto">
            <a:xfrm>
              <a:off x="4547" y="1837"/>
              <a:ext cx="326" cy="419"/>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97" name="Line 46">
              <a:extLst>
                <a:ext uri="{FF2B5EF4-FFF2-40B4-BE49-F238E27FC236}">
                  <a16:creationId xmlns:a16="http://schemas.microsoft.com/office/drawing/2014/main" id="{B6663594-DEDD-448C-AB03-22C1398DE166}"/>
                </a:ext>
              </a:extLst>
            </p:cNvPr>
            <p:cNvSpPr>
              <a:spLocks noChangeShapeType="1"/>
            </p:cNvSpPr>
            <p:nvPr/>
          </p:nvSpPr>
          <p:spPr bwMode="auto">
            <a:xfrm>
              <a:off x="4678" y="1894"/>
              <a:ext cx="301" cy="362"/>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98" name="Line 47">
              <a:extLst>
                <a:ext uri="{FF2B5EF4-FFF2-40B4-BE49-F238E27FC236}">
                  <a16:creationId xmlns:a16="http://schemas.microsoft.com/office/drawing/2014/main" id="{41141A06-59D6-4148-8DEA-6640721C58B0}"/>
                </a:ext>
              </a:extLst>
            </p:cNvPr>
            <p:cNvSpPr>
              <a:spLocks noChangeShapeType="1"/>
            </p:cNvSpPr>
            <p:nvPr/>
          </p:nvSpPr>
          <p:spPr bwMode="auto">
            <a:xfrm>
              <a:off x="4787" y="1920"/>
              <a:ext cx="288" cy="336"/>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99" name="Line 48">
              <a:extLst>
                <a:ext uri="{FF2B5EF4-FFF2-40B4-BE49-F238E27FC236}">
                  <a16:creationId xmlns:a16="http://schemas.microsoft.com/office/drawing/2014/main" id="{BB6895FB-411C-49A1-B9EC-AFB8ACB80745}"/>
                </a:ext>
              </a:extLst>
            </p:cNvPr>
            <p:cNvSpPr>
              <a:spLocks noChangeShapeType="1"/>
            </p:cNvSpPr>
            <p:nvPr/>
          </p:nvSpPr>
          <p:spPr bwMode="auto">
            <a:xfrm>
              <a:off x="4944" y="1994"/>
              <a:ext cx="192" cy="240"/>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00" name="Line 49">
              <a:extLst>
                <a:ext uri="{FF2B5EF4-FFF2-40B4-BE49-F238E27FC236}">
                  <a16:creationId xmlns:a16="http://schemas.microsoft.com/office/drawing/2014/main" id="{FB16FD1D-6269-401A-9CF9-1DE64D8FA268}"/>
                </a:ext>
              </a:extLst>
            </p:cNvPr>
            <p:cNvSpPr>
              <a:spLocks noChangeShapeType="1"/>
            </p:cNvSpPr>
            <p:nvPr/>
          </p:nvSpPr>
          <p:spPr bwMode="auto">
            <a:xfrm>
              <a:off x="5053" y="2016"/>
              <a:ext cx="192" cy="240"/>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01" name="Line 50">
              <a:extLst>
                <a:ext uri="{FF2B5EF4-FFF2-40B4-BE49-F238E27FC236}">
                  <a16:creationId xmlns:a16="http://schemas.microsoft.com/office/drawing/2014/main" id="{2C60743B-485F-4389-A600-366BC03645EC}"/>
                </a:ext>
              </a:extLst>
            </p:cNvPr>
            <p:cNvSpPr>
              <a:spLocks noChangeShapeType="1"/>
            </p:cNvSpPr>
            <p:nvPr/>
          </p:nvSpPr>
          <p:spPr bwMode="auto">
            <a:xfrm>
              <a:off x="5184" y="2064"/>
              <a:ext cx="144" cy="192"/>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302" name="Line 51">
              <a:extLst>
                <a:ext uri="{FF2B5EF4-FFF2-40B4-BE49-F238E27FC236}">
                  <a16:creationId xmlns:a16="http://schemas.microsoft.com/office/drawing/2014/main" id="{EBA88946-382B-46B5-8B93-3B1B51721EEA}"/>
                </a:ext>
              </a:extLst>
            </p:cNvPr>
            <p:cNvSpPr>
              <a:spLocks noChangeShapeType="1"/>
            </p:cNvSpPr>
            <p:nvPr/>
          </p:nvSpPr>
          <p:spPr bwMode="auto">
            <a:xfrm>
              <a:off x="5328" y="2112"/>
              <a:ext cx="96" cy="144"/>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8" name="Group 154">
            <a:extLst>
              <a:ext uri="{FF2B5EF4-FFF2-40B4-BE49-F238E27FC236}">
                <a16:creationId xmlns:a16="http://schemas.microsoft.com/office/drawing/2014/main" id="{D1EE659F-D1BA-436B-8BA5-568617B5F151}"/>
              </a:ext>
            </a:extLst>
          </p:cNvPr>
          <p:cNvGrpSpPr>
            <a:grpSpLocks/>
          </p:cNvGrpSpPr>
          <p:nvPr/>
        </p:nvGrpSpPr>
        <p:grpSpPr bwMode="auto">
          <a:xfrm rot="15303752">
            <a:off x="6183313" y="557213"/>
            <a:ext cx="2390776" cy="1273175"/>
            <a:chOff x="3813" y="1601"/>
            <a:chExt cx="1885" cy="655"/>
          </a:xfrm>
        </p:grpSpPr>
        <p:grpSp>
          <p:nvGrpSpPr>
            <p:cNvPr id="9274" name="Group 155">
              <a:extLst>
                <a:ext uri="{FF2B5EF4-FFF2-40B4-BE49-F238E27FC236}">
                  <a16:creationId xmlns:a16="http://schemas.microsoft.com/office/drawing/2014/main" id="{672D8620-F3E6-4DCB-9C6B-60E8DC4B9B00}"/>
                </a:ext>
              </a:extLst>
            </p:cNvPr>
            <p:cNvGrpSpPr>
              <a:grpSpLocks/>
            </p:cNvGrpSpPr>
            <p:nvPr/>
          </p:nvGrpSpPr>
          <p:grpSpPr bwMode="auto">
            <a:xfrm rot="10800000">
              <a:off x="3813" y="1601"/>
              <a:ext cx="1885" cy="650"/>
              <a:chOff x="1523" y="1632"/>
              <a:chExt cx="1885" cy="624"/>
            </a:xfrm>
          </p:grpSpPr>
          <p:sp>
            <p:nvSpPr>
              <p:cNvPr id="9287" name="Line 156">
                <a:extLst>
                  <a:ext uri="{FF2B5EF4-FFF2-40B4-BE49-F238E27FC236}">
                    <a16:creationId xmlns:a16="http://schemas.microsoft.com/office/drawing/2014/main" id="{BF52F749-A4B1-49A5-8BF2-CC302DE8FF01}"/>
                  </a:ext>
                </a:extLst>
              </p:cNvPr>
              <p:cNvSpPr>
                <a:spLocks noChangeShapeType="1"/>
              </p:cNvSpPr>
              <p:nvPr/>
            </p:nvSpPr>
            <p:spPr bwMode="auto">
              <a:xfrm>
                <a:off x="1523" y="1632"/>
                <a:ext cx="1348" cy="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88" name="Line 157">
                <a:extLst>
                  <a:ext uri="{FF2B5EF4-FFF2-40B4-BE49-F238E27FC236}">
                    <a16:creationId xmlns:a16="http://schemas.microsoft.com/office/drawing/2014/main" id="{101A7D79-BA74-436D-9A93-0A5F5C86B206}"/>
                  </a:ext>
                </a:extLst>
              </p:cNvPr>
              <p:cNvSpPr>
                <a:spLocks noChangeShapeType="1"/>
              </p:cNvSpPr>
              <p:nvPr/>
            </p:nvSpPr>
            <p:spPr bwMode="auto">
              <a:xfrm>
                <a:off x="2880" y="1632"/>
                <a:ext cx="528" cy="624"/>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89" name="Line 158">
                <a:extLst>
                  <a:ext uri="{FF2B5EF4-FFF2-40B4-BE49-F238E27FC236}">
                    <a16:creationId xmlns:a16="http://schemas.microsoft.com/office/drawing/2014/main" id="{22CD9403-6082-4E26-A23B-421104018FF1}"/>
                  </a:ext>
                </a:extLst>
              </p:cNvPr>
              <p:cNvSpPr>
                <a:spLocks noChangeShapeType="1"/>
              </p:cNvSpPr>
              <p:nvPr/>
            </p:nvSpPr>
            <p:spPr bwMode="auto">
              <a:xfrm>
                <a:off x="1549" y="1637"/>
                <a:ext cx="1846" cy="611"/>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9275" name="Line 159">
              <a:extLst>
                <a:ext uri="{FF2B5EF4-FFF2-40B4-BE49-F238E27FC236}">
                  <a16:creationId xmlns:a16="http://schemas.microsoft.com/office/drawing/2014/main" id="{2BCA81F9-A2CE-497A-8E4B-239676A58984}"/>
                </a:ext>
              </a:extLst>
            </p:cNvPr>
            <p:cNvSpPr>
              <a:spLocks noChangeShapeType="1"/>
            </p:cNvSpPr>
            <p:nvPr/>
          </p:nvSpPr>
          <p:spPr bwMode="auto">
            <a:xfrm>
              <a:off x="3984" y="1667"/>
              <a:ext cx="480" cy="576"/>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76" name="Line 160">
              <a:extLst>
                <a:ext uri="{FF2B5EF4-FFF2-40B4-BE49-F238E27FC236}">
                  <a16:creationId xmlns:a16="http://schemas.microsoft.com/office/drawing/2014/main" id="{FE6B90C2-4428-4971-866F-8C7EBCDD2A61}"/>
                </a:ext>
              </a:extLst>
            </p:cNvPr>
            <p:cNvSpPr>
              <a:spLocks noChangeShapeType="1"/>
            </p:cNvSpPr>
            <p:nvPr/>
          </p:nvSpPr>
          <p:spPr bwMode="auto">
            <a:xfrm>
              <a:off x="4102" y="1702"/>
              <a:ext cx="445" cy="541"/>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77" name="Line 161">
              <a:extLst>
                <a:ext uri="{FF2B5EF4-FFF2-40B4-BE49-F238E27FC236}">
                  <a16:creationId xmlns:a16="http://schemas.microsoft.com/office/drawing/2014/main" id="{765EE4A7-3BA0-4ABD-A690-7FCB2765A922}"/>
                </a:ext>
              </a:extLst>
            </p:cNvPr>
            <p:cNvSpPr>
              <a:spLocks noChangeShapeType="1"/>
            </p:cNvSpPr>
            <p:nvPr/>
          </p:nvSpPr>
          <p:spPr bwMode="auto">
            <a:xfrm>
              <a:off x="4224" y="1728"/>
              <a:ext cx="419" cy="515"/>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78" name="Line 162">
              <a:extLst>
                <a:ext uri="{FF2B5EF4-FFF2-40B4-BE49-F238E27FC236}">
                  <a16:creationId xmlns:a16="http://schemas.microsoft.com/office/drawing/2014/main" id="{47E60AEF-D559-43C2-B8A2-93145BE7909E}"/>
                </a:ext>
              </a:extLst>
            </p:cNvPr>
            <p:cNvSpPr>
              <a:spLocks noChangeShapeType="1"/>
            </p:cNvSpPr>
            <p:nvPr/>
          </p:nvSpPr>
          <p:spPr bwMode="auto">
            <a:xfrm>
              <a:off x="4342" y="1772"/>
              <a:ext cx="397" cy="484"/>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79" name="Line 163">
              <a:extLst>
                <a:ext uri="{FF2B5EF4-FFF2-40B4-BE49-F238E27FC236}">
                  <a16:creationId xmlns:a16="http://schemas.microsoft.com/office/drawing/2014/main" id="{5632AB29-AFD5-4049-BFA2-A31E11E89B18}"/>
                </a:ext>
              </a:extLst>
            </p:cNvPr>
            <p:cNvSpPr>
              <a:spLocks noChangeShapeType="1"/>
            </p:cNvSpPr>
            <p:nvPr/>
          </p:nvSpPr>
          <p:spPr bwMode="auto">
            <a:xfrm>
              <a:off x="4464" y="1824"/>
              <a:ext cx="336" cy="432"/>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80" name="Line 164">
              <a:extLst>
                <a:ext uri="{FF2B5EF4-FFF2-40B4-BE49-F238E27FC236}">
                  <a16:creationId xmlns:a16="http://schemas.microsoft.com/office/drawing/2014/main" id="{A5367A21-CEB6-4819-8504-0F5A9AA8EFED}"/>
                </a:ext>
              </a:extLst>
            </p:cNvPr>
            <p:cNvSpPr>
              <a:spLocks noChangeShapeType="1"/>
            </p:cNvSpPr>
            <p:nvPr/>
          </p:nvSpPr>
          <p:spPr bwMode="auto">
            <a:xfrm>
              <a:off x="4547" y="1837"/>
              <a:ext cx="326" cy="419"/>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81" name="Line 165">
              <a:extLst>
                <a:ext uri="{FF2B5EF4-FFF2-40B4-BE49-F238E27FC236}">
                  <a16:creationId xmlns:a16="http://schemas.microsoft.com/office/drawing/2014/main" id="{1D930276-AF75-46A5-8340-71F351F29007}"/>
                </a:ext>
              </a:extLst>
            </p:cNvPr>
            <p:cNvSpPr>
              <a:spLocks noChangeShapeType="1"/>
            </p:cNvSpPr>
            <p:nvPr/>
          </p:nvSpPr>
          <p:spPr bwMode="auto">
            <a:xfrm>
              <a:off x="4678" y="1894"/>
              <a:ext cx="301" cy="362"/>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82" name="Line 166">
              <a:extLst>
                <a:ext uri="{FF2B5EF4-FFF2-40B4-BE49-F238E27FC236}">
                  <a16:creationId xmlns:a16="http://schemas.microsoft.com/office/drawing/2014/main" id="{9B38B8DA-B002-4118-911F-621FD12C0E72}"/>
                </a:ext>
              </a:extLst>
            </p:cNvPr>
            <p:cNvSpPr>
              <a:spLocks noChangeShapeType="1"/>
            </p:cNvSpPr>
            <p:nvPr/>
          </p:nvSpPr>
          <p:spPr bwMode="auto">
            <a:xfrm>
              <a:off x="4787" y="1920"/>
              <a:ext cx="288" cy="336"/>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83" name="Line 167">
              <a:extLst>
                <a:ext uri="{FF2B5EF4-FFF2-40B4-BE49-F238E27FC236}">
                  <a16:creationId xmlns:a16="http://schemas.microsoft.com/office/drawing/2014/main" id="{D8EF487A-2268-4348-AFA7-6F5EEF0FA277}"/>
                </a:ext>
              </a:extLst>
            </p:cNvPr>
            <p:cNvSpPr>
              <a:spLocks noChangeShapeType="1"/>
            </p:cNvSpPr>
            <p:nvPr/>
          </p:nvSpPr>
          <p:spPr bwMode="auto">
            <a:xfrm>
              <a:off x="4944" y="1994"/>
              <a:ext cx="192" cy="240"/>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84" name="Line 168">
              <a:extLst>
                <a:ext uri="{FF2B5EF4-FFF2-40B4-BE49-F238E27FC236}">
                  <a16:creationId xmlns:a16="http://schemas.microsoft.com/office/drawing/2014/main" id="{A67F8BEC-AE8A-474F-BF73-FDF674D43A01}"/>
                </a:ext>
              </a:extLst>
            </p:cNvPr>
            <p:cNvSpPr>
              <a:spLocks noChangeShapeType="1"/>
            </p:cNvSpPr>
            <p:nvPr/>
          </p:nvSpPr>
          <p:spPr bwMode="auto">
            <a:xfrm>
              <a:off x="5053" y="2016"/>
              <a:ext cx="192" cy="240"/>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85" name="Line 169">
              <a:extLst>
                <a:ext uri="{FF2B5EF4-FFF2-40B4-BE49-F238E27FC236}">
                  <a16:creationId xmlns:a16="http://schemas.microsoft.com/office/drawing/2014/main" id="{49DA3F12-8ED4-4CC4-98A3-567D0FEFF809}"/>
                </a:ext>
              </a:extLst>
            </p:cNvPr>
            <p:cNvSpPr>
              <a:spLocks noChangeShapeType="1"/>
            </p:cNvSpPr>
            <p:nvPr/>
          </p:nvSpPr>
          <p:spPr bwMode="auto">
            <a:xfrm>
              <a:off x="5184" y="2064"/>
              <a:ext cx="144" cy="192"/>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86" name="Line 170">
              <a:extLst>
                <a:ext uri="{FF2B5EF4-FFF2-40B4-BE49-F238E27FC236}">
                  <a16:creationId xmlns:a16="http://schemas.microsoft.com/office/drawing/2014/main" id="{03F7E5E4-EFFE-4D98-8C65-EE001A768A78}"/>
                </a:ext>
              </a:extLst>
            </p:cNvPr>
            <p:cNvSpPr>
              <a:spLocks noChangeShapeType="1"/>
            </p:cNvSpPr>
            <p:nvPr/>
          </p:nvSpPr>
          <p:spPr bwMode="auto">
            <a:xfrm>
              <a:off x="5328" y="2112"/>
              <a:ext cx="96" cy="144"/>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0" name="Group 188">
            <a:extLst>
              <a:ext uri="{FF2B5EF4-FFF2-40B4-BE49-F238E27FC236}">
                <a16:creationId xmlns:a16="http://schemas.microsoft.com/office/drawing/2014/main" id="{0447F4CB-CE17-486D-916F-BD585EC13356}"/>
              </a:ext>
            </a:extLst>
          </p:cNvPr>
          <p:cNvGrpSpPr>
            <a:grpSpLocks/>
          </p:cNvGrpSpPr>
          <p:nvPr/>
        </p:nvGrpSpPr>
        <p:grpSpPr bwMode="auto">
          <a:xfrm rot="12463524">
            <a:off x="4808538" y="411164"/>
            <a:ext cx="2735262" cy="1493837"/>
            <a:chOff x="3813" y="1601"/>
            <a:chExt cx="1885" cy="655"/>
          </a:xfrm>
        </p:grpSpPr>
        <p:grpSp>
          <p:nvGrpSpPr>
            <p:cNvPr id="9258" name="Group 189">
              <a:extLst>
                <a:ext uri="{FF2B5EF4-FFF2-40B4-BE49-F238E27FC236}">
                  <a16:creationId xmlns:a16="http://schemas.microsoft.com/office/drawing/2014/main" id="{FA19CF92-7926-40B3-BFD8-AD569420B72A}"/>
                </a:ext>
              </a:extLst>
            </p:cNvPr>
            <p:cNvGrpSpPr>
              <a:grpSpLocks/>
            </p:cNvGrpSpPr>
            <p:nvPr/>
          </p:nvGrpSpPr>
          <p:grpSpPr bwMode="auto">
            <a:xfrm rot="10800000">
              <a:off x="3813" y="1601"/>
              <a:ext cx="1885" cy="650"/>
              <a:chOff x="1523" y="1632"/>
              <a:chExt cx="1885" cy="624"/>
            </a:xfrm>
          </p:grpSpPr>
          <p:sp>
            <p:nvSpPr>
              <p:cNvPr id="9271" name="Line 190">
                <a:extLst>
                  <a:ext uri="{FF2B5EF4-FFF2-40B4-BE49-F238E27FC236}">
                    <a16:creationId xmlns:a16="http://schemas.microsoft.com/office/drawing/2014/main" id="{A8E7B378-A778-4E6E-87BE-DF3D80B2CE30}"/>
                  </a:ext>
                </a:extLst>
              </p:cNvPr>
              <p:cNvSpPr>
                <a:spLocks noChangeShapeType="1"/>
              </p:cNvSpPr>
              <p:nvPr/>
            </p:nvSpPr>
            <p:spPr bwMode="auto">
              <a:xfrm>
                <a:off x="1523" y="1632"/>
                <a:ext cx="1348" cy="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72" name="Line 191">
                <a:extLst>
                  <a:ext uri="{FF2B5EF4-FFF2-40B4-BE49-F238E27FC236}">
                    <a16:creationId xmlns:a16="http://schemas.microsoft.com/office/drawing/2014/main" id="{396D72F1-3CA5-49BD-B8B8-A933A063F1B7}"/>
                  </a:ext>
                </a:extLst>
              </p:cNvPr>
              <p:cNvSpPr>
                <a:spLocks noChangeShapeType="1"/>
              </p:cNvSpPr>
              <p:nvPr/>
            </p:nvSpPr>
            <p:spPr bwMode="auto">
              <a:xfrm>
                <a:off x="2880" y="1632"/>
                <a:ext cx="528" cy="624"/>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73" name="Line 192">
                <a:extLst>
                  <a:ext uri="{FF2B5EF4-FFF2-40B4-BE49-F238E27FC236}">
                    <a16:creationId xmlns:a16="http://schemas.microsoft.com/office/drawing/2014/main" id="{5E1025C8-EBA2-4162-ADDB-A0AD6840AC82}"/>
                  </a:ext>
                </a:extLst>
              </p:cNvPr>
              <p:cNvSpPr>
                <a:spLocks noChangeShapeType="1"/>
              </p:cNvSpPr>
              <p:nvPr/>
            </p:nvSpPr>
            <p:spPr bwMode="auto">
              <a:xfrm>
                <a:off x="1549" y="1637"/>
                <a:ext cx="1846" cy="611"/>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9259" name="Line 193">
              <a:extLst>
                <a:ext uri="{FF2B5EF4-FFF2-40B4-BE49-F238E27FC236}">
                  <a16:creationId xmlns:a16="http://schemas.microsoft.com/office/drawing/2014/main" id="{958EE4A8-53F3-424F-980D-B9CBCBC8751B}"/>
                </a:ext>
              </a:extLst>
            </p:cNvPr>
            <p:cNvSpPr>
              <a:spLocks noChangeShapeType="1"/>
            </p:cNvSpPr>
            <p:nvPr/>
          </p:nvSpPr>
          <p:spPr bwMode="auto">
            <a:xfrm>
              <a:off x="3984" y="1667"/>
              <a:ext cx="480" cy="576"/>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0" name="Line 194">
              <a:extLst>
                <a:ext uri="{FF2B5EF4-FFF2-40B4-BE49-F238E27FC236}">
                  <a16:creationId xmlns:a16="http://schemas.microsoft.com/office/drawing/2014/main" id="{09E5D3B7-C2D8-473B-9B15-7AA5280522EA}"/>
                </a:ext>
              </a:extLst>
            </p:cNvPr>
            <p:cNvSpPr>
              <a:spLocks noChangeShapeType="1"/>
            </p:cNvSpPr>
            <p:nvPr/>
          </p:nvSpPr>
          <p:spPr bwMode="auto">
            <a:xfrm>
              <a:off x="4102" y="1702"/>
              <a:ext cx="445" cy="541"/>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1" name="Line 195">
              <a:extLst>
                <a:ext uri="{FF2B5EF4-FFF2-40B4-BE49-F238E27FC236}">
                  <a16:creationId xmlns:a16="http://schemas.microsoft.com/office/drawing/2014/main" id="{61492B9B-5D00-4D6A-9205-39A6C4762C30}"/>
                </a:ext>
              </a:extLst>
            </p:cNvPr>
            <p:cNvSpPr>
              <a:spLocks noChangeShapeType="1"/>
            </p:cNvSpPr>
            <p:nvPr/>
          </p:nvSpPr>
          <p:spPr bwMode="auto">
            <a:xfrm>
              <a:off x="4224" y="1728"/>
              <a:ext cx="419" cy="515"/>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2" name="Line 196">
              <a:extLst>
                <a:ext uri="{FF2B5EF4-FFF2-40B4-BE49-F238E27FC236}">
                  <a16:creationId xmlns:a16="http://schemas.microsoft.com/office/drawing/2014/main" id="{19062B22-72E5-4A42-8BE0-7E716174106D}"/>
                </a:ext>
              </a:extLst>
            </p:cNvPr>
            <p:cNvSpPr>
              <a:spLocks noChangeShapeType="1"/>
            </p:cNvSpPr>
            <p:nvPr/>
          </p:nvSpPr>
          <p:spPr bwMode="auto">
            <a:xfrm>
              <a:off x="4342" y="1772"/>
              <a:ext cx="397" cy="484"/>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3" name="Line 197">
              <a:extLst>
                <a:ext uri="{FF2B5EF4-FFF2-40B4-BE49-F238E27FC236}">
                  <a16:creationId xmlns:a16="http://schemas.microsoft.com/office/drawing/2014/main" id="{060BF211-A02D-472C-B145-0C4407CC3544}"/>
                </a:ext>
              </a:extLst>
            </p:cNvPr>
            <p:cNvSpPr>
              <a:spLocks noChangeShapeType="1"/>
            </p:cNvSpPr>
            <p:nvPr/>
          </p:nvSpPr>
          <p:spPr bwMode="auto">
            <a:xfrm>
              <a:off x="4464" y="1824"/>
              <a:ext cx="336" cy="432"/>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4" name="Line 198">
              <a:extLst>
                <a:ext uri="{FF2B5EF4-FFF2-40B4-BE49-F238E27FC236}">
                  <a16:creationId xmlns:a16="http://schemas.microsoft.com/office/drawing/2014/main" id="{66E7B1ED-7709-482D-8F95-1E9BDE811EF3}"/>
                </a:ext>
              </a:extLst>
            </p:cNvPr>
            <p:cNvSpPr>
              <a:spLocks noChangeShapeType="1"/>
            </p:cNvSpPr>
            <p:nvPr/>
          </p:nvSpPr>
          <p:spPr bwMode="auto">
            <a:xfrm>
              <a:off x="4547" y="1837"/>
              <a:ext cx="326" cy="419"/>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5" name="Line 199">
              <a:extLst>
                <a:ext uri="{FF2B5EF4-FFF2-40B4-BE49-F238E27FC236}">
                  <a16:creationId xmlns:a16="http://schemas.microsoft.com/office/drawing/2014/main" id="{158BA737-052A-48A1-AA90-C52A133AC464}"/>
                </a:ext>
              </a:extLst>
            </p:cNvPr>
            <p:cNvSpPr>
              <a:spLocks noChangeShapeType="1"/>
            </p:cNvSpPr>
            <p:nvPr/>
          </p:nvSpPr>
          <p:spPr bwMode="auto">
            <a:xfrm>
              <a:off x="4678" y="1894"/>
              <a:ext cx="301" cy="362"/>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6" name="Line 200">
              <a:extLst>
                <a:ext uri="{FF2B5EF4-FFF2-40B4-BE49-F238E27FC236}">
                  <a16:creationId xmlns:a16="http://schemas.microsoft.com/office/drawing/2014/main" id="{E2C5844F-72D9-47E0-BB1B-913710407E4A}"/>
                </a:ext>
              </a:extLst>
            </p:cNvPr>
            <p:cNvSpPr>
              <a:spLocks noChangeShapeType="1"/>
            </p:cNvSpPr>
            <p:nvPr/>
          </p:nvSpPr>
          <p:spPr bwMode="auto">
            <a:xfrm>
              <a:off x="4787" y="1920"/>
              <a:ext cx="288" cy="336"/>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7" name="Line 201">
              <a:extLst>
                <a:ext uri="{FF2B5EF4-FFF2-40B4-BE49-F238E27FC236}">
                  <a16:creationId xmlns:a16="http://schemas.microsoft.com/office/drawing/2014/main" id="{DBA01BE6-81F0-4503-91FA-E69134EA9F40}"/>
                </a:ext>
              </a:extLst>
            </p:cNvPr>
            <p:cNvSpPr>
              <a:spLocks noChangeShapeType="1"/>
            </p:cNvSpPr>
            <p:nvPr/>
          </p:nvSpPr>
          <p:spPr bwMode="auto">
            <a:xfrm>
              <a:off x="4944" y="1994"/>
              <a:ext cx="192" cy="240"/>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8" name="Line 202">
              <a:extLst>
                <a:ext uri="{FF2B5EF4-FFF2-40B4-BE49-F238E27FC236}">
                  <a16:creationId xmlns:a16="http://schemas.microsoft.com/office/drawing/2014/main" id="{04D50C6C-BAA1-4683-A73A-9AF916F0C36A}"/>
                </a:ext>
              </a:extLst>
            </p:cNvPr>
            <p:cNvSpPr>
              <a:spLocks noChangeShapeType="1"/>
            </p:cNvSpPr>
            <p:nvPr/>
          </p:nvSpPr>
          <p:spPr bwMode="auto">
            <a:xfrm>
              <a:off x="5053" y="2016"/>
              <a:ext cx="192" cy="240"/>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69" name="Line 203">
              <a:extLst>
                <a:ext uri="{FF2B5EF4-FFF2-40B4-BE49-F238E27FC236}">
                  <a16:creationId xmlns:a16="http://schemas.microsoft.com/office/drawing/2014/main" id="{1E747D40-CB81-48CD-8CC8-3C34BEFE91B4}"/>
                </a:ext>
              </a:extLst>
            </p:cNvPr>
            <p:cNvSpPr>
              <a:spLocks noChangeShapeType="1"/>
            </p:cNvSpPr>
            <p:nvPr/>
          </p:nvSpPr>
          <p:spPr bwMode="auto">
            <a:xfrm>
              <a:off x="5184" y="2064"/>
              <a:ext cx="144" cy="192"/>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70" name="Line 204">
              <a:extLst>
                <a:ext uri="{FF2B5EF4-FFF2-40B4-BE49-F238E27FC236}">
                  <a16:creationId xmlns:a16="http://schemas.microsoft.com/office/drawing/2014/main" id="{339C469D-D4AB-4CD8-9C0F-6768BDCDFF2D}"/>
                </a:ext>
              </a:extLst>
            </p:cNvPr>
            <p:cNvSpPr>
              <a:spLocks noChangeShapeType="1"/>
            </p:cNvSpPr>
            <p:nvPr/>
          </p:nvSpPr>
          <p:spPr bwMode="auto">
            <a:xfrm>
              <a:off x="5328" y="2112"/>
              <a:ext cx="96" cy="144"/>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2" name="Group 253">
            <a:extLst>
              <a:ext uri="{FF2B5EF4-FFF2-40B4-BE49-F238E27FC236}">
                <a16:creationId xmlns:a16="http://schemas.microsoft.com/office/drawing/2014/main" id="{6412BBFD-7A99-4AF6-87F5-0ACBFF4053F6}"/>
              </a:ext>
            </a:extLst>
          </p:cNvPr>
          <p:cNvGrpSpPr>
            <a:grpSpLocks/>
          </p:cNvGrpSpPr>
          <p:nvPr/>
        </p:nvGrpSpPr>
        <p:grpSpPr bwMode="auto">
          <a:xfrm>
            <a:off x="3957638" y="895351"/>
            <a:ext cx="3124200" cy="1641475"/>
            <a:chOff x="1488" y="528"/>
            <a:chExt cx="1968" cy="1034"/>
          </a:xfrm>
        </p:grpSpPr>
        <p:grpSp>
          <p:nvGrpSpPr>
            <p:cNvPr id="9240" name="Group 120">
              <a:extLst>
                <a:ext uri="{FF2B5EF4-FFF2-40B4-BE49-F238E27FC236}">
                  <a16:creationId xmlns:a16="http://schemas.microsoft.com/office/drawing/2014/main" id="{3922F102-C093-44D3-840E-E85998A589B2}"/>
                </a:ext>
              </a:extLst>
            </p:cNvPr>
            <p:cNvGrpSpPr>
              <a:grpSpLocks/>
            </p:cNvGrpSpPr>
            <p:nvPr/>
          </p:nvGrpSpPr>
          <p:grpSpPr bwMode="auto">
            <a:xfrm rot="10800000">
              <a:off x="1488" y="912"/>
              <a:ext cx="1968" cy="650"/>
              <a:chOff x="3813" y="1601"/>
              <a:chExt cx="1885" cy="655"/>
            </a:xfrm>
          </p:grpSpPr>
          <p:grpSp>
            <p:nvGrpSpPr>
              <p:cNvPr id="9242" name="Group 121">
                <a:extLst>
                  <a:ext uri="{FF2B5EF4-FFF2-40B4-BE49-F238E27FC236}">
                    <a16:creationId xmlns:a16="http://schemas.microsoft.com/office/drawing/2014/main" id="{68048C8F-1041-4664-8ABC-D6B5A5BA3711}"/>
                  </a:ext>
                </a:extLst>
              </p:cNvPr>
              <p:cNvGrpSpPr>
                <a:grpSpLocks/>
              </p:cNvGrpSpPr>
              <p:nvPr/>
            </p:nvGrpSpPr>
            <p:grpSpPr bwMode="auto">
              <a:xfrm rot="10800000">
                <a:off x="3813" y="1601"/>
                <a:ext cx="1885" cy="650"/>
                <a:chOff x="1523" y="1632"/>
                <a:chExt cx="1885" cy="624"/>
              </a:xfrm>
            </p:grpSpPr>
            <p:sp>
              <p:nvSpPr>
                <p:cNvPr id="9255" name="Line 122">
                  <a:extLst>
                    <a:ext uri="{FF2B5EF4-FFF2-40B4-BE49-F238E27FC236}">
                      <a16:creationId xmlns:a16="http://schemas.microsoft.com/office/drawing/2014/main" id="{5252E633-9D28-40A2-9E18-1AE1A57C4F9D}"/>
                    </a:ext>
                  </a:extLst>
                </p:cNvPr>
                <p:cNvSpPr>
                  <a:spLocks noChangeShapeType="1"/>
                </p:cNvSpPr>
                <p:nvPr/>
              </p:nvSpPr>
              <p:spPr bwMode="auto">
                <a:xfrm>
                  <a:off x="1523" y="1632"/>
                  <a:ext cx="1348" cy="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6" name="Line 123">
                  <a:extLst>
                    <a:ext uri="{FF2B5EF4-FFF2-40B4-BE49-F238E27FC236}">
                      <a16:creationId xmlns:a16="http://schemas.microsoft.com/office/drawing/2014/main" id="{8FF8DA92-DC8A-43C0-A3E5-137D00CA5AC6}"/>
                    </a:ext>
                  </a:extLst>
                </p:cNvPr>
                <p:cNvSpPr>
                  <a:spLocks noChangeShapeType="1"/>
                </p:cNvSpPr>
                <p:nvPr/>
              </p:nvSpPr>
              <p:spPr bwMode="auto">
                <a:xfrm>
                  <a:off x="2880" y="1632"/>
                  <a:ext cx="528" cy="624"/>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7" name="Line 124">
                  <a:extLst>
                    <a:ext uri="{FF2B5EF4-FFF2-40B4-BE49-F238E27FC236}">
                      <a16:creationId xmlns:a16="http://schemas.microsoft.com/office/drawing/2014/main" id="{E70CC43B-2378-427B-A1B6-FA3CA3A290E7}"/>
                    </a:ext>
                  </a:extLst>
                </p:cNvPr>
                <p:cNvSpPr>
                  <a:spLocks noChangeShapeType="1"/>
                </p:cNvSpPr>
                <p:nvPr/>
              </p:nvSpPr>
              <p:spPr bwMode="auto">
                <a:xfrm>
                  <a:off x="1549" y="1637"/>
                  <a:ext cx="1846" cy="611"/>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9243" name="Line 125">
                <a:extLst>
                  <a:ext uri="{FF2B5EF4-FFF2-40B4-BE49-F238E27FC236}">
                    <a16:creationId xmlns:a16="http://schemas.microsoft.com/office/drawing/2014/main" id="{7A65F177-EB07-444A-9AD7-F4FAFDAE688C}"/>
                  </a:ext>
                </a:extLst>
              </p:cNvPr>
              <p:cNvSpPr>
                <a:spLocks noChangeShapeType="1"/>
              </p:cNvSpPr>
              <p:nvPr/>
            </p:nvSpPr>
            <p:spPr bwMode="auto">
              <a:xfrm>
                <a:off x="3984" y="1667"/>
                <a:ext cx="480" cy="576"/>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44" name="Line 126">
                <a:extLst>
                  <a:ext uri="{FF2B5EF4-FFF2-40B4-BE49-F238E27FC236}">
                    <a16:creationId xmlns:a16="http://schemas.microsoft.com/office/drawing/2014/main" id="{DDF58579-D54E-4409-B6CB-24BA2A36765E}"/>
                  </a:ext>
                </a:extLst>
              </p:cNvPr>
              <p:cNvSpPr>
                <a:spLocks noChangeShapeType="1"/>
              </p:cNvSpPr>
              <p:nvPr/>
            </p:nvSpPr>
            <p:spPr bwMode="auto">
              <a:xfrm>
                <a:off x="4102" y="1702"/>
                <a:ext cx="445" cy="541"/>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45" name="Line 127">
                <a:extLst>
                  <a:ext uri="{FF2B5EF4-FFF2-40B4-BE49-F238E27FC236}">
                    <a16:creationId xmlns:a16="http://schemas.microsoft.com/office/drawing/2014/main" id="{26644B5F-23DE-4BEE-A30A-8B381DD6C20D}"/>
                  </a:ext>
                </a:extLst>
              </p:cNvPr>
              <p:cNvSpPr>
                <a:spLocks noChangeShapeType="1"/>
              </p:cNvSpPr>
              <p:nvPr/>
            </p:nvSpPr>
            <p:spPr bwMode="auto">
              <a:xfrm>
                <a:off x="4224" y="1728"/>
                <a:ext cx="419" cy="515"/>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46" name="Line 128">
                <a:extLst>
                  <a:ext uri="{FF2B5EF4-FFF2-40B4-BE49-F238E27FC236}">
                    <a16:creationId xmlns:a16="http://schemas.microsoft.com/office/drawing/2014/main" id="{ADFA0804-4D05-4EC6-9D61-E30396D9A19A}"/>
                  </a:ext>
                </a:extLst>
              </p:cNvPr>
              <p:cNvSpPr>
                <a:spLocks noChangeShapeType="1"/>
              </p:cNvSpPr>
              <p:nvPr/>
            </p:nvSpPr>
            <p:spPr bwMode="auto">
              <a:xfrm>
                <a:off x="4342" y="1772"/>
                <a:ext cx="397" cy="484"/>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47" name="Line 129">
                <a:extLst>
                  <a:ext uri="{FF2B5EF4-FFF2-40B4-BE49-F238E27FC236}">
                    <a16:creationId xmlns:a16="http://schemas.microsoft.com/office/drawing/2014/main" id="{284B2192-30B1-4EB7-905D-14356AA680B0}"/>
                  </a:ext>
                </a:extLst>
              </p:cNvPr>
              <p:cNvSpPr>
                <a:spLocks noChangeShapeType="1"/>
              </p:cNvSpPr>
              <p:nvPr/>
            </p:nvSpPr>
            <p:spPr bwMode="auto">
              <a:xfrm>
                <a:off x="4464" y="1824"/>
                <a:ext cx="336" cy="432"/>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48" name="Line 130">
                <a:extLst>
                  <a:ext uri="{FF2B5EF4-FFF2-40B4-BE49-F238E27FC236}">
                    <a16:creationId xmlns:a16="http://schemas.microsoft.com/office/drawing/2014/main" id="{ACC8FCBA-9464-491B-A26C-010C9B1BDF39}"/>
                  </a:ext>
                </a:extLst>
              </p:cNvPr>
              <p:cNvSpPr>
                <a:spLocks noChangeShapeType="1"/>
              </p:cNvSpPr>
              <p:nvPr/>
            </p:nvSpPr>
            <p:spPr bwMode="auto">
              <a:xfrm>
                <a:off x="4547" y="1837"/>
                <a:ext cx="326" cy="419"/>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49" name="Line 131">
                <a:extLst>
                  <a:ext uri="{FF2B5EF4-FFF2-40B4-BE49-F238E27FC236}">
                    <a16:creationId xmlns:a16="http://schemas.microsoft.com/office/drawing/2014/main" id="{10DC9E32-2B05-47F3-B890-5B958EC86D8E}"/>
                  </a:ext>
                </a:extLst>
              </p:cNvPr>
              <p:cNvSpPr>
                <a:spLocks noChangeShapeType="1"/>
              </p:cNvSpPr>
              <p:nvPr/>
            </p:nvSpPr>
            <p:spPr bwMode="auto">
              <a:xfrm>
                <a:off x="4678" y="1894"/>
                <a:ext cx="301" cy="362"/>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0" name="Line 132">
                <a:extLst>
                  <a:ext uri="{FF2B5EF4-FFF2-40B4-BE49-F238E27FC236}">
                    <a16:creationId xmlns:a16="http://schemas.microsoft.com/office/drawing/2014/main" id="{D7FD8A83-35F7-4A7C-B169-72AA1FC0B036}"/>
                  </a:ext>
                </a:extLst>
              </p:cNvPr>
              <p:cNvSpPr>
                <a:spLocks noChangeShapeType="1"/>
              </p:cNvSpPr>
              <p:nvPr/>
            </p:nvSpPr>
            <p:spPr bwMode="auto">
              <a:xfrm>
                <a:off x="4787" y="1920"/>
                <a:ext cx="288" cy="336"/>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1" name="Line 133">
                <a:extLst>
                  <a:ext uri="{FF2B5EF4-FFF2-40B4-BE49-F238E27FC236}">
                    <a16:creationId xmlns:a16="http://schemas.microsoft.com/office/drawing/2014/main" id="{89B76D78-8940-4108-9A00-CA83736D1A58}"/>
                  </a:ext>
                </a:extLst>
              </p:cNvPr>
              <p:cNvSpPr>
                <a:spLocks noChangeShapeType="1"/>
              </p:cNvSpPr>
              <p:nvPr/>
            </p:nvSpPr>
            <p:spPr bwMode="auto">
              <a:xfrm>
                <a:off x="4944" y="1994"/>
                <a:ext cx="192" cy="240"/>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2" name="Line 134">
                <a:extLst>
                  <a:ext uri="{FF2B5EF4-FFF2-40B4-BE49-F238E27FC236}">
                    <a16:creationId xmlns:a16="http://schemas.microsoft.com/office/drawing/2014/main" id="{97B1B4D0-51DF-4B22-9581-B6880F856D92}"/>
                  </a:ext>
                </a:extLst>
              </p:cNvPr>
              <p:cNvSpPr>
                <a:spLocks noChangeShapeType="1"/>
              </p:cNvSpPr>
              <p:nvPr/>
            </p:nvSpPr>
            <p:spPr bwMode="auto">
              <a:xfrm>
                <a:off x="5053" y="2016"/>
                <a:ext cx="192" cy="240"/>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3" name="Line 135">
                <a:extLst>
                  <a:ext uri="{FF2B5EF4-FFF2-40B4-BE49-F238E27FC236}">
                    <a16:creationId xmlns:a16="http://schemas.microsoft.com/office/drawing/2014/main" id="{817F076C-C02E-4F52-A9A5-85CFE2BE7E21}"/>
                  </a:ext>
                </a:extLst>
              </p:cNvPr>
              <p:cNvSpPr>
                <a:spLocks noChangeShapeType="1"/>
              </p:cNvSpPr>
              <p:nvPr/>
            </p:nvSpPr>
            <p:spPr bwMode="auto">
              <a:xfrm>
                <a:off x="5184" y="2064"/>
                <a:ext cx="144" cy="192"/>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54" name="Line 136">
                <a:extLst>
                  <a:ext uri="{FF2B5EF4-FFF2-40B4-BE49-F238E27FC236}">
                    <a16:creationId xmlns:a16="http://schemas.microsoft.com/office/drawing/2014/main" id="{7FBC0D50-F378-4180-B9C1-1A1D580614F4}"/>
                  </a:ext>
                </a:extLst>
              </p:cNvPr>
              <p:cNvSpPr>
                <a:spLocks noChangeShapeType="1"/>
              </p:cNvSpPr>
              <p:nvPr/>
            </p:nvSpPr>
            <p:spPr bwMode="auto">
              <a:xfrm>
                <a:off x="5328" y="2112"/>
                <a:ext cx="96" cy="144"/>
              </a:xfrm>
              <a:prstGeom prst="line">
                <a:avLst/>
              </a:prstGeom>
              <a:noFill/>
              <a:ln w="31750">
                <a:solidFill>
                  <a:srgbClr val="3366FF"/>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9241" name="Rectangle 205">
              <a:extLst>
                <a:ext uri="{FF2B5EF4-FFF2-40B4-BE49-F238E27FC236}">
                  <a16:creationId xmlns:a16="http://schemas.microsoft.com/office/drawing/2014/main" id="{52AC04DC-93B3-4426-85A0-E68E2FF12C54}"/>
                </a:ext>
              </a:extLst>
            </p:cNvPr>
            <p:cNvSpPr>
              <a:spLocks noChangeArrowheads="1"/>
            </p:cNvSpPr>
            <p:nvPr/>
          </p:nvSpPr>
          <p:spPr bwMode="auto">
            <a:xfrm>
              <a:off x="2945" y="528"/>
              <a:ext cx="271" cy="33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vi-VN"/>
                <a:t>B</a:t>
              </a:r>
            </a:p>
          </p:txBody>
        </p:sp>
      </p:grpSp>
      <p:sp>
        <p:nvSpPr>
          <p:cNvPr id="14543" name="Text Box 207" descr="Parchment">
            <a:extLst>
              <a:ext uri="{FF2B5EF4-FFF2-40B4-BE49-F238E27FC236}">
                <a16:creationId xmlns:a16="http://schemas.microsoft.com/office/drawing/2014/main" id="{1A6B3027-6942-4D1E-A59C-820F98F6DF31}"/>
              </a:ext>
            </a:extLst>
          </p:cNvPr>
          <p:cNvSpPr txBox="1">
            <a:spLocks noChangeArrowheads="1"/>
          </p:cNvSpPr>
          <p:nvPr/>
        </p:nvSpPr>
        <p:spPr bwMode="auto">
          <a:xfrm>
            <a:off x="1524000" y="5657851"/>
            <a:ext cx="9144000" cy="119062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3600" b="1">
                <a:solidFill>
                  <a:schemeClr val="hlink"/>
                </a:solidFill>
              </a:rPr>
              <a:t>Diện tích tam giác ADK chính là diện tích hình thang ABCD.</a:t>
            </a:r>
          </a:p>
        </p:txBody>
      </p:sp>
      <p:sp>
        <p:nvSpPr>
          <p:cNvPr id="14553" name="Text Box 217">
            <a:extLst>
              <a:ext uri="{FF2B5EF4-FFF2-40B4-BE49-F238E27FC236}">
                <a16:creationId xmlns:a16="http://schemas.microsoft.com/office/drawing/2014/main" id="{E62542AB-BDD7-4F83-B181-FD568DE96EAC}"/>
              </a:ext>
            </a:extLst>
          </p:cNvPr>
          <p:cNvSpPr txBox="1">
            <a:spLocks noChangeArrowheads="1"/>
          </p:cNvSpPr>
          <p:nvPr/>
        </p:nvSpPr>
        <p:spPr bwMode="auto">
          <a:xfrm>
            <a:off x="10231438" y="365760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K</a:t>
            </a:r>
          </a:p>
        </p:txBody>
      </p:sp>
      <p:sp>
        <p:nvSpPr>
          <p:cNvPr id="9229" name="Rectangle 257">
            <a:extLst>
              <a:ext uri="{FF2B5EF4-FFF2-40B4-BE49-F238E27FC236}">
                <a16:creationId xmlns:a16="http://schemas.microsoft.com/office/drawing/2014/main" id="{C6AAD5AC-B2FA-4CFC-B5ED-3F69D72098F8}"/>
              </a:ext>
            </a:extLst>
          </p:cNvPr>
          <p:cNvSpPr>
            <a:spLocks noChangeArrowheads="1"/>
          </p:cNvSpPr>
          <p:nvPr/>
        </p:nvSpPr>
        <p:spPr bwMode="auto">
          <a:xfrm>
            <a:off x="1524001" y="3091190"/>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vi-VN"/>
          </a:p>
        </p:txBody>
      </p:sp>
      <p:grpSp>
        <p:nvGrpSpPr>
          <p:cNvPr id="15" name="Group 267">
            <a:extLst>
              <a:ext uri="{FF2B5EF4-FFF2-40B4-BE49-F238E27FC236}">
                <a16:creationId xmlns:a16="http://schemas.microsoft.com/office/drawing/2014/main" id="{E5382AF5-D876-4B84-8BD3-BA5D9D5241A8}"/>
              </a:ext>
            </a:extLst>
          </p:cNvPr>
          <p:cNvGrpSpPr>
            <a:grpSpLocks/>
          </p:cNvGrpSpPr>
          <p:nvPr/>
        </p:nvGrpSpPr>
        <p:grpSpPr bwMode="auto">
          <a:xfrm>
            <a:off x="2438400" y="4114800"/>
            <a:ext cx="7467600" cy="1524000"/>
            <a:chOff x="480" y="2592"/>
            <a:chExt cx="4704" cy="960"/>
          </a:xfrm>
        </p:grpSpPr>
        <p:grpSp>
          <p:nvGrpSpPr>
            <p:cNvPr id="9231" name="Group 258">
              <a:extLst>
                <a:ext uri="{FF2B5EF4-FFF2-40B4-BE49-F238E27FC236}">
                  <a16:creationId xmlns:a16="http://schemas.microsoft.com/office/drawing/2014/main" id="{149CA763-2BCD-401B-B3E6-1BA07A0C3F70}"/>
                </a:ext>
              </a:extLst>
            </p:cNvPr>
            <p:cNvGrpSpPr>
              <a:grpSpLocks/>
            </p:cNvGrpSpPr>
            <p:nvPr/>
          </p:nvGrpSpPr>
          <p:grpSpPr bwMode="auto">
            <a:xfrm>
              <a:off x="480" y="2592"/>
              <a:ext cx="4704" cy="960"/>
              <a:chOff x="-130" y="956"/>
              <a:chExt cx="4704" cy="1056"/>
            </a:xfrm>
          </p:grpSpPr>
          <p:sp>
            <p:nvSpPr>
              <p:cNvPr id="9233" name="Rectangle 259">
                <a:extLst>
                  <a:ext uri="{FF2B5EF4-FFF2-40B4-BE49-F238E27FC236}">
                    <a16:creationId xmlns:a16="http://schemas.microsoft.com/office/drawing/2014/main" id="{5369DFE3-D615-436B-B826-6C72F25BABD9}"/>
                  </a:ext>
                </a:extLst>
              </p:cNvPr>
              <p:cNvSpPr>
                <a:spLocks noChangeArrowheads="1"/>
              </p:cNvSpPr>
              <p:nvPr/>
            </p:nvSpPr>
            <p:spPr bwMode="auto">
              <a:xfrm>
                <a:off x="-130" y="956"/>
                <a:ext cx="4704" cy="1056"/>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vi-VN"/>
              </a:p>
            </p:txBody>
          </p:sp>
          <p:grpSp>
            <p:nvGrpSpPr>
              <p:cNvPr id="9234" name="Group 260">
                <a:extLst>
                  <a:ext uri="{FF2B5EF4-FFF2-40B4-BE49-F238E27FC236}">
                    <a16:creationId xmlns:a16="http://schemas.microsoft.com/office/drawing/2014/main" id="{526DFAFD-6CB0-4CFA-9BD3-6FAD28AB303C}"/>
                  </a:ext>
                </a:extLst>
              </p:cNvPr>
              <p:cNvGrpSpPr>
                <a:grpSpLocks/>
              </p:cNvGrpSpPr>
              <p:nvPr/>
            </p:nvGrpSpPr>
            <p:grpSpPr bwMode="auto">
              <a:xfrm>
                <a:off x="91" y="1104"/>
                <a:ext cx="4370" cy="834"/>
                <a:chOff x="91" y="1104"/>
                <a:chExt cx="4370" cy="834"/>
              </a:xfrm>
            </p:grpSpPr>
            <p:sp>
              <p:nvSpPr>
                <p:cNvPr id="9235" name="Text Box 261">
                  <a:extLst>
                    <a:ext uri="{FF2B5EF4-FFF2-40B4-BE49-F238E27FC236}">
                      <a16:creationId xmlns:a16="http://schemas.microsoft.com/office/drawing/2014/main" id="{90A2ADDD-E67B-4A0F-B0A7-C37449AA7F04}"/>
                    </a:ext>
                  </a:extLst>
                </p:cNvPr>
                <p:cNvSpPr txBox="1">
                  <a:spLocks noChangeArrowheads="1"/>
                </p:cNvSpPr>
                <p:nvPr/>
              </p:nvSpPr>
              <p:spPr bwMode="auto">
                <a:xfrm>
                  <a:off x="91" y="1113"/>
                  <a:ext cx="2208" cy="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600" b="1">
                      <a:solidFill>
                        <a:srgbClr val="5417CF"/>
                      </a:solidFill>
                    </a:rPr>
                    <a:t>Diện tích hình thang ABCD </a:t>
                  </a:r>
                </a:p>
              </p:txBody>
            </p:sp>
            <p:sp>
              <p:nvSpPr>
                <p:cNvPr id="9236" name="Text Box 262">
                  <a:extLst>
                    <a:ext uri="{FF2B5EF4-FFF2-40B4-BE49-F238E27FC236}">
                      <a16:creationId xmlns:a16="http://schemas.microsoft.com/office/drawing/2014/main" id="{C1E19F92-C1C4-42E3-9372-1F21DF06F6C2}"/>
                    </a:ext>
                  </a:extLst>
                </p:cNvPr>
                <p:cNvSpPr txBox="1">
                  <a:spLocks noChangeArrowheads="1"/>
                </p:cNvSpPr>
                <p:nvPr/>
              </p:nvSpPr>
              <p:spPr bwMode="auto">
                <a:xfrm>
                  <a:off x="2370" y="1104"/>
                  <a:ext cx="2091" cy="40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200" b="1">
                      <a:solidFill>
                        <a:srgbClr val="5417CF"/>
                      </a:solidFill>
                    </a:rPr>
                    <a:t>(DC + AB)    AH</a:t>
                  </a:r>
                </a:p>
              </p:txBody>
            </p:sp>
            <p:sp>
              <p:nvSpPr>
                <p:cNvPr id="9237" name="Text Box 263">
                  <a:extLst>
                    <a:ext uri="{FF2B5EF4-FFF2-40B4-BE49-F238E27FC236}">
                      <a16:creationId xmlns:a16="http://schemas.microsoft.com/office/drawing/2014/main" id="{7A1D9A65-836C-4BAB-A17C-55B311DDF297}"/>
                    </a:ext>
                  </a:extLst>
                </p:cNvPr>
                <p:cNvSpPr txBox="1">
                  <a:spLocks noChangeArrowheads="1"/>
                </p:cNvSpPr>
                <p:nvPr/>
              </p:nvSpPr>
              <p:spPr bwMode="auto">
                <a:xfrm>
                  <a:off x="2642" y="1510"/>
                  <a:ext cx="1173" cy="40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3200" b="1">
                      <a:solidFill>
                        <a:srgbClr val="5417CF"/>
                      </a:solidFill>
                    </a:rPr>
                    <a:t>2</a:t>
                  </a:r>
                </a:p>
              </p:txBody>
            </p:sp>
            <p:sp>
              <p:nvSpPr>
                <p:cNvPr id="9238" name="Line 264">
                  <a:extLst>
                    <a:ext uri="{FF2B5EF4-FFF2-40B4-BE49-F238E27FC236}">
                      <a16:creationId xmlns:a16="http://schemas.microsoft.com/office/drawing/2014/main" id="{0874F18B-554B-4957-BED9-92FE22FF0EF3}"/>
                    </a:ext>
                  </a:extLst>
                </p:cNvPr>
                <p:cNvSpPr>
                  <a:spLocks noChangeShapeType="1"/>
                </p:cNvSpPr>
                <p:nvPr/>
              </p:nvSpPr>
              <p:spPr bwMode="auto">
                <a:xfrm>
                  <a:off x="2659" y="1506"/>
                  <a:ext cx="1296"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9239" name="Text Box 265">
                  <a:extLst>
                    <a:ext uri="{FF2B5EF4-FFF2-40B4-BE49-F238E27FC236}">
                      <a16:creationId xmlns:a16="http://schemas.microsoft.com/office/drawing/2014/main" id="{601B603E-270E-420E-9370-749C1B8BE88E}"/>
                    </a:ext>
                  </a:extLst>
                </p:cNvPr>
                <p:cNvSpPr txBox="1">
                  <a:spLocks noChangeArrowheads="1"/>
                </p:cNvSpPr>
                <p:nvPr/>
              </p:nvSpPr>
              <p:spPr bwMode="auto">
                <a:xfrm>
                  <a:off x="2064" y="1297"/>
                  <a:ext cx="336" cy="44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600" b="1">
                      <a:solidFill>
                        <a:srgbClr val="5417CF"/>
                      </a:solidFill>
                    </a:rPr>
                    <a:t>=</a:t>
                  </a:r>
                </a:p>
              </p:txBody>
            </p:sp>
          </p:grpSp>
        </p:grpSp>
        <p:graphicFrame>
          <p:nvGraphicFramePr>
            <p:cNvPr id="9232" name="Object 266">
              <a:extLst>
                <a:ext uri="{FF2B5EF4-FFF2-40B4-BE49-F238E27FC236}">
                  <a16:creationId xmlns:a16="http://schemas.microsoft.com/office/drawing/2014/main" id="{719F46A0-36A9-47BD-95FB-EB9EB16AFCF7}"/>
                </a:ext>
              </a:extLst>
            </p:cNvPr>
            <p:cNvGraphicFramePr>
              <a:graphicFrameLocks noChangeAspect="1"/>
            </p:cNvGraphicFramePr>
            <p:nvPr/>
          </p:nvGraphicFramePr>
          <p:xfrm>
            <a:off x="4235" y="2784"/>
            <a:ext cx="210" cy="240"/>
          </p:xfrm>
          <a:graphic>
            <a:graphicData uri="http://schemas.openxmlformats.org/presentationml/2006/ole">
              <mc:AlternateContent xmlns:mc="http://schemas.openxmlformats.org/markup-compatibility/2006">
                <mc:Choice xmlns:v="urn:schemas-microsoft-com:vml" Requires="v">
                  <p:oleObj spid="_x0000_s2050" r:id="rId4" imgW="114102" imgH="126780" progId="Equation.3">
                    <p:embed/>
                  </p:oleObj>
                </mc:Choice>
                <mc:Fallback>
                  <p:oleObj r:id="rId4" imgW="114102" imgH="126780" progId="Equation.3">
                    <p:embed/>
                    <p:pic>
                      <p:nvPicPr>
                        <p:cNvPr id="9232" name="Object 266">
                          <a:extLst>
                            <a:ext uri="{FF2B5EF4-FFF2-40B4-BE49-F238E27FC236}">
                              <a16:creationId xmlns:a16="http://schemas.microsoft.com/office/drawing/2014/main" id="{719F46A0-36A9-47BD-95FB-EB9EB16AFC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 y="2784"/>
                          <a:ext cx="21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nodeType="afterGroup">
                            <p:stCondLst>
                              <p:cond delay="1"/>
                            </p:stCondLst>
                            <p:childTnLst>
                              <p:par>
                                <p:cTn id="8" presetID="18" presetClass="entr" presetSubtype="3"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upRight)">
                                      <p:cBhvr>
                                        <p:cTn id="10" dur="1000"/>
                                        <p:tgtEl>
                                          <p:spTgt spid="6"/>
                                        </p:tgtEl>
                                      </p:cBhvr>
                                    </p:animEffect>
                                  </p:childTnLst>
                                </p:cTn>
                              </p:par>
                              <p:par>
                                <p:cTn id="11" presetID="8" presetClass="exit" presetSubtype="16" fill="hold" nodeType="withEffect">
                                  <p:stCondLst>
                                    <p:cond delay="0"/>
                                  </p:stCondLst>
                                  <p:childTnLst>
                                    <p:animEffect transition="out" filter="diamond(in)">
                                      <p:cBhvr>
                                        <p:cTn id="12" dur="1000"/>
                                        <p:tgtEl>
                                          <p:spTgt spid="6"/>
                                        </p:tgtEl>
                                      </p:cBhvr>
                                    </p:animEffect>
                                    <p:set>
                                      <p:cBhvr>
                                        <p:cTn id="13" dur="1" fill="hold">
                                          <p:stCondLst>
                                            <p:cond delay="999"/>
                                          </p:stCondLst>
                                        </p:cTn>
                                        <p:tgtEl>
                                          <p:spTgt spid="6"/>
                                        </p:tgtEl>
                                        <p:attrNameLst>
                                          <p:attrName>style.visibility</p:attrName>
                                        </p:attrNameLst>
                                      </p:cBhvr>
                                      <p:to>
                                        <p:strVal val="hidden"/>
                                      </p:to>
                                    </p:set>
                                  </p:childTnLst>
                                </p:cTn>
                              </p:par>
                              <p:par>
                                <p:cTn id="14" presetID="4" presetClass="exit" presetSubtype="16" fill="hold" grpId="0" nodeType="withEffect">
                                  <p:stCondLst>
                                    <p:cond delay="0"/>
                                  </p:stCondLst>
                                  <p:childTnLst>
                                    <p:animEffect transition="out" filter="box(in)">
                                      <p:cBhvr>
                                        <p:cTn id="15" dur="500"/>
                                        <p:tgtEl>
                                          <p:spTgt spid="14553"/>
                                        </p:tgtEl>
                                      </p:cBhvr>
                                    </p:animEffect>
                                    <p:set>
                                      <p:cBhvr>
                                        <p:cTn id="16" dur="1" fill="hold">
                                          <p:stCondLst>
                                            <p:cond delay="499"/>
                                          </p:stCondLst>
                                        </p:cTn>
                                        <p:tgtEl>
                                          <p:spTgt spid="14553"/>
                                        </p:tgtEl>
                                        <p:attrNameLst>
                                          <p:attrName>style.visibility</p:attrName>
                                        </p:attrNameLst>
                                      </p:cBhvr>
                                      <p:to>
                                        <p:strVal val="hidden"/>
                                      </p:to>
                                    </p:set>
                                  </p:childTnLst>
                                </p:cTn>
                              </p:par>
                            </p:childTnLst>
                          </p:cTn>
                        </p:par>
                        <p:par>
                          <p:cTn id="17" fill="hold" nodeType="afterGroup">
                            <p:stCondLst>
                              <p:cond delay="1001"/>
                            </p:stCondLst>
                            <p:childTnLst>
                              <p:par>
                                <p:cTn id="18" presetID="18" presetClass="entr" presetSubtype="3"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upRight)">
                                      <p:cBhvr>
                                        <p:cTn id="20" dur="1000"/>
                                        <p:tgtEl>
                                          <p:spTgt spid="8"/>
                                        </p:tgtEl>
                                      </p:cBhvr>
                                    </p:animEffect>
                                  </p:childTnLst>
                                </p:cTn>
                              </p:par>
                              <p:par>
                                <p:cTn id="21" presetID="8" presetClass="exit" presetSubtype="16" fill="hold" nodeType="withEffect">
                                  <p:stCondLst>
                                    <p:cond delay="0"/>
                                  </p:stCondLst>
                                  <p:childTnLst>
                                    <p:animEffect transition="out" filter="diamond(in)">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childTnLst>
                          </p:cTn>
                        </p:par>
                        <p:par>
                          <p:cTn id="24" fill="hold" nodeType="afterGroup">
                            <p:stCondLst>
                              <p:cond delay="2001"/>
                            </p:stCondLst>
                            <p:childTnLst>
                              <p:par>
                                <p:cTn id="25" presetID="18" presetClass="entr" presetSubtype="3"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upRight)">
                                      <p:cBhvr>
                                        <p:cTn id="27" dur="1000"/>
                                        <p:tgtEl>
                                          <p:spTgt spid="10"/>
                                        </p:tgtEl>
                                      </p:cBhvr>
                                    </p:animEffect>
                                  </p:childTnLst>
                                </p:cTn>
                              </p:par>
                              <p:par>
                                <p:cTn id="28" presetID="8" presetClass="exit" presetSubtype="16" fill="hold" nodeType="withEffect">
                                  <p:stCondLst>
                                    <p:cond delay="0"/>
                                  </p:stCondLst>
                                  <p:childTnLst>
                                    <p:animEffect transition="out" filter="diamond(in)">
                                      <p:cBhvr>
                                        <p:cTn id="29" dur="1000"/>
                                        <p:tgtEl>
                                          <p:spTgt spid="10"/>
                                        </p:tgtEl>
                                      </p:cBhvr>
                                    </p:animEffect>
                                    <p:set>
                                      <p:cBhvr>
                                        <p:cTn id="30" dur="1" fill="hold">
                                          <p:stCondLst>
                                            <p:cond delay="999"/>
                                          </p:stCondLst>
                                        </p:cTn>
                                        <p:tgtEl>
                                          <p:spTgt spid="10"/>
                                        </p:tgtEl>
                                        <p:attrNameLst>
                                          <p:attrName>style.visibility</p:attrName>
                                        </p:attrNameLst>
                                      </p:cBhvr>
                                      <p:to>
                                        <p:strVal val="hidden"/>
                                      </p:to>
                                    </p:set>
                                  </p:childTnLst>
                                </p:cTn>
                              </p:par>
                            </p:childTnLst>
                          </p:cTn>
                        </p:par>
                        <p:par>
                          <p:cTn id="31" fill="hold" nodeType="afterGroup">
                            <p:stCondLst>
                              <p:cond delay="3001"/>
                            </p:stCondLst>
                            <p:childTnLst>
                              <p:par>
                                <p:cTn id="32" presetID="4" presetClass="entr" presetSubtype="16"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ox(in)">
                                      <p:cBhvr>
                                        <p:cTn id="34" dur="500"/>
                                        <p:tgtEl>
                                          <p:spTgt spid="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4543"/>
                                        </p:tgtEl>
                                        <p:attrNameLst>
                                          <p:attrName>style.visibility</p:attrName>
                                        </p:attrNameLst>
                                      </p:cBhvr>
                                      <p:to>
                                        <p:strVal val="visible"/>
                                      </p:to>
                                    </p:set>
                                    <p:animEffect transition="in" filter="slide(fromBottom)">
                                      <p:cBhvr>
                                        <p:cTn id="45" dur="500"/>
                                        <p:tgtEl>
                                          <p:spTgt spid="14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3" grpId="0" animBg="1"/>
      <p:bldP spid="145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9">
            <a:extLst>
              <a:ext uri="{FF2B5EF4-FFF2-40B4-BE49-F238E27FC236}">
                <a16:creationId xmlns:a16="http://schemas.microsoft.com/office/drawing/2014/main" id="{FBC62EFE-BEBE-406D-BF0E-49A3FFD18A41}"/>
              </a:ext>
            </a:extLst>
          </p:cNvPr>
          <p:cNvSpPr txBox="1">
            <a:spLocks noChangeArrowheads="1"/>
          </p:cNvSpPr>
          <p:nvPr/>
        </p:nvSpPr>
        <p:spPr bwMode="auto">
          <a:xfrm>
            <a:off x="8915400" y="9144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B</a:t>
            </a:r>
          </a:p>
        </p:txBody>
      </p:sp>
      <p:sp>
        <p:nvSpPr>
          <p:cNvPr id="10243" name="Text Box 40">
            <a:extLst>
              <a:ext uri="{FF2B5EF4-FFF2-40B4-BE49-F238E27FC236}">
                <a16:creationId xmlns:a16="http://schemas.microsoft.com/office/drawing/2014/main" id="{59BFFEA1-4B36-4672-B2D3-4AD505CD0C47}"/>
              </a:ext>
            </a:extLst>
          </p:cNvPr>
          <p:cNvSpPr txBox="1">
            <a:spLocks noChangeArrowheads="1"/>
          </p:cNvSpPr>
          <p:nvPr/>
        </p:nvSpPr>
        <p:spPr bwMode="auto">
          <a:xfrm>
            <a:off x="10287000" y="3414713"/>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C</a:t>
            </a:r>
          </a:p>
        </p:txBody>
      </p:sp>
      <p:sp>
        <p:nvSpPr>
          <p:cNvPr id="10244" name="Text Box 41">
            <a:extLst>
              <a:ext uri="{FF2B5EF4-FFF2-40B4-BE49-F238E27FC236}">
                <a16:creationId xmlns:a16="http://schemas.microsoft.com/office/drawing/2014/main" id="{95C549AE-BFB5-4ACD-AEC6-290F856A6156}"/>
              </a:ext>
            </a:extLst>
          </p:cNvPr>
          <p:cNvSpPr txBox="1">
            <a:spLocks noChangeArrowheads="1"/>
          </p:cNvSpPr>
          <p:nvPr/>
        </p:nvSpPr>
        <p:spPr bwMode="auto">
          <a:xfrm>
            <a:off x="5943600" y="34432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D</a:t>
            </a:r>
          </a:p>
        </p:txBody>
      </p:sp>
      <p:sp>
        <p:nvSpPr>
          <p:cNvPr id="10245" name="Text Box 42">
            <a:extLst>
              <a:ext uri="{FF2B5EF4-FFF2-40B4-BE49-F238E27FC236}">
                <a16:creationId xmlns:a16="http://schemas.microsoft.com/office/drawing/2014/main" id="{56C4F7F3-64D5-4908-9D64-6B6B078FE8E3}"/>
              </a:ext>
            </a:extLst>
          </p:cNvPr>
          <p:cNvSpPr txBox="1">
            <a:spLocks noChangeArrowheads="1"/>
          </p:cNvSpPr>
          <p:nvPr/>
        </p:nvSpPr>
        <p:spPr bwMode="auto">
          <a:xfrm>
            <a:off x="6781800" y="351948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H</a:t>
            </a:r>
          </a:p>
        </p:txBody>
      </p:sp>
      <p:sp>
        <p:nvSpPr>
          <p:cNvPr id="10246" name="Text Box 43">
            <a:extLst>
              <a:ext uri="{FF2B5EF4-FFF2-40B4-BE49-F238E27FC236}">
                <a16:creationId xmlns:a16="http://schemas.microsoft.com/office/drawing/2014/main" id="{68937CA4-640A-40A3-8ECB-0F28266C5AA3}"/>
              </a:ext>
            </a:extLst>
          </p:cNvPr>
          <p:cNvSpPr txBox="1">
            <a:spLocks noChangeArrowheads="1"/>
          </p:cNvSpPr>
          <p:nvPr/>
        </p:nvSpPr>
        <p:spPr bwMode="auto">
          <a:xfrm>
            <a:off x="6629400" y="9144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A</a:t>
            </a:r>
          </a:p>
        </p:txBody>
      </p:sp>
      <p:grpSp>
        <p:nvGrpSpPr>
          <p:cNvPr id="10247" name="Group 44">
            <a:extLst>
              <a:ext uri="{FF2B5EF4-FFF2-40B4-BE49-F238E27FC236}">
                <a16:creationId xmlns:a16="http://schemas.microsoft.com/office/drawing/2014/main" id="{972396A6-2040-4701-AE57-344217F31140}"/>
              </a:ext>
            </a:extLst>
          </p:cNvPr>
          <p:cNvGrpSpPr>
            <a:grpSpLocks/>
          </p:cNvGrpSpPr>
          <p:nvPr/>
        </p:nvGrpSpPr>
        <p:grpSpPr bwMode="auto">
          <a:xfrm>
            <a:off x="6248400" y="1371600"/>
            <a:ext cx="4191000" cy="2057400"/>
            <a:chOff x="1008" y="864"/>
            <a:chExt cx="3108" cy="1296"/>
          </a:xfrm>
        </p:grpSpPr>
        <p:grpSp>
          <p:nvGrpSpPr>
            <p:cNvPr id="10273" name="Group 45">
              <a:extLst>
                <a:ext uri="{FF2B5EF4-FFF2-40B4-BE49-F238E27FC236}">
                  <a16:creationId xmlns:a16="http://schemas.microsoft.com/office/drawing/2014/main" id="{6BB65CB1-62EF-4012-AAB5-52B9F0AC2C5B}"/>
                </a:ext>
              </a:extLst>
            </p:cNvPr>
            <p:cNvGrpSpPr>
              <a:grpSpLocks/>
            </p:cNvGrpSpPr>
            <p:nvPr/>
          </p:nvGrpSpPr>
          <p:grpSpPr bwMode="auto">
            <a:xfrm>
              <a:off x="1008" y="864"/>
              <a:ext cx="3108" cy="1296"/>
              <a:chOff x="876" y="1824"/>
              <a:chExt cx="3108" cy="1296"/>
            </a:xfrm>
          </p:grpSpPr>
          <p:sp>
            <p:nvSpPr>
              <p:cNvPr id="10278" name="Line 46">
                <a:extLst>
                  <a:ext uri="{FF2B5EF4-FFF2-40B4-BE49-F238E27FC236}">
                    <a16:creationId xmlns:a16="http://schemas.microsoft.com/office/drawing/2014/main" id="{176ADDB4-8958-4481-B3EA-A154FAF607D2}"/>
                  </a:ext>
                </a:extLst>
              </p:cNvPr>
              <p:cNvSpPr>
                <a:spLocks noChangeShapeType="1"/>
              </p:cNvSpPr>
              <p:nvPr/>
            </p:nvSpPr>
            <p:spPr bwMode="auto">
              <a:xfrm>
                <a:off x="1513" y="1824"/>
                <a:ext cx="134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79" name="Line 47">
                <a:extLst>
                  <a:ext uri="{FF2B5EF4-FFF2-40B4-BE49-F238E27FC236}">
                    <a16:creationId xmlns:a16="http://schemas.microsoft.com/office/drawing/2014/main" id="{E22373FB-117B-4373-8F49-621877B41888}"/>
                  </a:ext>
                </a:extLst>
              </p:cNvPr>
              <p:cNvSpPr>
                <a:spLocks noChangeShapeType="1"/>
              </p:cNvSpPr>
              <p:nvPr/>
            </p:nvSpPr>
            <p:spPr bwMode="auto">
              <a:xfrm flipH="1">
                <a:off x="876" y="1824"/>
                <a:ext cx="637" cy="12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80" name="Line 48">
                <a:extLst>
                  <a:ext uri="{FF2B5EF4-FFF2-40B4-BE49-F238E27FC236}">
                    <a16:creationId xmlns:a16="http://schemas.microsoft.com/office/drawing/2014/main" id="{79B3E71F-CE29-4644-B79C-7132A9361EA2}"/>
                  </a:ext>
                </a:extLst>
              </p:cNvPr>
              <p:cNvSpPr>
                <a:spLocks noChangeShapeType="1"/>
              </p:cNvSpPr>
              <p:nvPr/>
            </p:nvSpPr>
            <p:spPr bwMode="auto">
              <a:xfrm>
                <a:off x="2861" y="1824"/>
                <a:ext cx="1123" cy="12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81" name="Line 49">
                <a:extLst>
                  <a:ext uri="{FF2B5EF4-FFF2-40B4-BE49-F238E27FC236}">
                    <a16:creationId xmlns:a16="http://schemas.microsoft.com/office/drawing/2014/main" id="{C8DB277D-298C-41B5-B968-EB0891291E19}"/>
                  </a:ext>
                </a:extLst>
              </p:cNvPr>
              <p:cNvSpPr>
                <a:spLocks noChangeShapeType="1"/>
              </p:cNvSpPr>
              <p:nvPr/>
            </p:nvSpPr>
            <p:spPr bwMode="auto">
              <a:xfrm>
                <a:off x="876" y="3120"/>
                <a:ext cx="310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0274" name="Line 50">
              <a:extLst>
                <a:ext uri="{FF2B5EF4-FFF2-40B4-BE49-F238E27FC236}">
                  <a16:creationId xmlns:a16="http://schemas.microsoft.com/office/drawing/2014/main" id="{850AFFFB-ACA5-4995-9600-737327CCE229}"/>
                </a:ext>
              </a:extLst>
            </p:cNvPr>
            <p:cNvSpPr>
              <a:spLocks noChangeShapeType="1"/>
            </p:cNvSpPr>
            <p:nvPr/>
          </p:nvSpPr>
          <p:spPr bwMode="auto">
            <a:xfrm>
              <a:off x="1637" y="864"/>
              <a:ext cx="0" cy="1296"/>
            </a:xfrm>
            <a:prstGeom prst="line">
              <a:avLst/>
            </a:prstGeom>
            <a:noFill/>
            <a:ln w="444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vi-VN"/>
            </a:p>
          </p:txBody>
        </p:sp>
        <p:grpSp>
          <p:nvGrpSpPr>
            <p:cNvPr id="10275" name="Group 51">
              <a:extLst>
                <a:ext uri="{FF2B5EF4-FFF2-40B4-BE49-F238E27FC236}">
                  <a16:creationId xmlns:a16="http://schemas.microsoft.com/office/drawing/2014/main" id="{3E75641D-89B3-43F6-B1CD-5BDCBE22729F}"/>
                </a:ext>
              </a:extLst>
            </p:cNvPr>
            <p:cNvGrpSpPr>
              <a:grpSpLocks/>
            </p:cNvGrpSpPr>
            <p:nvPr/>
          </p:nvGrpSpPr>
          <p:grpSpPr bwMode="auto">
            <a:xfrm>
              <a:off x="1647" y="1982"/>
              <a:ext cx="144" cy="144"/>
              <a:chOff x="1872" y="3024"/>
              <a:chExt cx="144" cy="144"/>
            </a:xfrm>
          </p:grpSpPr>
          <p:sp>
            <p:nvSpPr>
              <p:cNvPr id="10276" name="Line 52">
                <a:extLst>
                  <a:ext uri="{FF2B5EF4-FFF2-40B4-BE49-F238E27FC236}">
                    <a16:creationId xmlns:a16="http://schemas.microsoft.com/office/drawing/2014/main" id="{4FF41D90-5422-402E-BFCB-0A6A99E4DCBA}"/>
                  </a:ext>
                </a:extLst>
              </p:cNvPr>
              <p:cNvSpPr>
                <a:spLocks noChangeShapeType="1"/>
              </p:cNvSpPr>
              <p:nvPr/>
            </p:nvSpPr>
            <p:spPr bwMode="auto">
              <a:xfrm>
                <a:off x="1872" y="3024"/>
                <a:ext cx="144"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77" name="Line 53">
                <a:extLst>
                  <a:ext uri="{FF2B5EF4-FFF2-40B4-BE49-F238E27FC236}">
                    <a16:creationId xmlns:a16="http://schemas.microsoft.com/office/drawing/2014/main" id="{FBA4CFE0-C84A-4BB4-A3C7-94CD166465F3}"/>
                  </a:ext>
                </a:extLst>
              </p:cNvPr>
              <p:cNvSpPr>
                <a:spLocks noChangeShapeType="1"/>
              </p:cNvSpPr>
              <p:nvPr/>
            </p:nvSpPr>
            <p:spPr bwMode="auto">
              <a:xfrm>
                <a:off x="2016" y="3024"/>
                <a:ext cx="0" cy="14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grpSp>
      </p:grpSp>
      <p:sp>
        <p:nvSpPr>
          <p:cNvPr id="19510" name="Text Box 54">
            <a:extLst>
              <a:ext uri="{FF2B5EF4-FFF2-40B4-BE49-F238E27FC236}">
                <a16:creationId xmlns:a16="http://schemas.microsoft.com/office/drawing/2014/main" id="{EE0BB624-D61E-44DD-A973-8888DB2B733F}"/>
              </a:ext>
            </a:extLst>
          </p:cNvPr>
          <p:cNvSpPr txBox="1">
            <a:spLocks noChangeArrowheads="1"/>
          </p:cNvSpPr>
          <p:nvPr/>
        </p:nvSpPr>
        <p:spPr bwMode="auto">
          <a:xfrm>
            <a:off x="8001000" y="685801"/>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solidFill>
                  <a:srgbClr val="D54011"/>
                </a:solidFill>
              </a:rPr>
              <a:t>b</a:t>
            </a:r>
          </a:p>
        </p:txBody>
      </p:sp>
      <p:sp>
        <p:nvSpPr>
          <p:cNvPr id="19511" name="AutoShape 55">
            <a:extLst>
              <a:ext uri="{FF2B5EF4-FFF2-40B4-BE49-F238E27FC236}">
                <a16:creationId xmlns:a16="http://schemas.microsoft.com/office/drawing/2014/main" id="{8006D351-75BE-4EE7-8B04-30A5597B1B9B}"/>
              </a:ext>
            </a:extLst>
          </p:cNvPr>
          <p:cNvSpPr>
            <a:spLocks/>
          </p:cNvSpPr>
          <p:nvPr/>
        </p:nvSpPr>
        <p:spPr bwMode="auto">
          <a:xfrm rot="16200000">
            <a:off x="7886700" y="266700"/>
            <a:ext cx="228600" cy="1828800"/>
          </a:xfrm>
          <a:prstGeom prst="rightBrace">
            <a:avLst>
              <a:gd name="adj1" fmla="val 66630"/>
              <a:gd name="adj2" fmla="val 50000"/>
            </a:avLst>
          </a:prstGeom>
          <a:noFill/>
          <a:ln w="127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endParaRPr lang="vi-VN" altLang="vi-VN" b="1"/>
          </a:p>
        </p:txBody>
      </p:sp>
      <p:sp>
        <p:nvSpPr>
          <p:cNvPr id="19512" name="Text Box 56">
            <a:extLst>
              <a:ext uri="{FF2B5EF4-FFF2-40B4-BE49-F238E27FC236}">
                <a16:creationId xmlns:a16="http://schemas.microsoft.com/office/drawing/2014/main" id="{4F49FBE6-D1FA-44E4-8FE1-FF74ED54DE35}"/>
              </a:ext>
            </a:extLst>
          </p:cNvPr>
          <p:cNvSpPr txBox="1">
            <a:spLocks noChangeArrowheads="1"/>
          </p:cNvSpPr>
          <p:nvPr/>
        </p:nvSpPr>
        <p:spPr bwMode="auto">
          <a:xfrm>
            <a:off x="7467600" y="2132013"/>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solidFill>
                  <a:srgbClr val="D54011"/>
                </a:solidFill>
              </a:rPr>
              <a:t>h</a:t>
            </a:r>
          </a:p>
        </p:txBody>
      </p:sp>
      <p:sp>
        <p:nvSpPr>
          <p:cNvPr id="9227" name="AutoShape 57">
            <a:extLst>
              <a:ext uri="{FF2B5EF4-FFF2-40B4-BE49-F238E27FC236}">
                <a16:creationId xmlns:a16="http://schemas.microsoft.com/office/drawing/2014/main" id="{4FF55611-9B66-4E70-9616-5B740AF72F97}"/>
              </a:ext>
            </a:extLst>
          </p:cNvPr>
          <p:cNvSpPr>
            <a:spLocks/>
          </p:cNvSpPr>
          <p:nvPr/>
        </p:nvSpPr>
        <p:spPr bwMode="auto">
          <a:xfrm rot="5400000">
            <a:off x="8289132" y="1537495"/>
            <a:ext cx="101600" cy="4033837"/>
          </a:xfrm>
          <a:prstGeom prst="rightBrace">
            <a:avLst>
              <a:gd name="adj1" fmla="val 330676"/>
              <a:gd name="adj2" fmla="val 50000"/>
            </a:avLst>
          </a:prstGeom>
          <a:noFill/>
          <a:ln w="127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endParaRPr lang="vi-VN" altLang="vi-VN" b="1"/>
          </a:p>
        </p:txBody>
      </p:sp>
      <p:sp>
        <p:nvSpPr>
          <p:cNvPr id="19514" name="Text Box 58">
            <a:extLst>
              <a:ext uri="{FF2B5EF4-FFF2-40B4-BE49-F238E27FC236}">
                <a16:creationId xmlns:a16="http://schemas.microsoft.com/office/drawing/2014/main" id="{382C066B-34F5-455C-9BC3-5F71304ED2CC}"/>
              </a:ext>
            </a:extLst>
          </p:cNvPr>
          <p:cNvSpPr txBox="1">
            <a:spLocks noChangeArrowheads="1"/>
          </p:cNvSpPr>
          <p:nvPr/>
        </p:nvSpPr>
        <p:spPr bwMode="auto">
          <a:xfrm>
            <a:off x="8077200" y="3627438"/>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solidFill>
                  <a:srgbClr val="D54011"/>
                </a:solidFill>
              </a:rPr>
              <a:t>a</a:t>
            </a:r>
          </a:p>
        </p:txBody>
      </p:sp>
      <p:sp>
        <p:nvSpPr>
          <p:cNvPr id="19515" name="AutoShape 59">
            <a:extLst>
              <a:ext uri="{FF2B5EF4-FFF2-40B4-BE49-F238E27FC236}">
                <a16:creationId xmlns:a16="http://schemas.microsoft.com/office/drawing/2014/main" id="{DCE213C5-70F3-4FE7-9C70-D9DF478A9B33}"/>
              </a:ext>
            </a:extLst>
          </p:cNvPr>
          <p:cNvSpPr>
            <a:spLocks/>
          </p:cNvSpPr>
          <p:nvPr/>
        </p:nvSpPr>
        <p:spPr bwMode="auto">
          <a:xfrm>
            <a:off x="7177088" y="1414463"/>
            <a:ext cx="214312" cy="1973262"/>
          </a:xfrm>
          <a:prstGeom prst="rightBrace">
            <a:avLst>
              <a:gd name="adj1" fmla="val 76686"/>
              <a:gd name="adj2" fmla="val 50000"/>
            </a:avLst>
          </a:prstGeom>
          <a:noFill/>
          <a:ln w="127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vi-VN"/>
          </a:p>
        </p:txBody>
      </p:sp>
      <p:sp>
        <p:nvSpPr>
          <p:cNvPr id="19516" name="Text Box 60">
            <a:extLst>
              <a:ext uri="{FF2B5EF4-FFF2-40B4-BE49-F238E27FC236}">
                <a16:creationId xmlns:a16="http://schemas.microsoft.com/office/drawing/2014/main" id="{BA8A7B66-0651-470C-AFB1-DC0122C9266C}"/>
              </a:ext>
            </a:extLst>
          </p:cNvPr>
          <p:cNvSpPr txBox="1">
            <a:spLocks noChangeArrowheads="1"/>
          </p:cNvSpPr>
          <p:nvPr/>
        </p:nvSpPr>
        <p:spPr bwMode="auto">
          <a:xfrm>
            <a:off x="1752600" y="5638801"/>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600" b="1">
                <a:solidFill>
                  <a:srgbClr val="FF0066"/>
                </a:solidFill>
              </a:rPr>
              <a:t>S</a:t>
            </a:r>
            <a:r>
              <a:rPr lang="en-US" altLang="vi-VN" sz="4000" b="1">
                <a:solidFill>
                  <a:srgbClr val="5417CF"/>
                </a:solidFill>
              </a:rPr>
              <a:t> </a:t>
            </a:r>
            <a:r>
              <a:rPr lang="en-US" altLang="vi-VN" b="1">
                <a:solidFill>
                  <a:srgbClr val="5417CF"/>
                </a:solidFill>
              </a:rPr>
              <a:t>là diện tích ;</a:t>
            </a:r>
          </a:p>
        </p:txBody>
      </p:sp>
      <p:sp>
        <p:nvSpPr>
          <p:cNvPr id="19517" name="Text Box 61">
            <a:extLst>
              <a:ext uri="{FF2B5EF4-FFF2-40B4-BE49-F238E27FC236}">
                <a16:creationId xmlns:a16="http://schemas.microsoft.com/office/drawing/2014/main" id="{AFF42147-3ACD-4479-AECC-9804479D0D31}"/>
              </a:ext>
            </a:extLst>
          </p:cNvPr>
          <p:cNvSpPr txBox="1">
            <a:spLocks noChangeArrowheads="1"/>
          </p:cNvSpPr>
          <p:nvPr/>
        </p:nvSpPr>
        <p:spPr bwMode="auto">
          <a:xfrm>
            <a:off x="4419600" y="5805488"/>
            <a:ext cx="3581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solidFill>
                  <a:srgbClr val="FF0066"/>
                </a:solidFill>
              </a:rPr>
              <a:t>a, b</a:t>
            </a:r>
            <a:r>
              <a:rPr lang="en-US" altLang="vi-VN" b="1">
                <a:solidFill>
                  <a:srgbClr val="D54011"/>
                </a:solidFill>
              </a:rPr>
              <a:t> </a:t>
            </a:r>
            <a:r>
              <a:rPr lang="en-US" altLang="vi-VN" b="1">
                <a:solidFill>
                  <a:srgbClr val="5417CF"/>
                </a:solidFill>
              </a:rPr>
              <a:t>là độ dài hai đáy ;</a:t>
            </a:r>
          </a:p>
        </p:txBody>
      </p:sp>
      <p:sp>
        <p:nvSpPr>
          <p:cNvPr id="19518" name="Text Box 62">
            <a:extLst>
              <a:ext uri="{FF2B5EF4-FFF2-40B4-BE49-F238E27FC236}">
                <a16:creationId xmlns:a16="http://schemas.microsoft.com/office/drawing/2014/main" id="{8B9C4129-4D18-4F6F-8DF2-E80C6C9F64D4}"/>
              </a:ext>
            </a:extLst>
          </p:cNvPr>
          <p:cNvSpPr txBox="1">
            <a:spLocks noChangeArrowheads="1"/>
          </p:cNvSpPr>
          <p:nvPr/>
        </p:nvSpPr>
        <p:spPr bwMode="auto">
          <a:xfrm>
            <a:off x="7924800" y="5805488"/>
            <a:ext cx="243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solidFill>
                  <a:srgbClr val="FF0066"/>
                </a:solidFill>
              </a:rPr>
              <a:t>h</a:t>
            </a:r>
            <a:r>
              <a:rPr lang="en-US" altLang="vi-VN" b="1">
                <a:solidFill>
                  <a:srgbClr val="5417CF"/>
                </a:solidFill>
              </a:rPr>
              <a:t> là chiều cao</a:t>
            </a:r>
          </a:p>
        </p:txBody>
      </p:sp>
      <p:sp>
        <p:nvSpPr>
          <p:cNvPr id="10257" name="Rectangle 64">
            <a:extLst>
              <a:ext uri="{FF2B5EF4-FFF2-40B4-BE49-F238E27FC236}">
                <a16:creationId xmlns:a16="http://schemas.microsoft.com/office/drawing/2014/main" id="{E8AC33F6-14FE-4F2A-BE5C-283C3A01FEFD}"/>
              </a:ext>
            </a:extLst>
          </p:cNvPr>
          <p:cNvSpPr>
            <a:spLocks noChangeArrowheads="1"/>
          </p:cNvSpPr>
          <p:nvPr/>
        </p:nvSpPr>
        <p:spPr bwMode="auto">
          <a:xfrm>
            <a:off x="1524001" y="3091190"/>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vi-VN"/>
          </a:p>
        </p:txBody>
      </p:sp>
      <p:sp>
        <p:nvSpPr>
          <p:cNvPr id="10258" name="Rectangle 65">
            <a:extLst>
              <a:ext uri="{FF2B5EF4-FFF2-40B4-BE49-F238E27FC236}">
                <a16:creationId xmlns:a16="http://schemas.microsoft.com/office/drawing/2014/main" id="{5E026E94-682A-4264-8B45-44B762AC49FD}"/>
              </a:ext>
            </a:extLst>
          </p:cNvPr>
          <p:cNvSpPr>
            <a:spLocks noChangeArrowheads="1"/>
          </p:cNvSpPr>
          <p:nvPr/>
        </p:nvSpPr>
        <p:spPr bwMode="auto">
          <a:xfrm>
            <a:off x="1524001" y="3091190"/>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vi-VN"/>
          </a:p>
        </p:txBody>
      </p:sp>
      <p:sp>
        <p:nvSpPr>
          <p:cNvPr id="10259" name="Rectangle 66">
            <a:extLst>
              <a:ext uri="{FF2B5EF4-FFF2-40B4-BE49-F238E27FC236}">
                <a16:creationId xmlns:a16="http://schemas.microsoft.com/office/drawing/2014/main" id="{B5CAD12D-CB67-4A25-AED2-661CADC28BFA}"/>
              </a:ext>
            </a:extLst>
          </p:cNvPr>
          <p:cNvSpPr>
            <a:spLocks noChangeArrowheads="1"/>
          </p:cNvSpPr>
          <p:nvPr/>
        </p:nvSpPr>
        <p:spPr bwMode="auto">
          <a:xfrm>
            <a:off x="1524001" y="3091190"/>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vi-VN"/>
          </a:p>
        </p:txBody>
      </p:sp>
      <p:sp>
        <p:nvSpPr>
          <p:cNvPr id="10260" name="Rectangle 67">
            <a:extLst>
              <a:ext uri="{FF2B5EF4-FFF2-40B4-BE49-F238E27FC236}">
                <a16:creationId xmlns:a16="http://schemas.microsoft.com/office/drawing/2014/main" id="{63EE983B-6A71-4215-B351-A03076AECA09}"/>
              </a:ext>
            </a:extLst>
          </p:cNvPr>
          <p:cNvSpPr>
            <a:spLocks noChangeArrowheads="1"/>
          </p:cNvSpPr>
          <p:nvPr/>
        </p:nvSpPr>
        <p:spPr bwMode="auto">
          <a:xfrm>
            <a:off x="1524001" y="3091190"/>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vi-VN"/>
          </a:p>
        </p:txBody>
      </p:sp>
      <p:grpSp>
        <p:nvGrpSpPr>
          <p:cNvPr id="5" name="Group 68">
            <a:extLst>
              <a:ext uri="{FF2B5EF4-FFF2-40B4-BE49-F238E27FC236}">
                <a16:creationId xmlns:a16="http://schemas.microsoft.com/office/drawing/2014/main" id="{FBA0D981-FD1C-4B70-8F81-7B3D12B049D1}"/>
              </a:ext>
            </a:extLst>
          </p:cNvPr>
          <p:cNvGrpSpPr>
            <a:grpSpLocks/>
          </p:cNvGrpSpPr>
          <p:nvPr/>
        </p:nvGrpSpPr>
        <p:grpSpPr bwMode="auto">
          <a:xfrm>
            <a:off x="3352801" y="4114800"/>
            <a:ext cx="6170613" cy="1447800"/>
            <a:chOff x="288" y="2496"/>
            <a:chExt cx="3887" cy="960"/>
          </a:xfrm>
        </p:grpSpPr>
        <p:grpSp>
          <p:nvGrpSpPr>
            <p:cNvPr id="10264" name="Group 69">
              <a:extLst>
                <a:ext uri="{FF2B5EF4-FFF2-40B4-BE49-F238E27FC236}">
                  <a16:creationId xmlns:a16="http://schemas.microsoft.com/office/drawing/2014/main" id="{433A823B-09C8-42F0-8C9A-20E2E7F7F8AA}"/>
                </a:ext>
              </a:extLst>
            </p:cNvPr>
            <p:cNvGrpSpPr>
              <a:grpSpLocks/>
            </p:cNvGrpSpPr>
            <p:nvPr/>
          </p:nvGrpSpPr>
          <p:grpSpPr bwMode="auto">
            <a:xfrm>
              <a:off x="288" y="2496"/>
              <a:ext cx="3887" cy="960"/>
              <a:chOff x="1043" y="1047"/>
              <a:chExt cx="3887" cy="1056"/>
            </a:xfrm>
          </p:grpSpPr>
          <p:sp>
            <p:nvSpPr>
              <p:cNvPr id="10266" name="Rectangle 70">
                <a:extLst>
                  <a:ext uri="{FF2B5EF4-FFF2-40B4-BE49-F238E27FC236}">
                    <a16:creationId xmlns:a16="http://schemas.microsoft.com/office/drawing/2014/main" id="{7E77F7D0-7FFB-48D6-A1D9-F862F670C710}"/>
                  </a:ext>
                </a:extLst>
              </p:cNvPr>
              <p:cNvSpPr>
                <a:spLocks noChangeArrowheads="1"/>
              </p:cNvSpPr>
              <p:nvPr/>
            </p:nvSpPr>
            <p:spPr bwMode="auto">
              <a:xfrm>
                <a:off x="1043" y="1047"/>
                <a:ext cx="3744" cy="1056"/>
              </a:xfrm>
              <a:prstGeom prst="rect">
                <a:avLst/>
              </a:prstGeom>
              <a:solidFill>
                <a:schemeClr val="bg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vi-VN"/>
              </a:p>
            </p:txBody>
          </p:sp>
          <p:grpSp>
            <p:nvGrpSpPr>
              <p:cNvPr id="10267" name="Group 71">
                <a:extLst>
                  <a:ext uri="{FF2B5EF4-FFF2-40B4-BE49-F238E27FC236}">
                    <a16:creationId xmlns:a16="http://schemas.microsoft.com/office/drawing/2014/main" id="{4426E53F-E91A-4165-ACAA-664200612789}"/>
                  </a:ext>
                </a:extLst>
              </p:cNvPr>
              <p:cNvGrpSpPr>
                <a:grpSpLocks/>
              </p:cNvGrpSpPr>
              <p:nvPr/>
            </p:nvGrpSpPr>
            <p:grpSpPr bwMode="auto">
              <a:xfrm>
                <a:off x="1488" y="1200"/>
                <a:ext cx="3442" cy="829"/>
                <a:chOff x="1600" y="1200"/>
                <a:chExt cx="3442" cy="829"/>
              </a:xfrm>
            </p:grpSpPr>
            <p:sp>
              <p:nvSpPr>
                <p:cNvPr id="10268" name="Text Box 72">
                  <a:extLst>
                    <a:ext uri="{FF2B5EF4-FFF2-40B4-BE49-F238E27FC236}">
                      <a16:creationId xmlns:a16="http://schemas.microsoft.com/office/drawing/2014/main" id="{900330C6-6D57-45EB-AB35-64CA3A288D62}"/>
                    </a:ext>
                  </a:extLst>
                </p:cNvPr>
                <p:cNvSpPr txBox="1">
                  <a:spLocks noChangeArrowheads="1"/>
                </p:cNvSpPr>
                <p:nvPr/>
              </p:nvSpPr>
              <p:spPr bwMode="auto">
                <a:xfrm>
                  <a:off x="1600" y="1392"/>
                  <a:ext cx="120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600" b="1">
                      <a:solidFill>
                        <a:srgbClr val="FF0066"/>
                      </a:solidFill>
                    </a:rPr>
                    <a:t>S</a:t>
                  </a:r>
                  <a:r>
                    <a:rPr lang="en-US" altLang="vi-VN" sz="3600" b="1" baseline="-25000">
                      <a:solidFill>
                        <a:srgbClr val="FF0066"/>
                      </a:solidFill>
                    </a:rPr>
                    <a:t>ABCD</a:t>
                  </a:r>
                  <a:r>
                    <a:rPr lang="en-US" altLang="vi-VN" sz="3600" b="1">
                      <a:solidFill>
                        <a:srgbClr val="FF0066"/>
                      </a:solidFill>
                    </a:rPr>
                    <a:t> </a:t>
                  </a:r>
                </a:p>
              </p:txBody>
            </p:sp>
            <p:sp>
              <p:nvSpPr>
                <p:cNvPr id="10269" name="Text Box 73">
                  <a:extLst>
                    <a:ext uri="{FF2B5EF4-FFF2-40B4-BE49-F238E27FC236}">
                      <a16:creationId xmlns:a16="http://schemas.microsoft.com/office/drawing/2014/main" id="{110BF132-EB75-4053-89D8-0E706F68F894}"/>
                    </a:ext>
                  </a:extLst>
                </p:cNvPr>
                <p:cNvSpPr txBox="1">
                  <a:spLocks noChangeArrowheads="1"/>
                </p:cNvSpPr>
                <p:nvPr/>
              </p:nvSpPr>
              <p:spPr bwMode="auto">
                <a:xfrm>
                  <a:off x="2951" y="1200"/>
                  <a:ext cx="2091"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200" b="1">
                      <a:solidFill>
                        <a:srgbClr val="FF0066"/>
                      </a:solidFill>
                    </a:rPr>
                    <a:t>(a + b)    h</a:t>
                  </a:r>
                </a:p>
              </p:txBody>
            </p:sp>
            <p:sp>
              <p:nvSpPr>
                <p:cNvPr id="10270" name="Text Box 74">
                  <a:extLst>
                    <a:ext uri="{FF2B5EF4-FFF2-40B4-BE49-F238E27FC236}">
                      <a16:creationId xmlns:a16="http://schemas.microsoft.com/office/drawing/2014/main" id="{61334F2B-5479-499F-AB3C-FC1569655626}"/>
                    </a:ext>
                  </a:extLst>
                </p:cNvPr>
                <p:cNvSpPr txBox="1">
                  <a:spLocks noChangeArrowheads="1"/>
                </p:cNvSpPr>
                <p:nvPr/>
              </p:nvSpPr>
              <p:spPr bwMode="auto">
                <a:xfrm>
                  <a:off x="2980" y="1606"/>
                  <a:ext cx="1173"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3200" b="1">
                      <a:solidFill>
                        <a:srgbClr val="FF0066"/>
                      </a:solidFill>
                    </a:rPr>
                    <a:t>2</a:t>
                  </a:r>
                </a:p>
              </p:txBody>
            </p:sp>
            <p:sp>
              <p:nvSpPr>
                <p:cNvPr id="10271" name="Line 75">
                  <a:extLst>
                    <a:ext uri="{FF2B5EF4-FFF2-40B4-BE49-F238E27FC236}">
                      <a16:creationId xmlns:a16="http://schemas.microsoft.com/office/drawing/2014/main" id="{2E834548-BE26-470F-A7AD-672334F5B437}"/>
                    </a:ext>
                  </a:extLst>
                </p:cNvPr>
                <p:cNvSpPr>
                  <a:spLocks noChangeShapeType="1"/>
                </p:cNvSpPr>
                <p:nvPr/>
              </p:nvSpPr>
              <p:spPr bwMode="auto">
                <a:xfrm>
                  <a:off x="3123" y="1576"/>
                  <a:ext cx="975"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272" name="Text Box 76">
                  <a:extLst>
                    <a:ext uri="{FF2B5EF4-FFF2-40B4-BE49-F238E27FC236}">
                      <a16:creationId xmlns:a16="http://schemas.microsoft.com/office/drawing/2014/main" id="{9E98A69A-B6D4-4184-8CCB-978589AE5418}"/>
                    </a:ext>
                  </a:extLst>
                </p:cNvPr>
                <p:cNvSpPr txBox="1">
                  <a:spLocks noChangeArrowheads="1"/>
                </p:cNvSpPr>
                <p:nvPr/>
              </p:nvSpPr>
              <p:spPr bwMode="auto">
                <a:xfrm>
                  <a:off x="2645" y="1392"/>
                  <a:ext cx="336"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600" b="1">
                      <a:solidFill>
                        <a:srgbClr val="FF0066"/>
                      </a:solidFill>
                    </a:rPr>
                    <a:t>=</a:t>
                  </a:r>
                </a:p>
              </p:txBody>
            </p:sp>
          </p:grpSp>
        </p:grpSp>
        <p:graphicFrame>
          <p:nvGraphicFramePr>
            <p:cNvPr id="10265" name="Object 77">
              <a:extLst>
                <a:ext uri="{FF2B5EF4-FFF2-40B4-BE49-F238E27FC236}">
                  <a16:creationId xmlns:a16="http://schemas.microsoft.com/office/drawing/2014/main" id="{3A51DA89-82C0-40A6-B31B-74B61BAE2104}"/>
                </a:ext>
              </a:extLst>
            </p:cNvPr>
            <p:cNvGraphicFramePr>
              <a:graphicFrameLocks noChangeAspect="1"/>
            </p:cNvGraphicFramePr>
            <p:nvPr/>
          </p:nvGraphicFramePr>
          <p:xfrm>
            <a:off x="2928" y="2736"/>
            <a:ext cx="168" cy="192"/>
          </p:xfrm>
          <a:graphic>
            <a:graphicData uri="http://schemas.openxmlformats.org/presentationml/2006/ole">
              <mc:AlternateContent xmlns:mc="http://schemas.openxmlformats.org/markup-compatibility/2006">
                <mc:Choice xmlns:v="urn:schemas-microsoft-com:vml" Requires="v">
                  <p:oleObj spid="_x0000_s3074" r:id="rId3" imgW="114102" imgH="126780" progId="Equation.3">
                    <p:embed/>
                  </p:oleObj>
                </mc:Choice>
                <mc:Fallback>
                  <p:oleObj r:id="rId3" imgW="114102" imgH="126780" progId="Equation.3">
                    <p:embed/>
                    <p:pic>
                      <p:nvPicPr>
                        <p:cNvPr id="10265" name="Object 77">
                          <a:extLst>
                            <a:ext uri="{FF2B5EF4-FFF2-40B4-BE49-F238E27FC236}">
                              <a16:creationId xmlns:a16="http://schemas.microsoft.com/office/drawing/2014/main" id="{3A51DA89-82C0-40A6-B31B-74B61BAE21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2736"/>
                          <a:ext cx="1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19534" name="Text Box 78">
            <a:extLst>
              <a:ext uri="{FF2B5EF4-FFF2-40B4-BE49-F238E27FC236}">
                <a16:creationId xmlns:a16="http://schemas.microsoft.com/office/drawing/2014/main" id="{4809CB8A-D550-4CFF-948D-426054BE0A12}"/>
              </a:ext>
            </a:extLst>
          </p:cNvPr>
          <p:cNvSpPr txBox="1">
            <a:spLocks noChangeArrowheads="1"/>
          </p:cNvSpPr>
          <p:nvPr/>
        </p:nvSpPr>
        <p:spPr bwMode="auto">
          <a:xfrm>
            <a:off x="1752600" y="958851"/>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u="sng"/>
              <a:t>Ghi nhớ:</a:t>
            </a:r>
          </a:p>
        </p:txBody>
      </p:sp>
      <p:sp>
        <p:nvSpPr>
          <p:cNvPr id="19535" name="Rectangle 79">
            <a:extLst>
              <a:ext uri="{FF2B5EF4-FFF2-40B4-BE49-F238E27FC236}">
                <a16:creationId xmlns:a16="http://schemas.microsoft.com/office/drawing/2014/main" id="{79F2CB37-E5F3-4A90-9F8F-D34BAFC74F32}"/>
              </a:ext>
            </a:extLst>
          </p:cNvPr>
          <p:cNvSpPr>
            <a:spLocks noChangeArrowheads="1"/>
          </p:cNvSpPr>
          <p:nvPr/>
        </p:nvSpPr>
        <p:spPr bwMode="auto">
          <a:xfrm>
            <a:off x="1676400" y="1600200"/>
            <a:ext cx="4191000" cy="2362200"/>
          </a:xfrm>
          <a:prstGeom prst="rect">
            <a:avLst/>
          </a:prstGeom>
          <a:solidFill>
            <a:schemeClr val="bg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2400" b="1">
                <a:solidFill>
                  <a:srgbClr val="3333FF"/>
                </a:solidFill>
              </a:rPr>
              <a:t>Diện tích hình thang bằng</a:t>
            </a:r>
          </a:p>
          <a:p>
            <a:pPr algn="ctr" eaLnBrk="1" hangingPunct="1">
              <a:spcBef>
                <a:spcPct val="50000"/>
              </a:spcBef>
            </a:pPr>
            <a:r>
              <a:rPr lang="en-US" altLang="vi-VN" sz="2400" b="1">
                <a:solidFill>
                  <a:srgbClr val="3333FF"/>
                </a:solidFill>
              </a:rPr>
              <a:t>tổng độ dài hai đáy nhân</a:t>
            </a:r>
          </a:p>
          <a:p>
            <a:pPr algn="ctr" eaLnBrk="1" hangingPunct="1">
              <a:spcBef>
                <a:spcPct val="50000"/>
              </a:spcBef>
            </a:pPr>
            <a:r>
              <a:rPr lang="en-US" altLang="vi-VN" sz="2400" b="1">
                <a:solidFill>
                  <a:srgbClr val="3333FF"/>
                </a:solidFill>
              </a:rPr>
              <a:t>với chiều cao (cùng một </a:t>
            </a:r>
          </a:p>
          <a:p>
            <a:pPr algn="ctr" eaLnBrk="1" hangingPunct="1">
              <a:spcBef>
                <a:spcPct val="50000"/>
              </a:spcBef>
            </a:pPr>
            <a:r>
              <a:rPr lang="en-US" altLang="vi-VN" sz="2400" b="1">
                <a:solidFill>
                  <a:srgbClr val="3333FF"/>
                </a:solidFill>
              </a:rPr>
              <a:t>đơn vị đo) rồi chia cho 2.</a:t>
            </a:r>
            <a:endParaRPr lang="en-US" altLang="vi-VN" sz="2400">
              <a:solidFill>
                <a:srgbClr val="3333FF"/>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534"/>
                                        </p:tgtEl>
                                        <p:attrNameLst>
                                          <p:attrName>style.visibility</p:attrName>
                                        </p:attrNameLst>
                                      </p:cBhvr>
                                      <p:to>
                                        <p:strVal val="visible"/>
                                      </p:to>
                                    </p:set>
                                    <p:animEffect transition="in" filter="diamond(in)">
                                      <p:cBhvr>
                                        <p:cTn id="7" dur="500"/>
                                        <p:tgtEl>
                                          <p:spTgt spid="19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535"/>
                                        </p:tgtEl>
                                        <p:attrNameLst>
                                          <p:attrName>style.visibility</p:attrName>
                                        </p:attrNameLst>
                                      </p:cBhvr>
                                      <p:to>
                                        <p:strVal val="visible"/>
                                      </p:to>
                                    </p:set>
                                    <p:animEffect transition="in" filter="diamond(in)">
                                      <p:cBhvr>
                                        <p:cTn id="12" dur="2000"/>
                                        <p:tgtEl>
                                          <p:spTgt spid="195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9516"/>
                                        </p:tgtEl>
                                        <p:attrNameLst>
                                          <p:attrName>style.visibility</p:attrName>
                                        </p:attrNameLst>
                                      </p:cBhvr>
                                      <p:to>
                                        <p:strVal val="visible"/>
                                      </p:to>
                                    </p:set>
                                    <p:animEffect transition="in" filter="box(in)">
                                      <p:cBhvr>
                                        <p:cTn id="23" dur="500"/>
                                        <p:tgtEl>
                                          <p:spTgt spid="195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9517"/>
                                        </p:tgtEl>
                                        <p:attrNameLst>
                                          <p:attrName>style.visibility</p:attrName>
                                        </p:attrNameLst>
                                      </p:cBhvr>
                                      <p:to>
                                        <p:strVal val="visible"/>
                                      </p:to>
                                    </p:set>
                                    <p:animEffect transition="in" filter="box(in)">
                                      <p:cBhvr>
                                        <p:cTn id="28" dur="500"/>
                                        <p:tgtEl>
                                          <p:spTgt spid="1951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9514"/>
                                        </p:tgtEl>
                                        <p:attrNameLst>
                                          <p:attrName>style.visibility</p:attrName>
                                        </p:attrNameLst>
                                      </p:cBhvr>
                                      <p:to>
                                        <p:strVal val="visible"/>
                                      </p:to>
                                    </p:set>
                                    <p:animEffect transition="in" filter="box(in)">
                                      <p:cBhvr>
                                        <p:cTn id="31" dur="500"/>
                                        <p:tgtEl>
                                          <p:spTgt spid="1951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9227"/>
                                        </p:tgtEl>
                                        <p:attrNameLst>
                                          <p:attrName>style.visibility</p:attrName>
                                        </p:attrNameLst>
                                      </p:cBhvr>
                                      <p:to>
                                        <p:strVal val="visible"/>
                                      </p:to>
                                    </p:set>
                                    <p:animEffect transition="in" filter="box(in)">
                                      <p:cBhvr>
                                        <p:cTn id="34" dur="500"/>
                                        <p:tgtEl>
                                          <p:spTgt spid="922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9511"/>
                                        </p:tgtEl>
                                        <p:attrNameLst>
                                          <p:attrName>style.visibility</p:attrName>
                                        </p:attrNameLst>
                                      </p:cBhvr>
                                      <p:to>
                                        <p:strVal val="visible"/>
                                      </p:to>
                                    </p:set>
                                    <p:animEffect transition="in" filter="box(in)">
                                      <p:cBhvr>
                                        <p:cTn id="37" dur="500"/>
                                        <p:tgtEl>
                                          <p:spTgt spid="1951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9510"/>
                                        </p:tgtEl>
                                        <p:attrNameLst>
                                          <p:attrName>style.visibility</p:attrName>
                                        </p:attrNameLst>
                                      </p:cBhvr>
                                      <p:to>
                                        <p:strVal val="visible"/>
                                      </p:to>
                                    </p:set>
                                    <p:animEffect transition="in" filter="box(in)">
                                      <p:cBhvr>
                                        <p:cTn id="40" dur="500"/>
                                        <p:tgtEl>
                                          <p:spTgt spid="1951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9518"/>
                                        </p:tgtEl>
                                        <p:attrNameLst>
                                          <p:attrName>style.visibility</p:attrName>
                                        </p:attrNameLst>
                                      </p:cBhvr>
                                      <p:to>
                                        <p:strVal val="visible"/>
                                      </p:to>
                                    </p:set>
                                    <p:animEffect transition="in" filter="checkerboard(across)">
                                      <p:cBhvr>
                                        <p:cTn id="45" dur="500"/>
                                        <p:tgtEl>
                                          <p:spTgt spid="19518"/>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9512"/>
                                        </p:tgtEl>
                                        <p:attrNameLst>
                                          <p:attrName>style.visibility</p:attrName>
                                        </p:attrNameLst>
                                      </p:cBhvr>
                                      <p:to>
                                        <p:strVal val="visible"/>
                                      </p:to>
                                    </p:set>
                                    <p:animEffect transition="in" filter="checkerboard(across)">
                                      <p:cBhvr>
                                        <p:cTn id="48" dur="500"/>
                                        <p:tgtEl>
                                          <p:spTgt spid="19512"/>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9515"/>
                                        </p:tgtEl>
                                        <p:attrNameLst>
                                          <p:attrName>style.visibility</p:attrName>
                                        </p:attrNameLst>
                                      </p:cBhvr>
                                      <p:to>
                                        <p:strVal val="visible"/>
                                      </p:to>
                                    </p:set>
                                    <p:animEffect transition="in" filter="checkerboard(across)">
                                      <p:cBhvr>
                                        <p:cTn id="51" dur="500"/>
                                        <p:tgtEl>
                                          <p:spTgt spid="19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10" grpId="0"/>
      <p:bldP spid="19511" grpId="0" animBg="1"/>
      <p:bldP spid="19512" grpId="0"/>
      <p:bldP spid="9227" grpId="0" animBg="1"/>
      <p:bldP spid="19514" grpId="0"/>
      <p:bldP spid="19515" grpId="0" animBg="1"/>
      <p:bldP spid="19516" grpId="0"/>
      <p:bldP spid="19517" grpId="0"/>
      <p:bldP spid="19518" grpId="0"/>
      <p:bldP spid="19534" grpId="0"/>
      <p:bldP spid="195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a16="http://schemas.microsoft.com/office/drawing/2014/main" id="{12C3A1E5-4CD9-4374-9F5D-2848BA39B830}"/>
              </a:ext>
            </a:extLst>
          </p:cNvPr>
          <p:cNvGrpSpPr/>
          <p:nvPr/>
        </p:nvGrpSpPr>
        <p:grpSpPr>
          <a:xfrm>
            <a:off x="-226083" y="589889"/>
            <a:ext cx="11441759" cy="5883467"/>
            <a:chOff x="341926" y="208486"/>
            <a:chExt cx="11441759" cy="5883467"/>
          </a:xfrm>
        </p:grpSpPr>
        <p:pic>
          <p:nvPicPr>
            <p:cNvPr id="14" name="134">
              <a:extLst>
                <a:ext uri="{FF2B5EF4-FFF2-40B4-BE49-F238E27FC236}">
                  <a16:creationId xmlns:a16="http://schemas.microsoft.com/office/drawing/2014/main" id="{077E52A1-5237-4CBD-B20A-9FC053D20AA0}"/>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5" name="135">
              <a:extLst>
                <a:ext uri="{FF2B5EF4-FFF2-40B4-BE49-F238E27FC236}">
                  <a16:creationId xmlns:a16="http://schemas.microsoft.com/office/drawing/2014/main" id="{929A8081-E46A-4FFE-BB3D-442299018C21}"/>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6" name="136">
              <a:extLst>
                <a:ext uri="{FF2B5EF4-FFF2-40B4-BE49-F238E27FC236}">
                  <a16:creationId xmlns:a16="http://schemas.microsoft.com/office/drawing/2014/main" id="{9879CD1A-0D35-4DA4-9870-1791005D5EF8}"/>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7" name="142">
              <a:extLst>
                <a:ext uri="{FF2B5EF4-FFF2-40B4-BE49-F238E27FC236}">
                  <a16:creationId xmlns:a16="http://schemas.microsoft.com/office/drawing/2014/main" id="{AF0DBF33-5133-4AF4-AAE5-FEB67BA03A22}"/>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8" name="137">
            <a:extLst>
              <a:ext uri="{FF2B5EF4-FFF2-40B4-BE49-F238E27FC236}">
                <a16:creationId xmlns:a16="http://schemas.microsoft.com/office/drawing/2014/main" id="{B1D20548-3C6E-4679-894C-D593E1D955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85555" y="565761"/>
            <a:ext cx="2208207" cy="792549"/>
          </a:xfrm>
          <a:prstGeom prst="rect">
            <a:avLst/>
          </a:prstGeom>
        </p:spPr>
      </p:pic>
      <p:pic>
        <p:nvPicPr>
          <p:cNvPr id="19" name="138">
            <a:extLst>
              <a:ext uri="{FF2B5EF4-FFF2-40B4-BE49-F238E27FC236}">
                <a16:creationId xmlns:a16="http://schemas.microsoft.com/office/drawing/2014/main" id="{3A941595-1255-41BF-829F-8446EA7295E0}"/>
              </a:ext>
            </a:extLst>
          </p:cNvPr>
          <p:cNvPicPr>
            <a:picLocks noChangeAspect="1"/>
          </p:cNvPicPr>
          <p:nvPr/>
        </p:nvPicPr>
        <p:blipFill>
          <a:blip r:embed="rId8"/>
          <a:stretch>
            <a:fillRect/>
          </a:stretch>
        </p:blipFill>
        <p:spPr>
          <a:xfrm>
            <a:off x="9052136" y="4705242"/>
            <a:ext cx="2316681" cy="1268078"/>
          </a:xfrm>
          <a:prstGeom prst="rect">
            <a:avLst/>
          </a:prstGeom>
        </p:spPr>
      </p:pic>
      <p:pic>
        <p:nvPicPr>
          <p:cNvPr id="20" name="139">
            <a:extLst>
              <a:ext uri="{FF2B5EF4-FFF2-40B4-BE49-F238E27FC236}">
                <a16:creationId xmlns:a16="http://schemas.microsoft.com/office/drawing/2014/main" id="{FC6C53D4-E518-4407-A903-31D48C646C49}"/>
              </a:ext>
            </a:extLst>
          </p:cNvPr>
          <p:cNvPicPr>
            <a:picLocks noChangeAspect="1"/>
          </p:cNvPicPr>
          <p:nvPr/>
        </p:nvPicPr>
        <p:blipFill>
          <a:blip r:embed="rId9"/>
          <a:stretch>
            <a:fillRect/>
          </a:stretch>
        </p:blipFill>
        <p:spPr>
          <a:xfrm>
            <a:off x="9377765" y="2132089"/>
            <a:ext cx="2523963" cy="2505673"/>
          </a:xfrm>
          <a:prstGeom prst="rect">
            <a:avLst/>
          </a:prstGeom>
        </p:spPr>
      </p:pic>
      <p:pic>
        <p:nvPicPr>
          <p:cNvPr id="21" name="140">
            <a:extLst>
              <a:ext uri="{FF2B5EF4-FFF2-40B4-BE49-F238E27FC236}">
                <a16:creationId xmlns:a16="http://schemas.microsoft.com/office/drawing/2014/main" id="{69EDCC80-346C-4884-9166-D0F22B545DEC}"/>
              </a:ext>
            </a:extLst>
          </p:cNvPr>
          <p:cNvPicPr>
            <a:picLocks noChangeAspect="1"/>
          </p:cNvPicPr>
          <p:nvPr/>
        </p:nvPicPr>
        <p:blipFill>
          <a:blip r:embed="rId10"/>
          <a:stretch>
            <a:fillRect/>
          </a:stretch>
        </p:blipFill>
        <p:spPr>
          <a:xfrm>
            <a:off x="1453333" y="4267986"/>
            <a:ext cx="3145809" cy="2505673"/>
          </a:xfrm>
          <a:prstGeom prst="rect">
            <a:avLst/>
          </a:prstGeom>
        </p:spPr>
      </p:pic>
      <p:pic>
        <p:nvPicPr>
          <p:cNvPr id="22" name="141">
            <a:extLst>
              <a:ext uri="{FF2B5EF4-FFF2-40B4-BE49-F238E27FC236}">
                <a16:creationId xmlns:a16="http://schemas.microsoft.com/office/drawing/2014/main" id="{FDD3BB1E-71DB-418D-9CCD-4B202B382988}"/>
              </a:ext>
            </a:extLst>
          </p:cNvPr>
          <p:cNvPicPr>
            <a:picLocks noChangeAspect="1"/>
          </p:cNvPicPr>
          <p:nvPr/>
        </p:nvPicPr>
        <p:blipFill>
          <a:blip r:embed="rId11"/>
          <a:stretch>
            <a:fillRect/>
          </a:stretch>
        </p:blipFill>
        <p:spPr>
          <a:xfrm>
            <a:off x="9395784" y="1924966"/>
            <a:ext cx="871804" cy="865707"/>
          </a:xfrm>
          <a:prstGeom prst="rect">
            <a:avLst/>
          </a:prstGeom>
        </p:spPr>
      </p:pic>
      <p:pic>
        <p:nvPicPr>
          <p:cNvPr id="23" name="147">
            <a:extLst>
              <a:ext uri="{FF2B5EF4-FFF2-40B4-BE49-F238E27FC236}">
                <a16:creationId xmlns:a16="http://schemas.microsoft.com/office/drawing/2014/main" id="{10E6BA1D-2F0A-4B82-8B28-D856EBCFE467}"/>
              </a:ext>
            </a:extLst>
          </p:cNvPr>
          <p:cNvPicPr>
            <a:picLocks noChangeAspect="1"/>
          </p:cNvPicPr>
          <p:nvPr/>
        </p:nvPicPr>
        <p:blipFill>
          <a:blip r:embed="rId12"/>
          <a:stretch>
            <a:fillRect/>
          </a:stretch>
        </p:blipFill>
        <p:spPr>
          <a:xfrm>
            <a:off x="2715899" y="1826649"/>
            <a:ext cx="457240" cy="481626"/>
          </a:xfrm>
          <a:prstGeom prst="rect">
            <a:avLst/>
          </a:prstGeom>
        </p:spPr>
      </p:pic>
      <p:pic>
        <p:nvPicPr>
          <p:cNvPr id="24" name="148">
            <a:extLst>
              <a:ext uri="{FF2B5EF4-FFF2-40B4-BE49-F238E27FC236}">
                <a16:creationId xmlns:a16="http://schemas.microsoft.com/office/drawing/2014/main" id="{693EB7BD-6DD5-48F7-9313-A02A504C8BAB}"/>
              </a:ext>
            </a:extLst>
          </p:cNvPr>
          <p:cNvPicPr>
            <a:picLocks noChangeAspect="1"/>
          </p:cNvPicPr>
          <p:nvPr/>
        </p:nvPicPr>
        <p:blipFill>
          <a:blip r:embed="rId13"/>
          <a:stretch>
            <a:fillRect/>
          </a:stretch>
        </p:blipFill>
        <p:spPr>
          <a:xfrm>
            <a:off x="2435146" y="2363646"/>
            <a:ext cx="1030313" cy="1024217"/>
          </a:xfrm>
          <a:prstGeom prst="rect">
            <a:avLst/>
          </a:prstGeom>
        </p:spPr>
      </p:pic>
      <p:pic>
        <p:nvPicPr>
          <p:cNvPr id="25" name="143">
            <a:extLst>
              <a:ext uri="{FF2B5EF4-FFF2-40B4-BE49-F238E27FC236}">
                <a16:creationId xmlns:a16="http://schemas.microsoft.com/office/drawing/2014/main" id="{30300982-5E8F-4BCF-AF90-200D63E72223}"/>
              </a:ext>
            </a:extLst>
          </p:cNvPr>
          <p:cNvPicPr>
            <a:picLocks noChangeAspect="1"/>
          </p:cNvPicPr>
          <p:nvPr/>
        </p:nvPicPr>
        <p:blipFill>
          <a:blip r:embed="rId14"/>
          <a:stretch>
            <a:fillRect/>
          </a:stretch>
        </p:blipFill>
        <p:spPr>
          <a:xfrm>
            <a:off x="4160684" y="554436"/>
            <a:ext cx="896190" cy="1012024"/>
          </a:xfrm>
          <a:prstGeom prst="rect">
            <a:avLst/>
          </a:prstGeom>
        </p:spPr>
      </p:pic>
      <p:pic>
        <p:nvPicPr>
          <p:cNvPr id="26" name="146">
            <a:extLst>
              <a:ext uri="{FF2B5EF4-FFF2-40B4-BE49-F238E27FC236}">
                <a16:creationId xmlns:a16="http://schemas.microsoft.com/office/drawing/2014/main" id="{9270ECDF-DFA2-4EDB-827B-B84F84788AFF}"/>
              </a:ext>
            </a:extLst>
          </p:cNvPr>
          <p:cNvPicPr>
            <a:picLocks noChangeAspect="1"/>
          </p:cNvPicPr>
          <p:nvPr/>
        </p:nvPicPr>
        <p:blipFill>
          <a:blip r:embed="rId15"/>
          <a:stretch>
            <a:fillRect/>
          </a:stretch>
        </p:blipFill>
        <p:spPr>
          <a:xfrm>
            <a:off x="5188076" y="505654"/>
            <a:ext cx="969348" cy="1091279"/>
          </a:xfrm>
          <a:prstGeom prst="rect">
            <a:avLst/>
          </a:prstGeom>
        </p:spPr>
      </p:pic>
      <p:pic>
        <p:nvPicPr>
          <p:cNvPr id="27" name="145">
            <a:extLst>
              <a:ext uri="{FF2B5EF4-FFF2-40B4-BE49-F238E27FC236}">
                <a16:creationId xmlns:a16="http://schemas.microsoft.com/office/drawing/2014/main" id="{FF23D3F9-D0B1-4C1A-A8E7-83DCBFA6F045}"/>
              </a:ext>
            </a:extLst>
          </p:cNvPr>
          <p:cNvPicPr>
            <a:picLocks noChangeAspect="1"/>
          </p:cNvPicPr>
          <p:nvPr/>
        </p:nvPicPr>
        <p:blipFill>
          <a:blip r:embed="rId16"/>
          <a:stretch>
            <a:fillRect/>
          </a:stretch>
        </p:blipFill>
        <p:spPr>
          <a:xfrm>
            <a:off x="6328553" y="632953"/>
            <a:ext cx="768163" cy="883997"/>
          </a:xfrm>
          <a:prstGeom prst="rect">
            <a:avLst/>
          </a:prstGeom>
        </p:spPr>
      </p:pic>
      <p:pic>
        <p:nvPicPr>
          <p:cNvPr id="28" name="144">
            <a:extLst>
              <a:ext uri="{FF2B5EF4-FFF2-40B4-BE49-F238E27FC236}">
                <a16:creationId xmlns:a16="http://schemas.microsoft.com/office/drawing/2014/main" id="{5CBE300A-EA79-4AD7-8708-256F5C4B293E}"/>
              </a:ext>
            </a:extLst>
          </p:cNvPr>
          <p:cNvPicPr>
            <a:picLocks noChangeAspect="1"/>
          </p:cNvPicPr>
          <p:nvPr/>
        </p:nvPicPr>
        <p:blipFill>
          <a:blip r:embed="rId17"/>
          <a:stretch>
            <a:fillRect/>
          </a:stretch>
        </p:blipFill>
        <p:spPr>
          <a:xfrm>
            <a:off x="7390792" y="608178"/>
            <a:ext cx="768163" cy="890093"/>
          </a:xfrm>
          <a:prstGeom prst="rect">
            <a:avLst/>
          </a:prstGeom>
        </p:spPr>
      </p:pic>
      <p:pic>
        <p:nvPicPr>
          <p:cNvPr id="29" name="149">
            <a:extLst>
              <a:ext uri="{FF2B5EF4-FFF2-40B4-BE49-F238E27FC236}">
                <a16:creationId xmlns:a16="http://schemas.microsoft.com/office/drawing/2014/main" id="{D29A04D4-7147-4E12-81F2-D90C4D380B30}"/>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t="-10904" r="-11007"/>
          <a:stretch/>
        </p:blipFill>
        <p:spPr>
          <a:xfrm>
            <a:off x="1798063" y="817084"/>
            <a:ext cx="1219200" cy="578451"/>
          </a:xfrm>
          <a:prstGeom prst="rect">
            <a:avLst/>
          </a:prstGeom>
        </p:spPr>
      </p:pic>
      <p:pic>
        <p:nvPicPr>
          <p:cNvPr id="30" name="3">
            <a:extLst>
              <a:ext uri="{FF2B5EF4-FFF2-40B4-BE49-F238E27FC236}">
                <a16:creationId xmlns:a16="http://schemas.microsoft.com/office/drawing/2014/main" id="{31A6850E-8354-454B-A391-212694574148}"/>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rot="16200000">
            <a:off x="5919850" y="-1153456"/>
            <a:ext cx="352299" cy="5802530"/>
          </a:xfrm>
          <a:prstGeom prst="rect">
            <a:avLst/>
          </a:prstGeom>
        </p:spPr>
      </p:pic>
      <p:pic>
        <p:nvPicPr>
          <p:cNvPr id="34" name="1">
            <a:extLst>
              <a:ext uri="{FF2B5EF4-FFF2-40B4-BE49-F238E27FC236}">
                <a16:creationId xmlns:a16="http://schemas.microsoft.com/office/drawing/2014/main" id="{CB329D35-9D3D-4FCC-B9F1-BF064D3C5FD1}"/>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1" y="-1"/>
            <a:ext cx="2889009" cy="1758721"/>
          </a:xfrm>
          <a:prstGeom prst="rect">
            <a:avLst/>
          </a:prstGeom>
        </p:spPr>
      </p:pic>
      <p:pic>
        <p:nvPicPr>
          <p:cNvPr id="5" name="4">
            <a:extLst>
              <a:ext uri="{FF2B5EF4-FFF2-40B4-BE49-F238E27FC236}">
                <a16:creationId xmlns:a16="http://schemas.microsoft.com/office/drawing/2014/main" id="{1E276810-0DD4-4CB8-A5E9-27602BA1DBDF}"/>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rot="5400000" flipV="1">
            <a:off x="5989586" y="1527441"/>
            <a:ext cx="352299" cy="5802531"/>
          </a:xfrm>
          <a:prstGeom prst="rect">
            <a:avLst/>
          </a:prstGeom>
        </p:spPr>
      </p:pic>
      <p:sp>
        <p:nvSpPr>
          <p:cNvPr id="8" name="39">
            <a:extLst>
              <a:ext uri="{FF2B5EF4-FFF2-40B4-BE49-F238E27FC236}">
                <a16:creationId xmlns:a16="http://schemas.microsoft.com/office/drawing/2014/main" id="{053EA615-0AE2-47A6-A802-6B92DD9EB92E}"/>
              </a:ext>
            </a:extLst>
          </p:cNvPr>
          <p:cNvSpPr txBox="1"/>
          <p:nvPr/>
        </p:nvSpPr>
        <p:spPr>
          <a:xfrm flipH="1">
            <a:off x="3069951" y="2362965"/>
            <a:ext cx="6517204" cy="1423457"/>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err="1">
                <a:ln>
                  <a:noFill/>
                </a:ln>
                <a:solidFill>
                  <a:srgbClr val="79C245"/>
                </a:solidFill>
                <a:effectLst/>
                <a:uLnTx/>
                <a:uFillTx/>
                <a:latin typeface="Montserrat ExtraBold" panose="00000900000000000000" pitchFamily="2" charset="0"/>
                <a:ea typeface="微软雅黑"/>
                <a:cs typeface="+mn-cs"/>
                <a:sym typeface="微软雅黑"/>
              </a:rPr>
              <a:t>Khởi</a:t>
            </a:r>
            <a:r>
              <a:rPr kumimoji="0" lang="en-US" altLang="zh-CN" sz="8800" b="0" i="0" u="none" strike="noStrike" kern="1200" cap="none" spc="0" normalizeH="0" baseline="0" noProof="0" dirty="0">
                <a:ln>
                  <a:noFill/>
                </a:ln>
                <a:solidFill>
                  <a:srgbClr val="79C245"/>
                </a:solidFill>
                <a:effectLst/>
                <a:uLnTx/>
                <a:uFillTx/>
                <a:latin typeface="Montserrat ExtraBold" panose="00000900000000000000" pitchFamily="2" charset="0"/>
                <a:ea typeface="微软雅黑"/>
                <a:cs typeface="+mn-cs"/>
                <a:sym typeface="微软雅黑"/>
              </a:rPr>
              <a:t> </a:t>
            </a:r>
            <a:r>
              <a:rPr kumimoji="0" lang="en-US" altLang="zh-CN" sz="8800" b="0" i="0" u="none" strike="noStrike" kern="1200" cap="none" spc="0" normalizeH="0" baseline="0" noProof="0" dirty="0" err="1">
                <a:ln>
                  <a:noFill/>
                </a:ln>
                <a:solidFill>
                  <a:srgbClr val="79C245"/>
                </a:solidFill>
                <a:effectLst/>
                <a:uLnTx/>
                <a:uFillTx/>
                <a:latin typeface="Montserrat ExtraBold" panose="00000900000000000000" pitchFamily="2" charset="0"/>
                <a:ea typeface="微软雅黑"/>
                <a:cs typeface="+mn-cs"/>
                <a:sym typeface="微软雅黑"/>
              </a:rPr>
              <a:t>động</a:t>
            </a:r>
            <a:endParaRPr kumimoji="0" lang="zh-CN" altLang="en-US" sz="8800" b="0" i="0" u="none" strike="noStrike" kern="1200" cap="none" spc="0" normalizeH="0" baseline="0" noProof="0" dirty="0">
              <a:ln>
                <a:noFill/>
              </a:ln>
              <a:solidFill>
                <a:srgbClr val="79C245"/>
              </a:solidFill>
              <a:effectLst/>
              <a:uLnTx/>
              <a:uFillTx/>
              <a:latin typeface="Montserrat ExtraBold" panose="00000900000000000000" pitchFamily="2" charset="0"/>
              <a:ea typeface="微软雅黑"/>
              <a:cs typeface="+mn-cs"/>
              <a:sym typeface="微软雅黑"/>
            </a:endParaRPr>
          </a:p>
        </p:txBody>
      </p:sp>
      <p:pic>
        <p:nvPicPr>
          <p:cNvPr id="13" name="1">
            <a:extLst>
              <a:ext uri="{FF2B5EF4-FFF2-40B4-BE49-F238E27FC236}">
                <a16:creationId xmlns:a16="http://schemas.microsoft.com/office/drawing/2014/main" id="{6E9BFC22-00B8-4DEA-9521-049992E540E7}"/>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1" y="-1"/>
            <a:ext cx="4355558" cy="2651501"/>
          </a:xfrm>
          <a:prstGeom prst="rect">
            <a:avLst/>
          </a:prstGeom>
        </p:spPr>
      </p:pic>
    </p:spTree>
    <p:extLst>
      <p:ext uri="{BB962C8B-B14F-4D97-AF65-F5344CB8AC3E}">
        <p14:creationId xmlns:p14="http://schemas.microsoft.com/office/powerpoint/2010/main" val="348583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9056F7ED-8CE7-459C-BBDA-E19F8D0FD5FC}"/>
              </a:ext>
            </a:extLst>
          </p:cNvPr>
          <p:cNvSpPr txBox="1">
            <a:spLocks noChangeArrowheads="1"/>
          </p:cNvSpPr>
          <p:nvPr/>
        </p:nvSpPr>
        <p:spPr bwMode="auto">
          <a:xfrm>
            <a:off x="1584326" y="1381126"/>
            <a:ext cx="6569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vi-VN" b="1" u="sng"/>
              <a:t>Bài 1</a:t>
            </a:r>
            <a:r>
              <a:rPr lang="en-US" altLang="vi-VN" b="1"/>
              <a:t>.</a:t>
            </a:r>
            <a:r>
              <a:rPr lang="en-US" altLang="vi-VN"/>
              <a:t> Tính diện tích hình thang, biết:</a:t>
            </a:r>
          </a:p>
        </p:txBody>
      </p:sp>
      <p:sp>
        <p:nvSpPr>
          <p:cNvPr id="44036" name="Text Box 4">
            <a:extLst>
              <a:ext uri="{FF2B5EF4-FFF2-40B4-BE49-F238E27FC236}">
                <a16:creationId xmlns:a16="http://schemas.microsoft.com/office/drawing/2014/main" id="{C0E4D517-1860-4231-8302-44A8E962FF5F}"/>
              </a:ext>
            </a:extLst>
          </p:cNvPr>
          <p:cNvSpPr txBox="1">
            <a:spLocks noChangeArrowheads="1"/>
          </p:cNvSpPr>
          <p:nvPr/>
        </p:nvSpPr>
        <p:spPr bwMode="auto">
          <a:xfrm>
            <a:off x="1676400" y="1865314"/>
            <a:ext cx="8839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   </a:t>
            </a:r>
            <a:r>
              <a:rPr lang="en-US" altLang="vi-VN" b="1"/>
              <a:t>a)</a:t>
            </a:r>
            <a:r>
              <a:rPr lang="en-US" altLang="vi-VN"/>
              <a:t> Độ dài hai đáy lần lượt là 12cm và 8cm ; chiều cao là 5cm.</a:t>
            </a:r>
          </a:p>
        </p:txBody>
      </p:sp>
      <p:sp>
        <p:nvSpPr>
          <p:cNvPr id="44037" name="Text Box 5">
            <a:extLst>
              <a:ext uri="{FF2B5EF4-FFF2-40B4-BE49-F238E27FC236}">
                <a16:creationId xmlns:a16="http://schemas.microsoft.com/office/drawing/2014/main" id="{5AF6D2F3-BA1A-4DFC-B4A3-2A5DEE203651}"/>
              </a:ext>
            </a:extLst>
          </p:cNvPr>
          <p:cNvSpPr txBox="1">
            <a:spLocks noChangeArrowheads="1"/>
          </p:cNvSpPr>
          <p:nvPr/>
        </p:nvSpPr>
        <p:spPr bwMode="auto">
          <a:xfrm>
            <a:off x="1676400" y="2627314"/>
            <a:ext cx="88026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spcBef>
                <a:spcPct val="50000"/>
              </a:spcBef>
            </a:pPr>
            <a:r>
              <a:rPr lang="en-US" altLang="vi-VN"/>
              <a:t>   </a:t>
            </a:r>
            <a:r>
              <a:rPr lang="en-US" altLang="vi-VN" b="1"/>
              <a:t>b)</a:t>
            </a:r>
            <a:r>
              <a:rPr lang="en-US" altLang="vi-VN"/>
              <a:t> Độ dài hai đáy lần lượt là 9,4m và 6,6m ; chiều cao là 10,5m.</a:t>
            </a:r>
          </a:p>
        </p:txBody>
      </p:sp>
      <p:sp>
        <p:nvSpPr>
          <p:cNvPr id="44038" name="Text Box 6">
            <a:extLst>
              <a:ext uri="{FF2B5EF4-FFF2-40B4-BE49-F238E27FC236}">
                <a16:creationId xmlns:a16="http://schemas.microsoft.com/office/drawing/2014/main" id="{526BD73D-7358-4DF0-92F5-B9A132CB96E7}"/>
              </a:ext>
            </a:extLst>
          </p:cNvPr>
          <p:cNvSpPr txBox="1">
            <a:spLocks noChangeArrowheads="1"/>
          </p:cNvSpPr>
          <p:nvPr/>
        </p:nvSpPr>
        <p:spPr bwMode="auto">
          <a:xfrm>
            <a:off x="5334000" y="3306764"/>
            <a:ext cx="167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200" b="1" u="sng"/>
              <a:t>Giải:</a:t>
            </a:r>
          </a:p>
        </p:txBody>
      </p:sp>
      <p:sp>
        <p:nvSpPr>
          <p:cNvPr id="44039" name="Text Box 7">
            <a:extLst>
              <a:ext uri="{FF2B5EF4-FFF2-40B4-BE49-F238E27FC236}">
                <a16:creationId xmlns:a16="http://schemas.microsoft.com/office/drawing/2014/main" id="{150F9B54-861C-41ED-B8C0-3390D0F64E33}"/>
              </a:ext>
            </a:extLst>
          </p:cNvPr>
          <p:cNvSpPr txBox="1">
            <a:spLocks noChangeArrowheads="1"/>
          </p:cNvSpPr>
          <p:nvPr/>
        </p:nvSpPr>
        <p:spPr bwMode="auto">
          <a:xfrm>
            <a:off x="2133600" y="3810001"/>
            <a:ext cx="6629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000" b="1"/>
              <a:t>a)</a:t>
            </a:r>
            <a:r>
              <a:rPr lang="en-US" altLang="vi-VN" sz="3000"/>
              <a:t>                   Diện tích hình thang là:</a:t>
            </a:r>
          </a:p>
        </p:txBody>
      </p:sp>
      <p:sp>
        <p:nvSpPr>
          <p:cNvPr id="11271" name="Text Box 8">
            <a:extLst>
              <a:ext uri="{FF2B5EF4-FFF2-40B4-BE49-F238E27FC236}">
                <a16:creationId xmlns:a16="http://schemas.microsoft.com/office/drawing/2014/main" id="{2A681291-F1E0-4C33-9E87-4DA627A73645}"/>
              </a:ext>
            </a:extLst>
          </p:cNvPr>
          <p:cNvSpPr txBox="1">
            <a:spLocks noChangeArrowheads="1"/>
          </p:cNvSpPr>
          <p:nvPr/>
        </p:nvSpPr>
        <p:spPr bwMode="auto">
          <a:xfrm>
            <a:off x="5348288" y="4094163"/>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endParaRPr lang="vi-VN" altLang="vi-VN" sz="3600" b="1">
              <a:solidFill>
                <a:srgbClr val="5417CF"/>
              </a:solidFill>
            </a:endParaRPr>
          </a:p>
        </p:txBody>
      </p:sp>
      <p:sp>
        <p:nvSpPr>
          <p:cNvPr id="11272" name="Text Box 14">
            <a:extLst>
              <a:ext uri="{FF2B5EF4-FFF2-40B4-BE49-F238E27FC236}">
                <a16:creationId xmlns:a16="http://schemas.microsoft.com/office/drawing/2014/main" id="{159A4E0F-8F06-4CD6-A625-3E1D16AE51D5}"/>
              </a:ext>
            </a:extLst>
          </p:cNvPr>
          <p:cNvSpPr txBox="1">
            <a:spLocks noChangeArrowheads="1"/>
          </p:cNvSpPr>
          <p:nvPr/>
        </p:nvSpPr>
        <p:spPr bwMode="auto">
          <a:xfrm>
            <a:off x="3556000" y="5748338"/>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600" b="1">
                <a:solidFill>
                  <a:srgbClr val="5417CF"/>
                </a:solidFill>
              </a:rPr>
              <a:t>         </a:t>
            </a:r>
          </a:p>
        </p:txBody>
      </p:sp>
      <p:sp>
        <p:nvSpPr>
          <p:cNvPr id="11273" name="Text Box 15">
            <a:extLst>
              <a:ext uri="{FF2B5EF4-FFF2-40B4-BE49-F238E27FC236}">
                <a16:creationId xmlns:a16="http://schemas.microsoft.com/office/drawing/2014/main" id="{74705F8F-CB4D-4C50-9C9C-F4DC8549155D}"/>
              </a:ext>
            </a:extLst>
          </p:cNvPr>
          <p:cNvSpPr txBox="1">
            <a:spLocks noChangeArrowheads="1"/>
          </p:cNvSpPr>
          <p:nvPr/>
        </p:nvSpPr>
        <p:spPr bwMode="auto">
          <a:xfrm>
            <a:off x="5214938" y="5749925"/>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endParaRPr lang="vi-VN" altLang="vi-VN" sz="3600" b="1">
              <a:solidFill>
                <a:srgbClr val="5417CF"/>
              </a:solidFill>
            </a:endParaRPr>
          </a:p>
        </p:txBody>
      </p:sp>
      <p:sp>
        <p:nvSpPr>
          <p:cNvPr id="11274" name="Rectangle 22">
            <a:extLst>
              <a:ext uri="{FF2B5EF4-FFF2-40B4-BE49-F238E27FC236}">
                <a16:creationId xmlns:a16="http://schemas.microsoft.com/office/drawing/2014/main" id="{6040913B-0C1F-440F-9EF4-05BA85A75F5D}"/>
              </a:ext>
            </a:extLst>
          </p:cNvPr>
          <p:cNvSpPr>
            <a:spLocks noChangeArrowheads="1"/>
          </p:cNvSpPr>
          <p:nvPr/>
        </p:nvSpPr>
        <p:spPr bwMode="auto">
          <a:xfrm>
            <a:off x="1524001" y="3076903"/>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vi-VN"/>
          </a:p>
        </p:txBody>
      </p:sp>
      <p:sp>
        <p:nvSpPr>
          <p:cNvPr id="44056" name="Text Box 24">
            <a:extLst>
              <a:ext uri="{FF2B5EF4-FFF2-40B4-BE49-F238E27FC236}">
                <a16:creationId xmlns:a16="http://schemas.microsoft.com/office/drawing/2014/main" id="{E3BD8DAF-AC01-464F-A3D0-C63BA9356DDE}"/>
              </a:ext>
            </a:extLst>
          </p:cNvPr>
          <p:cNvSpPr txBox="1">
            <a:spLocks noChangeArrowheads="1"/>
          </p:cNvSpPr>
          <p:nvPr/>
        </p:nvSpPr>
        <p:spPr bwMode="auto">
          <a:xfrm>
            <a:off x="2362200" y="5241926"/>
            <a:ext cx="6629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000" b="1"/>
              <a:t>b)</a:t>
            </a:r>
            <a:r>
              <a:rPr lang="en-US" altLang="vi-VN" sz="3000"/>
              <a:t>                   Diện tích hình thang là:</a:t>
            </a:r>
          </a:p>
        </p:txBody>
      </p:sp>
      <p:grpSp>
        <p:nvGrpSpPr>
          <p:cNvPr id="2" name="Group 30">
            <a:extLst>
              <a:ext uri="{FF2B5EF4-FFF2-40B4-BE49-F238E27FC236}">
                <a16:creationId xmlns:a16="http://schemas.microsoft.com/office/drawing/2014/main" id="{855368D4-9C6B-4FFF-B7D6-C8CACEDB4A09}"/>
              </a:ext>
            </a:extLst>
          </p:cNvPr>
          <p:cNvGrpSpPr>
            <a:grpSpLocks/>
          </p:cNvGrpSpPr>
          <p:nvPr/>
        </p:nvGrpSpPr>
        <p:grpSpPr bwMode="auto">
          <a:xfrm>
            <a:off x="4648200" y="4267201"/>
            <a:ext cx="4495800" cy="1128713"/>
            <a:chOff x="1968" y="2688"/>
            <a:chExt cx="2832" cy="711"/>
          </a:xfrm>
        </p:grpSpPr>
        <p:sp>
          <p:nvSpPr>
            <p:cNvPr id="11284" name="Text Box 10">
              <a:extLst>
                <a:ext uri="{FF2B5EF4-FFF2-40B4-BE49-F238E27FC236}">
                  <a16:creationId xmlns:a16="http://schemas.microsoft.com/office/drawing/2014/main" id="{C4081D11-6385-417B-AD49-996B27E778BC}"/>
                </a:ext>
              </a:extLst>
            </p:cNvPr>
            <p:cNvSpPr txBox="1">
              <a:spLocks noChangeArrowheads="1"/>
            </p:cNvSpPr>
            <p:nvPr/>
          </p:nvSpPr>
          <p:spPr bwMode="auto">
            <a:xfrm>
              <a:off x="1968" y="2688"/>
              <a:ext cx="20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200" b="1">
                  <a:solidFill>
                    <a:srgbClr val="5417CF"/>
                  </a:solidFill>
                </a:rPr>
                <a:t>(12  +  8)    5</a:t>
              </a:r>
            </a:p>
          </p:txBody>
        </p:sp>
        <p:grpSp>
          <p:nvGrpSpPr>
            <p:cNvPr id="11285" name="Group 29">
              <a:extLst>
                <a:ext uri="{FF2B5EF4-FFF2-40B4-BE49-F238E27FC236}">
                  <a16:creationId xmlns:a16="http://schemas.microsoft.com/office/drawing/2014/main" id="{E1A7CCED-5636-438B-B209-20A7764E9E8D}"/>
                </a:ext>
              </a:extLst>
            </p:cNvPr>
            <p:cNvGrpSpPr>
              <a:grpSpLocks/>
            </p:cNvGrpSpPr>
            <p:nvPr/>
          </p:nvGrpSpPr>
          <p:grpSpPr bwMode="auto">
            <a:xfrm>
              <a:off x="1976" y="2784"/>
              <a:ext cx="2824" cy="615"/>
              <a:chOff x="1976" y="2784"/>
              <a:chExt cx="2824" cy="615"/>
            </a:xfrm>
          </p:grpSpPr>
          <p:graphicFrame>
            <p:nvGraphicFramePr>
              <p:cNvPr id="11286" name="Object 23">
                <a:extLst>
                  <a:ext uri="{FF2B5EF4-FFF2-40B4-BE49-F238E27FC236}">
                    <a16:creationId xmlns:a16="http://schemas.microsoft.com/office/drawing/2014/main" id="{81D6D820-8CB6-4DEE-8EE2-2AEE8C66E7EB}"/>
                  </a:ext>
                </a:extLst>
              </p:cNvPr>
              <p:cNvGraphicFramePr>
                <a:graphicFrameLocks noChangeAspect="1"/>
              </p:cNvGraphicFramePr>
              <p:nvPr/>
            </p:nvGraphicFramePr>
            <p:xfrm>
              <a:off x="2996" y="2784"/>
              <a:ext cx="172" cy="192"/>
            </p:xfrm>
            <a:graphic>
              <a:graphicData uri="http://schemas.openxmlformats.org/presentationml/2006/ole">
                <mc:AlternateContent xmlns:mc="http://schemas.openxmlformats.org/markup-compatibility/2006">
                  <mc:Choice xmlns:v="urn:schemas-microsoft-com:vml" Requires="v">
                    <p:oleObj spid="_x0000_s4098" r:id="rId3" imgW="114102" imgH="126780" progId="Equation.3">
                      <p:embed/>
                    </p:oleObj>
                  </mc:Choice>
                  <mc:Fallback>
                    <p:oleObj r:id="rId3" imgW="114102" imgH="126780" progId="Equation.3">
                      <p:embed/>
                      <p:pic>
                        <p:nvPicPr>
                          <p:cNvPr id="11286" name="Object 23">
                            <a:extLst>
                              <a:ext uri="{FF2B5EF4-FFF2-40B4-BE49-F238E27FC236}">
                                <a16:creationId xmlns:a16="http://schemas.microsoft.com/office/drawing/2014/main" id="{81D6D820-8CB6-4DEE-8EE2-2AEE8C66E7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 y="278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1287" name="Text Box 11">
                <a:extLst>
                  <a:ext uri="{FF2B5EF4-FFF2-40B4-BE49-F238E27FC236}">
                    <a16:creationId xmlns:a16="http://schemas.microsoft.com/office/drawing/2014/main" id="{C1C0DA7B-C25F-4E31-A62D-9E0E2C5F1015}"/>
                  </a:ext>
                </a:extLst>
              </p:cNvPr>
              <p:cNvSpPr txBox="1">
                <a:spLocks noChangeArrowheads="1"/>
              </p:cNvSpPr>
              <p:nvPr/>
            </p:nvSpPr>
            <p:spPr bwMode="auto">
              <a:xfrm>
                <a:off x="1976" y="3034"/>
                <a:ext cx="117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3200" b="1">
                    <a:solidFill>
                      <a:srgbClr val="5417CF"/>
                    </a:solidFill>
                  </a:rPr>
                  <a:t>     2</a:t>
                </a:r>
              </a:p>
            </p:txBody>
          </p:sp>
          <p:sp>
            <p:nvSpPr>
              <p:cNvPr id="11288" name="Line 12">
                <a:extLst>
                  <a:ext uri="{FF2B5EF4-FFF2-40B4-BE49-F238E27FC236}">
                    <a16:creationId xmlns:a16="http://schemas.microsoft.com/office/drawing/2014/main" id="{EBF47C8A-524E-4452-8B7D-2042835BC5F4}"/>
                  </a:ext>
                </a:extLst>
              </p:cNvPr>
              <p:cNvSpPr>
                <a:spLocks noChangeShapeType="1"/>
              </p:cNvSpPr>
              <p:nvPr/>
            </p:nvSpPr>
            <p:spPr bwMode="auto">
              <a:xfrm>
                <a:off x="2119" y="3009"/>
                <a:ext cx="1289"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289" name="Rectangle 13">
                <a:extLst>
                  <a:ext uri="{FF2B5EF4-FFF2-40B4-BE49-F238E27FC236}">
                    <a16:creationId xmlns:a16="http://schemas.microsoft.com/office/drawing/2014/main" id="{F708AA26-6CDE-4756-B371-680B35255D18}"/>
                  </a:ext>
                </a:extLst>
              </p:cNvPr>
              <p:cNvSpPr>
                <a:spLocks noChangeArrowheads="1"/>
              </p:cNvSpPr>
              <p:nvPr/>
            </p:nvSpPr>
            <p:spPr bwMode="auto">
              <a:xfrm>
                <a:off x="3504" y="2852"/>
                <a:ext cx="129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000" b="1">
                    <a:solidFill>
                      <a:srgbClr val="5417CF"/>
                    </a:solidFill>
                  </a:rPr>
                  <a:t>= 50 </a:t>
                </a:r>
                <a:r>
                  <a:rPr lang="en-US" altLang="vi-VN" sz="3000">
                    <a:solidFill>
                      <a:srgbClr val="5417CF"/>
                    </a:solidFill>
                  </a:rPr>
                  <a:t>(cm</a:t>
                </a:r>
                <a:r>
                  <a:rPr lang="en-US" altLang="vi-VN" sz="3000" baseline="30000">
                    <a:solidFill>
                      <a:srgbClr val="5417CF"/>
                    </a:solidFill>
                  </a:rPr>
                  <a:t>2</a:t>
                </a:r>
                <a:r>
                  <a:rPr lang="en-US" altLang="vi-VN" sz="3000">
                    <a:solidFill>
                      <a:srgbClr val="5417CF"/>
                    </a:solidFill>
                  </a:rPr>
                  <a:t>).</a:t>
                </a:r>
              </a:p>
            </p:txBody>
          </p:sp>
        </p:grpSp>
      </p:grpSp>
      <p:grpSp>
        <p:nvGrpSpPr>
          <p:cNvPr id="4" name="Group 31">
            <a:extLst>
              <a:ext uri="{FF2B5EF4-FFF2-40B4-BE49-F238E27FC236}">
                <a16:creationId xmlns:a16="http://schemas.microsoft.com/office/drawing/2014/main" id="{DE208337-DA38-43B5-AE49-E8F32E04F249}"/>
              </a:ext>
            </a:extLst>
          </p:cNvPr>
          <p:cNvGrpSpPr>
            <a:grpSpLocks/>
          </p:cNvGrpSpPr>
          <p:nvPr/>
        </p:nvGrpSpPr>
        <p:grpSpPr bwMode="auto">
          <a:xfrm>
            <a:off x="4524376" y="5791200"/>
            <a:ext cx="4867275" cy="1193800"/>
            <a:chOff x="1938" y="3558"/>
            <a:chExt cx="3066" cy="752"/>
          </a:xfrm>
        </p:grpSpPr>
        <p:grpSp>
          <p:nvGrpSpPr>
            <p:cNvPr id="11278" name="Group 16">
              <a:extLst>
                <a:ext uri="{FF2B5EF4-FFF2-40B4-BE49-F238E27FC236}">
                  <a16:creationId xmlns:a16="http://schemas.microsoft.com/office/drawing/2014/main" id="{56C7BD0D-2B77-4368-86E6-D25D3C965F8F}"/>
                </a:ext>
              </a:extLst>
            </p:cNvPr>
            <p:cNvGrpSpPr>
              <a:grpSpLocks/>
            </p:cNvGrpSpPr>
            <p:nvPr/>
          </p:nvGrpSpPr>
          <p:grpSpPr bwMode="auto">
            <a:xfrm>
              <a:off x="1938" y="3558"/>
              <a:ext cx="3066" cy="752"/>
              <a:chOff x="2631" y="3429"/>
              <a:chExt cx="3066" cy="752"/>
            </a:xfrm>
          </p:grpSpPr>
          <p:sp>
            <p:nvSpPr>
              <p:cNvPr id="11280" name="Text Box 17">
                <a:extLst>
                  <a:ext uri="{FF2B5EF4-FFF2-40B4-BE49-F238E27FC236}">
                    <a16:creationId xmlns:a16="http://schemas.microsoft.com/office/drawing/2014/main" id="{4CC1A578-CCF6-463B-A65D-50FC80975B8A}"/>
                  </a:ext>
                </a:extLst>
              </p:cNvPr>
              <p:cNvSpPr txBox="1">
                <a:spLocks noChangeArrowheads="1"/>
              </p:cNvSpPr>
              <p:nvPr/>
            </p:nvSpPr>
            <p:spPr bwMode="auto">
              <a:xfrm>
                <a:off x="2631" y="3429"/>
                <a:ext cx="209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000" b="1">
                    <a:solidFill>
                      <a:srgbClr val="5417CF"/>
                    </a:solidFill>
                  </a:rPr>
                  <a:t>(9,4 + 6,6)    10,5</a:t>
                </a:r>
              </a:p>
            </p:txBody>
          </p:sp>
          <p:sp>
            <p:nvSpPr>
              <p:cNvPr id="11281" name="Text Box 18">
                <a:extLst>
                  <a:ext uri="{FF2B5EF4-FFF2-40B4-BE49-F238E27FC236}">
                    <a16:creationId xmlns:a16="http://schemas.microsoft.com/office/drawing/2014/main" id="{2CA2BE55-8127-4F9F-A03D-E471BA954236}"/>
                  </a:ext>
                </a:extLst>
              </p:cNvPr>
              <p:cNvSpPr txBox="1">
                <a:spLocks noChangeArrowheads="1"/>
              </p:cNvSpPr>
              <p:nvPr/>
            </p:nvSpPr>
            <p:spPr bwMode="auto">
              <a:xfrm>
                <a:off x="2660" y="3835"/>
                <a:ext cx="117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3000" b="1">
                    <a:solidFill>
                      <a:srgbClr val="5417CF"/>
                    </a:solidFill>
                  </a:rPr>
                  <a:t>        2</a:t>
                </a:r>
              </a:p>
            </p:txBody>
          </p:sp>
          <p:sp>
            <p:nvSpPr>
              <p:cNvPr id="11282" name="Line 19">
                <a:extLst>
                  <a:ext uri="{FF2B5EF4-FFF2-40B4-BE49-F238E27FC236}">
                    <a16:creationId xmlns:a16="http://schemas.microsoft.com/office/drawing/2014/main" id="{661CB435-0EEA-42E8-983E-A8B1E3FFBAD1}"/>
                  </a:ext>
                </a:extLst>
              </p:cNvPr>
              <p:cNvSpPr>
                <a:spLocks noChangeShapeType="1"/>
              </p:cNvSpPr>
              <p:nvPr/>
            </p:nvSpPr>
            <p:spPr bwMode="auto">
              <a:xfrm>
                <a:off x="2803" y="3805"/>
                <a:ext cx="1469"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283" name="Rectangle 20">
                <a:extLst>
                  <a:ext uri="{FF2B5EF4-FFF2-40B4-BE49-F238E27FC236}">
                    <a16:creationId xmlns:a16="http://schemas.microsoft.com/office/drawing/2014/main" id="{3D72F3F8-2A2F-4603-A0DB-6BD66F227E8B}"/>
                  </a:ext>
                </a:extLst>
              </p:cNvPr>
              <p:cNvSpPr>
                <a:spLocks noChangeArrowheads="1"/>
              </p:cNvSpPr>
              <p:nvPr/>
            </p:nvSpPr>
            <p:spPr bwMode="auto">
              <a:xfrm>
                <a:off x="4472" y="3581"/>
                <a:ext cx="122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200" b="1">
                    <a:solidFill>
                      <a:srgbClr val="5417CF"/>
                    </a:solidFill>
                  </a:rPr>
                  <a:t>= 84 </a:t>
                </a:r>
                <a:r>
                  <a:rPr lang="en-US" altLang="vi-VN" sz="3200">
                    <a:solidFill>
                      <a:srgbClr val="5417CF"/>
                    </a:solidFill>
                  </a:rPr>
                  <a:t>(cm</a:t>
                </a:r>
                <a:r>
                  <a:rPr lang="en-US" altLang="vi-VN" sz="3200" baseline="30000">
                    <a:solidFill>
                      <a:srgbClr val="5417CF"/>
                    </a:solidFill>
                  </a:rPr>
                  <a:t>2</a:t>
                </a:r>
                <a:r>
                  <a:rPr lang="en-US" altLang="vi-VN" sz="3200">
                    <a:solidFill>
                      <a:srgbClr val="5417CF"/>
                    </a:solidFill>
                  </a:rPr>
                  <a:t>)</a:t>
                </a:r>
              </a:p>
            </p:txBody>
          </p:sp>
        </p:grpSp>
        <p:graphicFrame>
          <p:nvGraphicFramePr>
            <p:cNvPr id="11279" name="Object 25">
              <a:extLst>
                <a:ext uri="{FF2B5EF4-FFF2-40B4-BE49-F238E27FC236}">
                  <a16:creationId xmlns:a16="http://schemas.microsoft.com/office/drawing/2014/main" id="{D29D33A1-48A1-4714-9E1E-DC79F252385B}"/>
                </a:ext>
              </a:extLst>
            </p:cNvPr>
            <p:cNvGraphicFramePr>
              <a:graphicFrameLocks noChangeAspect="1"/>
            </p:cNvGraphicFramePr>
            <p:nvPr/>
          </p:nvGraphicFramePr>
          <p:xfrm>
            <a:off x="3072" y="3696"/>
            <a:ext cx="172" cy="192"/>
          </p:xfrm>
          <a:graphic>
            <a:graphicData uri="http://schemas.openxmlformats.org/presentationml/2006/ole">
              <mc:AlternateContent xmlns:mc="http://schemas.openxmlformats.org/markup-compatibility/2006">
                <mc:Choice xmlns:v="urn:schemas-microsoft-com:vml" Requires="v">
                  <p:oleObj spid="_x0000_s4099" r:id="rId5" imgW="114102" imgH="126780" progId="Equation.3">
                    <p:embed/>
                  </p:oleObj>
                </mc:Choice>
                <mc:Fallback>
                  <p:oleObj r:id="rId5" imgW="114102" imgH="126780" progId="Equation.3">
                    <p:embed/>
                    <p:pic>
                      <p:nvPicPr>
                        <p:cNvPr id="11279" name="Object 25">
                          <a:extLst>
                            <a:ext uri="{FF2B5EF4-FFF2-40B4-BE49-F238E27FC236}">
                              <a16:creationId xmlns:a16="http://schemas.microsoft.com/office/drawing/2014/main" id="{D29D33A1-48A1-4714-9E1E-DC79F2523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3696"/>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randombar(horizontal)">
                                      <p:cBhvr>
                                        <p:cTn id="7" dur="500"/>
                                        <p:tgtEl>
                                          <p:spTgt spid="4403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4036"/>
                                        </p:tgtEl>
                                        <p:attrNameLst>
                                          <p:attrName>style.visibility</p:attrName>
                                        </p:attrNameLst>
                                      </p:cBhvr>
                                      <p:to>
                                        <p:strVal val="visible"/>
                                      </p:to>
                                    </p:set>
                                    <p:animEffect transition="in" filter="randombar(horizontal)">
                                      <p:cBhvr>
                                        <p:cTn id="10" dur="500"/>
                                        <p:tgtEl>
                                          <p:spTgt spid="4403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4037"/>
                                        </p:tgtEl>
                                        <p:attrNameLst>
                                          <p:attrName>style.visibility</p:attrName>
                                        </p:attrNameLst>
                                      </p:cBhvr>
                                      <p:to>
                                        <p:strVal val="visible"/>
                                      </p:to>
                                    </p:set>
                                    <p:animEffect transition="in" filter="randombar(horizontal)">
                                      <p:cBhvr>
                                        <p:cTn id="13" dur="500"/>
                                        <p:tgtEl>
                                          <p:spTgt spid="44037"/>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44038"/>
                                        </p:tgtEl>
                                        <p:attrNameLst>
                                          <p:attrName>style.visibility</p:attrName>
                                        </p:attrNameLst>
                                      </p:cBhvr>
                                      <p:to>
                                        <p:strVal val="visible"/>
                                      </p:to>
                                    </p:set>
                                    <p:animEffect transition="in" filter="dissolve">
                                      <p:cBhvr>
                                        <p:cTn id="17" dur="500"/>
                                        <p:tgtEl>
                                          <p:spTgt spid="440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4039"/>
                                        </p:tgtEl>
                                        <p:attrNameLst>
                                          <p:attrName>style.visibility</p:attrName>
                                        </p:attrNameLst>
                                      </p:cBhvr>
                                      <p:to>
                                        <p:strVal val="visible"/>
                                      </p:to>
                                    </p:set>
                                    <p:animEffect transition="in" filter="slide(fromBottom)">
                                      <p:cBhvr>
                                        <p:cTn id="22" dur="500"/>
                                        <p:tgtEl>
                                          <p:spTgt spid="440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44056"/>
                                        </p:tgtEl>
                                        <p:attrNameLst>
                                          <p:attrName>style.visibility</p:attrName>
                                        </p:attrNameLst>
                                      </p:cBhvr>
                                      <p:to>
                                        <p:strVal val="visible"/>
                                      </p:to>
                                    </p:set>
                                    <p:animEffect transition="in" filter="slide(fromBottom)">
                                      <p:cBhvr>
                                        <p:cTn id="33" dur="500"/>
                                        <p:tgtEl>
                                          <p:spTgt spid="4405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6" grpId="0"/>
      <p:bldP spid="44037" grpId="0"/>
      <p:bldP spid="44038" grpId="0"/>
      <p:bldP spid="44039" grpId="0"/>
      <p:bldP spid="440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ext Box 6">
            <a:extLst>
              <a:ext uri="{FF2B5EF4-FFF2-40B4-BE49-F238E27FC236}">
                <a16:creationId xmlns:a16="http://schemas.microsoft.com/office/drawing/2014/main" id="{7859F686-B9E9-49F8-8008-5B0348287B58}"/>
              </a:ext>
            </a:extLst>
          </p:cNvPr>
          <p:cNvSpPr txBox="1">
            <a:spLocks noChangeArrowheads="1"/>
          </p:cNvSpPr>
          <p:nvPr/>
        </p:nvSpPr>
        <p:spPr bwMode="auto">
          <a:xfrm>
            <a:off x="1981201" y="685800"/>
            <a:ext cx="7788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vi-VN" sz="3200" b="1" u="sng"/>
              <a:t>Bài 2</a:t>
            </a:r>
            <a:r>
              <a:rPr lang="en-US" altLang="vi-VN" sz="3200" b="1"/>
              <a:t>.</a:t>
            </a:r>
            <a:r>
              <a:rPr lang="en-US" altLang="vi-VN" sz="3200"/>
              <a:t> Tính diện tích mỗi</a:t>
            </a:r>
            <a:r>
              <a:rPr lang="en-US" altLang="vi-VN"/>
              <a:t> </a:t>
            </a:r>
            <a:r>
              <a:rPr lang="en-US" altLang="vi-VN" sz="3200"/>
              <a:t>hình thang sau:</a:t>
            </a:r>
          </a:p>
        </p:txBody>
      </p:sp>
      <p:grpSp>
        <p:nvGrpSpPr>
          <p:cNvPr id="2" name="Group 50">
            <a:extLst>
              <a:ext uri="{FF2B5EF4-FFF2-40B4-BE49-F238E27FC236}">
                <a16:creationId xmlns:a16="http://schemas.microsoft.com/office/drawing/2014/main" id="{BE63427A-C10A-4929-9E6E-06D80E7B529C}"/>
              </a:ext>
            </a:extLst>
          </p:cNvPr>
          <p:cNvGrpSpPr>
            <a:grpSpLocks/>
          </p:cNvGrpSpPr>
          <p:nvPr/>
        </p:nvGrpSpPr>
        <p:grpSpPr bwMode="auto">
          <a:xfrm>
            <a:off x="1752600" y="1143001"/>
            <a:ext cx="4191000" cy="2949575"/>
            <a:chOff x="143" y="895"/>
            <a:chExt cx="2785" cy="1639"/>
          </a:xfrm>
        </p:grpSpPr>
        <p:grpSp>
          <p:nvGrpSpPr>
            <p:cNvPr id="12334" name="Group 49">
              <a:extLst>
                <a:ext uri="{FF2B5EF4-FFF2-40B4-BE49-F238E27FC236}">
                  <a16:creationId xmlns:a16="http://schemas.microsoft.com/office/drawing/2014/main" id="{5281F0ED-5A51-4346-BCB0-695A1C9DB5B0}"/>
                </a:ext>
              </a:extLst>
            </p:cNvPr>
            <p:cNvGrpSpPr>
              <a:grpSpLocks/>
            </p:cNvGrpSpPr>
            <p:nvPr/>
          </p:nvGrpSpPr>
          <p:grpSpPr bwMode="auto">
            <a:xfrm>
              <a:off x="143" y="1200"/>
              <a:ext cx="2785" cy="1056"/>
              <a:chOff x="143" y="1254"/>
              <a:chExt cx="2785" cy="1056"/>
            </a:xfrm>
          </p:grpSpPr>
          <p:sp>
            <p:nvSpPr>
              <p:cNvPr id="3" name="Line 7">
                <a:extLst>
                  <a:ext uri="{FF2B5EF4-FFF2-40B4-BE49-F238E27FC236}">
                    <a16:creationId xmlns:a16="http://schemas.microsoft.com/office/drawing/2014/main" id="{9E2503DB-1547-4586-874F-19ED8CE81778}"/>
                  </a:ext>
                </a:extLst>
              </p:cNvPr>
              <p:cNvSpPr>
                <a:spLocks noChangeShapeType="1"/>
              </p:cNvSpPr>
              <p:nvPr/>
            </p:nvSpPr>
            <p:spPr bwMode="auto">
              <a:xfrm flipH="1">
                <a:off x="144" y="1254"/>
                <a:ext cx="576"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 name="Line 8">
                <a:extLst>
                  <a:ext uri="{FF2B5EF4-FFF2-40B4-BE49-F238E27FC236}">
                    <a16:creationId xmlns:a16="http://schemas.microsoft.com/office/drawing/2014/main" id="{B65E5E32-C527-4F56-A510-9241F85333A2}"/>
                  </a:ext>
                </a:extLst>
              </p:cNvPr>
              <p:cNvSpPr>
                <a:spLocks noChangeShapeType="1"/>
              </p:cNvSpPr>
              <p:nvPr/>
            </p:nvSpPr>
            <p:spPr bwMode="auto">
              <a:xfrm>
                <a:off x="707" y="1254"/>
                <a:ext cx="11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40" name="Line 9">
                <a:extLst>
                  <a:ext uri="{FF2B5EF4-FFF2-40B4-BE49-F238E27FC236}">
                    <a16:creationId xmlns:a16="http://schemas.microsoft.com/office/drawing/2014/main" id="{1AD6609A-D5F4-4030-94F5-7C46CBF03A77}"/>
                  </a:ext>
                </a:extLst>
              </p:cNvPr>
              <p:cNvSpPr>
                <a:spLocks noChangeShapeType="1"/>
              </p:cNvSpPr>
              <p:nvPr/>
            </p:nvSpPr>
            <p:spPr bwMode="auto">
              <a:xfrm>
                <a:off x="1872" y="1254"/>
                <a:ext cx="1056"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41" name="Line 10">
                <a:extLst>
                  <a:ext uri="{FF2B5EF4-FFF2-40B4-BE49-F238E27FC236}">
                    <a16:creationId xmlns:a16="http://schemas.microsoft.com/office/drawing/2014/main" id="{DD5481A8-55AF-4D60-AF52-F367EAECF800}"/>
                  </a:ext>
                </a:extLst>
              </p:cNvPr>
              <p:cNvSpPr>
                <a:spLocks noChangeShapeType="1"/>
              </p:cNvSpPr>
              <p:nvPr/>
            </p:nvSpPr>
            <p:spPr bwMode="auto">
              <a:xfrm>
                <a:off x="143" y="2310"/>
                <a:ext cx="278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42" name="Line 11">
                <a:extLst>
                  <a:ext uri="{FF2B5EF4-FFF2-40B4-BE49-F238E27FC236}">
                    <a16:creationId xmlns:a16="http://schemas.microsoft.com/office/drawing/2014/main" id="{D57894F6-0346-497E-B2AB-D0B7A395D203}"/>
                  </a:ext>
                </a:extLst>
              </p:cNvPr>
              <p:cNvSpPr>
                <a:spLocks noChangeShapeType="1"/>
              </p:cNvSpPr>
              <p:nvPr/>
            </p:nvSpPr>
            <p:spPr bwMode="auto">
              <a:xfrm>
                <a:off x="720" y="1254"/>
                <a:ext cx="0" cy="10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2335" name="Text Box 23">
              <a:extLst>
                <a:ext uri="{FF2B5EF4-FFF2-40B4-BE49-F238E27FC236}">
                  <a16:creationId xmlns:a16="http://schemas.microsoft.com/office/drawing/2014/main" id="{04C94CB8-AE60-4948-9D6C-195F8BFFCC5B}"/>
                </a:ext>
              </a:extLst>
            </p:cNvPr>
            <p:cNvSpPr txBox="1">
              <a:spLocks noChangeArrowheads="1"/>
            </p:cNvSpPr>
            <p:nvPr/>
          </p:nvSpPr>
          <p:spPr bwMode="auto">
            <a:xfrm>
              <a:off x="960" y="895"/>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4cm</a:t>
              </a:r>
            </a:p>
          </p:txBody>
        </p:sp>
        <p:sp>
          <p:nvSpPr>
            <p:cNvPr id="12336" name="Text Box 26">
              <a:extLst>
                <a:ext uri="{FF2B5EF4-FFF2-40B4-BE49-F238E27FC236}">
                  <a16:creationId xmlns:a16="http://schemas.microsoft.com/office/drawing/2014/main" id="{E76B11C1-CB5C-43D7-849A-3D37853F9078}"/>
                </a:ext>
              </a:extLst>
            </p:cNvPr>
            <p:cNvSpPr txBox="1">
              <a:spLocks noChangeArrowheads="1"/>
            </p:cNvSpPr>
            <p:nvPr/>
          </p:nvSpPr>
          <p:spPr bwMode="auto">
            <a:xfrm>
              <a:off x="737" y="1577"/>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5cm</a:t>
              </a:r>
            </a:p>
          </p:txBody>
        </p:sp>
        <p:sp>
          <p:nvSpPr>
            <p:cNvPr id="12337" name="Text Box 27">
              <a:extLst>
                <a:ext uri="{FF2B5EF4-FFF2-40B4-BE49-F238E27FC236}">
                  <a16:creationId xmlns:a16="http://schemas.microsoft.com/office/drawing/2014/main" id="{27BF1C24-CBB0-4764-86B8-47C7A9F0A5CC}"/>
                </a:ext>
              </a:extLst>
            </p:cNvPr>
            <p:cNvSpPr txBox="1">
              <a:spLocks noChangeArrowheads="1"/>
            </p:cNvSpPr>
            <p:nvPr/>
          </p:nvSpPr>
          <p:spPr bwMode="auto">
            <a:xfrm>
              <a:off x="856" y="2245"/>
              <a:ext cx="115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  9cm</a:t>
              </a:r>
            </a:p>
          </p:txBody>
        </p:sp>
      </p:grpSp>
      <p:grpSp>
        <p:nvGrpSpPr>
          <p:cNvPr id="4" name="Group 48">
            <a:extLst>
              <a:ext uri="{FF2B5EF4-FFF2-40B4-BE49-F238E27FC236}">
                <a16:creationId xmlns:a16="http://schemas.microsoft.com/office/drawing/2014/main" id="{2B5E72C6-6D28-4C47-A41C-18DE9918D00E}"/>
              </a:ext>
            </a:extLst>
          </p:cNvPr>
          <p:cNvGrpSpPr>
            <a:grpSpLocks/>
          </p:cNvGrpSpPr>
          <p:nvPr/>
        </p:nvGrpSpPr>
        <p:grpSpPr bwMode="auto">
          <a:xfrm>
            <a:off x="6400801" y="1371600"/>
            <a:ext cx="3635375" cy="2713038"/>
            <a:chOff x="2592" y="774"/>
            <a:chExt cx="2880" cy="1900"/>
          </a:xfrm>
        </p:grpSpPr>
        <p:grpSp>
          <p:nvGrpSpPr>
            <p:cNvPr id="12320" name="Group 22">
              <a:extLst>
                <a:ext uri="{FF2B5EF4-FFF2-40B4-BE49-F238E27FC236}">
                  <a16:creationId xmlns:a16="http://schemas.microsoft.com/office/drawing/2014/main" id="{69955CA0-EAAB-49C5-BC77-F6107CA9796D}"/>
                </a:ext>
              </a:extLst>
            </p:cNvPr>
            <p:cNvGrpSpPr>
              <a:grpSpLocks/>
            </p:cNvGrpSpPr>
            <p:nvPr/>
          </p:nvGrpSpPr>
          <p:grpSpPr bwMode="auto">
            <a:xfrm>
              <a:off x="3312" y="1044"/>
              <a:ext cx="2160" cy="1248"/>
              <a:chOff x="3312" y="1278"/>
              <a:chExt cx="2160" cy="1248"/>
            </a:xfrm>
          </p:grpSpPr>
          <p:sp>
            <p:nvSpPr>
              <p:cNvPr id="12324" name="Line 12">
                <a:extLst>
                  <a:ext uri="{FF2B5EF4-FFF2-40B4-BE49-F238E27FC236}">
                    <a16:creationId xmlns:a16="http://schemas.microsoft.com/office/drawing/2014/main" id="{0217EA66-BBCF-4E85-85E9-E4DFC10F7ABD}"/>
                  </a:ext>
                </a:extLst>
              </p:cNvPr>
              <p:cNvSpPr>
                <a:spLocks noChangeShapeType="1"/>
              </p:cNvSpPr>
              <p:nvPr/>
            </p:nvSpPr>
            <p:spPr bwMode="auto">
              <a:xfrm>
                <a:off x="3312" y="1278"/>
                <a:ext cx="0" cy="1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25" name="Line 13">
                <a:extLst>
                  <a:ext uri="{FF2B5EF4-FFF2-40B4-BE49-F238E27FC236}">
                    <a16:creationId xmlns:a16="http://schemas.microsoft.com/office/drawing/2014/main" id="{3B00C81C-3F7F-4435-B735-0EA09FEFBAA5}"/>
                  </a:ext>
                </a:extLst>
              </p:cNvPr>
              <p:cNvSpPr>
                <a:spLocks noChangeShapeType="1"/>
              </p:cNvSpPr>
              <p:nvPr/>
            </p:nvSpPr>
            <p:spPr bwMode="auto">
              <a:xfrm>
                <a:off x="3312" y="1300"/>
                <a:ext cx="14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26" name="Line 14">
                <a:extLst>
                  <a:ext uri="{FF2B5EF4-FFF2-40B4-BE49-F238E27FC236}">
                    <a16:creationId xmlns:a16="http://schemas.microsoft.com/office/drawing/2014/main" id="{1E4AA07F-9995-4189-9050-0E1B1EBC9E1B}"/>
                  </a:ext>
                </a:extLst>
              </p:cNvPr>
              <p:cNvSpPr>
                <a:spLocks noChangeShapeType="1"/>
              </p:cNvSpPr>
              <p:nvPr/>
            </p:nvSpPr>
            <p:spPr bwMode="auto">
              <a:xfrm>
                <a:off x="4752" y="1300"/>
                <a:ext cx="693" cy="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27" name="Line 15">
                <a:extLst>
                  <a:ext uri="{FF2B5EF4-FFF2-40B4-BE49-F238E27FC236}">
                    <a16:creationId xmlns:a16="http://schemas.microsoft.com/office/drawing/2014/main" id="{F2A88B08-A70B-40FF-969B-B7452D6D6427}"/>
                  </a:ext>
                </a:extLst>
              </p:cNvPr>
              <p:cNvSpPr>
                <a:spLocks noChangeShapeType="1"/>
              </p:cNvSpPr>
              <p:nvPr/>
            </p:nvSpPr>
            <p:spPr bwMode="auto">
              <a:xfrm>
                <a:off x="3312" y="2522"/>
                <a:ext cx="21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12328" name="Group 18">
                <a:extLst>
                  <a:ext uri="{FF2B5EF4-FFF2-40B4-BE49-F238E27FC236}">
                    <a16:creationId xmlns:a16="http://schemas.microsoft.com/office/drawing/2014/main" id="{12BE47DE-DB7F-44E0-BA8C-7033765BB13A}"/>
                  </a:ext>
                </a:extLst>
              </p:cNvPr>
              <p:cNvGrpSpPr>
                <a:grpSpLocks/>
              </p:cNvGrpSpPr>
              <p:nvPr/>
            </p:nvGrpSpPr>
            <p:grpSpPr bwMode="auto">
              <a:xfrm>
                <a:off x="3312" y="2356"/>
                <a:ext cx="144" cy="144"/>
                <a:chOff x="1440" y="3735"/>
                <a:chExt cx="144" cy="144"/>
              </a:xfrm>
            </p:grpSpPr>
            <p:sp>
              <p:nvSpPr>
                <p:cNvPr id="12332" name="Line 16">
                  <a:extLst>
                    <a:ext uri="{FF2B5EF4-FFF2-40B4-BE49-F238E27FC236}">
                      <a16:creationId xmlns:a16="http://schemas.microsoft.com/office/drawing/2014/main" id="{AC486ECA-4D02-4EA8-BB76-6D6D59C867B0}"/>
                    </a:ext>
                  </a:extLst>
                </p:cNvPr>
                <p:cNvSpPr>
                  <a:spLocks noChangeShapeType="1"/>
                </p:cNvSpPr>
                <p:nvPr/>
              </p:nvSpPr>
              <p:spPr bwMode="auto">
                <a:xfrm>
                  <a:off x="1440" y="374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33" name="Line 17">
                  <a:extLst>
                    <a:ext uri="{FF2B5EF4-FFF2-40B4-BE49-F238E27FC236}">
                      <a16:creationId xmlns:a16="http://schemas.microsoft.com/office/drawing/2014/main" id="{7E9DC1D4-703E-45A5-96B0-48C9295DB2C2}"/>
                    </a:ext>
                  </a:extLst>
                </p:cNvPr>
                <p:cNvSpPr>
                  <a:spLocks noChangeShapeType="1"/>
                </p:cNvSpPr>
                <p:nvPr/>
              </p:nvSpPr>
              <p:spPr bwMode="auto">
                <a:xfrm>
                  <a:off x="1584" y="3735"/>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2329" name="Group 19">
                <a:extLst>
                  <a:ext uri="{FF2B5EF4-FFF2-40B4-BE49-F238E27FC236}">
                    <a16:creationId xmlns:a16="http://schemas.microsoft.com/office/drawing/2014/main" id="{D719289D-2BA1-4CDB-8429-980326429BFA}"/>
                  </a:ext>
                </a:extLst>
              </p:cNvPr>
              <p:cNvGrpSpPr>
                <a:grpSpLocks/>
              </p:cNvGrpSpPr>
              <p:nvPr/>
            </p:nvGrpSpPr>
            <p:grpSpPr bwMode="auto">
              <a:xfrm rot="5400000">
                <a:off x="3317" y="1297"/>
                <a:ext cx="144" cy="144"/>
                <a:chOff x="1440" y="3735"/>
                <a:chExt cx="144" cy="144"/>
              </a:xfrm>
            </p:grpSpPr>
            <p:sp>
              <p:nvSpPr>
                <p:cNvPr id="12330" name="Line 20">
                  <a:extLst>
                    <a:ext uri="{FF2B5EF4-FFF2-40B4-BE49-F238E27FC236}">
                      <a16:creationId xmlns:a16="http://schemas.microsoft.com/office/drawing/2014/main" id="{4EC31E1B-F297-4DBC-81D6-B55E05279F65}"/>
                    </a:ext>
                  </a:extLst>
                </p:cNvPr>
                <p:cNvSpPr>
                  <a:spLocks noChangeShapeType="1"/>
                </p:cNvSpPr>
                <p:nvPr/>
              </p:nvSpPr>
              <p:spPr bwMode="auto">
                <a:xfrm>
                  <a:off x="1440" y="374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31" name="Line 21">
                  <a:extLst>
                    <a:ext uri="{FF2B5EF4-FFF2-40B4-BE49-F238E27FC236}">
                      <a16:creationId xmlns:a16="http://schemas.microsoft.com/office/drawing/2014/main" id="{5D4C3491-25F6-47D6-BE13-2744465293CF}"/>
                    </a:ext>
                  </a:extLst>
                </p:cNvPr>
                <p:cNvSpPr>
                  <a:spLocks noChangeShapeType="1"/>
                </p:cNvSpPr>
                <p:nvPr/>
              </p:nvSpPr>
              <p:spPr bwMode="auto">
                <a:xfrm>
                  <a:off x="1584" y="3735"/>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pSp>
        <p:sp>
          <p:nvSpPr>
            <p:cNvPr id="12321" name="Text Box 28">
              <a:extLst>
                <a:ext uri="{FF2B5EF4-FFF2-40B4-BE49-F238E27FC236}">
                  <a16:creationId xmlns:a16="http://schemas.microsoft.com/office/drawing/2014/main" id="{DC487892-38CC-4B67-9BEC-CE74C7F01807}"/>
                </a:ext>
              </a:extLst>
            </p:cNvPr>
            <p:cNvSpPr txBox="1">
              <a:spLocks noChangeArrowheads="1"/>
            </p:cNvSpPr>
            <p:nvPr/>
          </p:nvSpPr>
          <p:spPr bwMode="auto">
            <a:xfrm>
              <a:off x="3552" y="774"/>
              <a:ext cx="115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     3 cm</a:t>
              </a:r>
            </a:p>
          </p:txBody>
        </p:sp>
        <p:sp>
          <p:nvSpPr>
            <p:cNvPr id="12322" name="Text Box 29">
              <a:extLst>
                <a:ext uri="{FF2B5EF4-FFF2-40B4-BE49-F238E27FC236}">
                  <a16:creationId xmlns:a16="http://schemas.microsoft.com/office/drawing/2014/main" id="{300183C2-9D2C-4B3C-A559-6F5367C2B617}"/>
                </a:ext>
              </a:extLst>
            </p:cNvPr>
            <p:cNvSpPr txBox="1">
              <a:spLocks noChangeArrowheads="1"/>
            </p:cNvSpPr>
            <p:nvPr/>
          </p:nvSpPr>
          <p:spPr bwMode="auto">
            <a:xfrm>
              <a:off x="2592" y="1398"/>
              <a:ext cx="115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4cm</a:t>
              </a:r>
            </a:p>
          </p:txBody>
        </p:sp>
        <p:sp>
          <p:nvSpPr>
            <p:cNvPr id="12323" name="Text Box 30">
              <a:extLst>
                <a:ext uri="{FF2B5EF4-FFF2-40B4-BE49-F238E27FC236}">
                  <a16:creationId xmlns:a16="http://schemas.microsoft.com/office/drawing/2014/main" id="{C5AC195B-D139-4754-AAF4-9E0D7DE326AD}"/>
                </a:ext>
              </a:extLst>
            </p:cNvPr>
            <p:cNvSpPr txBox="1">
              <a:spLocks noChangeArrowheads="1"/>
            </p:cNvSpPr>
            <p:nvPr/>
          </p:nvSpPr>
          <p:spPr bwMode="auto">
            <a:xfrm>
              <a:off x="3840" y="2310"/>
              <a:ext cx="115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a:t> 7cm</a:t>
              </a:r>
            </a:p>
          </p:txBody>
        </p:sp>
      </p:grpSp>
      <p:sp>
        <p:nvSpPr>
          <p:cNvPr id="26655" name="Text Box 31">
            <a:extLst>
              <a:ext uri="{FF2B5EF4-FFF2-40B4-BE49-F238E27FC236}">
                <a16:creationId xmlns:a16="http://schemas.microsoft.com/office/drawing/2014/main" id="{7C66F532-E156-4D1E-9B97-DA8DF2A32926}"/>
              </a:ext>
            </a:extLst>
          </p:cNvPr>
          <p:cNvSpPr txBox="1">
            <a:spLocks noChangeArrowheads="1"/>
          </p:cNvSpPr>
          <p:nvPr/>
        </p:nvSpPr>
        <p:spPr bwMode="auto">
          <a:xfrm>
            <a:off x="5257800" y="3738564"/>
            <a:ext cx="1676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200" b="1"/>
              <a:t>   </a:t>
            </a:r>
            <a:r>
              <a:rPr lang="en-US" altLang="vi-VN" sz="3200" b="1" u="sng"/>
              <a:t>Giải:</a:t>
            </a:r>
          </a:p>
        </p:txBody>
      </p:sp>
      <p:sp>
        <p:nvSpPr>
          <p:cNvPr id="12294" name="Line 32">
            <a:extLst>
              <a:ext uri="{FF2B5EF4-FFF2-40B4-BE49-F238E27FC236}">
                <a16:creationId xmlns:a16="http://schemas.microsoft.com/office/drawing/2014/main" id="{60A3A531-49B0-4159-A1F4-E0806F8FB641}"/>
              </a:ext>
            </a:extLst>
          </p:cNvPr>
          <p:cNvSpPr>
            <a:spLocks noChangeShapeType="1"/>
          </p:cNvSpPr>
          <p:nvPr/>
        </p:nvSpPr>
        <p:spPr bwMode="auto">
          <a:xfrm>
            <a:off x="5984875" y="43434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6678" name="Text Box 54">
            <a:extLst>
              <a:ext uri="{FF2B5EF4-FFF2-40B4-BE49-F238E27FC236}">
                <a16:creationId xmlns:a16="http://schemas.microsoft.com/office/drawing/2014/main" id="{41E0F4BB-DC26-4EED-8630-56C6EB542B6B}"/>
              </a:ext>
            </a:extLst>
          </p:cNvPr>
          <p:cNvSpPr txBox="1">
            <a:spLocks noChangeArrowheads="1"/>
          </p:cNvSpPr>
          <p:nvPr/>
        </p:nvSpPr>
        <p:spPr bwMode="auto">
          <a:xfrm>
            <a:off x="1524000" y="12192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200" b="1"/>
              <a:t>   a)</a:t>
            </a:r>
          </a:p>
        </p:txBody>
      </p:sp>
      <p:sp>
        <p:nvSpPr>
          <p:cNvPr id="26679" name="Text Box 55">
            <a:extLst>
              <a:ext uri="{FF2B5EF4-FFF2-40B4-BE49-F238E27FC236}">
                <a16:creationId xmlns:a16="http://schemas.microsoft.com/office/drawing/2014/main" id="{713D58F9-CA44-40A8-858E-5F3DF3BC7EB3}"/>
              </a:ext>
            </a:extLst>
          </p:cNvPr>
          <p:cNvSpPr txBox="1">
            <a:spLocks noChangeArrowheads="1"/>
          </p:cNvSpPr>
          <p:nvPr/>
        </p:nvSpPr>
        <p:spPr bwMode="auto">
          <a:xfrm>
            <a:off x="6096000" y="12192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200" b="1"/>
              <a:t>   b)</a:t>
            </a:r>
          </a:p>
        </p:txBody>
      </p:sp>
      <p:sp>
        <p:nvSpPr>
          <p:cNvPr id="11273" name="AutoShape 56">
            <a:extLst>
              <a:ext uri="{FF2B5EF4-FFF2-40B4-BE49-F238E27FC236}">
                <a16:creationId xmlns:a16="http://schemas.microsoft.com/office/drawing/2014/main" id="{4F0E85F9-C7FF-4919-884B-62FEC5A137FC}"/>
              </a:ext>
            </a:extLst>
          </p:cNvPr>
          <p:cNvSpPr>
            <a:spLocks/>
          </p:cNvSpPr>
          <p:nvPr/>
        </p:nvSpPr>
        <p:spPr bwMode="auto">
          <a:xfrm rot="5400000">
            <a:off x="3810000" y="1600200"/>
            <a:ext cx="76200" cy="4191000"/>
          </a:xfrm>
          <a:prstGeom prst="rightBrace">
            <a:avLst>
              <a:gd name="adj1" fmla="val 458079"/>
              <a:gd name="adj2" fmla="val 50000"/>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endParaRPr lang="vi-VN" altLang="vi-VN" b="1"/>
          </a:p>
        </p:txBody>
      </p:sp>
      <p:sp>
        <p:nvSpPr>
          <p:cNvPr id="12298" name="Rectangle 58">
            <a:extLst>
              <a:ext uri="{FF2B5EF4-FFF2-40B4-BE49-F238E27FC236}">
                <a16:creationId xmlns:a16="http://schemas.microsoft.com/office/drawing/2014/main" id="{040FB63D-5119-4A29-843B-AD7813306261}"/>
              </a:ext>
            </a:extLst>
          </p:cNvPr>
          <p:cNvSpPr>
            <a:spLocks noChangeArrowheads="1"/>
          </p:cNvSpPr>
          <p:nvPr/>
        </p:nvSpPr>
        <p:spPr bwMode="auto">
          <a:xfrm>
            <a:off x="1524001" y="3076903"/>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vi-VN"/>
          </a:p>
        </p:txBody>
      </p:sp>
      <p:grpSp>
        <p:nvGrpSpPr>
          <p:cNvPr id="8" name="Group 62">
            <a:extLst>
              <a:ext uri="{FF2B5EF4-FFF2-40B4-BE49-F238E27FC236}">
                <a16:creationId xmlns:a16="http://schemas.microsoft.com/office/drawing/2014/main" id="{D02144F6-B9C8-4169-B28A-CAE16580589F}"/>
              </a:ext>
            </a:extLst>
          </p:cNvPr>
          <p:cNvGrpSpPr>
            <a:grpSpLocks/>
          </p:cNvGrpSpPr>
          <p:nvPr/>
        </p:nvGrpSpPr>
        <p:grpSpPr bwMode="auto">
          <a:xfrm>
            <a:off x="1747838" y="4967288"/>
            <a:ext cx="4729162" cy="1128712"/>
            <a:chOff x="0" y="2976"/>
            <a:chExt cx="2979" cy="711"/>
          </a:xfrm>
        </p:grpSpPr>
        <p:sp>
          <p:nvSpPr>
            <p:cNvPr id="12314" name="Text Box 35">
              <a:extLst>
                <a:ext uri="{FF2B5EF4-FFF2-40B4-BE49-F238E27FC236}">
                  <a16:creationId xmlns:a16="http://schemas.microsoft.com/office/drawing/2014/main" id="{1CC171ED-41A0-4782-B77C-0C20E31EDB50}"/>
                </a:ext>
              </a:extLst>
            </p:cNvPr>
            <p:cNvSpPr txBox="1">
              <a:spLocks noChangeArrowheads="1"/>
            </p:cNvSpPr>
            <p:nvPr/>
          </p:nvSpPr>
          <p:spPr bwMode="auto">
            <a:xfrm>
              <a:off x="0" y="3168"/>
              <a:ext cx="5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solidFill>
                    <a:srgbClr val="5417CF"/>
                  </a:solidFill>
                </a:rPr>
                <a:t>S =</a:t>
              </a:r>
            </a:p>
          </p:txBody>
        </p:sp>
        <p:sp>
          <p:nvSpPr>
            <p:cNvPr id="12315" name="Text Box 36">
              <a:extLst>
                <a:ext uri="{FF2B5EF4-FFF2-40B4-BE49-F238E27FC236}">
                  <a16:creationId xmlns:a16="http://schemas.microsoft.com/office/drawing/2014/main" id="{80CAA435-69B5-4CE9-A76A-085BAA55FFDE}"/>
                </a:ext>
              </a:extLst>
            </p:cNvPr>
            <p:cNvSpPr txBox="1">
              <a:spLocks noChangeArrowheads="1"/>
            </p:cNvSpPr>
            <p:nvPr/>
          </p:nvSpPr>
          <p:spPr bwMode="auto">
            <a:xfrm>
              <a:off x="384" y="2976"/>
              <a:ext cx="209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solidFill>
                    <a:srgbClr val="5417CF"/>
                  </a:solidFill>
                </a:rPr>
                <a:t>(4 + 9)    5</a:t>
              </a:r>
            </a:p>
          </p:txBody>
        </p:sp>
        <p:sp>
          <p:nvSpPr>
            <p:cNvPr id="12316" name="Text Box 37">
              <a:extLst>
                <a:ext uri="{FF2B5EF4-FFF2-40B4-BE49-F238E27FC236}">
                  <a16:creationId xmlns:a16="http://schemas.microsoft.com/office/drawing/2014/main" id="{17804BFD-AA86-494D-B99F-EE034C115809}"/>
                </a:ext>
              </a:extLst>
            </p:cNvPr>
            <p:cNvSpPr txBox="1">
              <a:spLocks noChangeArrowheads="1"/>
            </p:cNvSpPr>
            <p:nvPr/>
          </p:nvSpPr>
          <p:spPr bwMode="auto">
            <a:xfrm>
              <a:off x="240" y="3360"/>
              <a:ext cx="11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b="1">
                  <a:solidFill>
                    <a:srgbClr val="5417CF"/>
                  </a:solidFill>
                </a:rPr>
                <a:t>2</a:t>
              </a:r>
            </a:p>
          </p:txBody>
        </p:sp>
        <p:sp>
          <p:nvSpPr>
            <p:cNvPr id="12317" name="Line 38">
              <a:extLst>
                <a:ext uri="{FF2B5EF4-FFF2-40B4-BE49-F238E27FC236}">
                  <a16:creationId xmlns:a16="http://schemas.microsoft.com/office/drawing/2014/main" id="{60A8E864-EBE8-423F-A427-4ED61E6DE8BE}"/>
                </a:ext>
              </a:extLst>
            </p:cNvPr>
            <p:cNvSpPr>
              <a:spLocks noChangeShapeType="1"/>
            </p:cNvSpPr>
            <p:nvPr/>
          </p:nvSpPr>
          <p:spPr bwMode="auto">
            <a:xfrm>
              <a:off x="432" y="3352"/>
              <a:ext cx="875" cy="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18" name="Rectangle 40">
              <a:extLst>
                <a:ext uri="{FF2B5EF4-FFF2-40B4-BE49-F238E27FC236}">
                  <a16:creationId xmlns:a16="http://schemas.microsoft.com/office/drawing/2014/main" id="{BAF9F667-7A78-413E-8054-587373A04F92}"/>
                </a:ext>
              </a:extLst>
            </p:cNvPr>
            <p:cNvSpPr>
              <a:spLocks noChangeArrowheads="1"/>
            </p:cNvSpPr>
            <p:nvPr/>
          </p:nvSpPr>
          <p:spPr bwMode="auto">
            <a:xfrm>
              <a:off x="1392" y="3184"/>
              <a:ext cx="15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solidFill>
                    <a:srgbClr val="5417CF"/>
                  </a:solidFill>
                </a:rPr>
                <a:t>= 32,5 </a:t>
              </a:r>
              <a:r>
                <a:rPr lang="en-US" altLang="vi-VN">
                  <a:solidFill>
                    <a:srgbClr val="5417CF"/>
                  </a:solidFill>
                </a:rPr>
                <a:t>(cm</a:t>
              </a:r>
              <a:r>
                <a:rPr lang="en-US" altLang="vi-VN" baseline="30000">
                  <a:solidFill>
                    <a:srgbClr val="5417CF"/>
                  </a:solidFill>
                </a:rPr>
                <a:t>2</a:t>
              </a:r>
              <a:r>
                <a:rPr lang="en-US" altLang="vi-VN">
                  <a:solidFill>
                    <a:srgbClr val="5417CF"/>
                  </a:solidFill>
                </a:rPr>
                <a:t>).</a:t>
              </a:r>
            </a:p>
          </p:txBody>
        </p:sp>
        <p:graphicFrame>
          <p:nvGraphicFramePr>
            <p:cNvPr id="12319" name="Object 57">
              <a:extLst>
                <a:ext uri="{FF2B5EF4-FFF2-40B4-BE49-F238E27FC236}">
                  <a16:creationId xmlns:a16="http://schemas.microsoft.com/office/drawing/2014/main" id="{0E231E16-A1C8-45D9-B18A-13A631735169}"/>
                </a:ext>
              </a:extLst>
            </p:cNvPr>
            <p:cNvGraphicFramePr>
              <a:graphicFrameLocks noChangeAspect="1"/>
            </p:cNvGraphicFramePr>
            <p:nvPr/>
          </p:nvGraphicFramePr>
          <p:xfrm>
            <a:off x="1056" y="3039"/>
            <a:ext cx="215" cy="240"/>
          </p:xfrm>
          <a:graphic>
            <a:graphicData uri="http://schemas.openxmlformats.org/presentationml/2006/ole">
              <mc:AlternateContent xmlns:mc="http://schemas.openxmlformats.org/markup-compatibility/2006">
                <mc:Choice xmlns:v="urn:schemas-microsoft-com:vml" Requires="v">
                  <p:oleObj spid="_x0000_s5122" r:id="rId3" imgW="114102" imgH="126780" progId="Equation.3">
                    <p:embed/>
                  </p:oleObj>
                </mc:Choice>
                <mc:Fallback>
                  <p:oleObj r:id="rId3" imgW="114102" imgH="126780" progId="Equation.3">
                    <p:embed/>
                    <p:pic>
                      <p:nvPicPr>
                        <p:cNvPr id="12319" name="Object 57">
                          <a:extLst>
                            <a:ext uri="{FF2B5EF4-FFF2-40B4-BE49-F238E27FC236}">
                              <a16:creationId xmlns:a16="http://schemas.microsoft.com/office/drawing/2014/main" id="{0E231E16-A1C8-45D9-B18A-13A6317351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 y="3039"/>
                          <a:ext cx="21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9" name="Group 64">
            <a:extLst>
              <a:ext uri="{FF2B5EF4-FFF2-40B4-BE49-F238E27FC236}">
                <a16:creationId xmlns:a16="http://schemas.microsoft.com/office/drawing/2014/main" id="{70692A01-05EA-4E84-8FEB-2D23E35AFF0F}"/>
              </a:ext>
            </a:extLst>
          </p:cNvPr>
          <p:cNvGrpSpPr>
            <a:grpSpLocks/>
          </p:cNvGrpSpPr>
          <p:nvPr/>
        </p:nvGrpSpPr>
        <p:grpSpPr bwMode="auto">
          <a:xfrm>
            <a:off x="6248400" y="4948238"/>
            <a:ext cx="4419600" cy="1223962"/>
            <a:chOff x="2880" y="2928"/>
            <a:chExt cx="2784" cy="771"/>
          </a:xfrm>
        </p:grpSpPr>
        <p:sp>
          <p:nvSpPr>
            <p:cNvPr id="12307" name="Rectangle 47">
              <a:extLst>
                <a:ext uri="{FF2B5EF4-FFF2-40B4-BE49-F238E27FC236}">
                  <a16:creationId xmlns:a16="http://schemas.microsoft.com/office/drawing/2014/main" id="{E4245F3F-C846-4E72-9781-828C315D9BEB}"/>
                </a:ext>
              </a:extLst>
            </p:cNvPr>
            <p:cNvSpPr>
              <a:spLocks noChangeArrowheads="1"/>
            </p:cNvSpPr>
            <p:nvPr/>
          </p:nvSpPr>
          <p:spPr bwMode="auto">
            <a:xfrm>
              <a:off x="4368" y="3120"/>
              <a:ext cx="129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200" b="1">
                  <a:solidFill>
                    <a:srgbClr val="5417CF"/>
                  </a:solidFill>
                </a:rPr>
                <a:t>= 20 </a:t>
              </a:r>
              <a:r>
                <a:rPr lang="en-US" altLang="vi-VN" sz="3200">
                  <a:solidFill>
                    <a:srgbClr val="5417CF"/>
                  </a:solidFill>
                </a:rPr>
                <a:t>(cm</a:t>
              </a:r>
              <a:r>
                <a:rPr lang="en-US" altLang="vi-VN" sz="3200" baseline="30000">
                  <a:solidFill>
                    <a:srgbClr val="5417CF"/>
                  </a:solidFill>
                </a:rPr>
                <a:t>2</a:t>
              </a:r>
              <a:r>
                <a:rPr lang="en-US" altLang="vi-VN" sz="3200">
                  <a:solidFill>
                    <a:srgbClr val="5417CF"/>
                  </a:solidFill>
                </a:rPr>
                <a:t>).</a:t>
              </a:r>
            </a:p>
          </p:txBody>
        </p:sp>
        <p:grpSp>
          <p:nvGrpSpPr>
            <p:cNvPr id="12308" name="Group 63">
              <a:extLst>
                <a:ext uri="{FF2B5EF4-FFF2-40B4-BE49-F238E27FC236}">
                  <a16:creationId xmlns:a16="http://schemas.microsoft.com/office/drawing/2014/main" id="{55187D9F-A563-4933-B7DF-4930FE70A7E9}"/>
                </a:ext>
              </a:extLst>
            </p:cNvPr>
            <p:cNvGrpSpPr>
              <a:grpSpLocks/>
            </p:cNvGrpSpPr>
            <p:nvPr/>
          </p:nvGrpSpPr>
          <p:grpSpPr bwMode="auto">
            <a:xfrm>
              <a:off x="2880" y="2928"/>
              <a:ext cx="2448" cy="771"/>
              <a:chOff x="2880" y="2928"/>
              <a:chExt cx="2448" cy="771"/>
            </a:xfrm>
          </p:grpSpPr>
          <p:sp>
            <p:nvSpPr>
              <p:cNvPr id="12309" name="Text Box 43">
                <a:extLst>
                  <a:ext uri="{FF2B5EF4-FFF2-40B4-BE49-F238E27FC236}">
                    <a16:creationId xmlns:a16="http://schemas.microsoft.com/office/drawing/2014/main" id="{DB817415-BCA9-4530-9B94-9B6488B9BD16}"/>
                  </a:ext>
                </a:extLst>
              </p:cNvPr>
              <p:cNvSpPr txBox="1">
                <a:spLocks noChangeArrowheads="1"/>
              </p:cNvSpPr>
              <p:nvPr/>
            </p:nvSpPr>
            <p:spPr bwMode="auto">
              <a:xfrm>
                <a:off x="3237" y="2928"/>
                <a:ext cx="209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200" b="1">
                    <a:solidFill>
                      <a:srgbClr val="5417CF"/>
                    </a:solidFill>
                  </a:rPr>
                  <a:t>(3 + 7)    4</a:t>
                </a:r>
              </a:p>
            </p:txBody>
          </p:sp>
          <p:sp>
            <p:nvSpPr>
              <p:cNvPr id="12310" name="Text Box 44">
                <a:extLst>
                  <a:ext uri="{FF2B5EF4-FFF2-40B4-BE49-F238E27FC236}">
                    <a16:creationId xmlns:a16="http://schemas.microsoft.com/office/drawing/2014/main" id="{7E254C8F-1F38-4465-949F-E94A8D263715}"/>
                  </a:ext>
                </a:extLst>
              </p:cNvPr>
              <p:cNvSpPr txBox="1">
                <a:spLocks noChangeArrowheads="1"/>
              </p:cNvSpPr>
              <p:nvPr/>
            </p:nvSpPr>
            <p:spPr bwMode="auto">
              <a:xfrm>
                <a:off x="3168" y="3334"/>
                <a:ext cx="117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3200" b="1">
                    <a:solidFill>
                      <a:srgbClr val="5417CF"/>
                    </a:solidFill>
                  </a:rPr>
                  <a:t>2</a:t>
                </a:r>
              </a:p>
            </p:txBody>
          </p:sp>
          <p:sp>
            <p:nvSpPr>
              <p:cNvPr id="12311" name="Line 45">
                <a:extLst>
                  <a:ext uri="{FF2B5EF4-FFF2-40B4-BE49-F238E27FC236}">
                    <a16:creationId xmlns:a16="http://schemas.microsoft.com/office/drawing/2014/main" id="{0B43F188-9D99-487A-BF1A-C57CC60FB9D1}"/>
                  </a:ext>
                </a:extLst>
              </p:cNvPr>
              <p:cNvSpPr>
                <a:spLocks noChangeShapeType="1"/>
              </p:cNvSpPr>
              <p:nvPr/>
            </p:nvSpPr>
            <p:spPr bwMode="auto">
              <a:xfrm>
                <a:off x="3312" y="3304"/>
                <a:ext cx="975"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312" name="Text Box 46">
                <a:extLst>
                  <a:ext uri="{FF2B5EF4-FFF2-40B4-BE49-F238E27FC236}">
                    <a16:creationId xmlns:a16="http://schemas.microsoft.com/office/drawing/2014/main" id="{30F3720E-7A4B-4A2B-9A87-338A1DAB37ED}"/>
                  </a:ext>
                </a:extLst>
              </p:cNvPr>
              <p:cNvSpPr txBox="1">
                <a:spLocks noChangeArrowheads="1"/>
              </p:cNvSpPr>
              <p:nvPr/>
            </p:nvSpPr>
            <p:spPr bwMode="auto">
              <a:xfrm>
                <a:off x="2880" y="3121"/>
                <a:ext cx="4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solidFill>
                      <a:srgbClr val="5417CF"/>
                    </a:solidFill>
                  </a:rPr>
                  <a:t>S =</a:t>
                </a:r>
              </a:p>
            </p:txBody>
          </p:sp>
          <p:graphicFrame>
            <p:nvGraphicFramePr>
              <p:cNvPr id="12313" name="Object 59">
                <a:extLst>
                  <a:ext uri="{FF2B5EF4-FFF2-40B4-BE49-F238E27FC236}">
                    <a16:creationId xmlns:a16="http://schemas.microsoft.com/office/drawing/2014/main" id="{FF0EC493-7809-4A4D-9F2A-6E0DB2C9E3B8}"/>
                  </a:ext>
                </a:extLst>
              </p:cNvPr>
              <p:cNvGraphicFramePr>
                <a:graphicFrameLocks noChangeAspect="1"/>
              </p:cNvGraphicFramePr>
              <p:nvPr/>
            </p:nvGraphicFramePr>
            <p:xfrm>
              <a:off x="3984" y="2994"/>
              <a:ext cx="215" cy="240"/>
            </p:xfrm>
            <a:graphic>
              <a:graphicData uri="http://schemas.openxmlformats.org/presentationml/2006/ole">
                <mc:AlternateContent xmlns:mc="http://schemas.openxmlformats.org/markup-compatibility/2006">
                  <mc:Choice xmlns:v="urn:schemas-microsoft-com:vml" Requires="v">
                    <p:oleObj spid="_x0000_s5123" r:id="rId5" imgW="114102" imgH="126780" progId="Equation.3">
                      <p:embed/>
                    </p:oleObj>
                  </mc:Choice>
                  <mc:Fallback>
                    <p:oleObj r:id="rId5" imgW="114102" imgH="126780" progId="Equation.3">
                      <p:embed/>
                      <p:pic>
                        <p:nvPicPr>
                          <p:cNvPr id="12313" name="Object 59">
                            <a:extLst>
                              <a:ext uri="{FF2B5EF4-FFF2-40B4-BE49-F238E27FC236}">
                                <a16:creationId xmlns:a16="http://schemas.microsoft.com/office/drawing/2014/main" id="{FF0EC493-7809-4A4D-9F2A-6E0DB2C9E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2994"/>
                            <a:ext cx="21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sp>
        <p:nvSpPr>
          <p:cNvPr id="26684" name="Text Box 60">
            <a:extLst>
              <a:ext uri="{FF2B5EF4-FFF2-40B4-BE49-F238E27FC236}">
                <a16:creationId xmlns:a16="http://schemas.microsoft.com/office/drawing/2014/main" id="{E78CDEC0-6FF9-4A41-9240-C98B2CE18757}"/>
              </a:ext>
            </a:extLst>
          </p:cNvPr>
          <p:cNvSpPr txBox="1">
            <a:spLocks noChangeArrowheads="1"/>
          </p:cNvSpPr>
          <p:nvPr/>
        </p:nvSpPr>
        <p:spPr bwMode="auto">
          <a:xfrm>
            <a:off x="1371600" y="4267200"/>
            <a:ext cx="449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200"/>
              <a:t>   </a:t>
            </a:r>
            <a:r>
              <a:rPr lang="en-US" altLang="vi-VN" sz="3200" b="1"/>
              <a:t>a)</a:t>
            </a:r>
            <a:r>
              <a:rPr lang="en-US" altLang="vi-VN" sz="3200"/>
              <a:t> Di</a:t>
            </a:r>
            <a:r>
              <a:rPr lang="en-US" altLang="vi-VN"/>
              <a:t>ện tích hình thang là:</a:t>
            </a:r>
          </a:p>
        </p:txBody>
      </p:sp>
      <p:sp>
        <p:nvSpPr>
          <p:cNvPr id="26689" name="Text Box 65">
            <a:extLst>
              <a:ext uri="{FF2B5EF4-FFF2-40B4-BE49-F238E27FC236}">
                <a16:creationId xmlns:a16="http://schemas.microsoft.com/office/drawing/2014/main" id="{FC0FB048-4727-45DE-A282-3CD2864226F7}"/>
              </a:ext>
            </a:extLst>
          </p:cNvPr>
          <p:cNvSpPr txBox="1">
            <a:spLocks noChangeArrowheads="1"/>
          </p:cNvSpPr>
          <p:nvPr/>
        </p:nvSpPr>
        <p:spPr bwMode="auto">
          <a:xfrm>
            <a:off x="5791200" y="4267200"/>
            <a:ext cx="449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200"/>
              <a:t>   </a:t>
            </a:r>
            <a:r>
              <a:rPr lang="en-US" altLang="vi-VN" sz="3200" b="1"/>
              <a:t>b)</a:t>
            </a:r>
            <a:r>
              <a:rPr lang="en-US" altLang="vi-VN" sz="3200"/>
              <a:t> Di</a:t>
            </a:r>
            <a:r>
              <a:rPr lang="en-US" altLang="vi-VN"/>
              <a:t>ện tích hình thang là:</a:t>
            </a:r>
          </a:p>
        </p:txBody>
      </p:sp>
      <p:sp>
        <p:nvSpPr>
          <p:cNvPr id="12338" name="TextBox 50">
            <a:extLst>
              <a:ext uri="{FF2B5EF4-FFF2-40B4-BE49-F238E27FC236}">
                <a16:creationId xmlns:a16="http://schemas.microsoft.com/office/drawing/2014/main" id="{6727BBD4-E54E-41F4-9EE5-61DD60882304}"/>
              </a:ext>
            </a:extLst>
          </p:cNvPr>
          <p:cNvSpPr txBox="1">
            <a:spLocks noChangeArrowheads="1"/>
          </p:cNvSpPr>
          <p:nvPr/>
        </p:nvSpPr>
        <p:spPr bwMode="auto">
          <a:xfrm>
            <a:off x="2286001" y="6096001"/>
            <a:ext cx="138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vi-VN"/>
              <a:t>Đáp số: </a:t>
            </a:r>
          </a:p>
        </p:txBody>
      </p:sp>
      <p:sp>
        <p:nvSpPr>
          <p:cNvPr id="12339" name="TextBox 51">
            <a:extLst>
              <a:ext uri="{FF2B5EF4-FFF2-40B4-BE49-F238E27FC236}">
                <a16:creationId xmlns:a16="http://schemas.microsoft.com/office/drawing/2014/main" id="{3350664A-3880-4D5B-B330-AA14708100CF}"/>
              </a:ext>
            </a:extLst>
          </p:cNvPr>
          <p:cNvSpPr txBox="1">
            <a:spLocks noChangeArrowheads="1"/>
          </p:cNvSpPr>
          <p:nvPr/>
        </p:nvSpPr>
        <p:spPr bwMode="auto">
          <a:xfrm>
            <a:off x="6553201" y="6096001"/>
            <a:ext cx="138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vi-VN"/>
              <a:t>Đáp số: </a:t>
            </a:r>
          </a:p>
        </p:txBody>
      </p:sp>
      <p:sp>
        <p:nvSpPr>
          <p:cNvPr id="53" name="Rectangle 40">
            <a:extLst>
              <a:ext uri="{FF2B5EF4-FFF2-40B4-BE49-F238E27FC236}">
                <a16:creationId xmlns:a16="http://schemas.microsoft.com/office/drawing/2014/main" id="{1A63A502-A83D-4AB6-8915-53EA57F0089D}"/>
              </a:ext>
            </a:extLst>
          </p:cNvPr>
          <p:cNvSpPr>
            <a:spLocks noChangeArrowheads="1"/>
          </p:cNvSpPr>
          <p:nvPr/>
        </p:nvSpPr>
        <p:spPr bwMode="auto">
          <a:xfrm>
            <a:off x="3581401" y="6096001"/>
            <a:ext cx="2519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b="1">
                <a:solidFill>
                  <a:srgbClr val="5417CF"/>
                </a:solidFill>
              </a:rPr>
              <a:t>32,5 </a:t>
            </a:r>
            <a:r>
              <a:rPr lang="en-US" altLang="vi-VN">
                <a:solidFill>
                  <a:srgbClr val="5417CF"/>
                </a:solidFill>
              </a:rPr>
              <a:t>(cm</a:t>
            </a:r>
            <a:r>
              <a:rPr lang="en-US" altLang="vi-VN" baseline="30000">
                <a:solidFill>
                  <a:srgbClr val="5417CF"/>
                </a:solidFill>
              </a:rPr>
              <a:t>2</a:t>
            </a:r>
            <a:r>
              <a:rPr lang="en-US" altLang="vi-VN">
                <a:solidFill>
                  <a:srgbClr val="5417CF"/>
                </a:solidFill>
              </a:rPr>
              <a:t>).</a:t>
            </a:r>
          </a:p>
        </p:txBody>
      </p:sp>
      <p:sp>
        <p:nvSpPr>
          <p:cNvPr id="54" name="Rectangle 47">
            <a:extLst>
              <a:ext uri="{FF2B5EF4-FFF2-40B4-BE49-F238E27FC236}">
                <a16:creationId xmlns:a16="http://schemas.microsoft.com/office/drawing/2014/main" id="{79E1D08E-EA5F-4913-BB26-F8FAA4A5B00A}"/>
              </a:ext>
            </a:extLst>
          </p:cNvPr>
          <p:cNvSpPr>
            <a:spLocks noChangeArrowheads="1"/>
          </p:cNvSpPr>
          <p:nvPr/>
        </p:nvSpPr>
        <p:spPr bwMode="auto">
          <a:xfrm>
            <a:off x="7848600" y="6049964"/>
            <a:ext cx="2057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200" b="1">
                <a:solidFill>
                  <a:srgbClr val="5417CF"/>
                </a:solidFill>
              </a:rPr>
              <a:t>20 </a:t>
            </a:r>
            <a:r>
              <a:rPr lang="en-US" altLang="vi-VN" sz="3200">
                <a:solidFill>
                  <a:srgbClr val="5417CF"/>
                </a:solidFill>
              </a:rPr>
              <a:t>(cm</a:t>
            </a:r>
            <a:r>
              <a:rPr lang="en-US" altLang="vi-VN" sz="3200" baseline="30000">
                <a:solidFill>
                  <a:srgbClr val="5417CF"/>
                </a:solidFill>
              </a:rPr>
              <a:t>2</a:t>
            </a:r>
            <a:r>
              <a:rPr lang="en-US" altLang="vi-VN" sz="3200">
                <a:solidFill>
                  <a:srgbClr val="5417CF"/>
                </a:solidFill>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blinds(horizontal)">
                                      <p:cBhvr>
                                        <p:cTn id="7" dur="500"/>
                                        <p:tgtEl>
                                          <p:spTgt spid="26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3"/>
                                        </p:tgtEl>
                                        <p:attrNameLst>
                                          <p:attrName>style.visibility</p:attrName>
                                        </p:attrNameLst>
                                      </p:cBhvr>
                                      <p:to>
                                        <p:strVal val="visible"/>
                                      </p:to>
                                    </p:set>
                                    <p:anim calcmode="lin" valueType="num">
                                      <p:cBhvr additive="base">
                                        <p:cTn id="12" dur="500" fill="hold"/>
                                        <p:tgtEl>
                                          <p:spTgt spid="11273"/>
                                        </p:tgtEl>
                                        <p:attrNameLst>
                                          <p:attrName>ppt_x</p:attrName>
                                        </p:attrNameLst>
                                      </p:cBhvr>
                                      <p:tavLst>
                                        <p:tav tm="0">
                                          <p:val>
                                            <p:strVal val="#ppt_x"/>
                                          </p:val>
                                        </p:tav>
                                        <p:tav tm="100000">
                                          <p:val>
                                            <p:strVal val="#ppt_x"/>
                                          </p:val>
                                        </p:tav>
                                      </p:tavLst>
                                    </p:anim>
                                    <p:anim calcmode="lin" valueType="num">
                                      <p:cBhvr additive="base">
                                        <p:cTn id="13" dur="500" fill="hold"/>
                                        <p:tgtEl>
                                          <p:spTgt spid="1127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6678"/>
                                        </p:tgtEl>
                                        <p:attrNameLst>
                                          <p:attrName>style.visibility</p:attrName>
                                        </p:attrNameLst>
                                      </p:cBhvr>
                                      <p:to>
                                        <p:strVal val="visible"/>
                                      </p:to>
                                    </p:set>
                                    <p:anim calcmode="lin" valueType="num">
                                      <p:cBhvr additive="base">
                                        <p:cTn id="20" dur="500" fill="hold"/>
                                        <p:tgtEl>
                                          <p:spTgt spid="26678"/>
                                        </p:tgtEl>
                                        <p:attrNameLst>
                                          <p:attrName>ppt_x</p:attrName>
                                        </p:attrNameLst>
                                      </p:cBhvr>
                                      <p:tavLst>
                                        <p:tav tm="0">
                                          <p:val>
                                            <p:strVal val="#ppt_x"/>
                                          </p:val>
                                        </p:tav>
                                        <p:tav tm="100000">
                                          <p:val>
                                            <p:strVal val="#ppt_x"/>
                                          </p:val>
                                        </p:tav>
                                      </p:tavLst>
                                    </p:anim>
                                    <p:anim calcmode="lin" valueType="num">
                                      <p:cBhvr additive="base">
                                        <p:cTn id="21" dur="500" fill="hold"/>
                                        <p:tgtEl>
                                          <p:spTgt spid="26678"/>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6679"/>
                                        </p:tgtEl>
                                        <p:attrNameLst>
                                          <p:attrName>style.visibility</p:attrName>
                                        </p:attrNameLst>
                                      </p:cBhvr>
                                      <p:to>
                                        <p:strVal val="visible"/>
                                      </p:to>
                                    </p:set>
                                    <p:anim calcmode="lin" valueType="num">
                                      <p:cBhvr additive="base">
                                        <p:cTn id="26" dur="500" fill="hold"/>
                                        <p:tgtEl>
                                          <p:spTgt spid="26679"/>
                                        </p:tgtEl>
                                        <p:attrNameLst>
                                          <p:attrName>ppt_x</p:attrName>
                                        </p:attrNameLst>
                                      </p:cBhvr>
                                      <p:tavLst>
                                        <p:tav tm="0">
                                          <p:val>
                                            <p:strVal val="#ppt_x"/>
                                          </p:val>
                                        </p:tav>
                                        <p:tav tm="100000">
                                          <p:val>
                                            <p:strVal val="#ppt_x"/>
                                          </p:val>
                                        </p:tav>
                                      </p:tavLst>
                                    </p:anim>
                                    <p:anim calcmode="lin" valueType="num">
                                      <p:cBhvr additive="base">
                                        <p:cTn id="27" dur="500" fill="hold"/>
                                        <p:tgtEl>
                                          <p:spTgt spid="2667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6655"/>
                                        </p:tgtEl>
                                        <p:attrNameLst>
                                          <p:attrName>style.visibility</p:attrName>
                                        </p:attrNameLst>
                                      </p:cBhvr>
                                      <p:to>
                                        <p:strVal val="visible"/>
                                      </p:to>
                                    </p:set>
                                    <p:animEffect transition="in" filter="box(in)">
                                      <p:cBhvr>
                                        <p:cTn id="36" dur="500"/>
                                        <p:tgtEl>
                                          <p:spTgt spid="2665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684"/>
                                        </p:tgtEl>
                                        <p:attrNameLst>
                                          <p:attrName>style.visibility</p:attrName>
                                        </p:attrNameLst>
                                      </p:cBhvr>
                                      <p:to>
                                        <p:strVal val="visible"/>
                                      </p:to>
                                    </p:set>
                                    <p:anim calcmode="lin" valueType="num">
                                      <p:cBhvr additive="base">
                                        <p:cTn id="41" dur="500" fill="hold"/>
                                        <p:tgtEl>
                                          <p:spTgt spid="26684"/>
                                        </p:tgtEl>
                                        <p:attrNameLst>
                                          <p:attrName>ppt_x</p:attrName>
                                        </p:attrNameLst>
                                      </p:cBhvr>
                                      <p:tavLst>
                                        <p:tav tm="0">
                                          <p:val>
                                            <p:strVal val="#ppt_x"/>
                                          </p:val>
                                        </p:tav>
                                        <p:tav tm="100000">
                                          <p:val>
                                            <p:strVal val="#ppt_x"/>
                                          </p:val>
                                        </p:tav>
                                      </p:tavLst>
                                    </p:anim>
                                    <p:anim calcmode="lin" valueType="num">
                                      <p:cBhvr additive="base">
                                        <p:cTn id="42" dur="500" fill="hold"/>
                                        <p:tgtEl>
                                          <p:spTgt spid="2668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338"/>
                                        </p:tgtEl>
                                        <p:attrNameLst>
                                          <p:attrName>style.visibility</p:attrName>
                                        </p:attrNameLst>
                                      </p:cBhvr>
                                      <p:to>
                                        <p:strVal val="visible"/>
                                      </p:to>
                                    </p:set>
                                    <p:animEffect transition="in" filter="fade">
                                      <p:cBhvr>
                                        <p:cTn id="53" dur="500"/>
                                        <p:tgtEl>
                                          <p:spTgt spid="1233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6689"/>
                                        </p:tgtEl>
                                        <p:attrNameLst>
                                          <p:attrName>style.visibility</p:attrName>
                                        </p:attrNameLst>
                                      </p:cBhvr>
                                      <p:to>
                                        <p:strVal val="visible"/>
                                      </p:to>
                                    </p:set>
                                    <p:animEffect transition="in" filter="fade">
                                      <p:cBhvr>
                                        <p:cTn id="61" dur="500"/>
                                        <p:tgtEl>
                                          <p:spTgt spid="2668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339"/>
                                        </p:tgtEl>
                                        <p:attrNameLst>
                                          <p:attrName>style.visibility</p:attrName>
                                        </p:attrNameLst>
                                      </p:cBhvr>
                                      <p:to>
                                        <p:strVal val="visible"/>
                                      </p:to>
                                    </p:set>
                                    <p:animEffect transition="in" filter="fade">
                                      <p:cBhvr>
                                        <p:cTn id="71" dur="500"/>
                                        <p:tgtEl>
                                          <p:spTgt spid="1233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55" grpId="0"/>
      <p:bldP spid="26678" grpId="0"/>
      <p:bldP spid="26679" grpId="0"/>
      <p:bldP spid="11273" grpId="0" animBg="1"/>
      <p:bldP spid="26684" grpId="0"/>
      <p:bldP spid="26689" grpId="0"/>
      <p:bldP spid="12338" grpId="0"/>
      <p:bldP spid="12339" grpId="0"/>
      <p:bldP spid="53"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08" name="Text Box 52">
            <a:extLst>
              <a:ext uri="{FF2B5EF4-FFF2-40B4-BE49-F238E27FC236}">
                <a16:creationId xmlns:a16="http://schemas.microsoft.com/office/drawing/2014/main" id="{4096D9D1-BF71-4B9B-B85C-6250812DA7B2}"/>
              </a:ext>
            </a:extLst>
          </p:cNvPr>
          <p:cNvSpPr txBox="1">
            <a:spLocks noChangeArrowheads="1"/>
          </p:cNvSpPr>
          <p:nvPr/>
        </p:nvSpPr>
        <p:spPr bwMode="auto">
          <a:xfrm>
            <a:off x="1816100" y="977901"/>
            <a:ext cx="8686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vi-VN" sz="3000" b="1" u="sng"/>
              <a:t>Bài 3</a:t>
            </a:r>
            <a:r>
              <a:rPr lang="en-US" altLang="vi-VN" sz="3000" b="1"/>
              <a:t>.</a:t>
            </a:r>
            <a:r>
              <a:rPr lang="en-US" altLang="vi-VN" sz="3000"/>
              <a:t> Một thửa ruộng hình thang có độ dài hai đáy lần lượt là 110m và 90,2m. Chiều cao bằng trung bình cộng của hai đáy. Tính diện tích thửa ruộng đó?</a:t>
            </a:r>
          </a:p>
        </p:txBody>
      </p:sp>
      <p:sp>
        <p:nvSpPr>
          <p:cNvPr id="45109" name="Text Box 53">
            <a:extLst>
              <a:ext uri="{FF2B5EF4-FFF2-40B4-BE49-F238E27FC236}">
                <a16:creationId xmlns:a16="http://schemas.microsoft.com/office/drawing/2014/main" id="{7F5CC6E7-47D8-40D2-AD13-443AC5779559}"/>
              </a:ext>
            </a:extLst>
          </p:cNvPr>
          <p:cNvSpPr txBox="1">
            <a:spLocks noChangeArrowheads="1"/>
          </p:cNvSpPr>
          <p:nvPr/>
        </p:nvSpPr>
        <p:spPr bwMode="auto">
          <a:xfrm>
            <a:off x="5410200" y="26543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200" u="sng"/>
              <a:t>Giải:</a:t>
            </a:r>
          </a:p>
        </p:txBody>
      </p:sp>
      <p:sp>
        <p:nvSpPr>
          <p:cNvPr id="45110" name="Text Box 54">
            <a:extLst>
              <a:ext uri="{FF2B5EF4-FFF2-40B4-BE49-F238E27FC236}">
                <a16:creationId xmlns:a16="http://schemas.microsoft.com/office/drawing/2014/main" id="{5F660393-13AC-4822-89F2-9740F870A91A}"/>
              </a:ext>
            </a:extLst>
          </p:cNvPr>
          <p:cNvSpPr txBox="1">
            <a:spLocks noChangeArrowheads="1"/>
          </p:cNvSpPr>
          <p:nvPr/>
        </p:nvSpPr>
        <p:spPr bwMode="auto">
          <a:xfrm>
            <a:off x="3028950" y="3306763"/>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i="1"/>
              <a:t>Chiều cao thửa ruộng hình thang là:</a:t>
            </a:r>
          </a:p>
        </p:txBody>
      </p:sp>
      <p:sp>
        <p:nvSpPr>
          <p:cNvPr id="45111" name="Text Box 55">
            <a:extLst>
              <a:ext uri="{FF2B5EF4-FFF2-40B4-BE49-F238E27FC236}">
                <a16:creationId xmlns:a16="http://schemas.microsoft.com/office/drawing/2014/main" id="{07AB32A5-91DC-466F-B728-1F51F0E47A9C}"/>
              </a:ext>
            </a:extLst>
          </p:cNvPr>
          <p:cNvSpPr txBox="1">
            <a:spLocks noChangeArrowheads="1"/>
          </p:cNvSpPr>
          <p:nvPr/>
        </p:nvSpPr>
        <p:spPr bwMode="auto">
          <a:xfrm>
            <a:off x="3444875" y="3875088"/>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i="1"/>
              <a:t>(110  +  90,2) : 2   = 100,1(m)</a:t>
            </a:r>
          </a:p>
        </p:txBody>
      </p:sp>
      <p:sp>
        <p:nvSpPr>
          <p:cNvPr id="45112" name="Text Box 56">
            <a:extLst>
              <a:ext uri="{FF2B5EF4-FFF2-40B4-BE49-F238E27FC236}">
                <a16:creationId xmlns:a16="http://schemas.microsoft.com/office/drawing/2014/main" id="{15995998-2D01-4907-89C9-623F74748572}"/>
              </a:ext>
            </a:extLst>
          </p:cNvPr>
          <p:cNvSpPr txBox="1">
            <a:spLocks noChangeArrowheads="1"/>
          </p:cNvSpPr>
          <p:nvPr/>
        </p:nvSpPr>
        <p:spPr bwMode="auto">
          <a:xfrm>
            <a:off x="3036888" y="4460876"/>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i="1"/>
              <a:t>Diện tích thửa ruộng hình thang là:</a:t>
            </a:r>
          </a:p>
        </p:txBody>
      </p:sp>
      <p:grpSp>
        <p:nvGrpSpPr>
          <p:cNvPr id="2" name="Group 57">
            <a:extLst>
              <a:ext uri="{FF2B5EF4-FFF2-40B4-BE49-F238E27FC236}">
                <a16:creationId xmlns:a16="http://schemas.microsoft.com/office/drawing/2014/main" id="{09001B9C-CE33-4D10-902D-EDAFEA7038C4}"/>
              </a:ext>
            </a:extLst>
          </p:cNvPr>
          <p:cNvGrpSpPr>
            <a:grpSpLocks/>
          </p:cNvGrpSpPr>
          <p:nvPr/>
        </p:nvGrpSpPr>
        <p:grpSpPr bwMode="auto">
          <a:xfrm>
            <a:off x="3284538" y="5029200"/>
            <a:ext cx="6697662" cy="1481138"/>
            <a:chOff x="1109" y="3168"/>
            <a:chExt cx="4219" cy="933"/>
          </a:xfrm>
        </p:grpSpPr>
        <p:sp>
          <p:nvSpPr>
            <p:cNvPr id="13322" name="Text Box 58">
              <a:extLst>
                <a:ext uri="{FF2B5EF4-FFF2-40B4-BE49-F238E27FC236}">
                  <a16:creationId xmlns:a16="http://schemas.microsoft.com/office/drawing/2014/main" id="{FD9B9785-CB4F-43AC-B643-C33D1BB4B930}"/>
                </a:ext>
              </a:extLst>
            </p:cNvPr>
            <p:cNvSpPr txBox="1">
              <a:spLocks noChangeArrowheads="1"/>
            </p:cNvSpPr>
            <p:nvPr/>
          </p:nvSpPr>
          <p:spPr bwMode="auto">
            <a:xfrm>
              <a:off x="1109" y="3168"/>
              <a:ext cx="21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i="1"/>
                <a:t>(110  +  90,2)    100,1 </a:t>
              </a:r>
            </a:p>
          </p:txBody>
        </p:sp>
        <p:sp>
          <p:nvSpPr>
            <p:cNvPr id="13323" name="Text Box 59">
              <a:extLst>
                <a:ext uri="{FF2B5EF4-FFF2-40B4-BE49-F238E27FC236}">
                  <a16:creationId xmlns:a16="http://schemas.microsoft.com/office/drawing/2014/main" id="{C08C3331-D036-4455-B3FC-9C6D55199A82}"/>
                </a:ext>
              </a:extLst>
            </p:cNvPr>
            <p:cNvSpPr txBox="1">
              <a:spLocks noChangeArrowheads="1"/>
            </p:cNvSpPr>
            <p:nvPr/>
          </p:nvSpPr>
          <p:spPr bwMode="auto">
            <a:xfrm>
              <a:off x="2052" y="3504"/>
              <a:ext cx="7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i="1"/>
                <a:t>2</a:t>
              </a:r>
            </a:p>
          </p:txBody>
        </p:sp>
        <p:sp>
          <p:nvSpPr>
            <p:cNvPr id="13324" name="Line 60">
              <a:extLst>
                <a:ext uri="{FF2B5EF4-FFF2-40B4-BE49-F238E27FC236}">
                  <a16:creationId xmlns:a16="http://schemas.microsoft.com/office/drawing/2014/main" id="{D68A0B71-989C-4C5C-9243-24F1A4272016}"/>
                </a:ext>
              </a:extLst>
            </p:cNvPr>
            <p:cNvSpPr>
              <a:spLocks noChangeShapeType="1"/>
            </p:cNvSpPr>
            <p:nvPr/>
          </p:nvSpPr>
          <p:spPr bwMode="auto">
            <a:xfrm>
              <a:off x="1248" y="3504"/>
              <a:ext cx="18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25" name="Text Box 61">
              <a:extLst>
                <a:ext uri="{FF2B5EF4-FFF2-40B4-BE49-F238E27FC236}">
                  <a16:creationId xmlns:a16="http://schemas.microsoft.com/office/drawing/2014/main" id="{1B559EAC-CDA2-4141-A8D0-97371FE5DCD4}"/>
                </a:ext>
              </a:extLst>
            </p:cNvPr>
            <p:cNvSpPr txBox="1">
              <a:spLocks noChangeArrowheads="1"/>
            </p:cNvSpPr>
            <p:nvPr/>
          </p:nvSpPr>
          <p:spPr bwMode="auto">
            <a:xfrm>
              <a:off x="3234" y="3312"/>
              <a:ext cx="209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i="1"/>
                <a:t>=  10 020,01 (m</a:t>
              </a:r>
              <a:r>
                <a:rPr lang="en-US" altLang="vi-VN" i="1" baseline="30000"/>
                <a:t>2</a:t>
              </a:r>
              <a:r>
                <a:rPr lang="en-US" altLang="vi-VN" i="1"/>
                <a:t>)</a:t>
              </a:r>
            </a:p>
          </p:txBody>
        </p:sp>
        <p:sp>
          <p:nvSpPr>
            <p:cNvPr id="13326" name="Rectangle 62">
              <a:extLst>
                <a:ext uri="{FF2B5EF4-FFF2-40B4-BE49-F238E27FC236}">
                  <a16:creationId xmlns:a16="http://schemas.microsoft.com/office/drawing/2014/main" id="{F7CA92D5-749A-4574-AE41-F77D29DC2CA0}"/>
                </a:ext>
              </a:extLst>
            </p:cNvPr>
            <p:cNvSpPr>
              <a:spLocks noChangeArrowheads="1"/>
            </p:cNvSpPr>
            <p:nvPr/>
          </p:nvSpPr>
          <p:spPr bwMode="auto">
            <a:xfrm>
              <a:off x="1940" y="3774"/>
              <a:ext cx="28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i="1"/>
                <a:t>	Đáp số: 10 020,01m</a:t>
              </a:r>
              <a:r>
                <a:rPr lang="en-US" altLang="vi-VN" i="1" baseline="30000"/>
                <a:t>2</a:t>
              </a:r>
              <a:r>
                <a:rPr lang="en-US" altLang="vi-VN" i="1"/>
                <a:t>.</a:t>
              </a:r>
            </a:p>
          </p:txBody>
        </p:sp>
      </p:grpSp>
      <p:sp>
        <p:nvSpPr>
          <p:cNvPr id="13320" name="Rectangle 64">
            <a:extLst>
              <a:ext uri="{FF2B5EF4-FFF2-40B4-BE49-F238E27FC236}">
                <a16:creationId xmlns:a16="http://schemas.microsoft.com/office/drawing/2014/main" id="{81344F17-5196-481E-9E3A-C7E4E8B3A0C3}"/>
              </a:ext>
            </a:extLst>
          </p:cNvPr>
          <p:cNvSpPr>
            <a:spLocks noChangeArrowheads="1"/>
          </p:cNvSpPr>
          <p:nvPr/>
        </p:nvSpPr>
        <p:spPr bwMode="auto">
          <a:xfrm>
            <a:off x="1524001" y="3076903"/>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vi-VN"/>
          </a:p>
        </p:txBody>
      </p:sp>
      <p:graphicFrame>
        <p:nvGraphicFramePr>
          <p:cNvPr id="45121" name="Object 65">
            <a:extLst>
              <a:ext uri="{FF2B5EF4-FFF2-40B4-BE49-F238E27FC236}">
                <a16:creationId xmlns:a16="http://schemas.microsoft.com/office/drawing/2014/main" id="{7F783708-4C6F-40A7-84C0-F7D5D6A170B3}"/>
              </a:ext>
            </a:extLst>
          </p:cNvPr>
          <p:cNvGraphicFramePr>
            <a:graphicFrameLocks noChangeAspect="1"/>
          </p:cNvGraphicFramePr>
          <p:nvPr/>
        </p:nvGraphicFramePr>
        <p:xfrm>
          <a:off x="5410200" y="5181600"/>
          <a:ext cx="273050" cy="304800"/>
        </p:xfrm>
        <a:graphic>
          <a:graphicData uri="http://schemas.openxmlformats.org/presentationml/2006/ole">
            <mc:AlternateContent xmlns:mc="http://schemas.openxmlformats.org/markup-compatibility/2006">
              <mc:Choice xmlns:v="urn:schemas-microsoft-com:vml" Requires="v">
                <p:oleObj spid="_x0000_s6146" r:id="rId3" imgW="114102" imgH="126780" progId="Equation.3">
                  <p:embed/>
                </p:oleObj>
              </mc:Choice>
              <mc:Fallback>
                <p:oleObj r:id="rId3" imgW="114102" imgH="126780" progId="Equation.3">
                  <p:embed/>
                  <p:pic>
                    <p:nvPicPr>
                      <p:cNvPr id="45121" name="Object 65">
                        <a:extLst>
                          <a:ext uri="{FF2B5EF4-FFF2-40B4-BE49-F238E27FC236}">
                            <a16:creationId xmlns:a16="http://schemas.microsoft.com/office/drawing/2014/main" id="{7F783708-4C6F-40A7-84C0-F7D5D6A17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518160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108"/>
                                        </p:tgtEl>
                                        <p:attrNameLst>
                                          <p:attrName>style.visibility</p:attrName>
                                        </p:attrNameLst>
                                      </p:cBhvr>
                                      <p:to>
                                        <p:strVal val="visible"/>
                                      </p:to>
                                    </p:set>
                                    <p:animEffect transition="in" filter="blinds(horizontal)">
                                      <p:cBhvr>
                                        <p:cTn id="7" dur="500"/>
                                        <p:tgtEl>
                                          <p:spTgt spid="45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109"/>
                                        </p:tgtEl>
                                        <p:attrNameLst>
                                          <p:attrName>style.visibility</p:attrName>
                                        </p:attrNameLst>
                                      </p:cBhvr>
                                      <p:to>
                                        <p:strVal val="visible"/>
                                      </p:to>
                                    </p:set>
                                    <p:animEffect transition="in" filter="dissolve">
                                      <p:cBhvr>
                                        <p:cTn id="12" dur="500"/>
                                        <p:tgtEl>
                                          <p:spTgt spid="451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5110"/>
                                        </p:tgtEl>
                                        <p:attrNameLst>
                                          <p:attrName>style.visibility</p:attrName>
                                        </p:attrNameLst>
                                      </p:cBhvr>
                                      <p:to>
                                        <p:strVal val="visible"/>
                                      </p:to>
                                    </p:set>
                                    <p:animEffect transition="in" filter="diamond(in)">
                                      <p:cBhvr>
                                        <p:cTn id="17" dur="2000"/>
                                        <p:tgtEl>
                                          <p:spTgt spid="45110"/>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45111"/>
                                        </p:tgtEl>
                                        <p:attrNameLst>
                                          <p:attrName>style.visibility</p:attrName>
                                        </p:attrNameLst>
                                      </p:cBhvr>
                                      <p:to>
                                        <p:strVal val="visible"/>
                                      </p:to>
                                    </p:set>
                                    <p:animEffect transition="in" filter="diamond(in)">
                                      <p:cBhvr>
                                        <p:cTn id="20" dur="2000"/>
                                        <p:tgtEl>
                                          <p:spTgt spid="451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5112"/>
                                        </p:tgtEl>
                                        <p:attrNameLst>
                                          <p:attrName>style.visibility</p:attrName>
                                        </p:attrNameLst>
                                      </p:cBhvr>
                                      <p:to>
                                        <p:strVal val="visible"/>
                                      </p:to>
                                    </p:set>
                                    <p:animEffect transition="in" filter="box(in)">
                                      <p:cBhvr>
                                        <p:cTn id="25" dur="500"/>
                                        <p:tgtEl>
                                          <p:spTgt spid="451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45121"/>
                                        </p:tgtEl>
                                        <p:attrNameLst>
                                          <p:attrName>style.visibility</p:attrName>
                                        </p:attrNameLst>
                                      </p:cBhvr>
                                      <p:to>
                                        <p:strVal val="visible"/>
                                      </p:to>
                                    </p:set>
                                    <p:anim calcmode="lin" valueType="num">
                                      <p:cBhvr additive="base">
                                        <p:cTn id="30" dur="500" fill="hold"/>
                                        <p:tgtEl>
                                          <p:spTgt spid="45121"/>
                                        </p:tgtEl>
                                        <p:attrNameLst>
                                          <p:attrName>ppt_x</p:attrName>
                                        </p:attrNameLst>
                                      </p:cBhvr>
                                      <p:tavLst>
                                        <p:tav tm="0">
                                          <p:val>
                                            <p:strVal val="#ppt_x"/>
                                          </p:val>
                                        </p:tav>
                                        <p:tav tm="100000">
                                          <p:val>
                                            <p:strVal val="#ppt_x"/>
                                          </p:val>
                                        </p:tav>
                                      </p:tavLst>
                                    </p:anim>
                                    <p:anim calcmode="lin" valueType="num">
                                      <p:cBhvr additive="base">
                                        <p:cTn id="31" dur="500" fill="hold"/>
                                        <p:tgtEl>
                                          <p:spTgt spid="45121"/>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08" grpId="0"/>
      <p:bldP spid="45109" grpId="0"/>
      <p:bldP spid="45110" grpId="0"/>
      <p:bldP spid="45111" grpId="0"/>
      <p:bldP spid="451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6" name="Text Box 16">
            <a:extLst>
              <a:ext uri="{FF2B5EF4-FFF2-40B4-BE49-F238E27FC236}">
                <a16:creationId xmlns:a16="http://schemas.microsoft.com/office/drawing/2014/main" id="{1438870D-1B37-480C-8AE5-1F03B1287176}"/>
              </a:ext>
            </a:extLst>
          </p:cNvPr>
          <p:cNvSpPr txBox="1">
            <a:spLocks noChangeArrowheads="1"/>
          </p:cNvSpPr>
          <p:nvPr/>
        </p:nvSpPr>
        <p:spPr bwMode="auto">
          <a:xfrm>
            <a:off x="1512888" y="2108200"/>
            <a:ext cx="9144001"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b="1">
                <a:solidFill>
                  <a:srgbClr val="3333FF"/>
                </a:solidFill>
              </a:rPr>
              <a:t>Diện tích hình thang bằng tổng độ dài hai đáy nhân với chiều cao (cùng một đơn vị đo) rồi chia cho 2</a:t>
            </a:r>
          </a:p>
        </p:txBody>
      </p:sp>
      <p:sp>
        <p:nvSpPr>
          <p:cNvPr id="46099" name="Rectangle 19">
            <a:extLst>
              <a:ext uri="{FF2B5EF4-FFF2-40B4-BE49-F238E27FC236}">
                <a16:creationId xmlns:a16="http://schemas.microsoft.com/office/drawing/2014/main" id="{7C68D9AB-B722-41B4-B47F-2A16DA925786}"/>
              </a:ext>
            </a:extLst>
          </p:cNvPr>
          <p:cNvSpPr>
            <a:spLocks noChangeArrowheads="1"/>
          </p:cNvSpPr>
          <p:nvPr/>
        </p:nvSpPr>
        <p:spPr bwMode="auto">
          <a:xfrm>
            <a:off x="3494088" y="3519488"/>
            <a:ext cx="5334000" cy="1295400"/>
          </a:xfrm>
          <a:prstGeom prst="rect">
            <a:avLst/>
          </a:prstGeom>
          <a:solidFill>
            <a:schemeClr val="bg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vi-VN">
              <a:solidFill>
                <a:srgbClr val="FF0000"/>
              </a:solidFill>
            </a:endParaRPr>
          </a:p>
        </p:txBody>
      </p:sp>
      <p:sp>
        <p:nvSpPr>
          <p:cNvPr id="14340" name="Rectangle 32">
            <a:extLst>
              <a:ext uri="{FF2B5EF4-FFF2-40B4-BE49-F238E27FC236}">
                <a16:creationId xmlns:a16="http://schemas.microsoft.com/office/drawing/2014/main" id="{08DEF0B8-8C64-4FAE-BCC3-E50660A741D4}"/>
              </a:ext>
            </a:extLst>
          </p:cNvPr>
          <p:cNvSpPr>
            <a:spLocks noChangeArrowheads="1"/>
          </p:cNvSpPr>
          <p:nvPr/>
        </p:nvSpPr>
        <p:spPr bwMode="auto">
          <a:xfrm>
            <a:off x="1512888" y="-399723"/>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vi-VN"/>
          </a:p>
        </p:txBody>
      </p:sp>
      <p:grpSp>
        <p:nvGrpSpPr>
          <p:cNvPr id="2" name="Group 34">
            <a:extLst>
              <a:ext uri="{FF2B5EF4-FFF2-40B4-BE49-F238E27FC236}">
                <a16:creationId xmlns:a16="http://schemas.microsoft.com/office/drawing/2014/main" id="{9AA6C113-4245-48D3-93EA-0770125627DA}"/>
              </a:ext>
            </a:extLst>
          </p:cNvPr>
          <p:cNvGrpSpPr>
            <a:grpSpLocks/>
          </p:cNvGrpSpPr>
          <p:nvPr/>
        </p:nvGrpSpPr>
        <p:grpSpPr bwMode="auto">
          <a:xfrm>
            <a:off x="3711576" y="3595688"/>
            <a:ext cx="4659313" cy="1143000"/>
            <a:chOff x="1001" y="2531"/>
            <a:chExt cx="2887" cy="822"/>
          </a:xfrm>
        </p:grpSpPr>
        <p:sp>
          <p:nvSpPr>
            <p:cNvPr id="14343" name="Text Box 21">
              <a:extLst>
                <a:ext uri="{FF2B5EF4-FFF2-40B4-BE49-F238E27FC236}">
                  <a16:creationId xmlns:a16="http://schemas.microsoft.com/office/drawing/2014/main" id="{32E9F6DF-9A26-420D-A38A-0061AEFD359A}"/>
                </a:ext>
              </a:extLst>
            </p:cNvPr>
            <p:cNvSpPr txBox="1">
              <a:spLocks noChangeArrowheads="1"/>
            </p:cNvSpPr>
            <p:nvPr/>
          </p:nvSpPr>
          <p:spPr bwMode="auto">
            <a:xfrm>
              <a:off x="2286" y="2689"/>
              <a:ext cx="594" cy="5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4000" b="1">
                  <a:solidFill>
                    <a:srgbClr val="FF0000"/>
                  </a:solidFill>
                </a:rPr>
                <a:t>=</a:t>
              </a:r>
            </a:p>
          </p:txBody>
        </p:sp>
        <p:sp>
          <p:nvSpPr>
            <p:cNvPr id="14344" name="Text Box 23">
              <a:extLst>
                <a:ext uri="{FF2B5EF4-FFF2-40B4-BE49-F238E27FC236}">
                  <a16:creationId xmlns:a16="http://schemas.microsoft.com/office/drawing/2014/main" id="{3CE9BC25-CF8F-419B-8016-6FB67FB57E7F}"/>
                </a:ext>
              </a:extLst>
            </p:cNvPr>
            <p:cNvSpPr txBox="1">
              <a:spLocks noChangeArrowheads="1"/>
            </p:cNvSpPr>
            <p:nvPr/>
          </p:nvSpPr>
          <p:spPr bwMode="auto">
            <a:xfrm>
              <a:off x="1001" y="2593"/>
              <a:ext cx="476" cy="5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600" b="1">
                  <a:solidFill>
                    <a:srgbClr val="FF0000"/>
                  </a:solidFill>
                </a:rPr>
                <a:t> </a:t>
              </a:r>
              <a:r>
                <a:rPr lang="en-US" altLang="vi-VN" sz="4400" b="1">
                  <a:solidFill>
                    <a:srgbClr val="FF0000"/>
                  </a:solidFill>
                </a:rPr>
                <a:t>S</a:t>
              </a:r>
              <a:r>
                <a:rPr lang="en-US" altLang="vi-VN" sz="3600" b="1">
                  <a:solidFill>
                    <a:srgbClr val="FF0000"/>
                  </a:solidFill>
                </a:rPr>
                <a:t> </a:t>
              </a:r>
            </a:p>
          </p:txBody>
        </p:sp>
        <p:sp>
          <p:nvSpPr>
            <p:cNvPr id="14345" name="Text Box 24">
              <a:extLst>
                <a:ext uri="{FF2B5EF4-FFF2-40B4-BE49-F238E27FC236}">
                  <a16:creationId xmlns:a16="http://schemas.microsoft.com/office/drawing/2014/main" id="{BDED861C-48D7-43F9-81B2-3F5C1C3D3150}"/>
                </a:ext>
              </a:extLst>
            </p:cNvPr>
            <p:cNvSpPr txBox="1">
              <a:spLocks noChangeArrowheads="1"/>
            </p:cNvSpPr>
            <p:nvPr/>
          </p:nvSpPr>
          <p:spPr bwMode="auto">
            <a:xfrm>
              <a:off x="2617" y="2531"/>
              <a:ext cx="1271" cy="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3200" b="1">
                  <a:solidFill>
                    <a:srgbClr val="FF0000"/>
                  </a:solidFill>
                </a:rPr>
                <a:t>(a + b)   h</a:t>
              </a:r>
            </a:p>
          </p:txBody>
        </p:sp>
        <p:sp>
          <p:nvSpPr>
            <p:cNvPr id="14346" name="Text Box 25">
              <a:extLst>
                <a:ext uri="{FF2B5EF4-FFF2-40B4-BE49-F238E27FC236}">
                  <a16:creationId xmlns:a16="http://schemas.microsoft.com/office/drawing/2014/main" id="{2A26235F-8185-4817-8B9F-A5247F2F972A}"/>
                </a:ext>
              </a:extLst>
            </p:cNvPr>
            <p:cNvSpPr txBox="1">
              <a:spLocks noChangeArrowheads="1"/>
            </p:cNvSpPr>
            <p:nvPr/>
          </p:nvSpPr>
          <p:spPr bwMode="auto">
            <a:xfrm>
              <a:off x="2610" y="2936"/>
              <a:ext cx="1278" cy="4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ltLang="vi-VN" sz="3200" b="1">
                  <a:solidFill>
                    <a:srgbClr val="FF0000"/>
                  </a:solidFill>
                </a:rPr>
                <a:t>2</a:t>
              </a:r>
            </a:p>
          </p:txBody>
        </p:sp>
        <p:sp>
          <p:nvSpPr>
            <p:cNvPr id="14347" name="Line 26">
              <a:extLst>
                <a:ext uri="{FF2B5EF4-FFF2-40B4-BE49-F238E27FC236}">
                  <a16:creationId xmlns:a16="http://schemas.microsoft.com/office/drawing/2014/main" id="{CD05C96B-C109-417F-9C3D-2D482FF9970A}"/>
                </a:ext>
              </a:extLst>
            </p:cNvPr>
            <p:cNvSpPr>
              <a:spLocks noChangeShapeType="1"/>
            </p:cNvSpPr>
            <p:nvPr/>
          </p:nvSpPr>
          <p:spPr bwMode="auto">
            <a:xfrm>
              <a:off x="2682" y="2925"/>
              <a:ext cx="1062"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48" name="Text Box 27">
              <a:extLst>
                <a:ext uri="{FF2B5EF4-FFF2-40B4-BE49-F238E27FC236}">
                  <a16:creationId xmlns:a16="http://schemas.microsoft.com/office/drawing/2014/main" id="{6DFD3AA4-56C1-42FB-AC01-81FE03DCE03A}"/>
                </a:ext>
              </a:extLst>
            </p:cNvPr>
            <p:cNvSpPr txBox="1">
              <a:spLocks noChangeArrowheads="1"/>
            </p:cNvSpPr>
            <p:nvPr/>
          </p:nvSpPr>
          <p:spPr bwMode="auto">
            <a:xfrm>
              <a:off x="1343" y="2854"/>
              <a:ext cx="1057" cy="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FF0000"/>
                  </a:solidFill>
                </a:rPr>
                <a:t>Hình thang</a:t>
              </a:r>
            </a:p>
          </p:txBody>
        </p:sp>
        <p:graphicFrame>
          <p:nvGraphicFramePr>
            <p:cNvPr id="14349" name="Object 31">
              <a:extLst>
                <a:ext uri="{FF2B5EF4-FFF2-40B4-BE49-F238E27FC236}">
                  <a16:creationId xmlns:a16="http://schemas.microsoft.com/office/drawing/2014/main" id="{F5497470-F77A-4A45-A328-AC382EECF4AC}"/>
                </a:ext>
              </a:extLst>
            </p:cNvPr>
            <p:cNvGraphicFramePr>
              <a:graphicFrameLocks noChangeAspect="1"/>
            </p:cNvGraphicFramePr>
            <p:nvPr/>
          </p:nvGraphicFramePr>
          <p:xfrm>
            <a:off x="3380" y="2640"/>
            <a:ext cx="172" cy="192"/>
          </p:xfrm>
          <a:graphic>
            <a:graphicData uri="http://schemas.openxmlformats.org/presentationml/2006/ole">
              <mc:AlternateContent xmlns:mc="http://schemas.openxmlformats.org/markup-compatibility/2006">
                <mc:Choice xmlns:v="urn:schemas-microsoft-com:vml" Requires="v">
                  <p:oleObj spid="_x0000_s7170" r:id="rId3" imgW="114102" imgH="126780" progId="Equation.3">
                    <p:embed/>
                  </p:oleObj>
                </mc:Choice>
                <mc:Fallback>
                  <p:oleObj r:id="rId3" imgW="114102" imgH="126780" progId="Equation.3">
                    <p:embed/>
                    <p:pic>
                      <p:nvPicPr>
                        <p:cNvPr id="14349" name="Object 31">
                          <a:extLst>
                            <a:ext uri="{FF2B5EF4-FFF2-40B4-BE49-F238E27FC236}">
                              <a16:creationId xmlns:a16="http://schemas.microsoft.com/office/drawing/2014/main" id="{F5497470-F77A-4A45-A328-AC382EECF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2640"/>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15" name="TextBox 14">
            <a:extLst>
              <a:ext uri="{FF2B5EF4-FFF2-40B4-BE49-F238E27FC236}">
                <a16:creationId xmlns:a16="http://schemas.microsoft.com/office/drawing/2014/main" id="{6508A599-DE4B-4388-A77E-E9B4061428FD}"/>
              </a:ext>
            </a:extLst>
          </p:cNvPr>
          <p:cNvSpPr txBox="1">
            <a:spLocks noChangeArrowheads="1"/>
          </p:cNvSpPr>
          <p:nvPr/>
        </p:nvSpPr>
        <p:spPr bwMode="auto">
          <a:xfrm>
            <a:off x="1893888" y="1462089"/>
            <a:ext cx="6996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vi-VN"/>
              <a:t>Muốn tính diện tích hình thang ta làm thế nào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6096"/>
                                        </p:tgtEl>
                                        <p:attrNameLst>
                                          <p:attrName>style.visibility</p:attrName>
                                        </p:attrNameLst>
                                      </p:cBhvr>
                                      <p:to>
                                        <p:strVal val="visible"/>
                                      </p:to>
                                    </p:set>
                                    <p:animEffect transition="in" filter="diamond(in)">
                                      <p:cBhvr>
                                        <p:cTn id="13" dur="1000"/>
                                        <p:tgtEl>
                                          <p:spTgt spid="460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6099"/>
                                        </p:tgtEl>
                                        <p:attrNameLst>
                                          <p:attrName>style.visibility</p:attrName>
                                        </p:attrNameLst>
                                      </p:cBhvr>
                                      <p:to>
                                        <p:strVal val="visible"/>
                                      </p:to>
                                    </p:set>
                                    <p:anim calcmode="lin" valueType="num">
                                      <p:cBhvr additive="base">
                                        <p:cTn id="18" dur="500" fill="hold"/>
                                        <p:tgtEl>
                                          <p:spTgt spid="46099"/>
                                        </p:tgtEl>
                                        <p:attrNameLst>
                                          <p:attrName>ppt_x</p:attrName>
                                        </p:attrNameLst>
                                      </p:cBhvr>
                                      <p:tavLst>
                                        <p:tav tm="0">
                                          <p:val>
                                            <p:strVal val="#ppt_x"/>
                                          </p:val>
                                        </p:tav>
                                        <p:tav tm="100000">
                                          <p:val>
                                            <p:strVal val="#ppt_x"/>
                                          </p:val>
                                        </p:tav>
                                      </p:tavLst>
                                    </p:anim>
                                    <p:anim calcmode="lin" valueType="num">
                                      <p:cBhvr additive="base">
                                        <p:cTn id="19" dur="500" fill="hold"/>
                                        <p:tgtEl>
                                          <p:spTgt spid="4609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6" grpId="0" animBg="1"/>
      <p:bldP spid="46099"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9" name="TextBox 8"/>
          <p:cNvSpPr txBox="1"/>
          <p:nvPr/>
        </p:nvSpPr>
        <p:spPr>
          <a:xfrm>
            <a:off x="2137233" y="878097"/>
            <a:ext cx="7836185" cy="3415030"/>
          </a:xfrm>
          <a:prstGeom prst="rect">
            <a:avLst/>
          </a:prstGeom>
          <a:noFill/>
        </p:spPr>
        <p:txBody>
          <a:bodyPr wrap="square" rtlCol="0">
            <a:spAutoFit/>
          </a:bodyPr>
          <a:lstStyle/>
          <a:p>
            <a:pPr algn="ctr"/>
            <a:r>
              <a:rPr lang="en-US" sz="3600">
                <a:solidFill>
                  <a:schemeClr val="bg1"/>
                </a:solidFill>
                <a:latin typeface="Times New Roman" panose="02020603050405020304" pitchFamily="18" charset="0"/>
                <a:cs typeface="Times New Roman" panose="02020603050405020304" pitchFamily="18" charset="0"/>
              </a:rPr>
              <a:t>Trò chơi này thuộc bản quyền của trang </a:t>
            </a:r>
            <a:r>
              <a:rPr lang="en-US" sz="3600">
                <a:solidFill>
                  <a:srgbClr val="FFFF00"/>
                </a:solidFill>
                <a:latin typeface="Times New Roman" panose="02020603050405020304" pitchFamily="18" charset="0"/>
                <a:cs typeface="Times New Roman" panose="02020603050405020304" pitchFamily="18" charset="0"/>
              </a:rPr>
              <a:t>Sen Đá</a:t>
            </a:r>
            <a:r>
              <a:rPr lang="en-US" sz="3600">
                <a:solidFill>
                  <a:schemeClr val="bg1"/>
                </a:solidFill>
                <a:latin typeface="Times New Roman" panose="02020603050405020304" pitchFamily="18" charset="0"/>
                <a:cs typeface="Times New Roman" panose="02020603050405020304" pitchFamily="18" charset="0"/>
              </a:rPr>
              <a:t>, thầy cô có nhu cầu tham khảo thêm các trò chơi dạy học khác có thể liên hệ với trang của </a:t>
            </a:r>
            <a:r>
              <a:rPr lang="en-US" sz="3600">
                <a:solidFill>
                  <a:srgbClr val="FFFF00"/>
                </a:solidFill>
                <a:latin typeface="Times New Roman" panose="02020603050405020304" pitchFamily="18" charset="0"/>
                <a:cs typeface="Times New Roman" panose="02020603050405020304" pitchFamily="18" charset="0"/>
              </a:rPr>
              <a:t>Sen Đá </a:t>
            </a:r>
            <a:r>
              <a:rPr lang="en-US" sz="3600">
                <a:solidFill>
                  <a:schemeClr val="bg1"/>
                </a:solidFill>
                <a:latin typeface="Times New Roman" panose="02020603050405020304" pitchFamily="18" charset="0"/>
                <a:cs typeface="Times New Roman" panose="02020603050405020304" pitchFamily="18" charset="0"/>
              </a:rPr>
              <a:t>qua địa chỉ facebook bên dưới</a:t>
            </a:r>
          </a:p>
          <a:p>
            <a:pPr algn="ctr"/>
            <a:endParaRPr lang="en-US" sz="360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260315" y="3801406"/>
            <a:ext cx="7595170" cy="1938020"/>
          </a:xfrm>
          <a:prstGeom prst="rect">
            <a:avLst/>
          </a:prstGeom>
          <a:noFill/>
        </p:spPr>
        <p:txBody>
          <a:bodyPr wrap="square" rtlCol="0">
            <a:spAutoFit/>
          </a:bodyPr>
          <a:lstStyle/>
          <a:p>
            <a:pPr algn="ctr"/>
            <a:r>
              <a:rPr lang="en-US" sz="4000">
                <a:solidFill>
                  <a:srgbClr val="FFFF00"/>
                </a:solidFill>
                <a:latin typeface="Times New Roman" panose="02020603050405020304" pitchFamily="18" charset="0"/>
                <a:cs typeface="Times New Roman" panose="02020603050405020304" pitchFamily="18" charset="0"/>
              </a:rPr>
              <a:t>https://www.facebook.com/TheGioiTroChoiDayHoc</a:t>
            </a:r>
          </a:p>
          <a:p>
            <a:pPr algn="just"/>
            <a:endParaRPr lang="en-US" sz="4000">
              <a:solidFill>
                <a:schemeClr val="bg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7233" y="5566228"/>
            <a:ext cx="1219200" cy="1219200"/>
          </a:xfrm>
          <a:prstGeom prst="rect">
            <a:avLst/>
          </a:prstGeom>
        </p:spPr>
      </p:pic>
      <p:sp>
        <p:nvSpPr>
          <p:cNvPr id="12" name="TextBox 11"/>
          <p:cNvSpPr txBox="1"/>
          <p:nvPr/>
        </p:nvSpPr>
        <p:spPr>
          <a:xfrm>
            <a:off x="2378248" y="5935991"/>
            <a:ext cx="7595170" cy="521970"/>
          </a:xfrm>
          <a:prstGeom prst="rect">
            <a:avLst/>
          </a:prstGeom>
          <a:noFill/>
        </p:spPr>
        <p:txBody>
          <a:bodyPr wrap="square" rtlCol="0">
            <a:spAutoFit/>
          </a:bodyPr>
          <a:lstStyle/>
          <a:p>
            <a:pPr algn="ctr"/>
            <a:r>
              <a:rPr lang="en-US" sz="2800">
                <a:solidFill>
                  <a:schemeClr val="bg1"/>
                </a:solidFill>
                <a:latin typeface="Times New Roman" panose="02020603050405020304" pitchFamily="18" charset="0"/>
                <a:cs typeface="Times New Roman" panose="02020603050405020304" pitchFamily="18" charset="0"/>
              </a:rPr>
              <a:t>Gmail: </a:t>
            </a:r>
            <a:r>
              <a:rPr lang="en-US" sz="2800">
                <a:solidFill>
                  <a:srgbClr val="FFFF00"/>
                </a:solidFill>
                <a:latin typeface="Times New Roman" panose="02020603050405020304" pitchFamily="18" charset="0"/>
                <a:cs typeface="Times New Roman" panose="02020603050405020304" pitchFamily="18" charset="0"/>
              </a:rPr>
              <a:t>SenDaStudio4291@gmail.com</a:t>
            </a:r>
            <a:endParaRPr lang="en-US" sz="280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b="6263"/>
          <a:stretch>
            <a:fillRect/>
          </a:stretch>
        </p:blipFill>
        <p:spPr>
          <a:xfrm rot="10800000">
            <a:off x="0" y="5456733"/>
            <a:ext cx="12192000" cy="1400630"/>
          </a:xfrm>
          <a:prstGeom prst="rect">
            <a:avLst/>
          </a:prstGeom>
        </p:spPr>
      </p:pic>
      <p:pic>
        <p:nvPicPr>
          <p:cNvPr id="14" name="Picture 4" descr="Create awesome children book illustrations by Graphic_woorl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2192000" cy="54567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456348" y="4304936"/>
            <a:ext cx="6980348" cy="2610214"/>
          </a:xfrm>
          <a:prstGeom prst="rect">
            <a:avLst/>
          </a:prstGeom>
        </p:spPr>
      </p:pic>
      <p:pic>
        <p:nvPicPr>
          <p:cNvPr id="16" name="Picture 10" descr="C:\Users\ADMIN\Desktop\Tai nguyen thiet ke tro choi\Bảng gỗ\images.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58886" y="-988515"/>
            <a:ext cx="5207345" cy="341975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332807" y="311806"/>
            <a:ext cx="3659505" cy="1568450"/>
          </a:xfrm>
          <a:prstGeom prst="rect">
            <a:avLst/>
          </a:prstGeom>
          <a:noFill/>
        </p:spPr>
        <p:txBody>
          <a:bodyPr wrap="none" rtlCol="0">
            <a:spAutoFit/>
          </a:bodyPr>
          <a:lstStyle/>
          <a:p>
            <a:pPr algn="ctr">
              <a:lnSpc>
                <a:spcPct val="150000"/>
              </a:lnSpc>
            </a:pPr>
            <a:r>
              <a:rPr lang="en-US" sz="3200" b="1">
                <a:solidFill>
                  <a:srgbClr val="008000"/>
                </a:solidFill>
                <a:latin typeface="Arial" panose="020B0604020202020204" pitchFamily="34" charset="0"/>
                <a:cs typeface="Arial" panose="020B0604020202020204" pitchFamily="34" charset="0"/>
              </a:rPr>
              <a:t>TÀU ƠI</a:t>
            </a:r>
          </a:p>
          <a:p>
            <a:pPr algn="ctr">
              <a:lnSpc>
                <a:spcPct val="150000"/>
              </a:lnSpc>
            </a:pPr>
            <a:r>
              <a:rPr lang="en-US" sz="3200" b="1">
                <a:solidFill>
                  <a:srgbClr val="008000"/>
                </a:solidFill>
                <a:latin typeface="Arial" panose="020B0604020202020204" pitchFamily="34" charset="0"/>
                <a:cs typeface="Arial" panose="020B0604020202020204" pitchFamily="34" charset="0"/>
              </a:rPr>
              <a:t>MÌNH ĐI ĐÂU THẾ</a:t>
            </a:r>
            <a:endParaRPr lang="en-US" sz="3200" b="1" dirty="0">
              <a:solidFill>
                <a:srgbClr val="008000"/>
              </a:solidFill>
              <a:latin typeface="Arial" panose="020B0604020202020204" pitchFamily="34" charset="0"/>
              <a:cs typeface="Arial" panose="020B0604020202020204" pitchFamily="34" charset="0"/>
            </a:endParaRPr>
          </a:p>
        </p:txBody>
      </p:sp>
      <p:pic>
        <p:nvPicPr>
          <p:cNvPr id="19" name="Vũ điệu Pikachu cực dễ thương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929921" y="4636402"/>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6 0.01666 L 0.7967 -0.00579 " pathEditMode="relative" rAng="0" ptsTypes="AA">
                                      <p:cBhvr>
                                        <p:cTn id="6" dur="5000" fill="hold"/>
                                        <p:tgtEl>
                                          <p:spTgt spid="15"/>
                                        </p:tgtEl>
                                        <p:attrNameLst>
                                          <p:attrName>ppt_x</p:attrName>
                                          <p:attrName>ppt_y</p:attrName>
                                        </p:attrNameLst>
                                      </p:cBhvr>
                                      <p:rCtr x="39826" y="-1134"/>
                                    </p:animMotion>
                                  </p:childTnLst>
                                </p:cTn>
                              </p:par>
                              <p:par>
                                <p:cTn id="7" presetID="26"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wipe(down)">
                                      <p:cBhvr>
                                        <p:cTn id="9" dur="580">
                                          <p:stCondLst>
                                            <p:cond delay="0"/>
                                          </p:stCondLst>
                                        </p:cTn>
                                        <p:tgtEl>
                                          <p:spTgt spid="17"/>
                                        </p:tgtEl>
                                      </p:cBhvr>
                                    </p:animEffect>
                                    <p:anim calcmode="lin" valueType="num">
                                      <p:cBhvr>
                                        <p:cTn id="1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5" dur="26">
                                          <p:stCondLst>
                                            <p:cond delay="650"/>
                                          </p:stCondLst>
                                        </p:cTn>
                                        <p:tgtEl>
                                          <p:spTgt spid="17"/>
                                        </p:tgtEl>
                                      </p:cBhvr>
                                      <p:to x="100000" y="60000"/>
                                    </p:animScale>
                                    <p:animScale>
                                      <p:cBhvr>
                                        <p:cTn id="16" dur="166" decel="50000">
                                          <p:stCondLst>
                                            <p:cond delay="676"/>
                                          </p:stCondLst>
                                        </p:cTn>
                                        <p:tgtEl>
                                          <p:spTgt spid="17"/>
                                        </p:tgtEl>
                                      </p:cBhvr>
                                      <p:to x="100000" y="100000"/>
                                    </p:animScale>
                                    <p:animScale>
                                      <p:cBhvr>
                                        <p:cTn id="17" dur="26">
                                          <p:stCondLst>
                                            <p:cond delay="1312"/>
                                          </p:stCondLst>
                                        </p:cTn>
                                        <p:tgtEl>
                                          <p:spTgt spid="17"/>
                                        </p:tgtEl>
                                      </p:cBhvr>
                                      <p:to x="100000" y="80000"/>
                                    </p:animScale>
                                    <p:animScale>
                                      <p:cBhvr>
                                        <p:cTn id="18" dur="166" decel="50000">
                                          <p:stCondLst>
                                            <p:cond delay="1338"/>
                                          </p:stCondLst>
                                        </p:cTn>
                                        <p:tgtEl>
                                          <p:spTgt spid="17"/>
                                        </p:tgtEl>
                                      </p:cBhvr>
                                      <p:to x="100000" y="100000"/>
                                    </p:animScale>
                                    <p:animScale>
                                      <p:cBhvr>
                                        <p:cTn id="19" dur="26">
                                          <p:stCondLst>
                                            <p:cond delay="1642"/>
                                          </p:stCondLst>
                                        </p:cTn>
                                        <p:tgtEl>
                                          <p:spTgt spid="17"/>
                                        </p:tgtEl>
                                      </p:cBhvr>
                                      <p:to x="100000" y="90000"/>
                                    </p:animScale>
                                    <p:animScale>
                                      <p:cBhvr>
                                        <p:cTn id="20" dur="166" decel="50000">
                                          <p:stCondLst>
                                            <p:cond delay="1668"/>
                                          </p:stCondLst>
                                        </p:cTn>
                                        <p:tgtEl>
                                          <p:spTgt spid="17"/>
                                        </p:tgtEl>
                                      </p:cBhvr>
                                      <p:to x="100000" y="100000"/>
                                    </p:animScale>
                                    <p:animScale>
                                      <p:cBhvr>
                                        <p:cTn id="21" dur="26">
                                          <p:stCondLst>
                                            <p:cond delay="1808"/>
                                          </p:stCondLst>
                                        </p:cTn>
                                        <p:tgtEl>
                                          <p:spTgt spid="17"/>
                                        </p:tgtEl>
                                      </p:cBhvr>
                                      <p:to x="100000" y="95000"/>
                                    </p:animScale>
                                    <p:animScale>
                                      <p:cBhvr>
                                        <p:cTn id="22" dur="166" decel="50000">
                                          <p:stCondLst>
                                            <p:cond delay="1834"/>
                                          </p:stCondLst>
                                        </p:cTn>
                                        <p:tgtEl>
                                          <p:spTgt spid="17"/>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80">
                                          <p:stCondLst>
                                            <p:cond delay="0"/>
                                          </p:stCondLst>
                                        </p:cTn>
                                        <p:tgtEl>
                                          <p:spTgt spid="16"/>
                                        </p:tgtEl>
                                      </p:cBhvr>
                                    </p:animEffect>
                                    <p:anim calcmode="lin" valueType="num">
                                      <p:cBhvr>
                                        <p:cTn id="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gtEl>
                                      </p:cBhvr>
                                      <p:to x="100000" y="60000"/>
                                    </p:animScale>
                                    <p:animScale>
                                      <p:cBhvr>
                                        <p:cTn id="32" dur="166" decel="50000">
                                          <p:stCondLst>
                                            <p:cond delay="676"/>
                                          </p:stCondLst>
                                        </p:cTn>
                                        <p:tgtEl>
                                          <p:spTgt spid="16"/>
                                        </p:tgtEl>
                                      </p:cBhvr>
                                      <p:to x="100000" y="100000"/>
                                    </p:animScale>
                                    <p:animScale>
                                      <p:cBhvr>
                                        <p:cTn id="33" dur="26">
                                          <p:stCondLst>
                                            <p:cond delay="1312"/>
                                          </p:stCondLst>
                                        </p:cTn>
                                        <p:tgtEl>
                                          <p:spTgt spid="16"/>
                                        </p:tgtEl>
                                      </p:cBhvr>
                                      <p:to x="100000" y="80000"/>
                                    </p:animScale>
                                    <p:animScale>
                                      <p:cBhvr>
                                        <p:cTn id="34" dur="166" decel="50000">
                                          <p:stCondLst>
                                            <p:cond delay="1338"/>
                                          </p:stCondLst>
                                        </p:cTn>
                                        <p:tgtEl>
                                          <p:spTgt spid="16"/>
                                        </p:tgtEl>
                                      </p:cBhvr>
                                      <p:to x="100000" y="100000"/>
                                    </p:animScale>
                                    <p:animScale>
                                      <p:cBhvr>
                                        <p:cTn id="35" dur="26">
                                          <p:stCondLst>
                                            <p:cond delay="1642"/>
                                          </p:stCondLst>
                                        </p:cTn>
                                        <p:tgtEl>
                                          <p:spTgt spid="16"/>
                                        </p:tgtEl>
                                      </p:cBhvr>
                                      <p:to x="100000" y="90000"/>
                                    </p:animScale>
                                    <p:animScale>
                                      <p:cBhvr>
                                        <p:cTn id="36" dur="166" decel="50000">
                                          <p:stCondLst>
                                            <p:cond delay="1668"/>
                                          </p:stCondLst>
                                        </p:cTn>
                                        <p:tgtEl>
                                          <p:spTgt spid="16"/>
                                        </p:tgtEl>
                                      </p:cBhvr>
                                      <p:to x="100000" y="100000"/>
                                    </p:animScale>
                                    <p:animScale>
                                      <p:cBhvr>
                                        <p:cTn id="37" dur="26">
                                          <p:stCondLst>
                                            <p:cond delay="1808"/>
                                          </p:stCondLst>
                                        </p:cTn>
                                        <p:tgtEl>
                                          <p:spTgt spid="16"/>
                                        </p:tgtEl>
                                      </p:cBhvr>
                                      <p:to x="100000" y="95000"/>
                                    </p:animScale>
                                    <p:animScale>
                                      <p:cBhvr>
                                        <p:cTn id="3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22700" numSld="12">
                <p:cTn id="39" repeatCount="indefinite" fill="hold" display="0">
                  <p:stCondLst>
                    <p:cond delay="indefinite"/>
                  </p:stCondLst>
                  <p:endCondLst>
                    <p:cond evt="onStopAudio" delay="0">
                      <p:tgtEl>
                        <p:sldTgt/>
                      </p:tgtEl>
                    </p:cond>
                  </p:endCondLst>
                </p:cTn>
                <p:tgtEl>
                  <p:spTgt spid="19"/>
                </p:tgtEl>
              </p:cMediaNode>
            </p:audio>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16" name="TextBox 15"/>
          <p:cNvSpPr txBox="1"/>
          <p:nvPr/>
        </p:nvSpPr>
        <p:spPr>
          <a:xfrm>
            <a:off x="2137233" y="878097"/>
            <a:ext cx="7836185" cy="3415030"/>
          </a:xfrm>
          <a:prstGeom prst="rect">
            <a:avLst/>
          </a:prstGeom>
          <a:noFill/>
        </p:spPr>
        <p:txBody>
          <a:bodyPr wrap="square" rtlCol="0">
            <a:spAutoFit/>
          </a:bodyPr>
          <a:lstStyle/>
          <a:p>
            <a:pPr algn="ctr"/>
            <a:r>
              <a:rPr lang="en-US" sz="3600">
                <a:solidFill>
                  <a:schemeClr val="bg1"/>
                </a:solidFill>
                <a:latin typeface="Times New Roman" panose="02020603050405020304" pitchFamily="18" charset="0"/>
                <a:cs typeface="Times New Roman" panose="02020603050405020304" pitchFamily="18" charset="0"/>
              </a:rPr>
              <a:t>Trò chơi này thuộc bản quyền của trang </a:t>
            </a:r>
            <a:r>
              <a:rPr lang="en-US" sz="3600">
                <a:solidFill>
                  <a:srgbClr val="FFFF00"/>
                </a:solidFill>
                <a:latin typeface="Times New Roman" panose="02020603050405020304" pitchFamily="18" charset="0"/>
                <a:cs typeface="Times New Roman" panose="02020603050405020304" pitchFamily="18" charset="0"/>
              </a:rPr>
              <a:t>Sen Đá</a:t>
            </a:r>
            <a:r>
              <a:rPr lang="en-US" sz="3600">
                <a:solidFill>
                  <a:schemeClr val="bg1"/>
                </a:solidFill>
                <a:latin typeface="Times New Roman" panose="02020603050405020304" pitchFamily="18" charset="0"/>
                <a:cs typeface="Times New Roman" panose="02020603050405020304" pitchFamily="18" charset="0"/>
              </a:rPr>
              <a:t>, thầy cô có nhu cầu tham khảo thêm các trò chơi dạy học khác có thể liên hệ với trang của </a:t>
            </a:r>
            <a:r>
              <a:rPr lang="en-US" sz="3600">
                <a:solidFill>
                  <a:srgbClr val="FFFF00"/>
                </a:solidFill>
                <a:latin typeface="Times New Roman" panose="02020603050405020304" pitchFamily="18" charset="0"/>
                <a:cs typeface="Times New Roman" panose="02020603050405020304" pitchFamily="18" charset="0"/>
              </a:rPr>
              <a:t>Sen Đá </a:t>
            </a:r>
            <a:r>
              <a:rPr lang="en-US" sz="3600">
                <a:solidFill>
                  <a:schemeClr val="bg1"/>
                </a:solidFill>
                <a:latin typeface="Times New Roman" panose="02020603050405020304" pitchFamily="18" charset="0"/>
                <a:cs typeface="Times New Roman" panose="02020603050405020304" pitchFamily="18" charset="0"/>
              </a:rPr>
              <a:t>qua địa chỉ facebook bên dưới</a:t>
            </a:r>
          </a:p>
          <a:p>
            <a:pPr algn="ctr"/>
            <a:endParaRPr lang="en-US" sz="360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260315" y="3801406"/>
            <a:ext cx="7595170" cy="1938020"/>
          </a:xfrm>
          <a:prstGeom prst="rect">
            <a:avLst/>
          </a:prstGeom>
          <a:noFill/>
        </p:spPr>
        <p:txBody>
          <a:bodyPr wrap="square" rtlCol="0">
            <a:spAutoFit/>
          </a:bodyPr>
          <a:lstStyle/>
          <a:p>
            <a:pPr algn="ctr"/>
            <a:r>
              <a:rPr lang="en-US" sz="4000">
                <a:solidFill>
                  <a:srgbClr val="FFFF00"/>
                </a:solidFill>
                <a:latin typeface="Times New Roman" panose="02020603050405020304" pitchFamily="18" charset="0"/>
                <a:cs typeface="Times New Roman" panose="02020603050405020304" pitchFamily="18" charset="0"/>
              </a:rPr>
              <a:t>https://www.facebook.com/TheGioiTroChoiDayHoc</a:t>
            </a:r>
          </a:p>
          <a:p>
            <a:pPr algn="just"/>
            <a:endParaRPr lang="en-US" sz="4000">
              <a:solidFill>
                <a:schemeClr val="bg1"/>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7233" y="5566228"/>
            <a:ext cx="1219200" cy="1219200"/>
          </a:xfrm>
          <a:prstGeom prst="rect">
            <a:avLst/>
          </a:prstGeom>
        </p:spPr>
      </p:pic>
      <p:sp>
        <p:nvSpPr>
          <p:cNvPr id="23" name="TextBox 22"/>
          <p:cNvSpPr txBox="1"/>
          <p:nvPr/>
        </p:nvSpPr>
        <p:spPr>
          <a:xfrm>
            <a:off x="2378248" y="5935991"/>
            <a:ext cx="7595170" cy="521970"/>
          </a:xfrm>
          <a:prstGeom prst="rect">
            <a:avLst/>
          </a:prstGeom>
          <a:noFill/>
        </p:spPr>
        <p:txBody>
          <a:bodyPr wrap="square" rtlCol="0">
            <a:spAutoFit/>
          </a:bodyPr>
          <a:lstStyle/>
          <a:p>
            <a:pPr algn="ctr"/>
            <a:r>
              <a:rPr lang="en-US" sz="2800">
                <a:solidFill>
                  <a:schemeClr val="bg1"/>
                </a:solidFill>
                <a:latin typeface="Times New Roman" panose="02020603050405020304" pitchFamily="18" charset="0"/>
                <a:cs typeface="Times New Roman" panose="02020603050405020304" pitchFamily="18" charset="0"/>
              </a:rPr>
              <a:t>Gmail: </a:t>
            </a:r>
            <a:r>
              <a:rPr lang="en-US" sz="2800">
                <a:solidFill>
                  <a:srgbClr val="FFFF00"/>
                </a:solidFill>
                <a:latin typeface="Times New Roman" panose="02020603050405020304" pitchFamily="18" charset="0"/>
                <a:cs typeface="Times New Roman" panose="02020603050405020304" pitchFamily="18" charset="0"/>
              </a:rPr>
              <a:t>SenDaStudio4291@gmail.com</a:t>
            </a:r>
            <a:endParaRPr lang="en-US" sz="2800">
              <a:solidFill>
                <a:schemeClr val="bg1"/>
              </a:solidFill>
              <a:latin typeface="Times New Roman" panose="02020603050405020304" pitchFamily="18" charset="0"/>
              <a:cs typeface="Times New Roman" panose="02020603050405020304" pitchFamily="18" charset="0"/>
            </a:endParaRPr>
          </a:p>
        </p:txBody>
      </p:sp>
      <p:pic>
        <p:nvPicPr>
          <p:cNvPr id="24" name="Picture 4" descr="5x7FT Cartoon Tropical Forest Palm Leaves Jungles Custom Photo Studio  Backdrop Background Vinyl 220cm x 150cm|background vinyl|studio  backdropphoto studio backdrop - AliExpress"/>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0600" y="-154018"/>
            <a:ext cx="12331849" cy="55236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1" y="4898256"/>
            <a:ext cx="12204308" cy="1887172"/>
          </a:xfrm>
          <a:prstGeom prst="rect">
            <a:avLst/>
          </a:prstGeom>
        </p:spPr>
      </p:pic>
      <p:pic>
        <p:nvPicPr>
          <p:cNvPr id="31" name="Picture 2" descr="Funny Baby Monkey Pictures - Monkeys Cartoon Clip Art | Monkey pictures,  Cartoon clip art, Cartoon monkey"/>
          <p:cNvPicPr>
            <a:picLocks noChangeAspect="1" noChangeArrowheads="1"/>
          </p:cNvPicPr>
          <p:nvPr/>
        </p:nvPicPr>
        <p:blipFill>
          <a:blip r:embed="rId9" cstate="print">
            <a:extLst>
              <a:ext uri="{BEBA8EAE-BF5A-486C-A8C5-ECC9F3942E4B}">
                <a14:imgProps xmlns:a14="http://schemas.microsoft.com/office/drawing/2010/main">
                  <a14:imgLayer r:embed="rId10">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rot="1061282">
            <a:off x="7650995" y="860484"/>
            <a:ext cx="824802" cy="8248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Monkey Cartoon Images, Stock Photos &amp; Vectors | Shutterstock"/>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5714" l="0" r="100000">
                        <a14:foregroundMark x1="25313" y1="33571" x2="42813" y2="28571"/>
                      </a14:backgroundRemoval>
                    </a14:imgEffect>
                  </a14:imgLayer>
                </a14:imgProps>
              </a:ext>
              <a:ext uri="{28A0092B-C50C-407E-A947-70E740481C1C}">
                <a14:useLocalDpi xmlns:a14="http://schemas.microsoft.com/office/drawing/2010/main" val="0"/>
              </a:ext>
            </a:extLst>
          </a:blip>
          <a:srcRect/>
          <a:stretch>
            <a:fillRect/>
          </a:stretch>
        </p:blipFill>
        <p:spPr bwMode="auto">
          <a:xfrm>
            <a:off x="3499367" y="3517552"/>
            <a:ext cx="910771" cy="796925"/>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6183999" y="2773680"/>
            <a:ext cx="7484925" cy="2683690"/>
            <a:chOff x="293913" y="2838075"/>
            <a:chExt cx="7484925" cy="2683690"/>
          </a:xfrm>
        </p:grpSpPr>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798490" y="2911551"/>
              <a:ext cx="6980348" cy="2610214"/>
            </a:xfrm>
            <a:prstGeom prst="rect">
              <a:avLst/>
            </a:prstGeom>
          </p:spPr>
        </p:pic>
        <p:sp>
          <p:nvSpPr>
            <p:cNvPr id="36" name="Rounded Rectangle 35"/>
            <p:cNvSpPr/>
            <p:nvPr/>
          </p:nvSpPr>
          <p:spPr>
            <a:xfrm>
              <a:off x="293913" y="2838075"/>
              <a:ext cx="2011405" cy="1124883"/>
            </a:xfrm>
            <a:prstGeom prst="roundRect">
              <a:avLst/>
            </a:prstGeom>
            <a:solidFill>
              <a:srgbClr val="FFFF00"/>
            </a:solidFill>
            <a:ln>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33CC"/>
                </a:solidFill>
                <a:latin typeface="Arial" panose="020B0604020202020204" pitchFamily="34" charset="0"/>
                <a:cs typeface="Arial" panose="020B0604020202020204" pitchFamily="34" charset="0"/>
              </a:endParaRPr>
            </a:p>
          </p:txBody>
        </p:sp>
        <p:sp>
          <p:nvSpPr>
            <p:cNvPr id="37" name="Rounded Rectangle 36"/>
            <p:cNvSpPr/>
            <p:nvPr/>
          </p:nvSpPr>
          <p:spPr>
            <a:xfrm>
              <a:off x="2395470" y="3059055"/>
              <a:ext cx="1403797" cy="898354"/>
            </a:xfrm>
            <a:prstGeom prst="roundRect">
              <a:avLst/>
            </a:prstGeom>
            <a:solidFill>
              <a:schemeClr val="accent1">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rgbClr val="009900"/>
                </a:solidFill>
                <a:latin typeface="Arial" panose="020B0604020202020204" pitchFamily="34" charset="0"/>
                <a:cs typeface="Arial" panose="020B0604020202020204" pitchFamily="34" charset="0"/>
              </a:endParaRPr>
            </a:p>
          </p:txBody>
        </p:sp>
        <p:sp>
          <p:nvSpPr>
            <p:cNvPr id="38" name="Rounded Rectangle 37"/>
            <p:cNvSpPr/>
            <p:nvPr/>
          </p:nvSpPr>
          <p:spPr>
            <a:xfrm>
              <a:off x="3915177" y="2838075"/>
              <a:ext cx="2056998" cy="1100905"/>
            </a:xfrm>
            <a:prstGeom prst="roundRect">
              <a:avLst/>
            </a:prstGeom>
            <a:solidFill>
              <a:srgbClr val="FFFF00"/>
            </a:solidFill>
            <a:ln>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33CC"/>
                </a:solidFill>
                <a:latin typeface="Arial" panose="020B0604020202020204" pitchFamily="34" charset="0"/>
                <a:cs typeface="Arial" panose="020B0604020202020204" pitchFamily="34" charset="0"/>
              </a:endParaRPr>
            </a:p>
          </p:txBody>
        </p:sp>
      </p:grpSp>
      <p:sp>
        <p:nvSpPr>
          <p:cNvPr id="39" name="Rectangle 38"/>
          <p:cNvSpPr/>
          <p:nvPr/>
        </p:nvSpPr>
        <p:spPr>
          <a:xfrm>
            <a:off x="1342643" y="1340467"/>
            <a:ext cx="10225145" cy="557620"/>
          </a:xfrm>
          <a:prstGeom prst="rect">
            <a:avLst/>
          </a:prstGeom>
          <a:solidFill>
            <a:schemeClr val="accent4">
              <a:lumMod val="20000"/>
              <a:lumOff val="80000"/>
            </a:schemeClr>
          </a:solidFill>
          <a:ln w="381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b="1" dirty="0" err="1">
                <a:solidFill>
                  <a:srgbClr val="0B19C8"/>
                </a:solidFill>
                <a:latin typeface="Times New Roman" panose="02020603050405020304" pitchFamily="18" charset="0"/>
              </a:rPr>
              <a:t>Chiều</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dài</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nhân</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với</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chiều</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rộng</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cùng</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một</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đơn</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vị</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đo</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rồi</a:t>
            </a:r>
            <a:r>
              <a:rPr lang="en-US" altLang="en-US" sz="2800" b="1" dirty="0">
                <a:solidFill>
                  <a:srgbClr val="0B19C8"/>
                </a:solidFill>
                <a:latin typeface="Times New Roman" panose="02020603050405020304" pitchFamily="18" charset="0"/>
              </a:rPr>
              <a:t> chia </a:t>
            </a:r>
            <a:r>
              <a:rPr lang="en-US" altLang="en-US" sz="2800" b="1" dirty="0" err="1">
                <a:solidFill>
                  <a:srgbClr val="0B19C8"/>
                </a:solidFill>
                <a:latin typeface="Times New Roman" panose="02020603050405020304" pitchFamily="18" charset="0"/>
              </a:rPr>
              <a:t>cho</a:t>
            </a:r>
            <a:r>
              <a:rPr lang="en-US" altLang="en-US" sz="2800" b="1" dirty="0">
                <a:solidFill>
                  <a:srgbClr val="0B19C8"/>
                </a:solidFill>
                <a:latin typeface="Times New Roman" panose="02020603050405020304" pitchFamily="18" charset="0"/>
              </a:rPr>
              <a:t> 2</a:t>
            </a:r>
          </a:p>
        </p:txBody>
      </p:sp>
      <p:sp>
        <p:nvSpPr>
          <p:cNvPr id="40" name="Rectangle 39"/>
          <p:cNvSpPr/>
          <p:nvPr/>
        </p:nvSpPr>
        <p:spPr>
          <a:xfrm>
            <a:off x="1273285" y="2214340"/>
            <a:ext cx="10266863" cy="496416"/>
          </a:xfrm>
          <a:prstGeom prst="rect">
            <a:avLst/>
          </a:prstGeom>
          <a:solidFill>
            <a:schemeClr val="accent4">
              <a:lumMod val="20000"/>
              <a:lumOff val="80000"/>
            </a:schemeClr>
          </a:solidFill>
          <a:ln w="381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b="1" dirty="0" err="1">
                <a:solidFill>
                  <a:srgbClr val="0B19C8"/>
                </a:solidFill>
                <a:latin typeface="Times New Roman" panose="02020603050405020304" pitchFamily="18" charset="0"/>
              </a:rPr>
              <a:t>Cả</a:t>
            </a:r>
            <a:r>
              <a:rPr lang="en-US" altLang="en-US" sz="2800" b="1" dirty="0">
                <a:solidFill>
                  <a:srgbClr val="0B19C8"/>
                </a:solidFill>
                <a:latin typeface="Times New Roman" panose="02020603050405020304" pitchFamily="18" charset="0"/>
              </a:rPr>
              <a:t> 3 </a:t>
            </a:r>
            <a:r>
              <a:rPr lang="en-US" altLang="en-US" sz="2800" b="1" dirty="0" err="1">
                <a:solidFill>
                  <a:srgbClr val="0B19C8"/>
                </a:solidFill>
                <a:latin typeface="Times New Roman" panose="02020603050405020304" pitchFamily="18" charset="0"/>
              </a:rPr>
              <a:t>cạnh</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cộng</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lại</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cùng</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một</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đơn</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vị</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đo</a:t>
            </a:r>
            <a:r>
              <a:rPr lang="en-US" altLang="en-US" sz="2800" b="1" dirty="0">
                <a:solidFill>
                  <a:srgbClr val="0B19C8"/>
                </a:solidFill>
                <a:latin typeface="Times New Roman" panose="02020603050405020304" pitchFamily="18" charset="0"/>
              </a:rPr>
              <a:t>). </a:t>
            </a:r>
          </a:p>
        </p:txBody>
      </p:sp>
      <p:sp>
        <p:nvSpPr>
          <p:cNvPr id="41" name="Rectangle 40"/>
          <p:cNvSpPr/>
          <p:nvPr/>
        </p:nvSpPr>
        <p:spPr>
          <a:xfrm>
            <a:off x="1342643" y="3138721"/>
            <a:ext cx="10266862" cy="651055"/>
          </a:xfrm>
          <a:prstGeom prst="rect">
            <a:avLst/>
          </a:prstGeom>
          <a:solidFill>
            <a:schemeClr val="accent4">
              <a:lumMod val="20000"/>
              <a:lumOff val="80000"/>
            </a:schemeClr>
          </a:solidFill>
          <a:ln w="381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b="1" dirty="0" err="1">
                <a:solidFill>
                  <a:srgbClr val="0B19C8"/>
                </a:solidFill>
                <a:latin typeface="Times New Roman" panose="02020603050405020304" pitchFamily="18" charset="0"/>
              </a:rPr>
              <a:t>Độ</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dài</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đáy</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nhân</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với</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chiều</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cao</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cùng</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một</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đơn</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vị</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đo</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rồi</a:t>
            </a:r>
            <a:r>
              <a:rPr lang="en-US" altLang="en-US" sz="2800" b="1" dirty="0">
                <a:solidFill>
                  <a:srgbClr val="0B19C8"/>
                </a:solidFill>
                <a:latin typeface="Times New Roman" panose="02020603050405020304" pitchFamily="18" charset="0"/>
              </a:rPr>
              <a:t> chia </a:t>
            </a:r>
            <a:r>
              <a:rPr lang="en-US" altLang="en-US" sz="2800" b="1" dirty="0" err="1">
                <a:solidFill>
                  <a:srgbClr val="0B19C8"/>
                </a:solidFill>
                <a:latin typeface="Times New Roman" panose="02020603050405020304" pitchFamily="18" charset="0"/>
              </a:rPr>
              <a:t>cho</a:t>
            </a:r>
            <a:r>
              <a:rPr lang="en-US" altLang="en-US" sz="2800" b="1" dirty="0">
                <a:solidFill>
                  <a:srgbClr val="0B19C8"/>
                </a:solidFill>
                <a:latin typeface="Times New Roman" panose="02020603050405020304" pitchFamily="18" charset="0"/>
              </a:rPr>
              <a:t> 2.</a:t>
            </a:r>
            <a:endParaRPr lang="en-US" sz="2800" dirty="0">
              <a:solidFill>
                <a:srgbClr val="009900"/>
              </a:solidFill>
            </a:endParaRPr>
          </a:p>
        </p:txBody>
      </p:sp>
      <p:sp>
        <p:nvSpPr>
          <p:cNvPr id="42" name="TextBox 41"/>
          <p:cNvSpPr txBox="1"/>
          <p:nvPr/>
        </p:nvSpPr>
        <p:spPr>
          <a:xfrm>
            <a:off x="8063395" y="-769441"/>
            <a:ext cx="1381760" cy="768350"/>
          </a:xfrm>
          <a:prstGeom prst="rect">
            <a:avLst/>
          </a:prstGeom>
          <a:noFill/>
        </p:spPr>
        <p:txBody>
          <a:bodyPr wrap="none" rtlCol="0">
            <a:spAutoFit/>
          </a:bodyPr>
          <a:lstStyle/>
          <a:p>
            <a:r>
              <a:rPr lang="en-US" sz="4400">
                <a:solidFill>
                  <a:srgbClr val="FF0000"/>
                </a:solidFill>
              </a:rPr>
              <a:t>Đúng</a:t>
            </a:r>
          </a:p>
        </p:txBody>
      </p:sp>
      <p:sp>
        <p:nvSpPr>
          <p:cNvPr id="22" name="Hộp Văn bản 21">
            <a:extLst>
              <a:ext uri="{FF2B5EF4-FFF2-40B4-BE49-F238E27FC236}">
                <a16:creationId xmlns:a16="http://schemas.microsoft.com/office/drawing/2014/main" id="{8A42B5D7-1D44-4E62-80B5-A9A83792090A}"/>
              </a:ext>
            </a:extLst>
          </p:cNvPr>
          <p:cNvSpPr txBox="1"/>
          <p:nvPr/>
        </p:nvSpPr>
        <p:spPr>
          <a:xfrm>
            <a:off x="874278" y="210416"/>
            <a:ext cx="13915016" cy="646331"/>
          </a:xfrm>
          <a:prstGeom prst="rect">
            <a:avLst/>
          </a:prstGeom>
          <a:noFill/>
        </p:spPr>
        <p:txBody>
          <a:bodyPr wrap="square">
            <a:spAutoFit/>
          </a:bodyPr>
          <a:lstStyle/>
          <a:p>
            <a:pPr>
              <a:spcBef>
                <a:spcPts val="1200"/>
              </a:spcBef>
              <a:buFont typeface="Wingdings" panose="05000000000000000000" pitchFamily="2" charset="2"/>
              <a:buChar char="v"/>
            </a:pPr>
            <a:r>
              <a:rPr lang="en-US" altLang="en-US" sz="3600" b="1" dirty="0" err="1">
                <a:latin typeface="Times New Roman" panose="02020603050405020304" pitchFamily="18" charset="0"/>
              </a:rPr>
              <a:t>Câu</a:t>
            </a:r>
            <a:r>
              <a:rPr lang="en-US" altLang="en-US" sz="3600" b="1" dirty="0">
                <a:latin typeface="Times New Roman" panose="02020603050405020304" pitchFamily="18" charset="0"/>
              </a:rPr>
              <a:t> 1: </a:t>
            </a:r>
            <a:r>
              <a:rPr lang="en-US" altLang="en-US" sz="3600" b="1" dirty="0" err="1">
                <a:latin typeface="Times New Roman" panose="02020603050405020304" pitchFamily="18" charset="0"/>
              </a:rPr>
              <a:t>Muốn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tính</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diện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tích</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hình</a:t>
            </a:r>
            <a:r>
              <a:rPr lang="en-US" altLang="en-US" sz="3600" b="1" dirty="0">
                <a:latin typeface="Times New Roman" panose="02020603050405020304" pitchFamily="18" charset="0"/>
              </a:rPr>
              <a:t> tam </a:t>
            </a:r>
            <a:r>
              <a:rPr lang="en-US" altLang="en-US" sz="3600" b="1" dirty="0" err="1">
                <a:latin typeface="Times New Roman" panose="02020603050405020304" pitchFamily="18" charset="0"/>
              </a:rPr>
              <a:t>giác</a:t>
            </a:r>
            <a:r>
              <a:rPr lang="en-US" altLang="en-US" sz="3600" b="1" dirty="0">
                <a:latin typeface="Times New Roman" panose="02020603050405020304" pitchFamily="18" charset="0"/>
              </a:rPr>
              <a:t> ta </a:t>
            </a:r>
            <a:r>
              <a:rPr lang="en-US" altLang="en-US" sz="3600" b="1" dirty="0" err="1">
                <a:latin typeface="Times New Roman" panose="02020603050405020304" pitchFamily="18" charset="0"/>
              </a:rPr>
              <a:t>lấy</a:t>
            </a:r>
            <a:r>
              <a:rPr lang="en-US" altLang="en-US" sz="3600" b="1" dirty="0">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77778E-6 1.11022E-16 L 0.92465 0.00764 " pathEditMode="relative" rAng="0" ptsTypes="AA">
                                      <p:cBhvr>
                                        <p:cTn id="6" dur="4000" fill="hold"/>
                                        <p:tgtEl>
                                          <p:spTgt spid="34"/>
                                        </p:tgtEl>
                                        <p:attrNameLst>
                                          <p:attrName>ppt_x</p:attrName>
                                          <p:attrName>ppt_y</p:attrName>
                                        </p:attrNameLst>
                                      </p:cBhvr>
                                      <p:rCtr x="46233" y="37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9"/>
                    </p:tgtEl>
                  </p:cond>
                </p:stCondLst>
                <p:endSync evt="end" delay="0">
                  <p:rtn val="all"/>
                </p:endSync>
                <p:childTnLst>
                  <p:par>
                    <p:cTn id="8" fill="hold">
                      <p:stCondLst>
                        <p:cond delay="0"/>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39"/>
                                        </p:tgtEl>
                                      </p:cBhvr>
                                    </p:animEffect>
                                    <p:anim calcmode="lin" valueType="num">
                                      <p:cBhvr>
                                        <p:cTn id="12" dur="1000"/>
                                        <p:tgtEl>
                                          <p:spTgt spid="39"/>
                                        </p:tgtEl>
                                        <p:attrNameLst>
                                          <p:attrName>ppt_x</p:attrName>
                                        </p:attrNameLst>
                                      </p:cBhvr>
                                      <p:tavLst>
                                        <p:tav tm="0">
                                          <p:val>
                                            <p:strVal val="ppt_x"/>
                                          </p:val>
                                        </p:tav>
                                        <p:tav tm="100000">
                                          <p:val>
                                            <p:strVal val="ppt_x"/>
                                          </p:val>
                                        </p:tav>
                                      </p:tavLst>
                                    </p:anim>
                                    <p:anim calcmode="lin" valueType="num">
                                      <p:cBhvr>
                                        <p:cTn id="13" dur="1000"/>
                                        <p:tgtEl>
                                          <p:spTgt spid="39"/>
                                        </p:tgtEl>
                                        <p:attrNameLst>
                                          <p:attrName>ppt_y</p:attrName>
                                        </p:attrNameLst>
                                      </p:cBhvr>
                                      <p:tavLst>
                                        <p:tav tm="0">
                                          <p:val>
                                            <p:strVal val="ppt_y"/>
                                          </p:val>
                                        </p:tav>
                                        <p:tav tm="100000">
                                          <p:val>
                                            <p:strVal val="ppt_y+.1"/>
                                          </p:val>
                                        </p:tav>
                                      </p:tavLst>
                                    </p:anim>
                                    <p:set>
                                      <p:cBhvr>
                                        <p:cTn id="14"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Sai-ok.wav"/>
                                        </p:tgtEl>
                                      </p:cMediaNode>
                                    </p:audio>
                                  </p:subTnLst>
                                </p:cTn>
                              </p:par>
                            </p:childTnLst>
                          </p:cTn>
                        </p:par>
                      </p:childTnLst>
                    </p:cTn>
                  </p:par>
                </p:childTnLst>
              </p:cTn>
              <p:nextCondLst>
                <p:cond evt="onClick" delay="0">
                  <p:tgtEl>
                    <p:spTgt spid="39"/>
                  </p:tgtEl>
                </p:cond>
              </p:nextCondLst>
            </p:seq>
            <p:seq concurrent="1" nextAc="seek">
              <p:cTn id="15" restart="whenNotActive" fill="hold" evtFilter="cancelBubble" nodeType="interactiveSeq">
                <p:stCondLst>
                  <p:cond evt="onClick" delay="0">
                    <p:tgtEl>
                      <p:spTgt spid="40"/>
                    </p:tgtEl>
                  </p:cond>
                </p:stCondLst>
                <p:endSync evt="end" delay="0">
                  <p:rtn val="all"/>
                </p:endSync>
                <p:childTnLst>
                  <p:par>
                    <p:cTn id="16" fill="hold">
                      <p:stCondLst>
                        <p:cond delay="0"/>
                      </p:stCondLst>
                      <p:childTnLst>
                        <p:par>
                          <p:cTn id="17" fill="hold">
                            <p:stCondLst>
                              <p:cond delay="0"/>
                            </p:stCondLst>
                            <p:childTnLst>
                              <p:par>
                                <p:cTn id="18" presetID="42" presetClass="exit" presetSubtype="0" fill="hold" grpId="0" nodeType="clickEffect">
                                  <p:stCondLst>
                                    <p:cond delay="0"/>
                                  </p:stCondLst>
                                  <p:childTnLst>
                                    <p:animEffect transition="out" filter="fade">
                                      <p:cBhvr>
                                        <p:cTn id="19" dur="1000"/>
                                        <p:tgtEl>
                                          <p:spTgt spid="40"/>
                                        </p:tgtEl>
                                      </p:cBhvr>
                                    </p:animEffect>
                                    <p:anim calcmode="lin" valueType="num">
                                      <p:cBhvr>
                                        <p:cTn id="20" dur="1000"/>
                                        <p:tgtEl>
                                          <p:spTgt spid="40"/>
                                        </p:tgtEl>
                                        <p:attrNameLst>
                                          <p:attrName>ppt_x</p:attrName>
                                        </p:attrNameLst>
                                      </p:cBhvr>
                                      <p:tavLst>
                                        <p:tav tm="0">
                                          <p:val>
                                            <p:strVal val="ppt_x"/>
                                          </p:val>
                                        </p:tav>
                                        <p:tav tm="100000">
                                          <p:val>
                                            <p:strVal val="ppt_x"/>
                                          </p:val>
                                        </p:tav>
                                      </p:tavLst>
                                    </p:anim>
                                    <p:anim calcmode="lin" valueType="num">
                                      <p:cBhvr>
                                        <p:cTn id="21" dur="1000"/>
                                        <p:tgtEl>
                                          <p:spTgt spid="40"/>
                                        </p:tgtEl>
                                        <p:attrNameLst>
                                          <p:attrName>ppt_y</p:attrName>
                                        </p:attrNameLst>
                                      </p:cBhvr>
                                      <p:tavLst>
                                        <p:tav tm="0">
                                          <p:val>
                                            <p:strVal val="ppt_y"/>
                                          </p:val>
                                        </p:tav>
                                        <p:tav tm="100000">
                                          <p:val>
                                            <p:strVal val="ppt_y+.1"/>
                                          </p:val>
                                        </p:tav>
                                      </p:tavLst>
                                    </p:anim>
                                    <p:set>
                                      <p:cBhvr>
                                        <p:cTn id="22" dur="1" fill="hold">
                                          <p:stCondLst>
                                            <p:cond delay="999"/>
                                          </p:stCondLst>
                                        </p:cTn>
                                        <p:tgtEl>
                                          <p:spTgt spid="40"/>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Sai-ok.wav"/>
                                        </p:tgtEl>
                                      </p:cMediaNode>
                                    </p:audio>
                                  </p:subTnLst>
                                </p:cTn>
                              </p:par>
                            </p:childTnLst>
                          </p:cTn>
                        </p:par>
                      </p:childTnLst>
                    </p:cTn>
                  </p:par>
                </p:childTnLst>
              </p:cTn>
              <p:nextCondLst>
                <p:cond evt="onClick" delay="0">
                  <p:tgtEl>
                    <p:spTgt spid="40"/>
                  </p:tgtEl>
                </p:cond>
              </p:nextCondLst>
            </p:seq>
            <p:seq concurrent="1" nextAc="seek">
              <p:cTn id="23" restart="whenNotActive" fill="hold" evtFilter="cancelBubble" nodeType="interactiveSeq">
                <p:stCondLst>
                  <p:cond evt="onClick" delay="0">
                    <p:tgtEl>
                      <p:spTgt spid="41"/>
                    </p:tgtEl>
                  </p:cond>
                </p:stCondLst>
                <p:endSync evt="end" delay="0">
                  <p:rtn val="all"/>
                </p:endSync>
                <p:childTnLst>
                  <p:par>
                    <p:cTn id="24" fill="hold">
                      <p:stCondLst>
                        <p:cond delay="0"/>
                      </p:stCondLst>
                      <p:childTnLst>
                        <p:par>
                          <p:cTn id="25" fill="hold">
                            <p:stCondLst>
                              <p:cond delay="0"/>
                            </p:stCondLst>
                            <p:childTnLst>
                              <p:par>
                                <p:cTn id="26" presetID="26" presetClass="emph" presetSubtype="0" repeatCount="3000" fill="hold" grpId="0" nodeType="clickEffect">
                                  <p:stCondLst>
                                    <p:cond delay="0"/>
                                  </p:stCondLst>
                                  <p:childTnLst>
                                    <p:animEffect transition="out" filter="fade">
                                      <p:cBhvr>
                                        <p:cTn id="27" dur="500" tmFilter="0, 0; .2, .5; .8, .5; 1, 0"/>
                                        <p:tgtEl>
                                          <p:spTgt spid="41"/>
                                        </p:tgtEl>
                                      </p:cBhvr>
                                    </p:animEffect>
                                    <p:animScale>
                                      <p:cBhvr>
                                        <p:cTn id="28" dur="250" autoRev="1" fill="hold"/>
                                        <p:tgtEl>
                                          <p:spTgt spid="41"/>
                                        </p:tgtEl>
                                      </p:cBhvr>
                                      <p:by x="105000" y="105000"/>
                                    </p:animScale>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par>
                                <p:cTn id="29" presetID="10" presetClass="exit" presetSubtype="0" fill="hold" grpId="1" nodeType="withEffect">
                                  <p:stCondLst>
                                    <p:cond delay="0"/>
                                  </p:stCondLst>
                                  <p:childTnLst>
                                    <p:animEffect transition="out" filter="fade">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40"/>
                                        </p:tgtEl>
                                      </p:cBhvr>
                                    </p:animEffect>
                                    <p:set>
                                      <p:cBhvr>
                                        <p:cTn id="34" dur="1" fill="hold">
                                          <p:stCondLst>
                                            <p:cond delay="499"/>
                                          </p:stCondLst>
                                        </p:cTn>
                                        <p:tgtEl>
                                          <p:spTgt spid="40"/>
                                        </p:tgtEl>
                                        <p:attrNameLst>
                                          <p:attrName>style.visibility</p:attrName>
                                        </p:attrNameLst>
                                      </p:cBhvr>
                                      <p:to>
                                        <p:strVal val="hidden"/>
                                      </p:to>
                                    </p:set>
                                  </p:childTnLst>
                                </p:cTn>
                              </p:par>
                            </p:childTnLst>
                          </p:cTn>
                        </p:par>
                        <p:par>
                          <p:cTn id="35" fill="hold">
                            <p:stCondLst>
                              <p:cond delay="500"/>
                            </p:stCondLst>
                            <p:childTnLst>
                              <p:par>
                                <p:cTn id="36" presetID="63" presetClass="path" presetSubtype="0" accel="50000" decel="50000" fill="hold" nodeType="afterEffect">
                                  <p:stCondLst>
                                    <p:cond delay="0"/>
                                  </p:stCondLst>
                                  <p:childTnLst>
                                    <p:animMotion origin="layout" path="M 0.92466 0.00764 L 1.94289 0.00116 " pathEditMode="relative" rAng="0" ptsTypes="AA">
                                      <p:cBhvr>
                                        <p:cTn id="37" dur="5000" fill="hold"/>
                                        <p:tgtEl>
                                          <p:spTgt spid="34"/>
                                        </p:tgtEl>
                                        <p:attrNameLst>
                                          <p:attrName>ppt_x</p:attrName>
                                          <p:attrName>ppt_y</p:attrName>
                                        </p:attrNameLst>
                                      </p:cBhvr>
                                      <p:rCtr x="50903" y="-324"/>
                                    </p:animMotion>
                                  </p:childTnLst>
                                  <p:subTnLst>
                                    <p:audio>
                                      <p:cMediaNode>
                                        <p:cTn display="0" masterRel="sameClick">
                                          <p:stCondLst>
                                            <p:cond evt="begin" delay="0">
                                              <p:tn val="36"/>
                                            </p:cond>
                                          </p:stCondLst>
                                          <p:endCondLst>
                                            <p:cond evt="onStopAudio" delay="0">
                                              <p:tgtEl>
                                                <p:sldTgt/>
                                              </p:tgtEl>
                                            </p:cond>
                                          </p:endCondLst>
                                        </p:cTn>
                                        <p:tgtEl>
                                          <p:sndTgt r:embed="rId3" name="Per-axle-rail-joint-sounds-in-Trainz-2009-_mp3cut.net_.wav"/>
                                        </p:tgtEl>
                                      </p:cMediaNode>
                                    </p:audio>
                                  </p:subTnLst>
                                </p:cTn>
                              </p:par>
                              <p:par>
                                <p:cTn id="38" presetID="1"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39" grpId="0" bldLvl="0" animBg="1"/>
      <p:bldP spid="39" grpId="1" bldLvl="0" animBg="1"/>
      <p:bldP spid="40" grpId="0" bldLvl="0" animBg="1"/>
      <p:bldP spid="40" grpId="1" bldLvl="0" animBg="1"/>
      <p:bldP spid="4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5" name="TextBox 44"/>
          <p:cNvSpPr txBox="1"/>
          <p:nvPr/>
        </p:nvSpPr>
        <p:spPr>
          <a:xfrm>
            <a:off x="2137233" y="878097"/>
            <a:ext cx="7836185" cy="3415030"/>
          </a:xfrm>
          <a:prstGeom prst="rect">
            <a:avLst/>
          </a:prstGeom>
          <a:noFill/>
        </p:spPr>
        <p:txBody>
          <a:bodyPr wrap="square" rtlCol="0">
            <a:spAutoFit/>
          </a:bodyPr>
          <a:lstStyle/>
          <a:p>
            <a:pPr algn="ctr"/>
            <a:r>
              <a:rPr lang="en-US" sz="3600">
                <a:solidFill>
                  <a:schemeClr val="bg1"/>
                </a:solidFill>
                <a:latin typeface="Times New Roman" panose="02020603050405020304" pitchFamily="18" charset="0"/>
                <a:cs typeface="Times New Roman" panose="02020603050405020304" pitchFamily="18" charset="0"/>
              </a:rPr>
              <a:t>Trò chơi này thuộc bản quyền của trang </a:t>
            </a:r>
            <a:r>
              <a:rPr lang="en-US" sz="3600">
                <a:solidFill>
                  <a:srgbClr val="FFFF00"/>
                </a:solidFill>
                <a:latin typeface="Times New Roman" panose="02020603050405020304" pitchFamily="18" charset="0"/>
                <a:cs typeface="Times New Roman" panose="02020603050405020304" pitchFamily="18" charset="0"/>
              </a:rPr>
              <a:t>Sen Đá</a:t>
            </a:r>
            <a:r>
              <a:rPr lang="en-US" sz="3600">
                <a:solidFill>
                  <a:schemeClr val="bg1"/>
                </a:solidFill>
                <a:latin typeface="Times New Roman" panose="02020603050405020304" pitchFamily="18" charset="0"/>
                <a:cs typeface="Times New Roman" panose="02020603050405020304" pitchFamily="18" charset="0"/>
              </a:rPr>
              <a:t>, thầy cô có nhu cầu tham khảo thêm các trò chơi dạy học khác có thể liên hệ với trang của </a:t>
            </a:r>
            <a:r>
              <a:rPr lang="en-US" sz="3600">
                <a:solidFill>
                  <a:srgbClr val="FFFF00"/>
                </a:solidFill>
                <a:latin typeface="Times New Roman" panose="02020603050405020304" pitchFamily="18" charset="0"/>
                <a:cs typeface="Times New Roman" panose="02020603050405020304" pitchFamily="18" charset="0"/>
              </a:rPr>
              <a:t>Sen Đá </a:t>
            </a:r>
            <a:r>
              <a:rPr lang="en-US" sz="3600">
                <a:solidFill>
                  <a:schemeClr val="bg1"/>
                </a:solidFill>
                <a:latin typeface="Times New Roman" panose="02020603050405020304" pitchFamily="18" charset="0"/>
                <a:cs typeface="Times New Roman" panose="02020603050405020304" pitchFamily="18" charset="0"/>
              </a:rPr>
              <a:t>qua địa chỉ facebook bên dưới</a:t>
            </a:r>
          </a:p>
          <a:p>
            <a:pPr algn="ctr"/>
            <a:endParaRPr lang="en-US" sz="3600">
              <a:solidFill>
                <a:schemeClr val="bg1"/>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2260315" y="3801406"/>
            <a:ext cx="7595170" cy="1938020"/>
          </a:xfrm>
          <a:prstGeom prst="rect">
            <a:avLst/>
          </a:prstGeom>
          <a:noFill/>
        </p:spPr>
        <p:txBody>
          <a:bodyPr wrap="square" rtlCol="0">
            <a:spAutoFit/>
          </a:bodyPr>
          <a:lstStyle/>
          <a:p>
            <a:pPr algn="ctr"/>
            <a:r>
              <a:rPr lang="en-US" sz="4000">
                <a:solidFill>
                  <a:srgbClr val="FFFF00"/>
                </a:solidFill>
                <a:latin typeface="Times New Roman" panose="02020603050405020304" pitchFamily="18" charset="0"/>
                <a:cs typeface="Times New Roman" panose="02020603050405020304" pitchFamily="18" charset="0"/>
              </a:rPr>
              <a:t>https://www.facebook.com/TheGioiTroChoiDayHoc</a:t>
            </a:r>
          </a:p>
          <a:p>
            <a:pPr algn="just"/>
            <a:endParaRPr lang="en-US" sz="4000">
              <a:solidFill>
                <a:schemeClr val="bg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7233" y="5566228"/>
            <a:ext cx="1219200" cy="1219200"/>
          </a:xfrm>
          <a:prstGeom prst="rect">
            <a:avLst/>
          </a:prstGeom>
        </p:spPr>
      </p:pic>
      <p:sp>
        <p:nvSpPr>
          <p:cNvPr id="48" name="TextBox 47"/>
          <p:cNvSpPr txBox="1"/>
          <p:nvPr/>
        </p:nvSpPr>
        <p:spPr>
          <a:xfrm>
            <a:off x="2378248" y="5935991"/>
            <a:ext cx="7595170" cy="521970"/>
          </a:xfrm>
          <a:prstGeom prst="rect">
            <a:avLst/>
          </a:prstGeom>
          <a:noFill/>
        </p:spPr>
        <p:txBody>
          <a:bodyPr wrap="square" rtlCol="0">
            <a:spAutoFit/>
          </a:bodyPr>
          <a:lstStyle/>
          <a:p>
            <a:pPr algn="ctr"/>
            <a:r>
              <a:rPr lang="en-US" sz="2800">
                <a:solidFill>
                  <a:schemeClr val="bg1"/>
                </a:solidFill>
                <a:latin typeface="Times New Roman" panose="02020603050405020304" pitchFamily="18" charset="0"/>
                <a:cs typeface="Times New Roman" panose="02020603050405020304" pitchFamily="18" charset="0"/>
              </a:rPr>
              <a:t>Gmail: </a:t>
            </a:r>
            <a:r>
              <a:rPr lang="en-US" sz="2800">
                <a:solidFill>
                  <a:srgbClr val="FFFF00"/>
                </a:solidFill>
                <a:latin typeface="Times New Roman" panose="02020603050405020304" pitchFamily="18" charset="0"/>
                <a:cs typeface="Times New Roman" panose="02020603050405020304" pitchFamily="18" charset="0"/>
              </a:rPr>
              <a:t>SenDaStudio4291@gmail.com</a:t>
            </a:r>
            <a:endParaRPr lang="en-US" sz="2800">
              <a:solidFill>
                <a:schemeClr val="bg1"/>
              </a:solidFill>
              <a:latin typeface="Times New Roman" panose="02020603050405020304" pitchFamily="18" charset="0"/>
              <a:cs typeface="Times New Roman" panose="02020603050405020304" pitchFamily="18" charset="0"/>
            </a:endParaRPr>
          </a:p>
        </p:txBody>
      </p:sp>
      <p:pic>
        <p:nvPicPr>
          <p:cNvPr id="49" name="Picture 2" descr="Cartoon forest hill landscape vector nature background illustration -  Download Free Vectors, Clipart Graphics &amp; Vector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04" y="0"/>
            <a:ext cx="1219200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16" y="5456733"/>
            <a:ext cx="12223104" cy="1400630"/>
          </a:xfrm>
          <a:prstGeom prst="rect">
            <a:avLst/>
          </a:prstGeom>
        </p:spPr>
      </p:pic>
      <p:pic>
        <p:nvPicPr>
          <p:cNvPr id="60" name="Picture 2" descr="Cute rabbit cartoon Royalty Free Vector Image - VectorStoc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2685" l="0" r="100000">
                        <a14:backgroundMark x1="36640" y1="37685" x2="4171" y2="89907"/>
                        <a14:backgroundMark x1="7892" y1="37407" x2="18715" y2="84630"/>
                        <a14:backgroundMark x1="36979" y1="37407" x2="27170" y2="82407"/>
                        <a14:backgroundMark x1="83653" y1="2130" x2="62007" y2="11019"/>
                        <a14:backgroundMark x1="89064" y1="9352" x2="95152" y2="37130"/>
                        <a14:backgroundMark x1="90755" y1="62130" x2="91432" y2="87407"/>
                        <a14:backgroundMark x1="94138" y1="38796" x2="88388" y2="42963"/>
                        <a14:backgroundMark x1="50507" y1="5463" x2="62683" y2="9074"/>
                        <a14:backgroundMark x1="9583" y1="6019" x2="6877" y2="14074"/>
                      </a14:backgroundRemoval>
                    </a14:imgEffect>
                  </a14:imgLayer>
                </a14:imgProps>
              </a:ext>
              <a:ext uri="{28A0092B-C50C-407E-A947-70E740481C1C}">
                <a14:useLocalDpi xmlns:a14="http://schemas.microsoft.com/office/drawing/2010/main" val="0"/>
              </a:ext>
            </a:extLst>
          </a:blip>
          <a:srcRect/>
          <a:stretch>
            <a:fillRect/>
          </a:stretch>
        </p:blipFill>
        <p:spPr bwMode="auto">
          <a:xfrm>
            <a:off x="1524000" y="5697101"/>
            <a:ext cx="953441" cy="116089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Black and White rabbit vector | 77 Rabbit Clipart images . Use these free  Rabbit Clipart for your ... | Rabbit clipart, Rabbit pictures, Cute bunny  carto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99443" y="5697101"/>
            <a:ext cx="739662" cy="77220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Bunny Rabbit Cartoon Images | Rabbit cartoon images, Cartoon clip art, Cartoon  bunn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22725" y="5758751"/>
            <a:ext cx="797866" cy="797866"/>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p:cNvGrpSpPr/>
          <p:nvPr/>
        </p:nvGrpSpPr>
        <p:grpSpPr>
          <a:xfrm>
            <a:off x="-5678510" y="2773680"/>
            <a:ext cx="6980348" cy="2683690"/>
            <a:chOff x="798490" y="2838075"/>
            <a:chExt cx="6980348" cy="2683690"/>
          </a:xfrm>
        </p:grpSpPr>
        <p:pic>
          <p:nvPicPr>
            <p:cNvPr id="75" name="Picture 7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798490" y="2911551"/>
              <a:ext cx="6980348" cy="2610214"/>
            </a:xfrm>
            <a:prstGeom prst="rect">
              <a:avLst/>
            </a:prstGeom>
          </p:spPr>
        </p:pic>
        <p:sp>
          <p:nvSpPr>
            <p:cNvPr id="76" name="Rounded Rectangle 75"/>
            <p:cNvSpPr/>
            <p:nvPr/>
          </p:nvSpPr>
          <p:spPr>
            <a:xfrm>
              <a:off x="901521" y="2838075"/>
              <a:ext cx="1403797" cy="1124883"/>
            </a:xfrm>
            <a:prstGeom prst="roundRect">
              <a:avLst/>
            </a:prstGeom>
            <a:solidFill>
              <a:srgbClr val="FFFF00"/>
            </a:solidFill>
            <a:ln>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33CC"/>
                </a:solidFill>
                <a:latin typeface="Arial" panose="020B0604020202020204" pitchFamily="34" charset="0"/>
                <a:cs typeface="Arial" panose="020B0604020202020204" pitchFamily="34" charset="0"/>
              </a:endParaRPr>
            </a:p>
          </p:txBody>
        </p:sp>
        <p:sp>
          <p:nvSpPr>
            <p:cNvPr id="77" name="Rounded Rectangle 76"/>
            <p:cNvSpPr/>
            <p:nvPr/>
          </p:nvSpPr>
          <p:spPr>
            <a:xfrm>
              <a:off x="2395470" y="3059055"/>
              <a:ext cx="1403797" cy="898354"/>
            </a:xfrm>
            <a:prstGeom prst="roundRect">
              <a:avLst/>
            </a:prstGeom>
            <a:solidFill>
              <a:schemeClr val="accent1">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rgbClr val="009900"/>
                </a:solidFill>
                <a:latin typeface="Arial" panose="020B0604020202020204" pitchFamily="34" charset="0"/>
                <a:cs typeface="Arial" panose="020B0604020202020204" pitchFamily="34" charset="0"/>
              </a:endParaRPr>
            </a:p>
          </p:txBody>
        </p:sp>
        <p:sp>
          <p:nvSpPr>
            <p:cNvPr id="78" name="Rounded Rectangle 77"/>
            <p:cNvSpPr/>
            <p:nvPr/>
          </p:nvSpPr>
          <p:spPr>
            <a:xfrm>
              <a:off x="3915177" y="2838075"/>
              <a:ext cx="1403797" cy="1100905"/>
            </a:xfrm>
            <a:prstGeom prst="roundRect">
              <a:avLst/>
            </a:prstGeom>
            <a:solidFill>
              <a:srgbClr val="FFFF00"/>
            </a:solidFill>
            <a:ln>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rgbClr val="0033CC"/>
                </a:solidFill>
                <a:latin typeface="Arial" panose="020B0604020202020204" pitchFamily="34" charset="0"/>
                <a:cs typeface="Arial" panose="020B0604020202020204" pitchFamily="34" charset="0"/>
              </a:endParaRPr>
            </a:p>
          </p:txBody>
        </p:sp>
      </p:grpSp>
      <p:sp>
        <p:nvSpPr>
          <p:cNvPr id="79" name="Rectangle 78"/>
          <p:cNvSpPr/>
          <p:nvPr/>
        </p:nvSpPr>
        <p:spPr>
          <a:xfrm>
            <a:off x="8028511" y="2591441"/>
            <a:ext cx="1721619" cy="828675"/>
          </a:xfrm>
          <a:prstGeom prst="rect">
            <a:avLst/>
          </a:prstGeom>
          <a:solidFill>
            <a:schemeClr val="accent4">
              <a:lumMod val="20000"/>
              <a:lumOff val="80000"/>
            </a:schemeClr>
          </a:solidFill>
          <a:ln w="381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b="1" dirty="0">
                <a:solidFill>
                  <a:srgbClr val="0B19C8"/>
                </a:solidFill>
                <a:latin typeface="Times New Roman" panose="02020603050405020304" pitchFamily="18" charset="0"/>
              </a:rPr>
              <a:t>325m</a:t>
            </a:r>
            <a:r>
              <a:rPr lang="en-US" altLang="en-US" sz="3600" b="1" baseline="30000" dirty="0">
                <a:solidFill>
                  <a:srgbClr val="0B19C8"/>
                </a:solidFill>
                <a:latin typeface="Times New Roman" panose="02020603050405020304" pitchFamily="18" charset="0"/>
              </a:rPr>
              <a:t>2</a:t>
            </a:r>
            <a:endParaRPr lang="en-US" altLang="en-US" sz="3600" b="1" dirty="0">
              <a:solidFill>
                <a:srgbClr val="0B19C8"/>
              </a:solidFill>
              <a:latin typeface="Times New Roman" panose="02020603050405020304" pitchFamily="18" charset="0"/>
            </a:endParaRPr>
          </a:p>
        </p:txBody>
      </p:sp>
      <p:sp>
        <p:nvSpPr>
          <p:cNvPr id="80" name="Rectangle 79"/>
          <p:cNvSpPr/>
          <p:nvPr/>
        </p:nvSpPr>
        <p:spPr>
          <a:xfrm>
            <a:off x="5212685" y="2591442"/>
            <a:ext cx="1639935" cy="828675"/>
          </a:xfrm>
          <a:prstGeom prst="rect">
            <a:avLst/>
          </a:prstGeom>
          <a:solidFill>
            <a:schemeClr val="accent4">
              <a:lumMod val="20000"/>
              <a:lumOff val="80000"/>
            </a:schemeClr>
          </a:solidFill>
          <a:ln w="381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buFontTx/>
              <a:buNone/>
            </a:pPr>
            <a:r>
              <a:rPr lang="en-US" altLang="en-US" sz="3600" b="1" dirty="0">
                <a:solidFill>
                  <a:srgbClr val="0B19C8"/>
                </a:solidFill>
                <a:latin typeface="Times New Roman" panose="02020603050405020304" pitchFamily="18" charset="0"/>
              </a:rPr>
              <a:t>32,5m</a:t>
            </a:r>
            <a:r>
              <a:rPr lang="en-US" altLang="en-US" sz="3600" b="1" baseline="30000" dirty="0">
                <a:solidFill>
                  <a:srgbClr val="0B19C8"/>
                </a:solidFill>
                <a:latin typeface="Times New Roman" panose="02020603050405020304" pitchFamily="18" charset="0"/>
              </a:rPr>
              <a:t>2</a:t>
            </a:r>
            <a:endParaRPr lang="en-US" altLang="en-US" sz="3600" b="1" dirty="0">
              <a:solidFill>
                <a:srgbClr val="0B19C8"/>
              </a:solidFill>
              <a:latin typeface="Times New Roman" panose="02020603050405020304" pitchFamily="18" charset="0"/>
            </a:endParaRPr>
          </a:p>
        </p:txBody>
      </p:sp>
      <p:sp>
        <p:nvSpPr>
          <p:cNvPr id="81" name="Rectangle 80"/>
          <p:cNvSpPr/>
          <p:nvPr/>
        </p:nvSpPr>
        <p:spPr>
          <a:xfrm>
            <a:off x="2396860" y="2565707"/>
            <a:ext cx="1837515" cy="828675"/>
          </a:xfrm>
          <a:prstGeom prst="rect">
            <a:avLst/>
          </a:prstGeom>
          <a:solidFill>
            <a:schemeClr val="accent4">
              <a:lumMod val="20000"/>
              <a:lumOff val="80000"/>
            </a:schemeClr>
          </a:solidFill>
          <a:ln w="38100" cmpd="dbl">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buFontTx/>
              <a:buNone/>
            </a:pPr>
            <a:r>
              <a:rPr lang="en-US" altLang="en-US" sz="3600" b="1" dirty="0">
                <a:solidFill>
                  <a:srgbClr val="0B19C8"/>
                </a:solidFill>
                <a:latin typeface="Times New Roman" panose="02020603050405020304" pitchFamily="18" charset="0"/>
              </a:rPr>
              <a:t>3,25m</a:t>
            </a:r>
            <a:r>
              <a:rPr lang="en-US" altLang="en-US" sz="3600" b="1" baseline="30000" dirty="0">
                <a:solidFill>
                  <a:srgbClr val="0B19C8"/>
                </a:solidFill>
                <a:latin typeface="Times New Roman" panose="02020603050405020304" pitchFamily="18" charset="0"/>
              </a:rPr>
              <a:t>2</a:t>
            </a:r>
            <a:endParaRPr lang="en-US" altLang="en-US" sz="3600" b="1" dirty="0">
              <a:solidFill>
                <a:srgbClr val="0B19C8"/>
              </a:solidFill>
              <a:latin typeface="Times New Roman" panose="02020603050405020304" pitchFamily="18" charset="0"/>
            </a:endParaRPr>
          </a:p>
        </p:txBody>
      </p:sp>
      <p:sp>
        <p:nvSpPr>
          <p:cNvPr id="82" name="TextBox 81"/>
          <p:cNvSpPr txBox="1"/>
          <p:nvPr/>
        </p:nvSpPr>
        <p:spPr>
          <a:xfrm>
            <a:off x="2638610" y="-706487"/>
            <a:ext cx="1381760" cy="768350"/>
          </a:xfrm>
          <a:prstGeom prst="rect">
            <a:avLst/>
          </a:prstGeom>
          <a:noFill/>
        </p:spPr>
        <p:txBody>
          <a:bodyPr wrap="none" rtlCol="0">
            <a:spAutoFit/>
          </a:bodyPr>
          <a:lstStyle/>
          <a:p>
            <a:r>
              <a:rPr lang="en-US" sz="4400" dirty="0" err="1">
                <a:solidFill>
                  <a:srgbClr val="FF0000"/>
                </a:solidFill>
              </a:rPr>
              <a:t>Đúng</a:t>
            </a:r>
            <a:endParaRPr lang="en-US" sz="4400" dirty="0">
              <a:solidFill>
                <a:srgbClr val="FF0000"/>
              </a:solidFill>
            </a:endParaRPr>
          </a:p>
        </p:txBody>
      </p:sp>
      <p:sp>
        <p:nvSpPr>
          <p:cNvPr id="21" name="Text Box 10">
            <a:extLst>
              <a:ext uri="{FF2B5EF4-FFF2-40B4-BE49-F238E27FC236}">
                <a16:creationId xmlns:a16="http://schemas.microsoft.com/office/drawing/2014/main" id="{AF0B7E63-DC4C-4268-AF69-694363213F8D}"/>
              </a:ext>
            </a:extLst>
          </p:cNvPr>
          <p:cNvSpPr txBox="1">
            <a:spLocks noChangeArrowheads="1"/>
          </p:cNvSpPr>
          <p:nvPr/>
        </p:nvSpPr>
        <p:spPr bwMode="auto">
          <a:xfrm>
            <a:off x="1524001" y="354240"/>
            <a:ext cx="9403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buFont typeface="Wingdings" panose="05000000000000000000" pitchFamily="2" charset="2"/>
              <a:buChar char="v"/>
            </a:pPr>
            <a:r>
              <a:rPr lang="en-US" altLang="en-US" sz="3600" b="1" dirty="0" err="1">
                <a:latin typeface="Times New Roman" panose="02020603050405020304" pitchFamily="18" charset="0"/>
              </a:rPr>
              <a:t>Câu</a:t>
            </a:r>
            <a:r>
              <a:rPr lang="en-US" altLang="en-US" sz="3600" b="1" dirty="0">
                <a:latin typeface="Times New Roman" panose="02020603050405020304" pitchFamily="18" charset="0"/>
              </a:rPr>
              <a:t> 2: </a:t>
            </a:r>
            <a:r>
              <a:rPr lang="en-US" altLang="en-US" sz="3600" b="1" dirty="0" err="1">
                <a:latin typeface="Times New Roman" panose="02020603050405020304" pitchFamily="18" charset="0"/>
              </a:rPr>
              <a:t>Tính</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diện</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tích</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hình</a:t>
            </a:r>
            <a:r>
              <a:rPr lang="en-US" altLang="en-US" sz="3600" b="1" dirty="0">
                <a:latin typeface="Times New Roman" panose="02020603050405020304" pitchFamily="18" charset="0"/>
              </a:rPr>
              <a:t> tam </a:t>
            </a:r>
            <a:r>
              <a:rPr lang="en-US" altLang="en-US" sz="3600" b="1" dirty="0" err="1">
                <a:latin typeface="Times New Roman" panose="02020603050405020304" pitchFamily="18" charset="0"/>
              </a:rPr>
              <a:t>giác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có</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độ</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dài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đáy</a:t>
            </a:r>
            <a:r>
              <a:rPr lang="en-US" altLang="en-US" sz="3600" b="1" dirty="0">
                <a:latin typeface="Times New Roman" panose="02020603050405020304" pitchFamily="18" charset="0"/>
              </a:rPr>
              <a:t> 5m, </a:t>
            </a:r>
            <a:r>
              <a:rPr lang="en-US" altLang="en-US" sz="3600" b="1" dirty="0" err="1">
                <a:latin typeface="Times New Roman" panose="02020603050405020304" pitchFamily="18" charset="0"/>
              </a:rPr>
              <a:t>chiều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cao</a:t>
            </a:r>
            <a:r>
              <a:rPr lang="en-US" altLang="en-US" sz="3600" b="1" dirty="0">
                <a:latin typeface="Times New Roman" panose="02020603050405020304" pitchFamily="18" charset="0"/>
              </a:rPr>
              <a:t> 13dm.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91667E-6 1.11022E-16 L 0.69974 0.0125 " pathEditMode="relative" rAng="0" ptsTypes="AA">
                                      <p:cBhvr>
                                        <p:cTn id="6" dur="4000" fill="hold"/>
                                        <p:tgtEl>
                                          <p:spTgt spid="74"/>
                                        </p:tgtEl>
                                        <p:attrNameLst>
                                          <p:attrName>ppt_x</p:attrName>
                                          <p:attrName>ppt_y</p:attrName>
                                        </p:attrNameLst>
                                      </p:cBhvr>
                                      <p:rCtr x="34987" y="625"/>
                                    </p:animMotion>
                                  </p:childTnLst>
                                </p:cTn>
                              </p:par>
                              <p:par>
                                <p:cTn id="7" presetID="32" presetClass="emph" presetSubtype="0" repeatCount="indefinite" fill="hold" nodeType="withEffect">
                                  <p:stCondLst>
                                    <p:cond delay="0"/>
                                  </p:stCondLst>
                                  <p:childTnLst>
                                    <p:animRot by="120000">
                                      <p:cBhvr>
                                        <p:cTn id="8" dur="300" fill="hold">
                                          <p:stCondLst>
                                            <p:cond delay="0"/>
                                          </p:stCondLst>
                                        </p:cTn>
                                        <p:tgtEl>
                                          <p:spTgt spid="60"/>
                                        </p:tgtEl>
                                        <p:attrNameLst>
                                          <p:attrName>r</p:attrName>
                                        </p:attrNameLst>
                                      </p:cBhvr>
                                    </p:animRot>
                                    <p:animRot by="-240000">
                                      <p:cBhvr>
                                        <p:cTn id="9" dur="600" fill="hold">
                                          <p:stCondLst>
                                            <p:cond delay="600"/>
                                          </p:stCondLst>
                                        </p:cTn>
                                        <p:tgtEl>
                                          <p:spTgt spid="60"/>
                                        </p:tgtEl>
                                        <p:attrNameLst>
                                          <p:attrName>r</p:attrName>
                                        </p:attrNameLst>
                                      </p:cBhvr>
                                    </p:animRot>
                                    <p:animRot by="240000">
                                      <p:cBhvr>
                                        <p:cTn id="10" dur="600" fill="hold">
                                          <p:stCondLst>
                                            <p:cond delay="1200"/>
                                          </p:stCondLst>
                                        </p:cTn>
                                        <p:tgtEl>
                                          <p:spTgt spid="60"/>
                                        </p:tgtEl>
                                        <p:attrNameLst>
                                          <p:attrName>r</p:attrName>
                                        </p:attrNameLst>
                                      </p:cBhvr>
                                    </p:animRot>
                                    <p:animRot by="-240000">
                                      <p:cBhvr>
                                        <p:cTn id="11" dur="600" fill="hold">
                                          <p:stCondLst>
                                            <p:cond delay="1800"/>
                                          </p:stCondLst>
                                        </p:cTn>
                                        <p:tgtEl>
                                          <p:spTgt spid="60"/>
                                        </p:tgtEl>
                                        <p:attrNameLst>
                                          <p:attrName>r</p:attrName>
                                        </p:attrNameLst>
                                      </p:cBhvr>
                                    </p:animRot>
                                    <p:animRot by="120000">
                                      <p:cBhvr>
                                        <p:cTn id="12" dur="600" fill="hold">
                                          <p:stCondLst>
                                            <p:cond delay="2400"/>
                                          </p:stCondLst>
                                        </p:cTn>
                                        <p:tgtEl>
                                          <p:spTgt spid="60"/>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300" fill="hold">
                                          <p:stCondLst>
                                            <p:cond delay="0"/>
                                          </p:stCondLst>
                                        </p:cTn>
                                        <p:tgtEl>
                                          <p:spTgt spid="62"/>
                                        </p:tgtEl>
                                        <p:attrNameLst>
                                          <p:attrName>r</p:attrName>
                                        </p:attrNameLst>
                                      </p:cBhvr>
                                    </p:animRot>
                                    <p:animRot by="-240000">
                                      <p:cBhvr>
                                        <p:cTn id="15" dur="600" fill="hold">
                                          <p:stCondLst>
                                            <p:cond delay="600"/>
                                          </p:stCondLst>
                                        </p:cTn>
                                        <p:tgtEl>
                                          <p:spTgt spid="62"/>
                                        </p:tgtEl>
                                        <p:attrNameLst>
                                          <p:attrName>r</p:attrName>
                                        </p:attrNameLst>
                                      </p:cBhvr>
                                    </p:animRot>
                                    <p:animRot by="240000">
                                      <p:cBhvr>
                                        <p:cTn id="16" dur="600" fill="hold">
                                          <p:stCondLst>
                                            <p:cond delay="1200"/>
                                          </p:stCondLst>
                                        </p:cTn>
                                        <p:tgtEl>
                                          <p:spTgt spid="62"/>
                                        </p:tgtEl>
                                        <p:attrNameLst>
                                          <p:attrName>r</p:attrName>
                                        </p:attrNameLst>
                                      </p:cBhvr>
                                    </p:animRot>
                                    <p:animRot by="-240000">
                                      <p:cBhvr>
                                        <p:cTn id="17" dur="600" fill="hold">
                                          <p:stCondLst>
                                            <p:cond delay="1800"/>
                                          </p:stCondLst>
                                        </p:cTn>
                                        <p:tgtEl>
                                          <p:spTgt spid="62"/>
                                        </p:tgtEl>
                                        <p:attrNameLst>
                                          <p:attrName>r</p:attrName>
                                        </p:attrNameLst>
                                      </p:cBhvr>
                                    </p:animRot>
                                    <p:animRot by="120000">
                                      <p:cBhvr>
                                        <p:cTn id="18" dur="600" fill="hold">
                                          <p:stCondLst>
                                            <p:cond delay="2400"/>
                                          </p:stCondLst>
                                        </p:cTn>
                                        <p:tgtEl>
                                          <p:spTgt spid="62"/>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300" fill="hold">
                                          <p:stCondLst>
                                            <p:cond delay="0"/>
                                          </p:stCondLst>
                                        </p:cTn>
                                        <p:tgtEl>
                                          <p:spTgt spid="61"/>
                                        </p:tgtEl>
                                        <p:attrNameLst>
                                          <p:attrName>r</p:attrName>
                                        </p:attrNameLst>
                                      </p:cBhvr>
                                    </p:animRot>
                                    <p:animRot by="-240000">
                                      <p:cBhvr>
                                        <p:cTn id="21" dur="600" fill="hold">
                                          <p:stCondLst>
                                            <p:cond delay="600"/>
                                          </p:stCondLst>
                                        </p:cTn>
                                        <p:tgtEl>
                                          <p:spTgt spid="61"/>
                                        </p:tgtEl>
                                        <p:attrNameLst>
                                          <p:attrName>r</p:attrName>
                                        </p:attrNameLst>
                                      </p:cBhvr>
                                    </p:animRot>
                                    <p:animRot by="240000">
                                      <p:cBhvr>
                                        <p:cTn id="22" dur="600" fill="hold">
                                          <p:stCondLst>
                                            <p:cond delay="1200"/>
                                          </p:stCondLst>
                                        </p:cTn>
                                        <p:tgtEl>
                                          <p:spTgt spid="61"/>
                                        </p:tgtEl>
                                        <p:attrNameLst>
                                          <p:attrName>r</p:attrName>
                                        </p:attrNameLst>
                                      </p:cBhvr>
                                    </p:animRot>
                                    <p:animRot by="-240000">
                                      <p:cBhvr>
                                        <p:cTn id="23" dur="600" fill="hold">
                                          <p:stCondLst>
                                            <p:cond delay="1800"/>
                                          </p:stCondLst>
                                        </p:cTn>
                                        <p:tgtEl>
                                          <p:spTgt spid="61"/>
                                        </p:tgtEl>
                                        <p:attrNameLst>
                                          <p:attrName>r</p:attrName>
                                        </p:attrNameLst>
                                      </p:cBhvr>
                                    </p:animRot>
                                    <p:animRot by="120000">
                                      <p:cBhvr>
                                        <p:cTn id="24" dur="600" fill="hold">
                                          <p:stCondLst>
                                            <p:cond delay="2400"/>
                                          </p:stCondLst>
                                        </p:cTn>
                                        <p:tgtEl>
                                          <p:spTgt spid="61"/>
                                        </p:tgtEl>
                                        <p:attrNameLst>
                                          <p:attrName>r</p:attrName>
                                        </p:attrNameLst>
                                      </p:cBhvr>
                                    </p:animRo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9"/>
                    </p:tgtEl>
                  </p:cond>
                </p:stCondLst>
                <p:endSync evt="end" delay="0">
                  <p:rtn val="all"/>
                </p:endSync>
                <p:childTnLst>
                  <p:par>
                    <p:cTn id="28" fill="hold">
                      <p:stCondLst>
                        <p:cond delay="0"/>
                      </p:stCondLst>
                      <p:childTnLst>
                        <p:par>
                          <p:cTn id="29" fill="hold">
                            <p:stCondLst>
                              <p:cond delay="0"/>
                            </p:stCondLst>
                            <p:childTnLst>
                              <p:par>
                                <p:cTn id="30" presetID="42" presetClass="exit" presetSubtype="0" fill="hold" grpId="0" nodeType="clickEffect">
                                  <p:stCondLst>
                                    <p:cond delay="0"/>
                                  </p:stCondLst>
                                  <p:childTnLst>
                                    <p:animEffect transition="out" filter="fade">
                                      <p:cBhvr>
                                        <p:cTn id="31" dur="1000"/>
                                        <p:tgtEl>
                                          <p:spTgt spid="79"/>
                                        </p:tgtEl>
                                      </p:cBhvr>
                                    </p:animEffect>
                                    <p:anim calcmode="lin" valueType="num">
                                      <p:cBhvr>
                                        <p:cTn id="32" dur="1000"/>
                                        <p:tgtEl>
                                          <p:spTgt spid="79"/>
                                        </p:tgtEl>
                                        <p:attrNameLst>
                                          <p:attrName>ppt_x</p:attrName>
                                        </p:attrNameLst>
                                      </p:cBhvr>
                                      <p:tavLst>
                                        <p:tav tm="0">
                                          <p:val>
                                            <p:strVal val="ppt_x"/>
                                          </p:val>
                                        </p:tav>
                                        <p:tav tm="100000">
                                          <p:val>
                                            <p:strVal val="ppt_x"/>
                                          </p:val>
                                        </p:tav>
                                      </p:tavLst>
                                    </p:anim>
                                    <p:anim calcmode="lin" valueType="num">
                                      <p:cBhvr>
                                        <p:cTn id="33" dur="1000"/>
                                        <p:tgtEl>
                                          <p:spTgt spid="79"/>
                                        </p:tgtEl>
                                        <p:attrNameLst>
                                          <p:attrName>ppt_y</p:attrName>
                                        </p:attrNameLst>
                                      </p:cBhvr>
                                      <p:tavLst>
                                        <p:tav tm="0">
                                          <p:val>
                                            <p:strVal val="ppt_y"/>
                                          </p:val>
                                        </p:tav>
                                        <p:tav tm="100000">
                                          <p:val>
                                            <p:strVal val="ppt_y+.1"/>
                                          </p:val>
                                        </p:tav>
                                      </p:tavLst>
                                    </p:anim>
                                    <p:set>
                                      <p:cBhvr>
                                        <p:cTn id="34" dur="1" fill="hold">
                                          <p:stCondLst>
                                            <p:cond delay="999"/>
                                          </p:stCondLst>
                                        </p:cTn>
                                        <p:tgtEl>
                                          <p:spTgt spid="79"/>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Sai-ok.wav"/>
                                        </p:tgtEl>
                                      </p:cMediaNode>
                                    </p:audio>
                                  </p:subTnLst>
                                </p:cTn>
                              </p:par>
                            </p:childTnLst>
                          </p:cTn>
                        </p:par>
                      </p:childTnLst>
                    </p:cTn>
                  </p:par>
                </p:childTnLst>
              </p:cTn>
              <p:nextCondLst>
                <p:cond evt="onClick" delay="0">
                  <p:tgtEl>
                    <p:spTgt spid="79"/>
                  </p:tgtEl>
                </p:cond>
              </p:nextCondLst>
            </p:seq>
            <p:seq concurrent="1" nextAc="seek">
              <p:cTn id="35" restart="whenNotActive" fill="hold" evtFilter="cancelBubble" nodeType="interactiveSeq">
                <p:stCondLst>
                  <p:cond evt="onClick" delay="0">
                    <p:tgtEl>
                      <p:spTgt spid="80"/>
                    </p:tgtEl>
                  </p:cond>
                </p:stCondLst>
                <p:endSync evt="end" delay="0">
                  <p:rtn val="all"/>
                </p:endSync>
                <p:childTnLst>
                  <p:par>
                    <p:cTn id="36" fill="hold">
                      <p:stCondLst>
                        <p:cond delay="0"/>
                      </p:stCondLst>
                      <p:childTnLst>
                        <p:par>
                          <p:cTn id="37" fill="hold">
                            <p:stCondLst>
                              <p:cond delay="0"/>
                            </p:stCondLst>
                            <p:childTnLst>
                              <p:par>
                                <p:cTn id="38" presetID="42" presetClass="exit" presetSubtype="0" fill="hold" grpId="0" nodeType="clickEffect">
                                  <p:stCondLst>
                                    <p:cond delay="0"/>
                                  </p:stCondLst>
                                  <p:childTnLst>
                                    <p:animEffect transition="out" filter="fade">
                                      <p:cBhvr>
                                        <p:cTn id="39" dur="1000"/>
                                        <p:tgtEl>
                                          <p:spTgt spid="80"/>
                                        </p:tgtEl>
                                      </p:cBhvr>
                                    </p:animEffect>
                                    <p:anim calcmode="lin" valueType="num">
                                      <p:cBhvr>
                                        <p:cTn id="40" dur="1000"/>
                                        <p:tgtEl>
                                          <p:spTgt spid="80"/>
                                        </p:tgtEl>
                                        <p:attrNameLst>
                                          <p:attrName>ppt_x</p:attrName>
                                        </p:attrNameLst>
                                      </p:cBhvr>
                                      <p:tavLst>
                                        <p:tav tm="0">
                                          <p:val>
                                            <p:strVal val="ppt_x"/>
                                          </p:val>
                                        </p:tav>
                                        <p:tav tm="100000">
                                          <p:val>
                                            <p:strVal val="ppt_x"/>
                                          </p:val>
                                        </p:tav>
                                      </p:tavLst>
                                    </p:anim>
                                    <p:anim calcmode="lin" valueType="num">
                                      <p:cBhvr>
                                        <p:cTn id="41" dur="1000"/>
                                        <p:tgtEl>
                                          <p:spTgt spid="80"/>
                                        </p:tgtEl>
                                        <p:attrNameLst>
                                          <p:attrName>ppt_y</p:attrName>
                                        </p:attrNameLst>
                                      </p:cBhvr>
                                      <p:tavLst>
                                        <p:tav tm="0">
                                          <p:val>
                                            <p:strVal val="ppt_y"/>
                                          </p:val>
                                        </p:tav>
                                        <p:tav tm="100000">
                                          <p:val>
                                            <p:strVal val="ppt_y+.1"/>
                                          </p:val>
                                        </p:tav>
                                      </p:tavLst>
                                    </p:anim>
                                    <p:set>
                                      <p:cBhvr>
                                        <p:cTn id="42" dur="1" fill="hold">
                                          <p:stCondLst>
                                            <p:cond delay="999"/>
                                          </p:stCondLst>
                                        </p:cTn>
                                        <p:tgtEl>
                                          <p:spTgt spid="80"/>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Sai-ok.wav"/>
                                        </p:tgtEl>
                                      </p:cMediaNode>
                                    </p:audio>
                                  </p:subTnLst>
                                </p:cTn>
                              </p:par>
                            </p:childTnLst>
                          </p:cTn>
                        </p:par>
                      </p:childTnLst>
                    </p:cTn>
                  </p:par>
                </p:childTnLst>
              </p:cTn>
              <p:nextCondLst>
                <p:cond evt="onClick" delay="0">
                  <p:tgtEl>
                    <p:spTgt spid="80"/>
                  </p:tgtEl>
                </p:cond>
              </p:nextCondLst>
            </p:seq>
            <p:seq concurrent="1" nextAc="seek">
              <p:cTn id="43" restart="whenNotActive" fill="hold" evtFilter="cancelBubble" nodeType="interactiveSeq">
                <p:stCondLst>
                  <p:cond evt="onClick" delay="0">
                    <p:tgtEl>
                      <p:spTgt spid="81"/>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repeatCount="3000" fill="hold" grpId="0" nodeType="clickEffect">
                                  <p:stCondLst>
                                    <p:cond delay="0"/>
                                  </p:stCondLst>
                                  <p:childTnLst>
                                    <p:animEffect transition="out" filter="fade">
                                      <p:cBhvr>
                                        <p:cTn id="47" dur="500" tmFilter="0, 0; .2, .5; .8, .5; 1, 0"/>
                                        <p:tgtEl>
                                          <p:spTgt spid="81"/>
                                        </p:tgtEl>
                                      </p:cBhvr>
                                    </p:animEffect>
                                    <p:animScale>
                                      <p:cBhvr>
                                        <p:cTn id="48" dur="250" autoRev="1" fill="hold"/>
                                        <p:tgtEl>
                                          <p:spTgt spid="81"/>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3" name="applause.wav"/>
                                        </p:tgtEl>
                                      </p:cMediaNode>
                                    </p:audio>
                                  </p:subTnLst>
                                </p:cTn>
                              </p:par>
                              <p:par>
                                <p:cTn id="49" presetID="10" presetClass="exit" presetSubtype="0" fill="hold" grpId="1" nodeType="withEffect">
                                  <p:stCondLst>
                                    <p:cond delay="0"/>
                                  </p:stCondLst>
                                  <p:childTnLst>
                                    <p:animEffect transition="out" filter="fade">
                                      <p:cBhvr>
                                        <p:cTn id="50" dur="500"/>
                                        <p:tgtEl>
                                          <p:spTgt spid="79"/>
                                        </p:tgtEl>
                                      </p:cBhvr>
                                    </p:animEffect>
                                    <p:set>
                                      <p:cBhvr>
                                        <p:cTn id="51" dur="1" fill="hold">
                                          <p:stCondLst>
                                            <p:cond delay="499"/>
                                          </p:stCondLst>
                                        </p:cTn>
                                        <p:tgtEl>
                                          <p:spTgt spid="7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80"/>
                                        </p:tgtEl>
                                      </p:cBhvr>
                                    </p:animEffect>
                                    <p:set>
                                      <p:cBhvr>
                                        <p:cTn id="54" dur="1" fill="hold">
                                          <p:stCondLst>
                                            <p:cond delay="499"/>
                                          </p:stCondLst>
                                        </p:cTn>
                                        <p:tgtEl>
                                          <p:spTgt spid="80"/>
                                        </p:tgtEl>
                                        <p:attrNameLst>
                                          <p:attrName>style.visibility</p:attrName>
                                        </p:attrNameLst>
                                      </p:cBhvr>
                                      <p:to>
                                        <p:strVal val="hidden"/>
                                      </p:to>
                                    </p:set>
                                  </p:childTnLst>
                                </p:cTn>
                              </p:par>
                            </p:childTnLst>
                          </p:cTn>
                        </p:par>
                        <p:par>
                          <p:cTn id="55" fill="hold">
                            <p:stCondLst>
                              <p:cond delay="500"/>
                            </p:stCondLst>
                            <p:childTnLst>
                              <p:par>
                                <p:cTn id="56" presetID="63" presetClass="path" presetSubtype="0" accel="50000" decel="50000" fill="hold" nodeType="afterEffect">
                                  <p:stCondLst>
                                    <p:cond delay="0"/>
                                  </p:stCondLst>
                                  <p:childTnLst>
                                    <p:animMotion origin="layout" path="M 0.69974 0.0125 L 1.79961 0.02083 " pathEditMode="relative" rAng="0" ptsTypes="AA">
                                      <p:cBhvr>
                                        <p:cTn id="57" dur="5000" fill="hold"/>
                                        <p:tgtEl>
                                          <p:spTgt spid="74"/>
                                        </p:tgtEl>
                                        <p:attrNameLst>
                                          <p:attrName>ppt_x</p:attrName>
                                          <p:attrName>ppt_y</p:attrName>
                                        </p:attrNameLst>
                                      </p:cBhvr>
                                      <p:rCtr x="54948" y="139"/>
                                    </p:animMotion>
                                  </p:childTnLst>
                                  <p:subTnLst>
                                    <p:audio>
                                      <p:cMediaNode>
                                        <p:cTn display="0" masterRel="sameClick">
                                          <p:stCondLst>
                                            <p:cond evt="begin" delay="0">
                                              <p:tn val="56"/>
                                            </p:cond>
                                          </p:stCondLst>
                                          <p:endCondLst>
                                            <p:cond evt="onStopAudio" delay="0">
                                              <p:tgtEl>
                                                <p:sldTgt/>
                                              </p:tgtEl>
                                            </p:cond>
                                          </p:endCondLst>
                                        </p:cTn>
                                        <p:tgtEl>
                                          <p:sndTgt r:embed="rId3" name="Per-axle-rail-joint-sounds-in-Trainz-2009-_mp3cut.net_.wav"/>
                                        </p:tgtEl>
                                      </p:cMediaNode>
                                    </p:audio>
                                  </p:subTnLst>
                                </p:cTn>
                              </p:par>
                              <p:par>
                                <p:cTn id="58" presetID="1"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childTnLst>
                                </p:cTn>
                              </p:par>
                            </p:childTnLst>
                          </p:cTn>
                        </p:par>
                      </p:childTnLst>
                    </p:cTn>
                  </p:par>
                </p:childTnLst>
              </p:cTn>
              <p:nextCondLst>
                <p:cond evt="onClick" delay="0">
                  <p:tgtEl>
                    <p:spTgt spid="81"/>
                  </p:tgtEl>
                </p:cond>
              </p:nextCondLst>
            </p:seq>
          </p:childTnLst>
        </p:cTn>
      </p:par>
    </p:tnLst>
    <p:bldLst>
      <p:bldP spid="79" grpId="0" bldLvl="0" animBg="1"/>
      <p:bldP spid="79" grpId="1" bldLvl="0" animBg="1"/>
      <p:bldP spid="80" grpId="0" bldLvl="0" animBg="1"/>
      <p:bldP spid="80" grpId="1" bldLvl="0" animBg="1"/>
      <p:bldP spid="81" grpId="0" bldLvl="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a16="http://schemas.microsoft.com/office/drawing/2014/main" id="{12C3A1E5-4CD9-4374-9F5D-2848BA39B830}"/>
              </a:ext>
            </a:extLst>
          </p:cNvPr>
          <p:cNvGrpSpPr/>
          <p:nvPr/>
        </p:nvGrpSpPr>
        <p:grpSpPr>
          <a:xfrm>
            <a:off x="-226083" y="589889"/>
            <a:ext cx="11441759" cy="5883467"/>
            <a:chOff x="341926" y="208486"/>
            <a:chExt cx="11441759" cy="5883467"/>
          </a:xfrm>
        </p:grpSpPr>
        <p:pic>
          <p:nvPicPr>
            <p:cNvPr id="14" name="134">
              <a:extLst>
                <a:ext uri="{FF2B5EF4-FFF2-40B4-BE49-F238E27FC236}">
                  <a16:creationId xmlns:a16="http://schemas.microsoft.com/office/drawing/2014/main" id="{077E52A1-5237-4CBD-B20A-9FC053D20AA0}"/>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5" name="135">
              <a:extLst>
                <a:ext uri="{FF2B5EF4-FFF2-40B4-BE49-F238E27FC236}">
                  <a16:creationId xmlns:a16="http://schemas.microsoft.com/office/drawing/2014/main" id="{929A8081-E46A-4FFE-BB3D-442299018C21}"/>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6" name="136">
              <a:extLst>
                <a:ext uri="{FF2B5EF4-FFF2-40B4-BE49-F238E27FC236}">
                  <a16:creationId xmlns:a16="http://schemas.microsoft.com/office/drawing/2014/main" id="{9879CD1A-0D35-4DA4-9870-1791005D5EF8}"/>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7" name="142">
              <a:extLst>
                <a:ext uri="{FF2B5EF4-FFF2-40B4-BE49-F238E27FC236}">
                  <a16:creationId xmlns:a16="http://schemas.microsoft.com/office/drawing/2014/main" id="{AF0DBF33-5133-4AF4-AAE5-FEB67BA03A22}"/>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8" name="137">
            <a:extLst>
              <a:ext uri="{FF2B5EF4-FFF2-40B4-BE49-F238E27FC236}">
                <a16:creationId xmlns:a16="http://schemas.microsoft.com/office/drawing/2014/main" id="{B1D20548-3C6E-4679-894C-D593E1D955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85555" y="565761"/>
            <a:ext cx="2208207" cy="792549"/>
          </a:xfrm>
          <a:prstGeom prst="rect">
            <a:avLst/>
          </a:prstGeom>
        </p:spPr>
      </p:pic>
      <p:pic>
        <p:nvPicPr>
          <p:cNvPr id="19" name="138">
            <a:extLst>
              <a:ext uri="{FF2B5EF4-FFF2-40B4-BE49-F238E27FC236}">
                <a16:creationId xmlns:a16="http://schemas.microsoft.com/office/drawing/2014/main" id="{3A941595-1255-41BF-829F-8446EA7295E0}"/>
              </a:ext>
            </a:extLst>
          </p:cNvPr>
          <p:cNvPicPr>
            <a:picLocks noChangeAspect="1"/>
          </p:cNvPicPr>
          <p:nvPr/>
        </p:nvPicPr>
        <p:blipFill>
          <a:blip r:embed="rId8"/>
          <a:stretch>
            <a:fillRect/>
          </a:stretch>
        </p:blipFill>
        <p:spPr>
          <a:xfrm>
            <a:off x="9052136" y="4705242"/>
            <a:ext cx="2316681" cy="1268078"/>
          </a:xfrm>
          <a:prstGeom prst="rect">
            <a:avLst/>
          </a:prstGeom>
        </p:spPr>
      </p:pic>
      <p:pic>
        <p:nvPicPr>
          <p:cNvPr id="20" name="139">
            <a:extLst>
              <a:ext uri="{FF2B5EF4-FFF2-40B4-BE49-F238E27FC236}">
                <a16:creationId xmlns:a16="http://schemas.microsoft.com/office/drawing/2014/main" id="{FC6C53D4-E518-4407-A903-31D48C646C49}"/>
              </a:ext>
            </a:extLst>
          </p:cNvPr>
          <p:cNvPicPr>
            <a:picLocks noChangeAspect="1"/>
          </p:cNvPicPr>
          <p:nvPr/>
        </p:nvPicPr>
        <p:blipFill>
          <a:blip r:embed="rId9"/>
          <a:stretch>
            <a:fillRect/>
          </a:stretch>
        </p:blipFill>
        <p:spPr>
          <a:xfrm>
            <a:off x="9377765" y="2132089"/>
            <a:ext cx="2523963" cy="2505673"/>
          </a:xfrm>
          <a:prstGeom prst="rect">
            <a:avLst/>
          </a:prstGeom>
        </p:spPr>
      </p:pic>
      <p:pic>
        <p:nvPicPr>
          <p:cNvPr id="21" name="140">
            <a:extLst>
              <a:ext uri="{FF2B5EF4-FFF2-40B4-BE49-F238E27FC236}">
                <a16:creationId xmlns:a16="http://schemas.microsoft.com/office/drawing/2014/main" id="{69EDCC80-346C-4884-9166-D0F22B545DEC}"/>
              </a:ext>
            </a:extLst>
          </p:cNvPr>
          <p:cNvPicPr>
            <a:picLocks noChangeAspect="1"/>
          </p:cNvPicPr>
          <p:nvPr/>
        </p:nvPicPr>
        <p:blipFill>
          <a:blip r:embed="rId10"/>
          <a:stretch>
            <a:fillRect/>
          </a:stretch>
        </p:blipFill>
        <p:spPr>
          <a:xfrm>
            <a:off x="1453333" y="4267986"/>
            <a:ext cx="3145809" cy="2505673"/>
          </a:xfrm>
          <a:prstGeom prst="rect">
            <a:avLst/>
          </a:prstGeom>
        </p:spPr>
      </p:pic>
      <p:pic>
        <p:nvPicPr>
          <p:cNvPr id="22" name="141">
            <a:extLst>
              <a:ext uri="{FF2B5EF4-FFF2-40B4-BE49-F238E27FC236}">
                <a16:creationId xmlns:a16="http://schemas.microsoft.com/office/drawing/2014/main" id="{FDD3BB1E-71DB-418D-9CCD-4B202B382988}"/>
              </a:ext>
            </a:extLst>
          </p:cNvPr>
          <p:cNvPicPr>
            <a:picLocks noChangeAspect="1"/>
          </p:cNvPicPr>
          <p:nvPr/>
        </p:nvPicPr>
        <p:blipFill>
          <a:blip r:embed="rId11"/>
          <a:stretch>
            <a:fillRect/>
          </a:stretch>
        </p:blipFill>
        <p:spPr>
          <a:xfrm>
            <a:off x="9395784" y="1924966"/>
            <a:ext cx="871804" cy="865707"/>
          </a:xfrm>
          <a:prstGeom prst="rect">
            <a:avLst/>
          </a:prstGeom>
        </p:spPr>
      </p:pic>
      <p:pic>
        <p:nvPicPr>
          <p:cNvPr id="23" name="147">
            <a:extLst>
              <a:ext uri="{FF2B5EF4-FFF2-40B4-BE49-F238E27FC236}">
                <a16:creationId xmlns:a16="http://schemas.microsoft.com/office/drawing/2014/main" id="{10E6BA1D-2F0A-4B82-8B28-D856EBCFE467}"/>
              </a:ext>
            </a:extLst>
          </p:cNvPr>
          <p:cNvPicPr>
            <a:picLocks noChangeAspect="1"/>
          </p:cNvPicPr>
          <p:nvPr/>
        </p:nvPicPr>
        <p:blipFill>
          <a:blip r:embed="rId12"/>
          <a:stretch>
            <a:fillRect/>
          </a:stretch>
        </p:blipFill>
        <p:spPr>
          <a:xfrm>
            <a:off x="2715899" y="1826649"/>
            <a:ext cx="457240" cy="481626"/>
          </a:xfrm>
          <a:prstGeom prst="rect">
            <a:avLst/>
          </a:prstGeom>
        </p:spPr>
      </p:pic>
      <p:pic>
        <p:nvPicPr>
          <p:cNvPr id="24" name="148">
            <a:extLst>
              <a:ext uri="{FF2B5EF4-FFF2-40B4-BE49-F238E27FC236}">
                <a16:creationId xmlns:a16="http://schemas.microsoft.com/office/drawing/2014/main" id="{693EB7BD-6DD5-48F7-9313-A02A504C8BAB}"/>
              </a:ext>
            </a:extLst>
          </p:cNvPr>
          <p:cNvPicPr>
            <a:picLocks noChangeAspect="1"/>
          </p:cNvPicPr>
          <p:nvPr/>
        </p:nvPicPr>
        <p:blipFill>
          <a:blip r:embed="rId13"/>
          <a:stretch>
            <a:fillRect/>
          </a:stretch>
        </p:blipFill>
        <p:spPr>
          <a:xfrm>
            <a:off x="2435146" y="2363646"/>
            <a:ext cx="1030313" cy="1024217"/>
          </a:xfrm>
          <a:prstGeom prst="rect">
            <a:avLst/>
          </a:prstGeom>
        </p:spPr>
      </p:pic>
      <p:pic>
        <p:nvPicPr>
          <p:cNvPr id="25" name="143">
            <a:extLst>
              <a:ext uri="{FF2B5EF4-FFF2-40B4-BE49-F238E27FC236}">
                <a16:creationId xmlns:a16="http://schemas.microsoft.com/office/drawing/2014/main" id="{30300982-5E8F-4BCF-AF90-200D63E72223}"/>
              </a:ext>
            </a:extLst>
          </p:cNvPr>
          <p:cNvPicPr>
            <a:picLocks noChangeAspect="1"/>
          </p:cNvPicPr>
          <p:nvPr/>
        </p:nvPicPr>
        <p:blipFill>
          <a:blip r:embed="rId14"/>
          <a:stretch>
            <a:fillRect/>
          </a:stretch>
        </p:blipFill>
        <p:spPr>
          <a:xfrm>
            <a:off x="4160684" y="554436"/>
            <a:ext cx="896190" cy="1012024"/>
          </a:xfrm>
          <a:prstGeom prst="rect">
            <a:avLst/>
          </a:prstGeom>
        </p:spPr>
      </p:pic>
      <p:pic>
        <p:nvPicPr>
          <p:cNvPr id="26" name="146">
            <a:extLst>
              <a:ext uri="{FF2B5EF4-FFF2-40B4-BE49-F238E27FC236}">
                <a16:creationId xmlns:a16="http://schemas.microsoft.com/office/drawing/2014/main" id="{9270ECDF-DFA2-4EDB-827B-B84F84788AFF}"/>
              </a:ext>
            </a:extLst>
          </p:cNvPr>
          <p:cNvPicPr>
            <a:picLocks noChangeAspect="1"/>
          </p:cNvPicPr>
          <p:nvPr/>
        </p:nvPicPr>
        <p:blipFill>
          <a:blip r:embed="rId15"/>
          <a:stretch>
            <a:fillRect/>
          </a:stretch>
        </p:blipFill>
        <p:spPr>
          <a:xfrm>
            <a:off x="5188076" y="505654"/>
            <a:ext cx="969348" cy="1091279"/>
          </a:xfrm>
          <a:prstGeom prst="rect">
            <a:avLst/>
          </a:prstGeom>
        </p:spPr>
      </p:pic>
      <p:pic>
        <p:nvPicPr>
          <p:cNvPr id="27" name="145">
            <a:extLst>
              <a:ext uri="{FF2B5EF4-FFF2-40B4-BE49-F238E27FC236}">
                <a16:creationId xmlns:a16="http://schemas.microsoft.com/office/drawing/2014/main" id="{FF23D3F9-D0B1-4C1A-A8E7-83DCBFA6F045}"/>
              </a:ext>
            </a:extLst>
          </p:cNvPr>
          <p:cNvPicPr>
            <a:picLocks noChangeAspect="1"/>
          </p:cNvPicPr>
          <p:nvPr/>
        </p:nvPicPr>
        <p:blipFill>
          <a:blip r:embed="rId16"/>
          <a:stretch>
            <a:fillRect/>
          </a:stretch>
        </p:blipFill>
        <p:spPr>
          <a:xfrm>
            <a:off x="6328553" y="632953"/>
            <a:ext cx="768163" cy="883997"/>
          </a:xfrm>
          <a:prstGeom prst="rect">
            <a:avLst/>
          </a:prstGeom>
        </p:spPr>
      </p:pic>
      <p:pic>
        <p:nvPicPr>
          <p:cNvPr id="28" name="144">
            <a:extLst>
              <a:ext uri="{FF2B5EF4-FFF2-40B4-BE49-F238E27FC236}">
                <a16:creationId xmlns:a16="http://schemas.microsoft.com/office/drawing/2014/main" id="{5CBE300A-EA79-4AD7-8708-256F5C4B293E}"/>
              </a:ext>
            </a:extLst>
          </p:cNvPr>
          <p:cNvPicPr>
            <a:picLocks noChangeAspect="1"/>
          </p:cNvPicPr>
          <p:nvPr/>
        </p:nvPicPr>
        <p:blipFill>
          <a:blip r:embed="rId17"/>
          <a:stretch>
            <a:fillRect/>
          </a:stretch>
        </p:blipFill>
        <p:spPr>
          <a:xfrm>
            <a:off x="7390792" y="608178"/>
            <a:ext cx="768163" cy="890093"/>
          </a:xfrm>
          <a:prstGeom prst="rect">
            <a:avLst/>
          </a:prstGeom>
        </p:spPr>
      </p:pic>
      <p:pic>
        <p:nvPicPr>
          <p:cNvPr id="29" name="149">
            <a:extLst>
              <a:ext uri="{FF2B5EF4-FFF2-40B4-BE49-F238E27FC236}">
                <a16:creationId xmlns:a16="http://schemas.microsoft.com/office/drawing/2014/main" id="{D29A04D4-7147-4E12-81F2-D90C4D380B30}"/>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t="-10904" r="-11007"/>
          <a:stretch/>
        </p:blipFill>
        <p:spPr>
          <a:xfrm>
            <a:off x="1798063" y="817084"/>
            <a:ext cx="1219200" cy="578451"/>
          </a:xfrm>
          <a:prstGeom prst="rect">
            <a:avLst/>
          </a:prstGeom>
        </p:spPr>
      </p:pic>
      <p:pic>
        <p:nvPicPr>
          <p:cNvPr id="30" name="3">
            <a:extLst>
              <a:ext uri="{FF2B5EF4-FFF2-40B4-BE49-F238E27FC236}">
                <a16:creationId xmlns:a16="http://schemas.microsoft.com/office/drawing/2014/main" id="{31A6850E-8354-454B-A391-212694574148}"/>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rot="16200000">
            <a:off x="5919850" y="-1153456"/>
            <a:ext cx="352299" cy="5802530"/>
          </a:xfrm>
          <a:prstGeom prst="rect">
            <a:avLst/>
          </a:prstGeom>
        </p:spPr>
      </p:pic>
      <p:pic>
        <p:nvPicPr>
          <p:cNvPr id="34" name="1">
            <a:extLst>
              <a:ext uri="{FF2B5EF4-FFF2-40B4-BE49-F238E27FC236}">
                <a16:creationId xmlns:a16="http://schemas.microsoft.com/office/drawing/2014/main" id="{CB329D35-9D3D-4FCC-B9F1-BF064D3C5FD1}"/>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1" y="-1"/>
            <a:ext cx="2889009" cy="1758721"/>
          </a:xfrm>
          <a:prstGeom prst="rect">
            <a:avLst/>
          </a:prstGeom>
        </p:spPr>
      </p:pic>
      <p:pic>
        <p:nvPicPr>
          <p:cNvPr id="5" name="4">
            <a:extLst>
              <a:ext uri="{FF2B5EF4-FFF2-40B4-BE49-F238E27FC236}">
                <a16:creationId xmlns:a16="http://schemas.microsoft.com/office/drawing/2014/main" id="{1E276810-0DD4-4CB8-A5E9-27602BA1DBDF}"/>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rot="5400000" flipV="1">
            <a:off x="5989586" y="1527441"/>
            <a:ext cx="352299" cy="5802531"/>
          </a:xfrm>
          <a:prstGeom prst="rect">
            <a:avLst/>
          </a:prstGeom>
        </p:spPr>
      </p:pic>
      <p:sp>
        <p:nvSpPr>
          <p:cNvPr id="8" name="39">
            <a:extLst>
              <a:ext uri="{FF2B5EF4-FFF2-40B4-BE49-F238E27FC236}">
                <a16:creationId xmlns:a16="http://schemas.microsoft.com/office/drawing/2014/main" id="{053EA615-0AE2-47A6-A802-6B92DD9EB92E}"/>
              </a:ext>
            </a:extLst>
          </p:cNvPr>
          <p:cNvSpPr txBox="1"/>
          <p:nvPr/>
        </p:nvSpPr>
        <p:spPr>
          <a:xfrm flipH="1">
            <a:off x="3069951" y="2362965"/>
            <a:ext cx="6517204" cy="1423457"/>
          </a:xfrm>
          <a:prstGeom prst="rect">
            <a:avLst/>
          </a:prstGeom>
          <a:noFill/>
        </p:spPr>
        <p:txBody>
          <a:bodyPr wrap="square" lIns="68571" tIns="34285" rIns="68571" bIns="34285" rtlCol="0">
            <a:spAutoFit/>
          </a:bodyPr>
          <a:lstStyle/>
          <a:p>
            <a:pPr algn="ctr">
              <a:defRPr/>
            </a:pPr>
            <a:r>
              <a:rPr lang="en-US" altLang="zh-CN" sz="8800" dirty="0" err="1">
                <a:solidFill>
                  <a:srgbClr val="79C245"/>
                </a:solidFill>
                <a:latin typeface="Montserrat ExtraBold" panose="00000900000000000000" pitchFamily="2" charset="0"/>
                <a:ea typeface="微软雅黑"/>
                <a:sym typeface="微软雅黑"/>
              </a:rPr>
              <a:t>Khám</a:t>
            </a:r>
            <a:r>
              <a:rPr lang="en-US" altLang="zh-CN" sz="8800" dirty="0">
                <a:solidFill>
                  <a:srgbClr val="79C245"/>
                </a:solidFill>
                <a:latin typeface="Montserrat ExtraBold" panose="00000900000000000000" pitchFamily="2" charset="0"/>
                <a:ea typeface="微软雅黑"/>
                <a:sym typeface="微软雅黑"/>
              </a:rPr>
              <a:t> </a:t>
            </a:r>
            <a:r>
              <a:rPr lang="en-US" altLang="zh-CN" sz="8800" dirty="0" err="1">
                <a:solidFill>
                  <a:srgbClr val="79C245"/>
                </a:solidFill>
                <a:latin typeface="Montserrat ExtraBold" panose="00000900000000000000" pitchFamily="2" charset="0"/>
                <a:ea typeface="微软雅黑"/>
                <a:sym typeface="微软雅黑"/>
              </a:rPr>
              <a:t>phá</a:t>
            </a:r>
            <a:endParaRPr lang="zh-CN" altLang="en-US" sz="8800" dirty="0">
              <a:solidFill>
                <a:srgbClr val="79C245"/>
              </a:solidFill>
              <a:latin typeface="Montserrat ExtraBold" panose="00000900000000000000" pitchFamily="2" charset="0"/>
              <a:ea typeface="微软雅黑"/>
              <a:sym typeface="微软雅黑"/>
            </a:endParaRPr>
          </a:p>
        </p:txBody>
      </p:sp>
      <p:pic>
        <p:nvPicPr>
          <p:cNvPr id="13" name="1">
            <a:extLst>
              <a:ext uri="{FF2B5EF4-FFF2-40B4-BE49-F238E27FC236}">
                <a16:creationId xmlns:a16="http://schemas.microsoft.com/office/drawing/2014/main" id="{6E9BFC22-00B8-4DEA-9521-049992E540E7}"/>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1" y="-1"/>
            <a:ext cx="4355558" cy="2651501"/>
          </a:xfrm>
          <a:prstGeom prst="rect">
            <a:avLst/>
          </a:prstGeom>
        </p:spPr>
      </p:pic>
    </p:spTree>
    <p:extLst>
      <p:ext uri="{BB962C8B-B14F-4D97-AF65-F5344CB8AC3E}">
        <p14:creationId xmlns:p14="http://schemas.microsoft.com/office/powerpoint/2010/main" val="243890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54475"/>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7"/>
          <p:cNvSpPr txBox="1"/>
          <p:nvPr/>
        </p:nvSpPr>
        <p:spPr>
          <a:xfrm>
            <a:off x="3840163" y="2501900"/>
            <a:ext cx="2447925" cy="434975"/>
          </a:xfrm>
          <a:prstGeom prst="rect">
            <a:avLst/>
          </a:prstGeom>
          <a:noFill/>
        </p:spPr>
        <p:txBody>
          <a:bodyPr lIns="0" tIns="0" rIns="0" bIns="0"/>
          <a:lstStyle/>
          <a:p>
            <a:pPr algn="ctr">
              <a:defRPr/>
            </a:pPr>
            <a:endParaRPr lang="en-US" sz="48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1388" y="4054475"/>
            <a:ext cx="34988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3" y="0"/>
            <a:ext cx="2096378" cy="2268995"/>
          </a:xfrm>
          <a:prstGeom prst="rect">
            <a:avLst/>
          </a:prstGeom>
        </p:spPr>
      </p:pic>
      <p:pic>
        <p:nvPicPr>
          <p:cNvPr id="9"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5542" y="214581"/>
            <a:ext cx="1694696" cy="2161906"/>
          </a:xfrm>
          <a:prstGeom prst="rect">
            <a:avLst/>
          </a:prstGeom>
        </p:spPr>
      </p:pic>
      <p:sp>
        <p:nvSpPr>
          <p:cNvPr id="11" name="Rectangle 35">
            <a:extLst>
              <a:ext uri="{FF2B5EF4-FFF2-40B4-BE49-F238E27FC236}">
                <a16:creationId xmlns:a16="http://schemas.microsoft.com/office/drawing/2014/main" id="{D5D0AC8C-BF66-45B2-BB6B-9C2C46E196A7}"/>
              </a:ext>
            </a:extLst>
          </p:cNvPr>
          <p:cNvSpPr>
            <a:spLocks noChangeArrowheads="1"/>
          </p:cNvSpPr>
          <p:nvPr/>
        </p:nvSpPr>
        <p:spPr bwMode="auto">
          <a:xfrm>
            <a:off x="4730396" y="1006094"/>
            <a:ext cx="3115382" cy="9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008" tIns="32004" rIns="64008" bIns="3200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6000" b="1" dirty="0">
                <a:solidFill>
                  <a:schemeClr val="accent6">
                    <a:lumMod val="50000"/>
                  </a:schemeClr>
                </a:solidFill>
                <a:latin typeface="Times New Roman" panose="02020603050405020304" pitchFamily="18" charset="0"/>
                <a:ea typeface="Arial Unicode MS" pitchFamily="34" charset="-128"/>
              </a:rPr>
              <a:t> TOÁN</a:t>
            </a:r>
            <a:r>
              <a:rPr lang="en-US" altLang="en-US" sz="6000" dirty="0">
                <a:solidFill>
                  <a:schemeClr val="accent6">
                    <a:lumMod val="50000"/>
                  </a:schemeClr>
                </a:solidFill>
                <a:latin typeface="Times New Roman" panose="02020603050405020304" pitchFamily="18" charset="0"/>
                <a:ea typeface="Arial Unicode MS" pitchFamily="34" charset="-128"/>
              </a:rPr>
              <a:t>  </a:t>
            </a:r>
          </a:p>
        </p:txBody>
      </p:sp>
      <p:sp>
        <p:nvSpPr>
          <p:cNvPr id="3" name="Hộp Văn bản 2">
            <a:extLst>
              <a:ext uri="{FF2B5EF4-FFF2-40B4-BE49-F238E27FC236}">
                <a16:creationId xmlns:a16="http://schemas.microsoft.com/office/drawing/2014/main" id="{FD98B41B-F210-49E9-9943-E5934F01B1BE}"/>
              </a:ext>
            </a:extLst>
          </p:cNvPr>
          <p:cNvSpPr txBox="1"/>
          <p:nvPr/>
        </p:nvSpPr>
        <p:spPr>
          <a:xfrm>
            <a:off x="3190039" y="1994057"/>
            <a:ext cx="6348755" cy="1200329"/>
          </a:xfrm>
          <a:prstGeom prst="rect">
            <a:avLst/>
          </a:prstGeom>
          <a:noFill/>
        </p:spPr>
        <p:txBody>
          <a:bodyPr wrap="square" rtlCol="0">
            <a:spAutoFit/>
          </a:bodyPr>
          <a:lstStyle/>
          <a:p>
            <a:r>
              <a:rPr lang="en-US" altLang="en-US" sz="7200" b="1" dirty="0">
                <a:solidFill>
                  <a:srgbClr val="FF0000"/>
                </a:solidFill>
                <a:latin typeface="Times New Roman" panose="02020603050405020304" pitchFamily="18" charset="0"/>
              </a:rPr>
              <a:t>HÌNH THANG</a:t>
            </a:r>
            <a:endParaRPr lang="en-US" altLang="en-US" sz="7200" b="1" i="1" dirty="0">
              <a:solidFill>
                <a:srgbClr val="FF0000"/>
              </a:solidFill>
              <a:latin typeface="Times New Roman" panose="02020603050405020304" pitchFamily="18" charset="0"/>
              <a:cs typeface="Times New Roman" panose="02020603050405020304" pitchFamily="18" charset="0"/>
            </a:endParaRPr>
          </a:p>
        </p:txBody>
      </p:sp>
      <p:sp>
        <p:nvSpPr>
          <p:cNvPr id="13" name="Rectangle 35">
            <a:extLst>
              <a:ext uri="{FF2B5EF4-FFF2-40B4-BE49-F238E27FC236}">
                <a16:creationId xmlns:a16="http://schemas.microsoft.com/office/drawing/2014/main" id="{37EFDB89-327C-4780-9FB1-038A7F1CD030}"/>
              </a:ext>
            </a:extLst>
          </p:cNvPr>
          <p:cNvSpPr>
            <a:spLocks noChangeArrowheads="1"/>
          </p:cNvSpPr>
          <p:nvPr/>
        </p:nvSpPr>
        <p:spPr bwMode="auto">
          <a:xfrm>
            <a:off x="4730396" y="3591777"/>
            <a:ext cx="3115382" cy="6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008" tIns="32004" rIns="64008" bIns="3200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dirty="0">
                <a:solidFill>
                  <a:srgbClr val="0B19C8"/>
                </a:solidFill>
                <a:latin typeface="Times New Roman" panose="02020603050405020304" pitchFamily="18" charset="0"/>
                <a:ea typeface="Arial Unicode MS" pitchFamily="34" charset="-128"/>
              </a:rPr>
              <a:t>Trang: 91</a:t>
            </a:r>
            <a:r>
              <a:rPr lang="en-US" altLang="en-US" sz="4000" dirty="0">
                <a:solidFill>
                  <a:srgbClr val="0B19C8"/>
                </a:solidFill>
                <a:latin typeface="Times New Roman" panose="02020603050405020304" pitchFamily="18" charset="0"/>
                <a:ea typeface="Arial Unicode MS" pitchFamily="34" charset="-128"/>
              </a:rPr>
              <a:t>  </a:t>
            </a:r>
          </a:p>
        </p:txBody>
      </p:sp>
      <p:grpSp>
        <p:nvGrpSpPr>
          <p:cNvPr id="10" name="Group 63">
            <a:extLst>
              <a:ext uri="{FF2B5EF4-FFF2-40B4-BE49-F238E27FC236}">
                <a16:creationId xmlns:a16="http://schemas.microsoft.com/office/drawing/2014/main" id="{CBCE6A78-6093-4928-90C1-ED7366106AEA}"/>
              </a:ext>
            </a:extLst>
          </p:cNvPr>
          <p:cNvGrpSpPr>
            <a:grpSpLocks/>
          </p:cNvGrpSpPr>
          <p:nvPr/>
        </p:nvGrpSpPr>
        <p:grpSpPr bwMode="auto">
          <a:xfrm>
            <a:off x="1403130" y="1405720"/>
            <a:ext cx="1949355" cy="3413274"/>
            <a:chOff x="336" y="1824"/>
            <a:chExt cx="576" cy="1830"/>
          </a:xfrm>
        </p:grpSpPr>
        <p:sp>
          <p:nvSpPr>
            <p:cNvPr id="12" name="Line 56">
              <a:extLst>
                <a:ext uri="{FF2B5EF4-FFF2-40B4-BE49-F238E27FC236}">
                  <a16:creationId xmlns:a16="http://schemas.microsoft.com/office/drawing/2014/main" id="{B81B524B-4B6D-420F-85AA-1E45654FDBA0}"/>
                </a:ext>
              </a:extLst>
            </p:cNvPr>
            <p:cNvSpPr>
              <a:spLocks noChangeShapeType="1"/>
            </p:cNvSpPr>
            <p:nvPr/>
          </p:nvSpPr>
          <p:spPr bwMode="auto">
            <a:xfrm>
              <a:off x="816" y="1824"/>
              <a:ext cx="96" cy="1824"/>
            </a:xfrm>
            <a:prstGeom prst="line">
              <a:avLst/>
            </a:prstGeom>
            <a:noFill/>
            <a:ln w="57150" cmpd="thickThin">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 name="Line 57">
              <a:extLst>
                <a:ext uri="{FF2B5EF4-FFF2-40B4-BE49-F238E27FC236}">
                  <a16:creationId xmlns:a16="http://schemas.microsoft.com/office/drawing/2014/main" id="{66B09B8E-CD54-43EE-AED4-78ED6E92F737}"/>
                </a:ext>
              </a:extLst>
            </p:cNvPr>
            <p:cNvSpPr>
              <a:spLocks noChangeShapeType="1"/>
            </p:cNvSpPr>
            <p:nvPr/>
          </p:nvSpPr>
          <p:spPr bwMode="auto">
            <a:xfrm flipH="1">
              <a:off x="336" y="1830"/>
              <a:ext cx="96" cy="1824"/>
            </a:xfrm>
            <a:prstGeom prst="line">
              <a:avLst/>
            </a:prstGeom>
            <a:noFill/>
            <a:ln w="57150" cmpd="thickThin">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5" name="Line 58">
              <a:extLst>
                <a:ext uri="{FF2B5EF4-FFF2-40B4-BE49-F238E27FC236}">
                  <a16:creationId xmlns:a16="http://schemas.microsoft.com/office/drawing/2014/main" id="{C392A90E-BFBF-4754-9B0E-CFC5A8B17F70}"/>
                </a:ext>
              </a:extLst>
            </p:cNvPr>
            <p:cNvSpPr>
              <a:spLocks noChangeShapeType="1"/>
            </p:cNvSpPr>
            <p:nvPr/>
          </p:nvSpPr>
          <p:spPr bwMode="auto">
            <a:xfrm>
              <a:off x="336" y="3324"/>
              <a:ext cx="576" cy="0"/>
            </a:xfrm>
            <a:prstGeom prst="line">
              <a:avLst/>
            </a:prstGeom>
            <a:noFill/>
            <a:ln w="57150" cmpd="thickThin">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6" name="Line 59">
              <a:extLst>
                <a:ext uri="{FF2B5EF4-FFF2-40B4-BE49-F238E27FC236}">
                  <a16:creationId xmlns:a16="http://schemas.microsoft.com/office/drawing/2014/main" id="{0BFEBE62-294B-43E0-91CC-80A2E997F384}"/>
                </a:ext>
              </a:extLst>
            </p:cNvPr>
            <p:cNvSpPr>
              <a:spLocks noChangeShapeType="1"/>
            </p:cNvSpPr>
            <p:nvPr/>
          </p:nvSpPr>
          <p:spPr bwMode="auto">
            <a:xfrm>
              <a:off x="384" y="2994"/>
              <a:ext cx="481" cy="0"/>
            </a:xfrm>
            <a:prstGeom prst="line">
              <a:avLst/>
            </a:prstGeom>
            <a:noFill/>
            <a:ln w="57150" cmpd="thickThin">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7" name="Line 60">
              <a:extLst>
                <a:ext uri="{FF2B5EF4-FFF2-40B4-BE49-F238E27FC236}">
                  <a16:creationId xmlns:a16="http://schemas.microsoft.com/office/drawing/2014/main" id="{C7194EF0-9E7D-4992-B8BE-906E559BED60}"/>
                </a:ext>
              </a:extLst>
            </p:cNvPr>
            <p:cNvSpPr>
              <a:spLocks noChangeShapeType="1"/>
            </p:cNvSpPr>
            <p:nvPr/>
          </p:nvSpPr>
          <p:spPr bwMode="auto">
            <a:xfrm>
              <a:off x="384" y="2712"/>
              <a:ext cx="481" cy="0"/>
            </a:xfrm>
            <a:prstGeom prst="line">
              <a:avLst/>
            </a:prstGeom>
            <a:noFill/>
            <a:ln w="57150" cmpd="thickThin">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8" name="Line 61">
              <a:extLst>
                <a:ext uri="{FF2B5EF4-FFF2-40B4-BE49-F238E27FC236}">
                  <a16:creationId xmlns:a16="http://schemas.microsoft.com/office/drawing/2014/main" id="{DDF3D204-9CF1-48FF-8586-B800F02478E5}"/>
                </a:ext>
              </a:extLst>
            </p:cNvPr>
            <p:cNvSpPr>
              <a:spLocks noChangeShapeType="1"/>
            </p:cNvSpPr>
            <p:nvPr/>
          </p:nvSpPr>
          <p:spPr bwMode="auto">
            <a:xfrm flipV="1">
              <a:off x="411" y="2425"/>
              <a:ext cx="433" cy="5"/>
            </a:xfrm>
            <a:prstGeom prst="line">
              <a:avLst/>
            </a:prstGeom>
            <a:noFill/>
            <a:ln w="57150" cmpd="thickThin">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 name="Line 62">
              <a:extLst>
                <a:ext uri="{FF2B5EF4-FFF2-40B4-BE49-F238E27FC236}">
                  <a16:creationId xmlns:a16="http://schemas.microsoft.com/office/drawing/2014/main" id="{A55D0ECE-FF43-4595-AA69-105B81FB1D75}"/>
                </a:ext>
              </a:extLst>
            </p:cNvPr>
            <p:cNvSpPr>
              <a:spLocks noChangeShapeType="1"/>
            </p:cNvSpPr>
            <p:nvPr/>
          </p:nvSpPr>
          <p:spPr bwMode="auto">
            <a:xfrm>
              <a:off x="432" y="2148"/>
              <a:ext cx="384" cy="0"/>
            </a:xfrm>
            <a:prstGeom prst="line">
              <a:avLst/>
            </a:prstGeom>
            <a:noFill/>
            <a:ln w="57150" cmpd="thickThin">
              <a:solidFill>
                <a:srgbClr val="0000CC"/>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129245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randombar(horizontal)">
                                      <p:cBhvr>
                                        <p:cTn id="20" dur="500"/>
                                        <p:tgtEl>
                                          <p:spTgt spid="32"/>
                                        </p:tgtEl>
                                      </p:cBhvr>
                                    </p:animEffect>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435">
                                          <p:stCondLst>
                                            <p:cond delay="0"/>
                                          </p:stCondLst>
                                        </p:cTn>
                                        <p:tgtEl>
                                          <p:spTgt spid="8"/>
                                        </p:tgtEl>
                                      </p:cBhvr>
                                    </p:animEffect>
                                    <p:anim calcmode="lin" valueType="num">
                                      <p:cBhvr>
                                        <p:cTn id="24"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29" dur="20">
                                          <p:stCondLst>
                                            <p:cond delay="487"/>
                                          </p:stCondLst>
                                        </p:cTn>
                                        <p:tgtEl>
                                          <p:spTgt spid="8"/>
                                        </p:tgtEl>
                                      </p:cBhvr>
                                      <p:to x="100000" y="60000"/>
                                    </p:animScale>
                                    <p:animScale>
                                      <p:cBhvr>
                                        <p:cTn id="30" dur="124" decel="50000">
                                          <p:stCondLst>
                                            <p:cond delay="507"/>
                                          </p:stCondLst>
                                        </p:cTn>
                                        <p:tgtEl>
                                          <p:spTgt spid="8"/>
                                        </p:tgtEl>
                                      </p:cBhvr>
                                      <p:to x="100000" y="100000"/>
                                    </p:animScale>
                                    <p:animScale>
                                      <p:cBhvr>
                                        <p:cTn id="31" dur="20">
                                          <p:stCondLst>
                                            <p:cond delay="984"/>
                                          </p:stCondLst>
                                        </p:cTn>
                                        <p:tgtEl>
                                          <p:spTgt spid="8"/>
                                        </p:tgtEl>
                                      </p:cBhvr>
                                      <p:to x="100000" y="80000"/>
                                    </p:animScale>
                                    <p:animScale>
                                      <p:cBhvr>
                                        <p:cTn id="32" dur="124" decel="50000">
                                          <p:stCondLst>
                                            <p:cond delay="1004"/>
                                          </p:stCondLst>
                                        </p:cTn>
                                        <p:tgtEl>
                                          <p:spTgt spid="8"/>
                                        </p:tgtEl>
                                      </p:cBhvr>
                                      <p:to x="100000" y="100000"/>
                                    </p:animScale>
                                    <p:animScale>
                                      <p:cBhvr>
                                        <p:cTn id="33" dur="20">
                                          <p:stCondLst>
                                            <p:cond delay="1231"/>
                                          </p:stCondLst>
                                        </p:cTn>
                                        <p:tgtEl>
                                          <p:spTgt spid="8"/>
                                        </p:tgtEl>
                                      </p:cBhvr>
                                      <p:to x="100000" y="90000"/>
                                    </p:animScale>
                                    <p:animScale>
                                      <p:cBhvr>
                                        <p:cTn id="34" dur="124" decel="50000">
                                          <p:stCondLst>
                                            <p:cond delay="1251"/>
                                          </p:stCondLst>
                                        </p:cTn>
                                        <p:tgtEl>
                                          <p:spTgt spid="8"/>
                                        </p:tgtEl>
                                      </p:cBhvr>
                                      <p:to x="100000" y="100000"/>
                                    </p:animScale>
                                    <p:animScale>
                                      <p:cBhvr>
                                        <p:cTn id="35" dur="20">
                                          <p:stCondLst>
                                            <p:cond delay="1356"/>
                                          </p:stCondLst>
                                        </p:cTn>
                                        <p:tgtEl>
                                          <p:spTgt spid="8"/>
                                        </p:tgtEl>
                                      </p:cBhvr>
                                      <p:to x="100000" y="95000"/>
                                    </p:animScale>
                                    <p:animScale>
                                      <p:cBhvr>
                                        <p:cTn id="36" dur="124" decel="50000">
                                          <p:stCondLst>
                                            <p:cond delay="1376"/>
                                          </p:stCondLst>
                                        </p:cTn>
                                        <p:tgtEl>
                                          <p:spTgt spid="8"/>
                                        </p:tgtEl>
                                      </p:cBhvr>
                                      <p:to x="100000" y="100000"/>
                                    </p:animScale>
                                  </p:childTnLst>
                                </p:cTn>
                              </p:par>
                              <p:par>
                                <p:cTn id="37" presetID="42"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nodeType="clickEffect">
                                  <p:stCondLst>
                                    <p:cond delay="0"/>
                                  </p:stCondLst>
                                  <p:childTnLst>
                                    <p:animEffect transition="out" filter="blinds(horizontal)">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a:extLst>
              <a:ext uri="{FF2B5EF4-FFF2-40B4-BE49-F238E27FC236}">
                <a16:creationId xmlns:a16="http://schemas.microsoft.com/office/drawing/2014/main" id="{983ADEC4-0460-472A-80AE-CD5C2355F0B8}"/>
              </a:ext>
            </a:extLst>
          </p:cNvPr>
          <p:cNvSpPr txBox="1">
            <a:spLocks noChangeArrowheads="1"/>
          </p:cNvSpPr>
          <p:nvPr/>
        </p:nvSpPr>
        <p:spPr bwMode="auto">
          <a:xfrm>
            <a:off x="5638165" y="544272"/>
            <a:ext cx="9156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solidFill>
                  <a:srgbClr val="0B19C8"/>
                </a:solidFill>
                <a:latin typeface="Times New Roman" panose="02020603050405020304" pitchFamily="18" charset="0"/>
              </a:rPr>
              <a:t>Đáy</a:t>
            </a:r>
            <a:endParaRPr lang="en-US" altLang="en-US" sz="2800" b="1" dirty="0">
              <a:solidFill>
                <a:srgbClr val="0B19C8"/>
              </a:solidFill>
              <a:latin typeface="Times New Roman" panose="02020603050405020304" pitchFamily="18" charset="0"/>
            </a:endParaRPr>
          </a:p>
        </p:txBody>
      </p:sp>
      <p:sp>
        <p:nvSpPr>
          <p:cNvPr id="15" name="Text Box 15">
            <a:extLst>
              <a:ext uri="{FF2B5EF4-FFF2-40B4-BE49-F238E27FC236}">
                <a16:creationId xmlns:a16="http://schemas.microsoft.com/office/drawing/2014/main" id="{02B8533A-6588-4B35-A171-A9DDDE299146}"/>
              </a:ext>
            </a:extLst>
          </p:cNvPr>
          <p:cNvSpPr txBox="1">
            <a:spLocks noChangeArrowheads="1"/>
          </p:cNvSpPr>
          <p:nvPr/>
        </p:nvSpPr>
        <p:spPr bwMode="auto">
          <a:xfrm>
            <a:off x="5473262" y="2898674"/>
            <a:ext cx="9156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B19C8"/>
                </a:solidFill>
                <a:latin typeface="Times New Roman" panose="02020603050405020304" pitchFamily="18" charset="0"/>
              </a:rPr>
              <a:t>Đáy</a:t>
            </a:r>
          </a:p>
        </p:txBody>
      </p:sp>
      <p:sp>
        <p:nvSpPr>
          <p:cNvPr id="16" name="Text Box 16">
            <a:extLst>
              <a:ext uri="{FF2B5EF4-FFF2-40B4-BE49-F238E27FC236}">
                <a16:creationId xmlns:a16="http://schemas.microsoft.com/office/drawing/2014/main" id="{CB23DCCE-8FD9-4664-AE44-F5D90136C95E}"/>
              </a:ext>
            </a:extLst>
          </p:cNvPr>
          <p:cNvSpPr txBox="1">
            <a:spLocks noChangeArrowheads="1"/>
          </p:cNvSpPr>
          <p:nvPr/>
        </p:nvSpPr>
        <p:spPr bwMode="auto">
          <a:xfrm>
            <a:off x="8036692" y="1675977"/>
            <a:ext cx="20810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rPr>
              <a:t>Cạnh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bên</a:t>
            </a:r>
            <a:endParaRPr lang="en-US" altLang="en-US" sz="2800" b="1" dirty="0">
              <a:solidFill>
                <a:srgbClr val="0000FF"/>
              </a:solidFill>
              <a:latin typeface="Times New Roman" panose="02020603050405020304" pitchFamily="18" charset="0"/>
            </a:endParaRPr>
          </a:p>
        </p:txBody>
      </p:sp>
      <p:sp>
        <p:nvSpPr>
          <p:cNvPr id="17" name="Text Box 17">
            <a:extLst>
              <a:ext uri="{FF2B5EF4-FFF2-40B4-BE49-F238E27FC236}">
                <a16:creationId xmlns:a16="http://schemas.microsoft.com/office/drawing/2014/main" id="{E2E97B49-3964-4607-A73E-D952DA5DB7C1}"/>
              </a:ext>
            </a:extLst>
          </p:cNvPr>
          <p:cNvSpPr txBox="1">
            <a:spLocks noChangeArrowheads="1"/>
          </p:cNvSpPr>
          <p:nvPr/>
        </p:nvSpPr>
        <p:spPr bwMode="auto">
          <a:xfrm>
            <a:off x="2730062" y="1755674"/>
            <a:ext cx="20637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rPr>
              <a:t>Cạnh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bên</a:t>
            </a:r>
            <a:endParaRPr lang="en-US" altLang="en-US" sz="2800" b="1" dirty="0">
              <a:solidFill>
                <a:srgbClr val="0000FF"/>
              </a:solidFill>
              <a:latin typeface="Times New Roman" panose="02020603050405020304" pitchFamily="18" charset="0"/>
            </a:endParaRPr>
          </a:p>
        </p:txBody>
      </p:sp>
      <p:sp>
        <p:nvSpPr>
          <p:cNvPr id="18" name="Text Box 21">
            <a:extLst>
              <a:ext uri="{FF2B5EF4-FFF2-40B4-BE49-F238E27FC236}">
                <a16:creationId xmlns:a16="http://schemas.microsoft.com/office/drawing/2014/main" id="{DE2AF663-2F8D-4AEA-9DA6-621AAFBE0CEC}"/>
              </a:ext>
            </a:extLst>
          </p:cNvPr>
          <p:cNvSpPr txBox="1">
            <a:spLocks noChangeArrowheads="1"/>
          </p:cNvSpPr>
          <p:nvPr/>
        </p:nvSpPr>
        <p:spPr bwMode="auto">
          <a:xfrm>
            <a:off x="1909339" y="4506662"/>
            <a:ext cx="100937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err="1">
                <a:solidFill>
                  <a:srgbClr val="FF0000"/>
                </a:solidFill>
                <a:latin typeface="Times New Roman" panose="02020603050405020304" pitchFamily="18" charset="0"/>
              </a:rPr>
              <a:t>Hình</a:t>
            </a:r>
            <a:r>
              <a:rPr lang="en-US" altLang="en-US" sz="3600" b="1" dirty="0">
                <a:solidFill>
                  <a:srgbClr val="FF0000"/>
                </a:solidFill>
                <a:latin typeface="Times New Roman" panose="02020603050405020304" pitchFamily="18" charset="0"/>
              </a:rPr>
              <a:t> thang </a:t>
            </a:r>
            <a:r>
              <a:rPr lang="en-US" altLang="en-US" sz="3600" b="1" dirty="0" err="1">
                <a:solidFill>
                  <a:srgbClr val="FF0000"/>
                </a:solidFill>
                <a:latin typeface="Times New Roman" panose="02020603050405020304" pitchFamily="18" charset="0"/>
              </a:rPr>
              <a:t>có</a:t>
            </a:r>
            <a:r>
              <a:rPr lang="en-US" altLang="en-US" sz="3600" b="1" dirty="0">
                <a:solidFill>
                  <a:srgbClr val="FF0000"/>
                </a:solidFill>
                <a:latin typeface="Times New Roman" panose="02020603050405020304" pitchFamily="18" charset="0"/>
              </a:rPr>
              <a:t>:</a:t>
            </a:r>
          </a:p>
          <a:p>
            <a:pPr eaLnBrk="1" hangingPunct="1">
              <a:spcBef>
                <a:spcPct val="0"/>
              </a:spcBef>
              <a:buFontTx/>
              <a:buNone/>
            </a:pPr>
            <a:r>
              <a:rPr lang="en-US" altLang="en-US" sz="3600" b="1" dirty="0">
                <a:solidFill>
                  <a:srgbClr val="FF0000"/>
                </a:solidFill>
                <a:latin typeface="Times New Roman" panose="02020603050405020304" pitchFamily="18" charset="0"/>
              </a:rPr>
              <a:t>+ Hai </a:t>
            </a:r>
            <a:r>
              <a:rPr lang="en-US" altLang="en-US" sz="3600" b="1" dirty="0" err="1">
                <a:solidFill>
                  <a:srgbClr val="FF0000"/>
                </a:solidFill>
                <a:latin typeface="Times New Roman" panose="02020603050405020304" pitchFamily="18" charset="0"/>
              </a:rPr>
              <a:t>cạnh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đáy</a:t>
            </a:r>
            <a:endParaRPr lang="en-US" altLang="en-US" sz="3600" b="1" dirty="0">
              <a:solidFill>
                <a:srgbClr val="FF0000"/>
              </a:solidFill>
              <a:latin typeface="Times New Roman" panose="02020603050405020304" pitchFamily="18" charset="0"/>
            </a:endParaRPr>
          </a:p>
        </p:txBody>
      </p:sp>
      <p:sp>
        <p:nvSpPr>
          <p:cNvPr id="19" name="Text Box 22">
            <a:extLst>
              <a:ext uri="{FF2B5EF4-FFF2-40B4-BE49-F238E27FC236}">
                <a16:creationId xmlns:a16="http://schemas.microsoft.com/office/drawing/2014/main" id="{18DFAB26-08C6-4C08-8E91-3FBEC7BFDC79}"/>
              </a:ext>
            </a:extLst>
          </p:cNvPr>
          <p:cNvSpPr txBox="1">
            <a:spLocks noChangeArrowheads="1"/>
          </p:cNvSpPr>
          <p:nvPr/>
        </p:nvSpPr>
        <p:spPr bwMode="auto">
          <a:xfrm>
            <a:off x="1535891" y="3764296"/>
            <a:ext cx="112289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err="1">
                <a:latin typeface="Times New Roman" panose="02020603050405020304" pitchFamily="18" charset="0"/>
              </a:rPr>
              <a:t>Hình</a:t>
            </a:r>
            <a:r>
              <a:rPr lang="en-US" altLang="en-US" b="1" dirty="0">
                <a:latin typeface="Times New Roman" panose="02020603050405020304" pitchFamily="18" charset="0"/>
              </a:rPr>
              <a:t> </a:t>
            </a:r>
            <a:r>
              <a:rPr lang="en-US" altLang="en-US" b="1" dirty="0" err="1">
                <a:latin typeface="Times New Roman" panose="02020603050405020304" pitchFamily="18" charset="0"/>
              </a:rPr>
              <a:t>thang</a:t>
            </a:r>
            <a:r>
              <a:rPr lang="en-US" altLang="en-US" b="1" dirty="0">
                <a:latin typeface="Times New Roman" panose="02020603050405020304" pitchFamily="18" charset="0"/>
              </a:rPr>
              <a:t> </a:t>
            </a:r>
            <a:r>
              <a:rPr lang="en-US" altLang="en-US" b="1" dirty="0" err="1">
                <a:latin typeface="Times New Roman" panose="02020603050405020304" pitchFamily="18" charset="0"/>
              </a:rPr>
              <a:t>có</a:t>
            </a:r>
            <a:r>
              <a:rPr lang="en-US" altLang="en-US" b="1" dirty="0">
                <a:latin typeface="Times New Roman" panose="02020603050405020304" pitchFamily="18" charset="0"/>
              </a:rPr>
              <a:t> </a:t>
            </a:r>
            <a:r>
              <a:rPr lang="en-US" altLang="en-US" b="1" dirty="0" err="1">
                <a:latin typeface="Times New Roman" panose="02020603050405020304" pitchFamily="18" charset="0"/>
              </a:rPr>
              <a:t>một</a:t>
            </a:r>
            <a:r>
              <a:rPr lang="en-US" altLang="en-US" b="1" dirty="0">
                <a:latin typeface="Times New Roman" panose="02020603050405020304" pitchFamily="18" charset="0"/>
              </a:rPr>
              <a:t> </a:t>
            </a:r>
            <a:r>
              <a:rPr lang="en-US" altLang="en-US" b="1" dirty="0" err="1">
                <a:latin typeface="Times New Roman" panose="02020603050405020304" pitchFamily="18" charset="0"/>
              </a:rPr>
              <a:t>cặp</a:t>
            </a:r>
            <a:r>
              <a:rPr lang="en-US" altLang="en-US" b="1" dirty="0">
                <a:latin typeface="Times New Roman" panose="02020603050405020304" pitchFamily="18" charset="0"/>
              </a:rPr>
              <a:t> </a:t>
            </a:r>
            <a:r>
              <a:rPr lang="en-US" altLang="en-US" b="1" dirty="0" err="1">
                <a:latin typeface="Times New Roman" panose="02020603050405020304" pitchFamily="18" charset="0"/>
              </a:rPr>
              <a:t>cạnh</a:t>
            </a:r>
            <a:r>
              <a:rPr lang="en-US" altLang="en-US" b="1" dirty="0">
                <a:latin typeface="Times New Roman" panose="02020603050405020304" pitchFamily="18" charset="0"/>
              </a:rPr>
              <a:t> </a:t>
            </a:r>
            <a:r>
              <a:rPr lang="en-US" altLang="en-US" b="1" dirty="0" err="1">
                <a:latin typeface="Times New Roman" panose="02020603050405020304" pitchFamily="18" charset="0"/>
              </a:rPr>
              <a:t>đối</a:t>
            </a:r>
            <a:r>
              <a:rPr lang="en-US" altLang="en-US" b="1" dirty="0">
                <a:latin typeface="Times New Roman" panose="02020603050405020304" pitchFamily="18" charset="0"/>
              </a:rPr>
              <a:t> </a:t>
            </a:r>
            <a:r>
              <a:rPr lang="en-US" altLang="en-US" b="1" dirty="0" err="1">
                <a:latin typeface="Times New Roman" panose="02020603050405020304" pitchFamily="18" charset="0"/>
              </a:rPr>
              <a:t>diện</a:t>
            </a:r>
            <a:r>
              <a:rPr lang="en-US" altLang="en-US" b="1" dirty="0">
                <a:latin typeface="Times New Roman" panose="02020603050405020304" pitchFamily="18" charset="0"/>
              </a:rPr>
              <a:t> song </a:t>
            </a:r>
            <a:r>
              <a:rPr lang="en-US" altLang="en-US" b="1" dirty="0" err="1">
                <a:latin typeface="Times New Roman" panose="02020603050405020304" pitchFamily="18" charset="0"/>
              </a:rPr>
              <a:t>song</a:t>
            </a:r>
            <a:r>
              <a:rPr lang="en-US" altLang="en-US" b="1" dirty="0">
                <a:latin typeface="Times New Roman" panose="02020603050405020304" pitchFamily="18" charset="0"/>
              </a:rPr>
              <a:t>.</a:t>
            </a:r>
          </a:p>
        </p:txBody>
      </p:sp>
      <p:grpSp>
        <p:nvGrpSpPr>
          <p:cNvPr id="20" name="Group 27">
            <a:extLst>
              <a:ext uri="{FF2B5EF4-FFF2-40B4-BE49-F238E27FC236}">
                <a16:creationId xmlns:a16="http://schemas.microsoft.com/office/drawing/2014/main" id="{762F0FC4-7FE0-47BA-854A-FF2C5B4B0DD5}"/>
              </a:ext>
            </a:extLst>
          </p:cNvPr>
          <p:cNvGrpSpPr>
            <a:grpSpLocks/>
          </p:cNvGrpSpPr>
          <p:nvPr/>
        </p:nvGrpSpPr>
        <p:grpSpPr bwMode="auto">
          <a:xfrm>
            <a:off x="3614299" y="704193"/>
            <a:ext cx="5256431" cy="2521224"/>
            <a:chOff x="1561" y="711"/>
            <a:chExt cx="3031" cy="1127"/>
          </a:xfrm>
        </p:grpSpPr>
        <p:grpSp>
          <p:nvGrpSpPr>
            <p:cNvPr id="21" name="Group 28">
              <a:extLst>
                <a:ext uri="{FF2B5EF4-FFF2-40B4-BE49-F238E27FC236}">
                  <a16:creationId xmlns:a16="http://schemas.microsoft.com/office/drawing/2014/main" id="{AE4EA3CB-2D42-43B3-BC2A-51970E87E885}"/>
                </a:ext>
              </a:extLst>
            </p:cNvPr>
            <p:cNvGrpSpPr>
              <a:grpSpLocks/>
            </p:cNvGrpSpPr>
            <p:nvPr/>
          </p:nvGrpSpPr>
          <p:grpSpPr bwMode="auto">
            <a:xfrm>
              <a:off x="1920" y="864"/>
              <a:ext cx="2352" cy="864"/>
              <a:chOff x="1920" y="864"/>
              <a:chExt cx="2352" cy="864"/>
            </a:xfrm>
          </p:grpSpPr>
          <p:sp>
            <p:nvSpPr>
              <p:cNvPr id="26" name="Line 29">
                <a:extLst>
                  <a:ext uri="{FF2B5EF4-FFF2-40B4-BE49-F238E27FC236}">
                    <a16:creationId xmlns:a16="http://schemas.microsoft.com/office/drawing/2014/main" id="{20DF5264-2A4B-43AE-8411-7E49F1CF3304}"/>
                  </a:ext>
                </a:extLst>
              </p:cNvPr>
              <p:cNvSpPr>
                <a:spLocks noChangeShapeType="1"/>
              </p:cNvSpPr>
              <p:nvPr/>
            </p:nvSpPr>
            <p:spPr bwMode="auto">
              <a:xfrm>
                <a:off x="3600" y="864"/>
                <a:ext cx="672" cy="864"/>
              </a:xfrm>
              <a:prstGeom prst="line">
                <a:avLst/>
              </a:prstGeom>
              <a:noFill/>
              <a:ln w="28575">
                <a:solidFill>
                  <a:srgbClr val="0B19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0">
                <a:extLst>
                  <a:ext uri="{FF2B5EF4-FFF2-40B4-BE49-F238E27FC236}">
                    <a16:creationId xmlns:a16="http://schemas.microsoft.com/office/drawing/2014/main" id="{401BCFA9-0DEE-46F0-B778-72BC03EFA37F}"/>
                  </a:ext>
                </a:extLst>
              </p:cNvPr>
              <p:cNvSpPr>
                <a:spLocks noChangeShapeType="1"/>
              </p:cNvSpPr>
              <p:nvPr/>
            </p:nvSpPr>
            <p:spPr bwMode="auto">
              <a:xfrm>
                <a:off x="1920" y="1728"/>
                <a:ext cx="2352" cy="0"/>
              </a:xfrm>
              <a:prstGeom prst="line">
                <a:avLst/>
              </a:prstGeom>
              <a:noFill/>
              <a:ln w="28575">
                <a:solidFill>
                  <a:srgbClr val="0B19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1">
                <a:extLst>
                  <a:ext uri="{FF2B5EF4-FFF2-40B4-BE49-F238E27FC236}">
                    <a16:creationId xmlns:a16="http://schemas.microsoft.com/office/drawing/2014/main" id="{49916576-5C52-491A-94C2-8D5543643224}"/>
                  </a:ext>
                </a:extLst>
              </p:cNvPr>
              <p:cNvSpPr>
                <a:spLocks noChangeShapeType="1"/>
              </p:cNvSpPr>
              <p:nvPr/>
            </p:nvSpPr>
            <p:spPr bwMode="auto">
              <a:xfrm flipV="1">
                <a:off x="1920" y="864"/>
                <a:ext cx="336" cy="864"/>
              </a:xfrm>
              <a:prstGeom prst="line">
                <a:avLst/>
              </a:prstGeom>
              <a:noFill/>
              <a:ln w="28575">
                <a:solidFill>
                  <a:srgbClr val="0B19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32">
                <a:extLst>
                  <a:ext uri="{FF2B5EF4-FFF2-40B4-BE49-F238E27FC236}">
                    <a16:creationId xmlns:a16="http://schemas.microsoft.com/office/drawing/2014/main" id="{BBA9FDDE-8472-48C3-9068-F57E709FF2AB}"/>
                  </a:ext>
                </a:extLst>
              </p:cNvPr>
              <p:cNvSpPr>
                <a:spLocks noChangeShapeType="1"/>
              </p:cNvSpPr>
              <p:nvPr/>
            </p:nvSpPr>
            <p:spPr bwMode="auto">
              <a:xfrm>
                <a:off x="2256" y="864"/>
                <a:ext cx="1344" cy="0"/>
              </a:xfrm>
              <a:prstGeom prst="line">
                <a:avLst/>
              </a:prstGeom>
              <a:noFill/>
              <a:ln w="28575">
                <a:solidFill>
                  <a:srgbClr val="0B19C8"/>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 name="Text Box 33">
              <a:extLst>
                <a:ext uri="{FF2B5EF4-FFF2-40B4-BE49-F238E27FC236}">
                  <a16:creationId xmlns:a16="http://schemas.microsoft.com/office/drawing/2014/main" id="{DC22DB91-D30B-4321-AEFC-FB79E9048F54}"/>
                </a:ext>
              </a:extLst>
            </p:cNvPr>
            <p:cNvSpPr txBox="1">
              <a:spLocks noChangeArrowheads="1"/>
            </p:cNvSpPr>
            <p:nvPr/>
          </p:nvSpPr>
          <p:spPr bwMode="auto">
            <a:xfrm>
              <a:off x="3621" y="711"/>
              <a:ext cx="2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B19C8"/>
                  </a:solidFill>
                  <a:latin typeface="Times New Roman" panose="02020603050405020304" pitchFamily="18" charset="0"/>
                </a:rPr>
                <a:t>B</a:t>
              </a:r>
              <a:endParaRPr lang="en-US" altLang="en-US" sz="2400" b="1">
                <a:solidFill>
                  <a:srgbClr val="0B19C8"/>
                </a:solidFill>
                <a:latin typeface="Times New Roman" panose="02020603050405020304" pitchFamily="18" charset="0"/>
                <a:cs typeface="Times New Roman" panose="02020603050405020304" pitchFamily="18" charset="0"/>
              </a:endParaRPr>
            </a:p>
          </p:txBody>
        </p:sp>
        <p:sp>
          <p:nvSpPr>
            <p:cNvPr id="23" name="Text Box 34">
              <a:extLst>
                <a:ext uri="{FF2B5EF4-FFF2-40B4-BE49-F238E27FC236}">
                  <a16:creationId xmlns:a16="http://schemas.microsoft.com/office/drawing/2014/main" id="{F6E56C7E-DD78-4859-AAF1-3B8681CB4849}"/>
                </a:ext>
              </a:extLst>
            </p:cNvPr>
            <p:cNvSpPr txBox="1">
              <a:spLocks noChangeArrowheads="1"/>
            </p:cNvSpPr>
            <p:nvPr/>
          </p:nvSpPr>
          <p:spPr bwMode="auto">
            <a:xfrm>
              <a:off x="4335" y="1607"/>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B19C8"/>
                  </a:solidFill>
                  <a:latin typeface="Times New Roman" panose="02020603050405020304" pitchFamily="18" charset="0"/>
                </a:rPr>
                <a:t>C</a:t>
              </a:r>
              <a:endParaRPr lang="en-US" altLang="en-US" sz="2400" b="1">
                <a:solidFill>
                  <a:srgbClr val="0B19C8"/>
                </a:solidFill>
                <a:latin typeface="Times New Roman" panose="02020603050405020304" pitchFamily="18" charset="0"/>
                <a:cs typeface="Times New Roman" panose="02020603050405020304" pitchFamily="18" charset="0"/>
              </a:endParaRPr>
            </a:p>
          </p:txBody>
        </p:sp>
        <p:sp>
          <p:nvSpPr>
            <p:cNvPr id="24" name="Text Box 35">
              <a:extLst>
                <a:ext uri="{FF2B5EF4-FFF2-40B4-BE49-F238E27FC236}">
                  <a16:creationId xmlns:a16="http://schemas.microsoft.com/office/drawing/2014/main" id="{AD34FB02-1EC0-44C8-90F5-30466474855A}"/>
                </a:ext>
              </a:extLst>
            </p:cNvPr>
            <p:cNvSpPr txBox="1">
              <a:spLocks noChangeArrowheads="1"/>
            </p:cNvSpPr>
            <p:nvPr/>
          </p:nvSpPr>
          <p:spPr bwMode="auto">
            <a:xfrm>
              <a:off x="1897" y="748"/>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B19C8"/>
                  </a:solidFill>
                  <a:latin typeface="Times New Roman" panose="02020603050405020304" pitchFamily="18" charset="0"/>
                </a:rPr>
                <a:t>A</a:t>
              </a:r>
              <a:endParaRPr lang="en-US" altLang="en-US" sz="2400" b="1">
                <a:solidFill>
                  <a:srgbClr val="0B19C8"/>
                </a:solidFill>
                <a:latin typeface="Times New Roman" panose="02020603050405020304" pitchFamily="18" charset="0"/>
                <a:cs typeface="Times New Roman" panose="02020603050405020304" pitchFamily="18" charset="0"/>
              </a:endParaRPr>
            </a:p>
          </p:txBody>
        </p:sp>
        <p:sp>
          <p:nvSpPr>
            <p:cNvPr id="25" name="Text Box 36">
              <a:extLst>
                <a:ext uri="{FF2B5EF4-FFF2-40B4-BE49-F238E27FC236}">
                  <a16:creationId xmlns:a16="http://schemas.microsoft.com/office/drawing/2014/main" id="{A36CDB8B-58E8-44A9-AC04-F2D5C0ED10AF}"/>
                </a:ext>
              </a:extLst>
            </p:cNvPr>
            <p:cNvSpPr txBox="1">
              <a:spLocks noChangeArrowheads="1"/>
            </p:cNvSpPr>
            <p:nvPr/>
          </p:nvSpPr>
          <p:spPr bwMode="auto">
            <a:xfrm>
              <a:off x="1561" y="1584"/>
              <a:ext cx="2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B19C8"/>
                  </a:solidFill>
                  <a:latin typeface="Times New Roman" panose="02020603050405020304" pitchFamily="18" charset="0"/>
                </a:rPr>
                <a:t>D</a:t>
              </a:r>
              <a:endParaRPr lang="en-US" altLang="en-US" sz="2400" b="1">
                <a:solidFill>
                  <a:srgbClr val="0B19C8"/>
                </a:solidFill>
                <a:latin typeface="Times New Roman" panose="02020603050405020304" pitchFamily="18" charset="0"/>
                <a:cs typeface="Times New Roman" panose="02020603050405020304" pitchFamily="18" charset="0"/>
              </a:endParaRPr>
            </a:p>
          </p:txBody>
        </p:sp>
      </p:grpSp>
      <p:sp>
        <p:nvSpPr>
          <p:cNvPr id="30" name="Rectangle 37">
            <a:extLst>
              <a:ext uri="{FF2B5EF4-FFF2-40B4-BE49-F238E27FC236}">
                <a16:creationId xmlns:a16="http://schemas.microsoft.com/office/drawing/2014/main" id="{53244D54-D77A-4B59-9C2D-05A58ACC560B}"/>
              </a:ext>
            </a:extLst>
          </p:cNvPr>
          <p:cNvSpPr>
            <a:spLocks noChangeArrowheads="1"/>
          </p:cNvSpPr>
          <p:nvPr/>
        </p:nvSpPr>
        <p:spPr bwMode="auto">
          <a:xfrm>
            <a:off x="1344715" y="3779200"/>
            <a:ext cx="6725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err="1">
                <a:latin typeface="Times New Roman" panose="02020603050405020304" pitchFamily="18" charset="0"/>
              </a:rPr>
              <a:t>Hình</a:t>
            </a:r>
            <a:r>
              <a:rPr lang="en-US" altLang="en-US" b="1" dirty="0">
                <a:latin typeface="Times New Roman" panose="02020603050405020304" pitchFamily="18" charset="0"/>
              </a:rPr>
              <a:t> </a:t>
            </a:r>
            <a:r>
              <a:rPr lang="en-US" altLang="en-US" b="1" dirty="0" err="1">
                <a:latin typeface="Times New Roman" panose="02020603050405020304" pitchFamily="18" charset="0"/>
              </a:rPr>
              <a:t>thang</a:t>
            </a:r>
            <a:r>
              <a:rPr lang="en-US" altLang="en-US" b="1" dirty="0">
                <a:latin typeface="Times New Roman" panose="02020603050405020304" pitchFamily="18" charset="0"/>
              </a:rPr>
              <a:t> </a:t>
            </a:r>
            <a:r>
              <a:rPr lang="en-US" altLang="en-US" b="1" dirty="0" err="1">
                <a:latin typeface="Times New Roman" panose="02020603050405020304" pitchFamily="18" charset="0"/>
              </a:rPr>
              <a:t>có</a:t>
            </a:r>
            <a:r>
              <a:rPr lang="en-US" altLang="en-US" b="1" dirty="0">
                <a:latin typeface="Times New Roman" panose="02020603050405020304" pitchFamily="18" charset="0"/>
              </a:rPr>
              <a:t> </a:t>
            </a:r>
            <a:r>
              <a:rPr lang="en-US" altLang="en-US" b="1" dirty="0" err="1">
                <a:latin typeface="Times New Roman" panose="02020603050405020304" pitchFamily="18" charset="0"/>
              </a:rPr>
              <a:t>mấy</a:t>
            </a:r>
            <a:r>
              <a:rPr lang="en-US" altLang="en-US" b="1" dirty="0">
                <a:latin typeface="Times New Roman" panose="02020603050405020304" pitchFamily="18" charset="0"/>
              </a:rPr>
              <a:t> </a:t>
            </a:r>
            <a:r>
              <a:rPr lang="en-US" altLang="en-US" b="1" dirty="0" err="1">
                <a:latin typeface="Times New Roman" panose="02020603050405020304" pitchFamily="18" charset="0"/>
              </a:rPr>
              <a:t>cạnh</a:t>
            </a:r>
            <a:r>
              <a:rPr lang="en-US" altLang="en-US" b="1" dirty="0">
                <a:latin typeface="Times New Roman" panose="02020603050405020304" pitchFamily="18" charset="0"/>
              </a:rPr>
              <a:t> </a:t>
            </a:r>
            <a:r>
              <a:rPr lang="en-US" altLang="en-US" b="1" dirty="0" err="1">
                <a:latin typeface="Times New Roman" panose="02020603050405020304" pitchFamily="18" charset="0"/>
              </a:rPr>
              <a:t>đáy</a:t>
            </a:r>
            <a:r>
              <a:rPr lang="en-US" altLang="en-US" b="1" dirty="0">
                <a:latin typeface="Times New Roman" panose="02020603050405020304" pitchFamily="18" charset="0"/>
              </a:rPr>
              <a:t>? </a:t>
            </a:r>
          </a:p>
        </p:txBody>
      </p:sp>
      <p:sp>
        <p:nvSpPr>
          <p:cNvPr id="31" name="Rectangle 38">
            <a:extLst>
              <a:ext uri="{FF2B5EF4-FFF2-40B4-BE49-F238E27FC236}">
                <a16:creationId xmlns:a16="http://schemas.microsoft.com/office/drawing/2014/main" id="{89F5F51D-D30A-400A-A5AC-C3258AE74484}"/>
              </a:ext>
            </a:extLst>
          </p:cNvPr>
          <p:cNvSpPr>
            <a:spLocks noChangeArrowheads="1"/>
          </p:cNvSpPr>
          <p:nvPr/>
        </p:nvSpPr>
        <p:spPr bwMode="auto">
          <a:xfrm>
            <a:off x="1431669" y="3797039"/>
            <a:ext cx="66050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err="1">
                <a:latin typeface="Times New Roman" panose="02020603050405020304" pitchFamily="18" charset="0"/>
              </a:rPr>
              <a:t>Hình</a:t>
            </a:r>
            <a:r>
              <a:rPr lang="en-US" altLang="en-US" b="1" dirty="0">
                <a:latin typeface="Times New Roman" panose="02020603050405020304" pitchFamily="18" charset="0"/>
              </a:rPr>
              <a:t> </a:t>
            </a:r>
            <a:r>
              <a:rPr lang="en-US" altLang="en-US" b="1" dirty="0" err="1">
                <a:latin typeface="Times New Roman" panose="02020603050405020304" pitchFamily="18" charset="0"/>
              </a:rPr>
              <a:t>thang</a:t>
            </a:r>
            <a:r>
              <a:rPr lang="en-US" altLang="en-US" b="1" dirty="0">
                <a:latin typeface="Times New Roman" panose="02020603050405020304" pitchFamily="18" charset="0"/>
              </a:rPr>
              <a:t> </a:t>
            </a:r>
            <a:r>
              <a:rPr lang="en-US" altLang="en-US" b="1" dirty="0" err="1">
                <a:latin typeface="Times New Roman" panose="02020603050405020304" pitchFamily="18" charset="0"/>
              </a:rPr>
              <a:t>có</a:t>
            </a:r>
            <a:r>
              <a:rPr lang="en-US" altLang="en-US" b="1" dirty="0">
                <a:latin typeface="Times New Roman" panose="02020603050405020304" pitchFamily="18" charset="0"/>
              </a:rPr>
              <a:t> </a:t>
            </a:r>
            <a:r>
              <a:rPr lang="en-US" altLang="en-US" b="1" dirty="0" err="1">
                <a:latin typeface="Times New Roman" panose="02020603050405020304" pitchFamily="18" charset="0"/>
              </a:rPr>
              <a:t>mấy</a:t>
            </a:r>
            <a:r>
              <a:rPr lang="en-US" altLang="en-US" b="1" dirty="0">
                <a:latin typeface="Times New Roman" panose="02020603050405020304" pitchFamily="18" charset="0"/>
              </a:rPr>
              <a:t> </a:t>
            </a:r>
            <a:r>
              <a:rPr lang="en-US" altLang="en-US" b="1" dirty="0" err="1">
                <a:latin typeface="Times New Roman" panose="02020603050405020304" pitchFamily="18" charset="0"/>
              </a:rPr>
              <a:t>cạnh</a:t>
            </a:r>
            <a:r>
              <a:rPr lang="en-US" altLang="en-US" b="1" dirty="0">
                <a:latin typeface="Times New Roman" panose="02020603050405020304" pitchFamily="18" charset="0"/>
              </a:rPr>
              <a:t> </a:t>
            </a:r>
            <a:r>
              <a:rPr lang="en-US" altLang="en-US" b="1" dirty="0" err="1">
                <a:latin typeface="Times New Roman" panose="02020603050405020304" pitchFamily="18" charset="0"/>
              </a:rPr>
              <a:t>bên</a:t>
            </a:r>
            <a:r>
              <a:rPr lang="en-US" altLang="en-US" b="1" dirty="0">
                <a:latin typeface="Times New Roman" panose="02020603050405020304" pitchFamily="18" charset="0"/>
              </a:rPr>
              <a:t>?</a:t>
            </a:r>
          </a:p>
        </p:txBody>
      </p:sp>
      <p:sp>
        <p:nvSpPr>
          <p:cNvPr id="32" name="Rectangle 39">
            <a:extLst>
              <a:ext uri="{FF2B5EF4-FFF2-40B4-BE49-F238E27FC236}">
                <a16:creationId xmlns:a16="http://schemas.microsoft.com/office/drawing/2014/main" id="{4EA115AA-D99B-42DE-85AE-5121C6C663EA}"/>
              </a:ext>
            </a:extLst>
          </p:cNvPr>
          <p:cNvSpPr>
            <a:spLocks noChangeArrowheads="1"/>
          </p:cNvSpPr>
          <p:nvPr/>
        </p:nvSpPr>
        <p:spPr bwMode="auto">
          <a:xfrm>
            <a:off x="555172" y="3777130"/>
            <a:ext cx="10751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err="1">
                <a:latin typeface="Times New Roman" panose="02020603050405020304" pitchFamily="18" charset="0"/>
              </a:rPr>
              <a:t>Hình</a:t>
            </a:r>
            <a:r>
              <a:rPr lang="en-US" altLang="en-US" b="1" dirty="0">
                <a:latin typeface="Times New Roman" panose="02020603050405020304" pitchFamily="18" charset="0"/>
              </a:rPr>
              <a:t> </a:t>
            </a:r>
            <a:r>
              <a:rPr lang="en-US" altLang="en-US" b="1" dirty="0" err="1">
                <a:latin typeface="Times New Roman" panose="02020603050405020304" pitchFamily="18" charset="0"/>
              </a:rPr>
              <a:t>thang</a:t>
            </a:r>
            <a:r>
              <a:rPr lang="en-US" altLang="en-US" b="1" dirty="0">
                <a:latin typeface="Times New Roman" panose="02020603050405020304" pitchFamily="18" charset="0"/>
              </a:rPr>
              <a:t> </a:t>
            </a:r>
            <a:r>
              <a:rPr lang="en-US" altLang="en-US" b="1" dirty="0" err="1">
                <a:latin typeface="Times New Roman" panose="02020603050405020304" pitchFamily="18" charset="0"/>
              </a:rPr>
              <a:t>có</a:t>
            </a:r>
            <a:r>
              <a:rPr lang="en-US" altLang="en-US" b="1" dirty="0">
                <a:latin typeface="Times New Roman" panose="02020603050405020304" pitchFamily="18" charset="0"/>
              </a:rPr>
              <a:t> </a:t>
            </a:r>
            <a:r>
              <a:rPr lang="en-US" altLang="en-US" b="1" dirty="0" err="1">
                <a:latin typeface="Times New Roman" panose="02020603050405020304" pitchFamily="18" charset="0"/>
              </a:rPr>
              <a:t>mấy</a:t>
            </a:r>
            <a:r>
              <a:rPr lang="en-US" altLang="en-US" b="1" dirty="0">
                <a:latin typeface="Times New Roman" panose="02020603050405020304" pitchFamily="18" charset="0"/>
              </a:rPr>
              <a:t> </a:t>
            </a:r>
            <a:r>
              <a:rPr lang="en-US" altLang="en-US" b="1" dirty="0" err="1">
                <a:latin typeface="Times New Roman" panose="02020603050405020304" pitchFamily="18" charset="0"/>
              </a:rPr>
              <a:t>cặp</a:t>
            </a:r>
            <a:r>
              <a:rPr lang="en-US" altLang="en-US" b="1" dirty="0">
                <a:latin typeface="Times New Roman" panose="02020603050405020304" pitchFamily="18" charset="0"/>
              </a:rPr>
              <a:t> </a:t>
            </a:r>
            <a:r>
              <a:rPr lang="en-US" altLang="en-US" b="1" dirty="0" err="1">
                <a:latin typeface="Times New Roman" panose="02020603050405020304" pitchFamily="18" charset="0"/>
              </a:rPr>
              <a:t>cạnh</a:t>
            </a:r>
            <a:r>
              <a:rPr lang="en-US" altLang="en-US" b="1" dirty="0">
                <a:latin typeface="Times New Roman" panose="02020603050405020304" pitchFamily="18" charset="0"/>
              </a:rPr>
              <a:t> song </a:t>
            </a:r>
            <a:r>
              <a:rPr lang="en-US" altLang="en-US" b="1" dirty="0" err="1">
                <a:latin typeface="Times New Roman" panose="02020603050405020304" pitchFamily="18" charset="0"/>
              </a:rPr>
              <a:t>song</a:t>
            </a:r>
            <a:r>
              <a:rPr lang="en-US" altLang="en-US" b="1" dirty="0">
                <a:latin typeface="Times New Roman" panose="02020603050405020304" pitchFamily="18" charset="0"/>
              </a:rPr>
              <a:t> </a:t>
            </a:r>
            <a:r>
              <a:rPr lang="en-US" altLang="en-US" b="1" dirty="0" err="1">
                <a:latin typeface="Times New Roman" panose="02020603050405020304" pitchFamily="18" charset="0"/>
              </a:rPr>
              <a:t>với</a:t>
            </a:r>
            <a:r>
              <a:rPr lang="en-US" altLang="en-US" b="1" dirty="0">
                <a:latin typeface="Times New Roman" panose="02020603050405020304" pitchFamily="18" charset="0"/>
              </a:rPr>
              <a:t> </a:t>
            </a:r>
            <a:r>
              <a:rPr lang="en-US" altLang="en-US" b="1" dirty="0" err="1">
                <a:latin typeface="Times New Roman" panose="02020603050405020304" pitchFamily="18" charset="0"/>
              </a:rPr>
              <a:t>nhau</a:t>
            </a:r>
            <a:r>
              <a:rPr lang="en-US" altLang="en-US" b="1" dirty="0">
                <a:latin typeface="Times New Roman" panose="02020603050405020304" pitchFamily="18" charset="0"/>
              </a:rPr>
              <a:t>?</a:t>
            </a:r>
          </a:p>
        </p:txBody>
      </p:sp>
      <p:sp>
        <p:nvSpPr>
          <p:cNvPr id="33" name="Line 4">
            <a:extLst>
              <a:ext uri="{FF2B5EF4-FFF2-40B4-BE49-F238E27FC236}">
                <a16:creationId xmlns:a16="http://schemas.microsoft.com/office/drawing/2014/main" id="{E24DC3E3-C489-45A7-8565-9B9588445282}"/>
              </a:ext>
            </a:extLst>
          </p:cNvPr>
          <p:cNvSpPr>
            <a:spLocks noChangeShapeType="1"/>
          </p:cNvSpPr>
          <p:nvPr/>
        </p:nvSpPr>
        <p:spPr bwMode="auto">
          <a:xfrm>
            <a:off x="4447223" y="608395"/>
            <a:ext cx="2997200" cy="0"/>
          </a:xfrm>
          <a:prstGeom prst="line">
            <a:avLst/>
          </a:prstGeom>
          <a:noFill/>
          <a:ln w="38100">
            <a:solidFill>
              <a:schemeClr val="accent4">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5">
            <a:extLst>
              <a:ext uri="{FF2B5EF4-FFF2-40B4-BE49-F238E27FC236}">
                <a16:creationId xmlns:a16="http://schemas.microsoft.com/office/drawing/2014/main" id="{6FCA880F-EF80-4069-A949-3BC1F369F34A}"/>
              </a:ext>
            </a:extLst>
          </p:cNvPr>
          <p:cNvSpPr>
            <a:spLocks noChangeShapeType="1"/>
          </p:cNvSpPr>
          <p:nvPr/>
        </p:nvSpPr>
        <p:spPr bwMode="auto">
          <a:xfrm>
            <a:off x="3740785" y="3122995"/>
            <a:ext cx="4908550" cy="0"/>
          </a:xfrm>
          <a:prstGeom prst="line">
            <a:avLst/>
          </a:prstGeom>
          <a:noFill/>
          <a:ln w="38100">
            <a:solidFill>
              <a:schemeClr val="accent4">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6">
            <a:extLst>
              <a:ext uri="{FF2B5EF4-FFF2-40B4-BE49-F238E27FC236}">
                <a16:creationId xmlns:a16="http://schemas.microsoft.com/office/drawing/2014/main" id="{FE68F053-AA3A-4D17-81DA-08D97583D768}"/>
              </a:ext>
            </a:extLst>
          </p:cNvPr>
          <p:cNvSpPr>
            <a:spLocks noChangeShapeType="1"/>
          </p:cNvSpPr>
          <p:nvPr/>
        </p:nvSpPr>
        <p:spPr bwMode="auto">
          <a:xfrm flipH="1">
            <a:off x="3696335" y="608395"/>
            <a:ext cx="3733800" cy="2514600"/>
          </a:xfrm>
          <a:prstGeom prst="line">
            <a:avLst/>
          </a:prstGeom>
          <a:noFill/>
          <a:ln w="38100">
            <a:solidFill>
              <a:schemeClr val="accent4">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7">
            <a:extLst>
              <a:ext uri="{FF2B5EF4-FFF2-40B4-BE49-F238E27FC236}">
                <a16:creationId xmlns:a16="http://schemas.microsoft.com/office/drawing/2014/main" id="{80995AAB-6FAE-4F1E-B53E-71A216D8E9CC}"/>
              </a:ext>
            </a:extLst>
          </p:cNvPr>
          <p:cNvSpPr>
            <a:spLocks noChangeShapeType="1"/>
          </p:cNvSpPr>
          <p:nvPr/>
        </p:nvSpPr>
        <p:spPr bwMode="auto">
          <a:xfrm>
            <a:off x="4458335" y="608395"/>
            <a:ext cx="4191000" cy="2514600"/>
          </a:xfrm>
          <a:prstGeom prst="line">
            <a:avLst/>
          </a:prstGeom>
          <a:noFill/>
          <a:ln w="38100">
            <a:solidFill>
              <a:schemeClr val="accent4">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Text Box 8">
            <a:extLst>
              <a:ext uri="{FF2B5EF4-FFF2-40B4-BE49-F238E27FC236}">
                <a16:creationId xmlns:a16="http://schemas.microsoft.com/office/drawing/2014/main" id="{F50E6092-8A8F-4CB4-998F-5085BABBE515}"/>
              </a:ext>
            </a:extLst>
          </p:cNvPr>
          <p:cNvSpPr txBox="1">
            <a:spLocks noChangeArrowheads="1"/>
          </p:cNvSpPr>
          <p:nvPr/>
        </p:nvSpPr>
        <p:spPr bwMode="auto">
          <a:xfrm>
            <a:off x="3816836" y="3322490"/>
            <a:ext cx="484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err="1">
                <a:solidFill>
                  <a:srgbClr val="0B19C8"/>
                </a:solidFill>
                <a:latin typeface="Times New Roman" panose="02020603050405020304" pitchFamily="18" charset="0"/>
              </a:rPr>
              <a:t>Đây</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không</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phải</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là</a:t>
            </a:r>
            <a:r>
              <a:rPr lang="en-US" altLang="en-US" sz="2800" b="1" dirty="0">
                <a:solidFill>
                  <a:srgbClr val="0B19C8"/>
                </a:solidFill>
                <a:latin typeface="Times New Roman" panose="02020603050405020304" pitchFamily="18" charset="0"/>
              </a:rPr>
              <a:t> </a:t>
            </a:r>
            <a:r>
              <a:rPr lang="en-US" altLang="en-US" sz="2800" b="1" dirty="0" err="1">
                <a:solidFill>
                  <a:srgbClr val="0B19C8"/>
                </a:solidFill>
                <a:latin typeface="Times New Roman" panose="02020603050405020304" pitchFamily="18" charset="0"/>
              </a:rPr>
              <a:t>hình</a:t>
            </a:r>
            <a:r>
              <a:rPr lang="en-US" altLang="en-US" sz="2800" b="1" dirty="0">
                <a:solidFill>
                  <a:srgbClr val="0B19C8"/>
                </a:solidFill>
                <a:latin typeface="Times New Roman" panose="02020603050405020304" pitchFamily="18" charset="0"/>
              </a:rPr>
              <a:t> thang.</a:t>
            </a:r>
          </a:p>
        </p:txBody>
      </p:sp>
      <p:sp>
        <p:nvSpPr>
          <p:cNvPr id="38" name="Text Box 21">
            <a:extLst>
              <a:ext uri="{FF2B5EF4-FFF2-40B4-BE49-F238E27FC236}">
                <a16:creationId xmlns:a16="http://schemas.microsoft.com/office/drawing/2014/main" id="{DE2AF663-2F8D-4AEA-9DA6-621AAFBE0CEC}"/>
              </a:ext>
            </a:extLst>
          </p:cNvPr>
          <p:cNvSpPr txBox="1">
            <a:spLocks noChangeArrowheads="1"/>
          </p:cNvSpPr>
          <p:nvPr/>
        </p:nvSpPr>
        <p:spPr bwMode="auto">
          <a:xfrm>
            <a:off x="4864180" y="5060660"/>
            <a:ext cx="39033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hai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cạnh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bên</a:t>
            </a:r>
            <a:r>
              <a:rPr lang="en-US" altLang="en-US" sz="3600" b="1" dirty="0">
                <a:solidFill>
                  <a:srgbClr val="FF0000"/>
                </a:solidFill>
                <a:latin typeface="Times New Roman" panose="02020603050405020304" pitchFamily="18" charset="0"/>
              </a:rPr>
              <a:t>.</a:t>
            </a:r>
          </a:p>
        </p:txBody>
      </p:sp>
      <p:sp>
        <p:nvSpPr>
          <p:cNvPr id="39" name="Text Box 21">
            <a:extLst>
              <a:ext uri="{FF2B5EF4-FFF2-40B4-BE49-F238E27FC236}">
                <a16:creationId xmlns:a16="http://schemas.microsoft.com/office/drawing/2014/main" id="{DE2AF663-2F8D-4AEA-9DA6-621AAFBE0CEC}"/>
              </a:ext>
            </a:extLst>
          </p:cNvPr>
          <p:cNvSpPr txBox="1">
            <a:spLocks noChangeArrowheads="1"/>
          </p:cNvSpPr>
          <p:nvPr/>
        </p:nvSpPr>
        <p:spPr bwMode="auto">
          <a:xfrm>
            <a:off x="1909338" y="5636783"/>
            <a:ext cx="10093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solidFill>
                  <a:srgbClr val="FF0000"/>
                </a:solidFill>
                <a:latin typeface="Times New Roman" panose="02020603050405020304" pitchFamily="18" charset="0"/>
              </a:rPr>
              <a:t>+ Hai </a:t>
            </a:r>
            <a:r>
              <a:rPr lang="en-US" altLang="en-US" sz="3600" b="1" dirty="0" err="1">
                <a:solidFill>
                  <a:srgbClr val="FF0000"/>
                </a:solidFill>
                <a:latin typeface="Times New Roman" panose="02020603050405020304" pitchFamily="18" charset="0"/>
              </a:rPr>
              <a:t>cạnh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đáy</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là</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hai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cạnh</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đối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diện</a:t>
            </a:r>
            <a:r>
              <a:rPr lang="en-US" altLang="en-US" sz="3600" b="1" dirty="0">
                <a:solidFill>
                  <a:srgbClr val="FF0000"/>
                </a:solidFill>
                <a:latin typeface="Times New Roman" panose="02020603050405020304" pitchFamily="18" charset="0"/>
              </a:rPr>
              <a:t> song </a:t>
            </a:r>
            <a:r>
              <a:rPr lang="en-US" altLang="en-US" sz="3600" b="1" dirty="0" err="1">
                <a:solidFill>
                  <a:srgbClr val="FF0000"/>
                </a:solidFill>
                <a:latin typeface="Times New Roman" panose="02020603050405020304" pitchFamily="18" charset="0"/>
              </a:rPr>
              <a:t>song</a:t>
            </a:r>
            <a:r>
              <a:rPr lang="en-US" altLang="en-US" sz="3600" b="1" dirty="0">
                <a:solidFill>
                  <a:srgbClr val="FF0000"/>
                </a:solidFill>
                <a:latin typeface="Times New Roman" panose="02020603050405020304" pitchFamily="18" charset="0"/>
              </a:rPr>
              <a:t>. </a:t>
            </a:r>
          </a:p>
        </p:txBody>
      </p:sp>
      <p:cxnSp>
        <p:nvCxnSpPr>
          <p:cNvPr id="3" name="Straight Connector 2"/>
          <p:cNvCxnSpPr>
            <a:stCxn id="29" idx="0"/>
            <a:endCxn id="26" idx="0"/>
          </p:cNvCxnSpPr>
          <p:nvPr/>
        </p:nvCxnSpPr>
        <p:spPr>
          <a:xfrm>
            <a:off x="4819584" y="1046471"/>
            <a:ext cx="23307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236885" y="2979335"/>
            <a:ext cx="407889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8" idx="1"/>
          </p:cNvCxnSpPr>
          <p:nvPr/>
        </p:nvCxnSpPr>
        <p:spPr>
          <a:xfrm flipH="1">
            <a:off x="4236886" y="1046471"/>
            <a:ext cx="582698" cy="1932864"/>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a:stCxn id="26" idx="0"/>
          </p:cNvCxnSpPr>
          <p:nvPr/>
        </p:nvCxnSpPr>
        <p:spPr>
          <a:xfrm>
            <a:off x="7150380" y="1046471"/>
            <a:ext cx="1153804" cy="1928699"/>
          </a:xfrm>
          <a:prstGeom prst="line">
            <a:avLst/>
          </a:prstGeom>
          <a:ln/>
        </p:spPr>
        <p:style>
          <a:lnRef idx="2">
            <a:schemeClr val="accent2"/>
          </a:lnRef>
          <a:fillRef idx="0">
            <a:schemeClr val="accent2"/>
          </a:fillRef>
          <a:effectRef idx="1">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heckerboard(across)">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21" presetClass="emph" presetSubtype="0" repeatCount="5000" fill="hold" nodeType="withEffect">
                                  <p:stCondLst>
                                    <p:cond delay="0"/>
                                  </p:stCondLst>
                                  <p:childTnLst>
                                    <p:animClr clrSpc="hsl" dir="cw">
                                      <p:cBhvr override="childStyle">
                                        <p:cTn id="22" dur="1000" fill="hold"/>
                                        <p:tgtEl>
                                          <p:spTgt spid="3"/>
                                        </p:tgtEl>
                                        <p:attrNameLst>
                                          <p:attrName>style.color</p:attrName>
                                        </p:attrNameLst>
                                      </p:cBhvr>
                                      <p:by>
                                        <p:hsl h="7200000" s="0" l="0"/>
                                      </p:by>
                                    </p:animClr>
                                    <p:animClr clrSpc="hsl" dir="cw">
                                      <p:cBhvr>
                                        <p:cTn id="23" dur="1000" fill="hold"/>
                                        <p:tgtEl>
                                          <p:spTgt spid="3"/>
                                        </p:tgtEl>
                                        <p:attrNameLst>
                                          <p:attrName>fillcolor</p:attrName>
                                        </p:attrNameLst>
                                      </p:cBhvr>
                                      <p:by>
                                        <p:hsl h="7200000" s="0" l="0"/>
                                      </p:by>
                                    </p:animClr>
                                    <p:animClr clrSpc="hsl" dir="cw">
                                      <p:cBhvr>
                                        <p:cTn id="24" dur="1000" fill="hold"/>
                                        <p:tgtEl>
                                          <p:spTgt spid="3"/>
                                        </p:tgtEl>
                                        <p:attrNameLst>
                                          <p:attrName>stroke.color</p:attrName>
                                        </p:attrNameLst>
                                      </p:cBhvr>
                                      <p:by>
                                        <p:hsl h="7200000" s="0" l="0"/>
                                      </p:by>
                                    </p:animClr>
                                    <p:set>
                                      <p:cBhvr>
                                        <p:cTn id="25" dur="1000" fill="hold"/>
                                        <p:tgtEl>
                                          <p:spTgt spid="3"/>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childTnLst>
                                </p:cTn>
                              </p:par>
                              <p:par>
                                <p:cTn id="34" presetID="21" presetClass="emph" presetSubtype="0" repeatCount="5000" fill="hold" nodeType="withEffect">
                                  <p:stCondLst>
                                    <p:cond delay="0"/>
                                  </p:stCondLst>
                                  <p:childTnLst>
                                    <p:animClr clrSpc="hsl" dir="cw">
                                      <p:cBhvr override="childStyle">
                                        <p:cTn id="35" dur="1000" fill="hold"/>
                                        <p:tgtEl>
                                          <p:spTgt spid="41"/>
                                        </p:tgtEl>
                                        <p:attrNameLst>
                                          <p:attrName>style.color</p:attrName>
                                        </p:attrNameLst>
                                      </p:cBhvr>
                                      <p:by>
                                        <p:hsl h="7200000" s="0" l="0"/>
                                      </p:by>
                                    </p:animClr>
                                    <p:animClr clrSpc="hsl" dir="cw">
                                      <p:cBhvr>
                                        <p:cTn id="36" dur="1000" fill="hold"/>
                                        <p:tgtEl>
                                          <p:spTgt spid="41"/>
                                        </p:tgtEl>
                                        <p:attrNameLst>
                                          <p:attrName>fillcolor</p:attrName>
                                        </p:attrNameLst>
                                      </p:cBhvr>
                                      <p:by>
                                        <p:hsl h="7200000" s="0" l="0"/>
                                      </p:by>
                                    </p:animClr>
                                    <p:animClr clrSpc="hsl" dir="cw">
                                      <p:cBhvr>
                                        <p:cTn id="37" dur="1000" fill="hold"/>
                                        <p:tgtEl>
                                          <p:spTgt spid="41"/>
                                        </p:tgtEl>
                                        <p:attrNameLst>
                                          <p:attrName>stroke.color</p:attrName>
                                        </p:attrNameLst>
                                      </p:cBhvr>
                                      <p:by>
                                        <p:hsl h="7200000" s="0" l="0"/>
                                      </p:by>
                                    </p:animClr>
                                    <p:set>
                                      <p:cBhvr>
                                        <p:cTn id="38" dur="1000" fill="hold"/>
                                        <p:tgtEl>
                                          <p:spTgt spid="41"/>
                                        </p:tgtEl>
                                        <p:attrNameLst>
                                          <p:attrName>fill.type</p:attrName>
                                        </p:attrNameLst>
                                      </p:cBhvr>
                                      <p:to>
                                        <p:strVal val="solid"/>
                                      </p:to>
                                    </p:set>
                                  </p:childTnLst>
                                </p:cTn>
                              </p:par>
                              <p:par>
                                <p:cTn id="39" presetID="3" presetClass="exit" presetSubtype="10" fill="hold" grpId="1" nodeType="withEffect">
                                  <p:stCondLst>
                                    <p:cond delay="0"/>
                                  </p:stCondLst>
                                  <p:childTnLst>
                                    <p:animEffect transition="out" filter="blinds(horizontal)">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heckerboard(across)">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checkerboard(across)">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checkerboard(across)">
                                      <p:cBhvr>
                                        <p:cTn id="56" dur="500"/>
                                        <p:tgtEl>
                                          <p:spTgt spid="17"/>
                                        </p:tgtEl>
                                      </p:cBhvr>
                                    </p:animEffect>
                                  </p:childTnLst>
                                </p:cTn>
                              </p:par>
                            </p:childTnLst>
                          </p:cTn>
                        </p:par>
                        <p:par>
                          <p:cTn id="57" fill="hold">
                            <p:stCondLst>
                              <p:cond delay="500"/>
                            </p:stCondLst>
                            <p:childTnLst>
                              <p:par>
                                <p:cTn id="58" presetID="1" presetClass="entr" presetSubtype="0"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childTnLst>
                                </p:cTn>
                              </p:par>
                              <p:par>
                                <p:cTn id="60" presetID="21" presetClass="emph" presetSubtype="0" repeatCount="5000" fill="hold" nodeType="withEffect">
                                  <p:stCondLst>
                                    <p:cond delay="0"/>
                                  </p:stCondLst>
                                  <p:childTnLst>
                                    <p:animClr clrSpc="hsl" dir="cw">
                                      <p:cBhvr override="childStyle">
                                        <p:cTn id="61" dur="1250" fill="hold"/>
                                        <p:tgtEl>
                                          <p:spTgt spid="42"/>
                                        </p:tgtEl>
                                        <p:attrNameLst>
                                          <p:attrName>style.color</p:attrName>
                                        </p:attrNameLst>
                                      </p:cBhvr>
                                      <p:by>
                                        <p:hsl h="7200000" s="0" l="0"/>
                                      </p:by>
                                    </p:animClr>
                                    <p:animClr clrSpc="hsl" dir="cw">
                                      <p:cBhvr>
                                        <p:cTn id="62" dur="1250" fill="hold"/>
                                        <p:tgtEl>
                                          <p:spTgt spid="42"/>
                                        </p:tgtEl>
                                        <p:attrNameLst>
                                          <p:attrName>fillcolor</p:attrName>
                                        </p:attrNameLst>
                                      </p:cBhvr>
                                      <p:by>
                                        <p:hsl h="7200000" s="0" l="0"/>
                                      </p:by>
                                    </p:animClr>
                                    <p:animClr clrSpc="hsl" dir="cw">
                                      <p:cBhvr>
                                        <p:cTn id="63" dur="1250" fill="hold"/>
                                        <p:tgtEl>
                                          <p:spTgt spid="42"/>
                                        </p:tgtEl>
                                        <p:attrNameLst>
                                          <p:attrName>stroke.color</p:attrName>
                                        </p:attrNameLst>
                                      </p:cBhvr>
                                      <p:by>
                                        <p:hsl h="7200000" s="0" l="0"/>
                                      </p:by>
                                    </p:animClr>
                                    <p:set>
                                      <p:cBhvr>
                                        <p:cTn id="64" dur="1250" fill="hold"/>
                                        <p:tgtEl>
                                          <p:spTgt spid="42"/>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checkerboard(across)">
                                      <p:cBhvr>
                                        <p:cTn id="69" dur="500"/>
                                        <p:tgtEl>
                                          <p:spTgt spid="16"/>
                                        </p:tgtEl>
                                      </p:cBhvr>
                                    </p:animEffect>
                                  </p:childTnLst>
                                </p:cTn>
                              </p:par>
                            </p:childTnLst>
                          </p:cTn>
                        </p:par>
                        <p:par>
                          <p:cTn id="70" fill="hold">
                            <p:stCondLst>
                              <p:cond delay="500"/>
                            </p:stCondLst>
                            <p:childTnLst>
                              <p:par>
                                <p:cTn id="71" presetID="1" presetClass="entr" presetSubtype="0" fill="hold" nodeType="after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21" presetClass="emph" presetSubtype="0" repeatCount="5000" fill="hold" nodeType="withEffect">
                                  <p:stCondLst>
                                    <p:cond delay="0"/>
                                  </p:stCondLst>
                                  <p:childTnLst>
                                    <p:animClr clrSpc="hsl" dir="cw">
                                      <p:cBhvr override="childStyle">
                                        <p:cTn id="74" dur="1250" fill="hold"/>
                                        <p:tgtEl>
                                          <p:spTgt spid="43"/>
                                        </p:tgtEl>
                                        <p:attrNameLst>
                                          <p:attrName>style.color</p:attrName>
                                        </p:attrNameLst>
                                      </p:cBhvr>
                                      <p:by>
                                        <p:hsl h="7200000" s="0" l="0"/>
                                      </p:by>
                                    </p:animClr>
                                    <p:animClr clrSpc="hsl" dir="cw">
                                      <p:cBhvr>
                                        <p:cTn id="75" dur="1250" fill="hold"/>
                                        <p:tgtEl>
                                          <p:spTgt spid="43"/>
                                        </p:tgtEl>
                                        <p:attrNameLst>
                                          <p:attrName>fillcolor</p:attrName>
                                        </p:attrNameLst>
                                      </p:cBhvr>
                                      <p:by>
                                        <p:hsl h="7200000" s="0" l="0"/>
                                      </p:by>
                                    </p:animClr>
                                    <p:animClr clrSpc="hsl" dir="cw">
                                      <p:cBhvr>
                                        <p:cTn id="76" dur="1250" fill="hold"/>
                                        <p:tgtEl>
                                          <p:spTgt spid="43"/>
                                        </p:tgtEl>
                                        <p:attrNameLst>
                                          <p:attrName>stroke.color</p:attrName>
                                        </p:attrNameLst>
                                      </p:cBhvr>
                                      <p:by>
                                        <p:hsl h="7200000" s="0" l="0"/>
                                      </p:by>
                                    </p:animClr>
                                    <p:set>
                                      <p:cBhvr>
                                        <p:cTn id="77" dur="1250" fill="hold"/>
                                        <p:tgtEl>
                                          <p:spTgt spid="43"/>
                                        </p:tgtEl>
                                        <p:attrNameLst>
                                          <p:attrName>fill.type</p:attrName>
                                        </p:attrNameLst>
                                      </p:cBhvr>
                                      <p:to>
                                        <p:strVal val="solid"/>
                                      </p:to>
                                    </p:set>
                                  </p:childTnLst>
                                </p:cTn>
                              </p:par>
                              <p:par>
                                <p:cTn id="78" presetID="3" presetClass="exit" presetSubtype="10" fill="hold" grpId="1" nodeType="withEffect">
                                  <p:stCondLst>
                                    <p:cond delay="0"/>
                                  </p:stCondLst>
                                  <p:childTnLst>
                                    <p:animEffect transition="out" filter="blinds(horizontal)">
                                      <p:cBhvr>
                                        <p:cTn id="79" dur="500"/>
                                        <p:tgtEl>
                                          <p:spTgt spid="31"/>
                                        </p:tgtEl>
                                      </p:cBhvr>
                                    </p:animEffect>
                                    <p:set>
                                      <p:cBhvr>
                                        <p:cTn id="80" dur="1" fill="hold">
                                          <p:stCondLst>
                                            <p:cond delay="499"/>
                                          </p:stCondLst>
                                        </p:cTn>
                                        <p:tgtEl>
                                          <p:spTgt spid="3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checkerboard(across)">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xit" presetSubtype="10" fill="hold" grpId="1" nodeType="clickEffect">
                                  <p:stCondLst>
                                    <p:cond delay="0"/>
                                  </p:stCondLst>
                                  <p:childTnLst>
                                    <p:animEffect transition="out" filter="blinds(horizontal)">
                                      <p:cBhvr>
                                        <p:cTn id="93" dur="500"/>
                                        <p:tgtEl>
                                          <p:spTgt spid="32"/>
                                        </p:tgtEl>
                                      </p:cBhvr>
                                    </p:animEffect>
                                    <p:set>
                                      <p:cBhvr>
                                        <p:cTn id="94" dur="1" fill="hold">
                                          <p:stCondLst>
                                            <p:cond delay="499"/>
                                          </p:stCondLst>
                                        </p:cTn>
                                        <p:tgtEl>
                                          <p:spTgt spid="3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5" presetClass="entr" presetSubtype="1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checkerboard(across)">
                                      <p:cBhvr>
                                        <p:cTn id="99" dur="500"/>
                                        <p:tgtEl>
                                          <p:spTgt spid="19"/>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childTnLst>
                                </p:cTn>
                              </p:par>
                              <p:par>
                                <p:cTn id="104" presetID="3" presetClass="exit" presetSubtype="10" fill="hold" grpId="1" nodeType="withEffect">
                                  <p:stCondLst>
                                    <p:cond delay="0"/>
                                  </p:stCondLst>
                                  <p:childTnLst>
                                    <p:animEffect transition="out" filter="blinds(horizontal)">
                                      <p:cBhvr>
                                        <p:cTn id="105" dur="500"/>
                                        <p:tgtEl>
                                          <p:spTgt spid="19"/>
                                        </p:tgtEl>
                                      </p:cBhvr>
                                    </p:animEffect>
                                    <p:set>
                                      <p:cBhvr>
                                        <p:cTn id="106" dur="1" fill="hold">
                                          <p:stCondLst>
                                            <p:cond delay="499"/>
                                          </p:stCondLst>
                                        </p:cTn>
                                        <p:tgtEl>
                                          <p:spTgt spid="1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xit" presetSubtype="4" fill="hold" nodeType="clickEffect">
                                  <p:stCondLst>
                                    <p:cond delay="0"/>
                                  </p:stCondLst>
                                  <p:childTnLst>
                                    <p:animEffect transition="out" filter="wipe(down)">
                                      <p:cBhvr>
                                        <p:cTn id="110" dur="500"/>
                                        <p:tgtEl>
                                          <p:spTgt spid="20"/>
                                        </p:tgtEl>
                                      </p:cBhvr>
                                    </p:animEffect>
                                    <p:set>
                                      <p:cBhvr>
                                        <p:cTn id="111" dur="1" fill="hold">
                                          <p:stCondLst>
                                            <p:cond delay="499"/>
                                          </p:stCondLst>
                                        </p:cTn>
                                        <p:tgtEl>
                                          <p:spTgt spid="20"/>
                                        </p:tgtEl>
                                        <p:attrNameLst>
                                          <p:attrName>style.visibility</p:attrName>
                                        </p:attrNameLst>
                                      </p:cBhvr>
                                      <p:to>
                                        <p:strVal val="hidden"/>
                                      </p:to>
                                    </p:set>
                                  </p:childTnLst>
                                </p:cTn>
                              </p:par>
                              <p:par>
                                <p:cTn id="112" presetID="22" presetClass="exit" presetSubtype="4" fill="hold" grpId="1" nodeType="withEffect">
                                  <p:stCondLst>
                                    <p:cond delay="0"/>
                                  </p:stCondLst>
                                  <p:childTnLst>
                                    <p:animEffect transition="out" filter="wipe(down)">
                                      <p:cBhvr>
                                        <p:cTn id="113" dur="500"/>
                                        <p:tgtEl>
                                          <p:spTgt spid="10"/>
                                        </p:tgtEl>
                                      </p:cBhvr>
                                    </p:animEffect>
                                    <p:set>
                                      <p:cBhvr>
                                        <p:cTn id="114" dur="1" fill="hold">
                                          <p:stCondLst>
                                            <p:cond delay="499"/>
                                          </p:stCondLst>
                                        </p:cTn>
                                        <p:tgtEl>
                                          <p:spTgt spid="10"/>
                                        </p:tgtEl>
                                        <p:attrNameLst>
                                          <p:attrName>style.visibility</p:attrName>
                                        </p:attrNameLst>
                                      </p:cBhvr>
                                      <p:to>
                                        <p:strVal val="hidden"/>
                                      </p:to>
                                    </p:set>
                                  </p:childTnLst>
                                </p:cTn>
                              </p:par>
                              <p:par>
                                <p:cTn id="115" presetID="22" presetClass="exit" presetSubtype="4" fill="hold" grpId="1" nodeType="withEffect">
                                  <p:stCondLst>
                                    <p:cond delay="0"/>
                                  </p:stCondLst>
                                  <p:childTnLst>
                                    <p:animEffect transition="out" filter="wipe(down)">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par>
                                <p:cTn id="118" presetID="22" presetClass="exit" presetSubtype="4" fill="hold" grpId="1" nodeType="withEffect">
                                  <p:stCondLst>
                                    <p:cond delay="0"/>
                                  </p:stCondLst>
                                  <p:childTnLst>
                                    <p:animEffect transition="out" filter="wipe(down)">
                                      <p:cBhvr>
                                        <p:cTn id="119" dur="500"/>
                                        <p:tgtEl>
                                          <p:spTgt spid="17"/>
                                        </p:tgtEl>
                                      </p:cBhvr>
                                    </p:animEffect>
                                    <p:set>
                                      <p:cBhvr>
                                        <p:cTn id="120" dur="1" fill="hold">
                                          <p:stCondLst>
                                            <p:cond delay="499"/>
                                          </p:stCondLst>
                                        </p:cTn>
                                        <p:tgtEl>
                                          <p:spTgt spid="17"/>
                                        </p:tgtEl>
                                        <p:attrNameLst>
                                          <p:attrName>style.visibility</p:attrName>
                                        </p:attrNameLst>
                                      </p:cBhvr>
                                      <p:to>
                                        <p:strVal val="hidden"/>
                                      </p:to>
                                    </p:set>
                                  </p:childTnLst>
                                </p:cTn>
                              </p:par>
                              <p:par>
                                <p:cTn id="121" presetID="22" presetClass="exit" presetSubtype="4" fill="hold" grpId="1" nodeType="withEffect">
                                  <p:stCondLst>
                                    <p:cond delay="0"/>
                                  </p:stCondLst>
                                  <p:childTnLst>
                                    <p:animEffect transition="out" filter="wipe(down)">
                                      <p:cBhvr>
                                        <p:cTn id="122" dur="500"/>
                                        <p:tgtEl>
                                          <p:spTgt spid="16"/>
                                        </p:tgtEl>
                                      </p:cBhvr>
                                    </p:animEffect>
                                    <p:set>
                                      <p:cBhvr>
                                        <p:cTn id="123" dur="1" fill="hold">
                                          <p:stCondLst>
                                            <p:cond delay="499"/>
                                          </p:stCondLst>
                                        </p:cTn>
                                        <p:tgtEl>
                                          <p:spTgt spid="16"/>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33"/>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34"/>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35"/>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36"/>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5" grpId="0"/>
      <p:bldP spid="15" grpId="1"/>
      <p:bldP spid="16" grpId="0"/>
      <p:bldP spid="16" grpId="1"/>
      <p:bldP spid="17" grpId="0"/>
      <p:bldP spid="17" grpId="1"/>
      <p:bldP spid="18" grpId="0"/>
      <p:bldP spid="19" grpId="0"/>
      <p:bldP spid="19" grpId="1"/>
      <p:bldP spid="30" grpId="0"/>
      <p:bldP spid="30" grpId="1"/>
      <p:bldP spid="31" grpId="0"/>
      <p:bldP spid="31" grpId="1"/>
      <p:bldP spid="32" grpId="0"/>
      <p:bldP spid="32" grpId="1"/>
      <p:bldP spid="33" grpId="0" animBg="1"/>
      <p:bldP spid="34" grpId="0" animBg="1"/>
      <p:bldP spid="35" grpId="0" animBg="1"/>
      <p:bldP spid="36" grpId="0" animBg="1"/>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a:extLst>
              <a:ext uri="{FF2B5EF4-FFF2-40B4-BE49-F238E27FC236}">
                <a16:creationId xmlns:a16="http://schemas.microsoft.com/office/drawing/2014/main" id="{5CFB1B36-EA85-40B8-9603-50BF04E020D8}"/>
              </a:ext>
            </a:extLst>
          </p:cNvPr>
          <p:cNvSpPr txBox="1">
            <a:spLocks noChangeArrowheads="1"/>
          </p:cNvSpPr>
          <p:nvPr/>
        </p:nvSpPr>
        <p:spPr bwMode="auto">
          <a:xfrm>
            <a:off x="412147" y="521906"/>
            <a:ext cx="5147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0000CC"/>
                </a:solidFill>
                <a:latin typeface="Times New Roman" panose="02020603050405020304" pitchFamily="18" charset="0"/>
              </a:rPr>
              <a:t>2. </a:t>
            </a:r>
            <a:r>
              <a:rPr lang="en-US" altLang="en-US" b="1" dirty="0" err="1">
                <a:solidFill>
                  <a:srgbClr val="0000CC"/>
                </a:solidFill>
                <a:latin typeface="Times New Roman" panose="02020603050405020304" pitchFamily="18" charset="0"/>
              </a:rPr>
              <a:t>Chiều</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cao</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của</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hình</a:t>
            </a:r>
            <a:r>
              <a:rPr lang="en-US" altLang="en-US" b="1" dirty="0">
                <a:solidFill>
                  <a:srgbClr val="0000CC"/>
                </a:solidFill>
                <a:latin typeface="Times New Roman" panose="02020603050405020304" pitchFamily="18" charset="0"/>
              </a:rPr>
              <a:t> thang.</a:t>
            </a:r>
          </a:p>
        </p:txBody>
      </p:sp>
      <p:sp>
        <p:nvSpPr>
          <p:cNvPr id="10" name="Text Box 27">
            <a:extLst>
              <a:ext uri="{FF2B5EF4-FFF2-40B4-BE49-F238E27FC236}">
                <a16:creationId xmlns:a16="http://schemas.microsoft.com/office/drawing/2014/main" id="{D3176C09-91FF-40B9-8878-74822800A8AA}"/>
              </a:ext>
            </a:extLst>
          </p:cNvPr>
          <p:cNvSpPr txBox="1">
            <a:spLocks noChangeArrowheads="1"/>
          </p:cNvSpPr>
          <p:nvPr/>
        </p:nvSpPr>
        <p:spPr bwMode="auto">
          <a:xfrm>
            <a:off x="2346817" y="4824318"/>
            <a:ext cx="74983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0000CC"/>
                </a:solidFill>
                <a:latin typeface="Times New Roman" panose="02020603050405020304" pitchFamily="18" charset="0"/>
              </a:rPr>
              <a:t>AH </a:t>
            </a:r>
            <a:r>
              <a:rPr lang="en-US" altLang="en-US" b="1" dirty="0" err="1">
                <a:solidFill>
                  <a:srgbClr val="0000CC"/>
                </a:solidFill>
                <a:latin typeface="Times New Roman" panose="02020603050405020304" pitchFamily="18" charset="0"/>
              </a:rPr>
              <a:t>là</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đường</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cao</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Độ</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dài</a:t>
            </a:r>
            <a:r>
              <a:rPr lang="en-US" altLang="en-US" b="1" dirty="0">
                <a:solidFill>
                  <a:srgbClr val="0000CC"/>
                </a:solidFill>
                <a:latin typeface="Times New Roman" panose="02020603050405020304" pitchFamily="18" charset="0"/>
              </a:rPr>
              <a:t> AH </a:t>
            </a:r>
            <a:r>
              <a:rPr lang="en-US" altLang="en-US" b="1" dirty="0" err="1">
                <a:solidFill>
                  <a:srgbClr val="0000CC"/>
                </a:solidFill>
                <a:latin typeface="Times New Roman" panose="02020603050405020304" pitchFamily="18" charset="0"/>
              </a:rPr>
              <a:t>là</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chiều</a:t>
            </a:r>
            <a:r>
              <a:rPr lang="en-US" altLang="en-US" b="1" dirty="0">
                <a:solidFill>
                  <a:srgbClr val="0000CC"/>
                </a:solidFill>
                <a:latin typeface="Times New Roman" panose="02020603050405020304" pitchFamily="18" charset="0"/>
              </a:rPr>
              <a:t> </a:t>
            </a:r>
            <a:r>
              <a:rPr lang="en-US" altLang="en-US" b="1" dirty="0" err="1">
                <a:solidFill>
                  <a:srgbClr val="0000CC"/>
                </a:solidFill>
                <a:latin typeface="Times New Roman" panose="02020603050405020304" pitchFamily="18" charset="0"/>
              </a:rPr>
              <a:t>cao</a:t>
            </a:r>
            <a:r>
              <a:rPr lang="en-US" altLang="en-US" b="1" dirty="0">
                <a:solidFill>
                  <a:srgbClr val="0000CC"/>
                </a:solidFill>
                <a:latin typeface="Times New Roman" panose="02020603050405020304" pitchFamily="18" charset="0"/>
              </a:rPr>
              <a:t>.</a:t>
            </a:r>
          </a:p>
        </p:txBody>
      </p:sp>
      <p:sp>
        <p:nvSpPr>
          <p:cNvPr id="11" name="Text Box 69">
            <a:extLst>
              <a:ext uri="{FF2B5EF4-FFF2-40B4-BE49-F238E27FC236}">
                <a16:creationId xmlns:a16="http://schemas.microsoft.com/office/drawing/2014/main" id="{1B44FC23-20AC-474F-876E-25E3594B1900}"/>
              </a:ext>
            </a:extLst>
          </p:cNvPr>
          <p:cNvSpPr txBox="1">
            <a:spLocks noChangeArrowheads="1"/>
          </p:cNvSpPr>
          <p:nvPr/>
        </p:nvSpPr>
        <p:spPr bwMode="auto">
          <a:xfrm>
            <a:off x="7737475" y="3011681"/>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0B19C8"/>
                </a:solidFill>
                <a:latin typeface="Times New Roman" panose="02020603050405020304" pitchFamily="18" charset="0"/>
              </a:rPr>
              <a:t>C</a:t>
            </a:r>
            <a:endParaRPr lang="en-US" altLang="en-US" sz="2400" b="1">
              <a:solidFill>
                <a:srgbClr val="0B19C8"/>
              </a:solidFill>
              <a:latin typeface="Times New Roman" panose="02020603050405020304" pitchFamily="18" charset="0"/>
              <a:cs typeface="Times New Roman" panose="02020603050405020304" pitchFamily="18" charset="0"/>
            </a:endParaRPr>
          </a:p>
        </p:txBody>
      </p:sp>
      <p:sp>
        <p:nvSpPr>
          <p:cNvPr id="13" name="Text Box 73">
            <a:extLst>
              <a:ext uri="{FF2B5EF4-FFF2-40B4-BE49-F238E27FC236}">
                <a16:creationId xmlns:a16="http://schemas.microsoft.com/office/drawing/2014/main" id="{A07E21F9-2920-4664-968D-A109E38240FF}"/>
              </a:ext>
            </a:extLst>
          </p:cNvPr>
          <p:cNvSpPr txBox="1">
            <a:spLocks noChangeArrowheads="1"/>
          </p:cNvSpPr>
          <p:nvPr/>
        </p:nvSpPr>
        <p:spPr bwMode="auto">
          <a:xfrm>
            <a:off x="2708275" y="3087881"/>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0B19C8"/>
                </a:solidFill>
                <a:latin typeface="Times New Roman" panose="02020603050405020304" pitchFamily="18" charset="0"/>
              </a:rPr>
              <a:t>D</a:t>
            </a:r>
            <a:endParaRPr lang="en-US" altLang="en-US" sz="2400" b="1">
              <a:solidFill>
                <a:srgbClr val="0B19C8"/>
              </a:solidFill>
              <a:latin typeface="Times New Roman" panose="02020603050405020304" pitchFamily="18" charset="0"/>
              <a:cs typeface="Times New Roman" panose="02020603050405020304" pitchFamily="18" charset="0"/>
            </a:endParaRPr>
          </a:p>
        </p:txBody>
      </p:sp>
      <p:sp>
        <p:nvSpPr>
          <p:cNvPr id="14" name="Text Box 74">
            <a:extLst>
              <a:ext uri="{FF2B5EF4-FFF2-40B4-BE49-F238E27FC236}">
                <a16:creationId xmlns:a16="http://schemas.microsoft.com/office/drawing/2014/main" id="{0D9BE614-DD3B-4C68-9B89-6A664CC84271}"/>
              </a:ext>
            </a:extLst>
          </p:cNvPr>
          <p:cNvSpPr txBox="1">
            <a:spLocks noChangeArrowheads="1"/>
          </p:cNvSpPr>
          <p:nvPr/>
        </p:nvSpPr>
        <p:spPr bwMode="auto">
          <a:xfrm>
            <a:off x="6218238" y="1182881"/>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3333FF"/>
                </a:solidFill>
                <a:latin typeface="Times New Roman" panose="02020603050405020304" pitchFamily="18" charset="0"/>
              </a:rPr>
              <a:t>B</a:t>
            </a:r>
            <a:endParaRPr lang="en-US" altLang="en-US" sz="2400" b="1">
              <a:solidFill>
                <a:srgbClr val="3333FF"/>
              </a:solidFill>
              <a:latin typeface="Times New Roman" panose="02020603050405020304" pitchFamily="18" charset="0"/>
              <a:cs typeface="Times New Roman" panose="02020603050405020304" pitchFamily="18" charset="0"/>
            </a:endParaRPr>
          </a:p>
        </p:txBody>
      </p:sp>
      <p:sp>
        <p:nvSpPr>
          <p:cNvPr id="17" name="Text Box 75">
            <a:extLst>
              <a:ext uri="{FF2B5EF4-FFF2-40B4-BE49-F238E27FC236}">
                <a16:creationId xmlns:a16="http://schemas.microsoft.com/office/drawing/2014/main" id="{3C4B1DC6-2A47-4250-994A-6413317F4243}"/>
              </a:ext>
            </a:extLst>
          </p:cNvPr>
          <p:cNvSpPr txBox="1">
            <a:spLocks noChangeArrowheads="1"/>
          </p:cNvSpPr>
          <p:nvPr/>
        </p:nvSpPr>
        <p:spPr bwMode="auto">
          <a:xfrm>
            <a:off x="3475038" y="1106681"/>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0B19C8"/>
                </a:solidFill>
                <a:latin typeface="Times New Roman" panose="02020603050405020304" pitchFamily="18" charset="0"/>
              </a:rPr>
              <a:t>A</a:t>
            </a:r>
            <a:endParaRPr lang="en-US" altLang="en-US" sz="2400" b="1">
              <a:solidFill>
                <a:srgbClr val="0B19C8"/>
              </a:solidFill>
              <a:latin typeface="Times New Roman" panose="02020603050405020304" pitchFamily="18" charset="0"/>
              <a:cs typeface="Times New Roman" panose="02020603050405020304" pitchFamily="18" charset="0"/>
            </a:endParaRPr>
          </a:p>
        </p:txBody>
      </p:sp>
      <p:sp>
        <p:nvSpPr>
          <p:cNvPr id="18" name="Line 76">
            <a:extLst>
              <a:ext uri="{FF2B5EF4-FFF2-40B4-BE49-F238E27FC236}">
                <a16:creationId xmlns:a16="http://schemas.microsoft.com/office/drawing/2014/main" id="{DE4F771E-8DE2-4467-ABB7-D396AD101265}"/>
              </a:ext>
            </a:extLst>
          </p:cNvPr>
          <p:cNvSpPr>
            <a:spLocks noChangeShapeType="1"/>
          </p:cNvSpPr>
          <p:nvPr/>
        </p:nvSpPr>
        <p:spPr bwMode="auto">
          <a:xfrm flipH="1">
            <a:off x="3317875" y="1487681"/>
            <a:ext cx="615950" cy="1828800"/>
          </a:xfrm>
          <a:prstGeom prst="line">
            <a:avLst/>
          </a:prstGeom>
          <a:noFill/>
          <a:ln w="28575">
            <a:solidFill>
              <a:srgbClr val="0B19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77">
            <a:extLst>
              <a:ext uri="{FF2B5EF4-FFF2-40B4-BE49-F238E27FC236}">
                <a16:creationId xmlns:a16="http://schemas.microsoft.com/office/drawing/2014/main" id="{08F1413B-ED72-41F9-8F38-16F851041D50}"/>
              </a:ext>
            </a:extLst>
          </p:cNvPr>
          <p:cNvSpPr>
            <a:spLocks noChangeShapeType="1"/>
          </p:cNvSpPr>
          <p:nvPr/>
        </p:nvSpPr>
        <p:spPr bwMode="auto">
          <a:xfrm>
            <a:off x="3317875" y="3316481"/>
            <a:ext cx="4419600" cy="0"/>
          </a:xfrm>
          <a:prstGeom prst="line">
            <a:avLst/>
          </a:prstGeom>
          <a:noFill/>
          <a:ln w="28575">
            <a:solidFill>
              <a:srgbClr val="0B19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78">
            <a:extLst>
              <a:ext uri="{FF2B5EF4-FFF2-40B4-BE49-F238E27FC236}">
                <a16:creationId xmlns:a16="http://schemas.microsoft.com/office/drawing/2014/main" id="{435CFD8D-CD70-4B9A-A339-FFD6F3836F45}"/>
              </a:ext>
            </a:extLst>
          </p:cNvPr>
          <p:cNvSpPr>
            <a:spLocks noChangeShapeType="1"/>
          </p:cNvSpPr>
          <p:nvPr/>
        </p:nvSpPr>
        <p:spPr bwMode="auto">
          <a:xfrm>
            <a:off x="3903663" y="1501969"/>
            <a:ext cx="2192337" cy="0"/>
          </a:xfrm>
          <a:prstGeom prst="line">
            <a:avLst/>
          </a:prstGeom>
          <a:noFill/>
          <a:ln w="28575">
            <a:solidFill>
              <a:srgbClr val="0B19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79">
            <a:extLst>
              <a:ext uri="{FF2B5EF4-FFF2-40B4-BE49-F238E27FC236}">
                <a16:creationId xmlns:a16="http://schemas.microsoft.com/office/drawing/2014/main" id="{3B638BBA-78C2-4605-BF2D-059C0D4DB42A}"/>
              </a:ext>
            </a:extLst>
          </p:cNvPr>
          <p:cNvSpPr>
            <a:spLocks noChangeShapeType="1"/>
          </p:cNvSpPr>
          <p:nvPr/>
        </p:nvSpPr>
        <p:spPr bwMode="auto">
          <a:xfrm>
            <a:off x="6073775" y="1494031"/>
            <a:ext cx="1644650" cy="1816100"/>
          </a:xfrm>
          <a:prstGeom prst="line">
            <a:avLst/>
          </a:prstGeom>
          <a:noFill/>
          <a:ln w="28575">
            <a:solidFill>
              <a:srgbClr val="0B19C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Rectangle 87">
            <a:extLst>
              <a:ext uri="{FF2B5EF4-FFF2-40B4-BE49-F238E27FC236}">
                <a16:creationId xmlns:a16="http://schemas.microsoft.com/office/drawing/2014/main" id="{59E3AACE-0B3F-477F-B25D-BECEFFF4448C}"/>
              </a:ext>
            </a:extLst>
          </p:cNvPr>
          <p:cNvSpPr>
            <a:spLocks noChangeArrowheads="1"/>
          </p:cNvSpPr>
          <p:nvPr/>
        </p:nvSpPr>
        <p:spPr bwMode="auto">
          <a:xfrm>
            <a:off x="2888569" y="5136771"/>
            <a:ext cx="5382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FF0000"/>
                </a:solidFill>
                <a:latin typeface="Times New Roman" panose="02020603050405020304" pitchFamily="18" charset="0"/>
              </a:rPr>
              <a:t>AH </a:t>
            </a:r>
            <a:r>
              <a:rPr lang="en-US" altLang="en-US" b="1" dirty="0" err="1">
                <a:solidFill>
                  <a:srgbClr val="FF0000"/>
                </a:solidFill>
                <a:latin typeface="Times New Roman" panose="02020603050405020304" pitchFamily="18" charset="0"/>
              </a:rPr>
              <a:t>vuông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góc</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với</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cạnh</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nào</a:t>
            </a:r>
            <a:r>
              <a:rPr lang="en-US" altLang="en-US" b="1" dirty="0">
                <a:solidFill>
                  <a:srgbClr val="FF0000"/>
                </a:solidFill>
                <a:latin typeface="Times New Roman" panose="02020603050405020304" pitchFamily="18" charset="0"/>
              </a:rPr>
              <a:t>?</a:t>
            </a:r>
          </a:p>
        </p:txBody>
      </p:sp>
      <p:sp>
        <p:nvSpPr>
          <p:cNvPr id="26" name="Rectangle 88">
            <a:extLst>
              <a:ext uri="{FF2B5EF4-FFF2-40B4-BE49-F238E27FC236}">
                <a16:creationId xmlns:a16="http://schemas.microsoft.com/office/drawing/2014/main" id="{D85B30F4-6E40-4932-9E0C-F96FEBA9023F}"/>
              </a:ext>
            </a:extLst>
          </p:cNvPr>
          <p:cNvSpPr>
            <a:spLocks noChangeArrowheads="1"/>
          </p:cNvSpPr>
          <p:nvPr/>
        </p:nvSpPr>
        <p:spPr bwMode="auto">
          <a:xfrm>
            <a:off x="300473" y="4445708"/>
            <a:ext cx="110822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0B19C8"/>
                </a:solidFill>
                <a:latin typeface="Times New Roman" panose="02020603050405020304" pitchFamily="18" charset="0"/>
              </a:rPr>
              <a:t>AH </a:t>
            </a:r>
            <a:r>
              <a:rPr lang="en-US" altLang="en-US" b="1" dirty="0" err="1">
                <a:solidFill>
                  <a:srgbClr val="0B19C8"/>
                </a:solidFill>
                <a:latin typeface="Times New Roman" panose="02020603050405020304" pitchFamily="18" charset="0"/>
              </a:rPr>
              <a:t>vuông</a:t>
            </a:r>
            <a:r>
              <a:rPr lang="en-US" altLang="en-US" b="1" dirty="0">
                <a:solidFill>
                  <a:srgbClr val="0B19C8"/>
                </a:solidFill>
                <a:latin typeface="Times New Roman" panose="02020603050405020304" pitchFamily="18" charset="0"/>
              </a:rPr>
              <a:t> </a:t>
            </a:r>
            <a:r>
              <a:rPr lang="en-US" altLang="en-US" b="1" dirty="0" err="1">
                <a:solidFill>
                  <a:srgbClr val="0B19C8"/>
                </a:solidFill>
                <a:latin typeface="Times New Roman" panose="02020603050405020304" pitchFamily="18" charset="0"/>
              </a:rPr>
              <a:t>góc</a:t>
            </a:r>
            <a:r>
              <a:rPr lang="en-US" altLang="en-US" b="1" dirty="0">
                <a:solidFill>
                  <a:srgbClr val="0B19C8"/>
                </a:solidFill>
                <a:latin typeface="Times New Roman" panose="02020603050405020304" pitchFamily="18" charset="0"/>
              </a:rPr>
              <a:t> </a:t>
            </a:r>
            <a:r>
              <a:rPr lang="en-US" altLang="en-US" b="1" dirty="0" err="1">
                <a:solidFill>
                  <a:srgbClr val="0B19C8"/>
                </a:solidFill>
                <a:latin typeface="Times New Roman" panose="02020603050405020304" pitchFamily="18" charset="0"/>
              </a:rPr>
              <a:t>với</a:t>
            </a:r>
            <a:r>
              <a:rPr lang="en-US" altLang="en-US" b="1" dirty="0">
                <a:solidFill>
                  <a:srgbClr val="0B19C8"/>
                </a:solidFill>
                <a:latin typeface="Times New Roman" panose="02020603050405020304" pitchFamily="18" charset="0"/>
              </a:rPr>
              <a:t>  DC, </a:t>
            </a:r>
            <a:r>
              <a:rPr lang="en-US" altLang="en-US" b="1" dirty="0" err="1">
                <a:solidFill>
                  <a:srgbClr val="0B19C8"/>
                </a:solidFill>
                <a:latin typeface="Times New Roman" panose="02020603050405020304" pitchFamily="18" charset="0"/>
              </a:rPr>
              <a:t>vậy</a:t>
            </a:r>
            <a:r>
              <a:rPr lang="en-US" altLang="en-US" b="1" dirty="0">
                <a:solidFill>
                  <a:srgbClr val="0B19C8"/>
                </a:solidFill>
                <a:latin typeface="Times New Roman" panose="02020603050405020304" pitchFamily="18" charset="0"/>
              </a:rPr>
              <a:t> AH </a:t>
            </a:r>
            <a:r>
              <a:rPr lang="en-US" altLang="en-US" b="1" dirty="0" err="1">
                <a:solidFill>
                  <a:srgbClr val="0B19C8"/>
                </a:solidFill>
                <a:latin typeface="Times New Roman" panose="02020603050405020304" pitchFamily="18" charset="0"/>
              </a:rPr>
              <a:t>có</a:t>
            </a:r>
            <a:r>
              <a:rPr lang="en-US" altLang="en-US" b="1" dirty="0">
                <a:solidFill>
                  <a:srgbClr val="0B19C8"/>
                </a:solidFill>
                <a:latin typeface="Times New Roman" panose="02020603050405020304" pitchFamily="18" charset="0"/>
              </a:rPr>
              <a:t> </a:t>
            </a:r>
            <a:r>
              <a:rPr lang="en-US" altLang="en-US" b="1" dirty="0" err="1">
                <a:solidFill>
                  <a:srgbClr val="0B19C8"/>
                </a:solidFill>
                <a:latin typeface="Times New Roman" panose="02020603050405020304" pitchFamily="18" charset="0"/>
              </a:rPr>
              <a:t>vuông</a:t>
            </a:r>
            <a:r>
              <a:rPr lang="en-US" altLang="en-US" b="1" dirty="0">
                <a:solidFill>
                  <a:srgbClr val="0B19C8"/>
                </a:solidFill>
                <a:latin typeface="Times New Roman" panose="02020603050405020304" pitchFamily="18" charset="0"/>
              </a:rPr>
              <a:t> </a:t>
            </a:r>
            <a:r>
              <a:rPr lang="en-US" altLang="en-US" b="1" dirty="0" err="1">
                <a:solidFill>
                  <a:srgbClr val="0B19C8"/>
                </a:solidFill>
                <a:latin typeface="Times New Roman" panose="02020603050405020304" pitchFamily="18" charset="0"/>
              </a:rPr>
              <a:t>góc</a:t>
            </a:r>
            <a:r>
              <a:rPr lang="en-US" altLang="en-US" b="1" dirty="0">
                <a:solidFill>
                  <a:srgbClr val="0B19C8"/>
                </a:solidFill>
                <a:latin typeface="Times New Roman" panose="02020603050405020304" pitchFamily="18" charset="0"/>
              </a:rPr>
              <a:t> </a:t>
            </a:r>
            <a:r>
              <a:rPr lang="en-US" altLang="en-US" b="1" dirty="0" err="1">
                <a:solidFill>
                  <a:srgbClr val="0B19C8"/>
                </a:solidFill>
                <a:latin typeface="Times New Roman" panose="02020603050405020304" pitchFamily="18" charset="0"/>
              </a:rPr>
              <a:t>với</a:t>
            </a:r>
            <a:r>
              <a:rPr lang="en-US" altLang="en-US" b="1" dirty="0">
                <a:solidFill>
                  <a:srgbClr val="0B19C8"/>
                </a:solidFill>
                <a:latin typeface="Times New Roman" panose="02020603050405020304" pitchFamily="18" charset="0"/>
              </a:rPr>
              <a:t> AB </a:t>
            </a:r>
            <a:r>
              <a:rPr lang="en-US" altLang="en-US" b="1" dirty="0" err="1">
                <a:solidFill>
                  <a:srgbClr val="0B19C8"/>
                </a:solidFill>
                <a:latin typeface="Times New Roman" panose="02020603050405020304" pitchFamily="18" charset="0"/>
              </a:rPr>
              <a:t>không</a:t>
            </a:r>
            <a:r>
              <a:rPr lang="en-US" altLang="en-US" b="1" dirty="0">
                <a:solidFill>
                  <a:srgbClr val="0B19C8"/>
                </a:solidFill>
                <a:latin typeface="Times New Roman" panose="02020603050405020304" pitchFamily="18" charset="0"/>
              </a:rPr>
              <a:t>?</a:t>
            </a:r>
          </a:p>
        </p:txBody>
      </p:sp>
      <p:sp>
        <p:nvSpPr>
          <p:cNvPr id="27" name="Line 100">
            <a:extLst>
              <a:ext uri="{FF2B5EF4-FFF2-40B4-BE49-F238E27FC236}">
                <a16:creationId xmlns:a16="http://schemas.microsoft.com/office/drawing/2014/main" id="{8677011D-78BA-4D0D-AB07-CDF5A075D7B5}"/>
              </a:ext>
            </a:extLst>
          </p:cNvPr>
          <p:cNvSpPr>
            <a:spLocks noChangeShapeType="1"/>
          </p:cNvSpPr>
          <p:nvPr/>
        </p:nvSpPr>
        <p:spPr bwMode="auto">
          <a:xfrm>
            <a:off x="3929063" y="1522606"/>
            <a:ext cx="0" cy="1766888"/>
          </a:xfrm>
          <a:prstGeom prst="line">
            <a:avLst/>
          </a:prstGeom>
          <a:noFill/>
          <a:ln w="28575">
            <a:solidFill>
              <a:srgbClr val="0B19C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 Box 102">
            <a:extLst>
              <a:ext uri="{FF2B5EF4-FFF2-40B4-BE49-F238E27FC236}">
                <a16:creationId xmlns:a16="http://schemas.microsoft.com/office/drawing/2014/main" id="{7F4D11EF-B69E-4EEB-A360-7A34F9F03C9E}"/>
              </a:ext>
            </a:extLst>
          </p:cNvPr>
          <p:cNvSpPr txBox="1">
            <a:spLocks noChangeArrowheads="1"/>
          </p:cNvSpPr>
          <p:nvPr/>
        </p:nvSpPr>
        <p:spPr bwMode="auto">
          <a:xfrm>
            <a:off x="3717925" y="3316481"/>
            <a:ext cx="422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rPr>
              <a:t>H</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29" name="Text Box 106">
            <a:extLst>
              <a:ext uri="{FF2B5EF4-FFF2-40B4-BE49-F238E27FC236}">
                <a16:creationId xmlns:a16="http://schemas.microsoft.com/office/drawing/2014/main" id="{43AAB006-B8C4-4716-A4E1-BAE9203BACD8}"/>
              </a:ext>
            </a:extLst>
          </p:cNvPr>
          <p:cNvSpPr txBox="1">
            <a:spLocks noChangeArrowheads="1"/>
          </p:cNvSpPr>
          <p:nvPr/>
        </p:nvSpPr>
        <p:spPr bwMode="auto">
          <a:xfrm>
            <a:off x="2022475" y="3697481"/>
            <a:ext cx="2971800" cy="523875"/>
          </a:xfrm>
          <a:prstGeom prst="rect">
            <a:avLst/>
          </a:prstGeom>
          <a:noFill/>
          <a:ln w="9525">
            <a:solidFill>
              <a:srgbClr val="0B19C8"/>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rPr>
              <a:t>AH l</a:t>
            </a:r>
            <a:r>
              <a:rPr lang="en-US" altLang="en-US" sz="2800" b="1">
                <a:solidFill>
                  <a:srgbClr val="FF0000"/>
                </a:solidFill>
                <a:latin typeface="Times New Roman" panose="02020603050405020304" pitchFamily="18" charset="0"/>
                <a:cs typeface="Times New Roman" panose="02020603050405020304" pitchFamily="18" charset="0"/>
              </a:rPr>
              <a:t>à</a:t>
            </a:r>
            <a:r>
              <a:rPr lang="en-US" altLang="en-US" sz="2800" b="1">
                <a:solidFill>
                  <a:srgbClr val="FF0000"/>
                </a:solidFill>
                <a:latin typeface="Times New Roman" panose="02020603050405020304" pitchFamily="18" charset="0"/>
              </a:rPr>
              <a:t> đường cao </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0" name="AutoShape 107">
            <a:extLst>
              <a:ext uri="{FF2B5EF4-FFF2-40B4-BE49-F238E27FC236}">
                <a16:creationId xmlns:a16="http://schemas.microsoft.com/office/drawing/2014/main" id="{909996AC-D3BA-4AAE-8488-86490C1E273E}"/>
              </a:ext>
            </a:extLst>
          </p:cNvPr>
          <p:cNvSpPr>
            <a:spLocks/>
          </p:cNvSpPr>
          <p:nvPr/>
        </p:nvSpPr>
        <p:spPr bwMode="auto">
          <a:xfrm>
            <a:off x="4051301" y="1514669"/>
            <a:ext cx="111123" cy="1795462"/>
          </a:xfrm>
          <a:prstGeom prst="rightBrace">
            <a:avLst>
              <a:gd name="adj1" fmla="val 95780"/>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en-US" sz="1800">
              <a:latin typeface="Arial" panose="020B0604020202020204" pitchFamily="34" charset="0"/>
            </a:endParaRPr>
          </a:p>
        </p:txBody>
      </p:sp>
      <p:sp>
        <p:nvSpPr>
          <p:cNvPr id="31" name="Line 108">
            <a:extLst>
              <a:ext uri="{FF2B5EF4-FFF2-40B4-BE49-F238E27FC236}">
                <a16:creationId xmlns:a16="http://schemas.microsoft.com/office/drawing/2014/main" id="{7B229563-C6EF-4FD8-A406-3F9ABD92D8D3}"/>
              </a:ext>
            </a:extLst>
          </p:cNvPr>
          <p:cNvSpPr>
            <a:spLocks noChangeShapeType="1"/>
          </p:cNvSpPr>
          <p:nvPr/>
        </p:nvSpPr>
        <p:spPr bwMode="auto">
          <a:xfrm flipH="1" flipV="1">
            <a:off x="4156075" y="2402081"/>
            <a:ext cx="20574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Text Box 109">
            <a:extLst>
              <a:ext uri="{FF2B5EF4-FFF2-40B4-BE49-F238E27FC236}">
                <a16:creationId xmlns:a16="http://schemas.microsoft.com/office/drawing/2014/main" id="{674D6DFF-EF3C-4760-8763-48B30CB986E2}"/>
              </a:ext>
            </a:extLst>
          </p:cNvPr>
          <p:cNvSpPr txBox="1">
            <a:spLocks noChangeArrowheads="1"/>
          </p:cNvSpPr>
          <p:nvPr/>
        </p:nvSpPr>
        <p:spPr bwMode="auto">
          <a:xfrm>
            <a:off x="6213475" y="3554606"/>
            <a:ext cx="3733800" cy="523875"/>
          </a:xfrm>
          <a:prstGeom prst="rect">
            <a:avLst/>
          </a:prstGeom>
          <a:noFill/>
          <a:ln w="9525">
            <a:solidFill>
              <a:srgbClr val="0B19C8"/>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rPr>
              <a:t>Độ d</a:t>
            </a:r>
            <a:r>
              <a:rPr lang="en-US" altLang="en-US" sz="2800" b="1">
                <a:solidFill>
                  <a:srgbClr val="FF0000"/>
                </a:solidFill>
                <a:latin typeface="Times New Roman" panose="02020603050405020304" pitchFamily="18" charset="0"/>
                <a:cs typeface="Times New Roman" panose="02020603050405020304" pitchFamily="18" charset="0"/>
              </a:rPr>
              <a:t>à</a:t>
            </a:r>
            <a:r>
              <a:rPr lang="en-US" altLang="en-US" sz="2800" b="1">
                <a:solidFill>
                  <a:srgbClr val="FF0000"/>
                </a:solidFill>
                <a:latin typeface="Times New Roman" panose="02020603050405020304" pitchFamily="18" charset="0"/>
              </a:rPr>
              <a:t>i AH l</a:t>
            </a:r>
            <a:r>
              <a:rPr lang="en-US" altLang="en-US" sz="2800" b="1">
                <a:solidFill>
                  <a:srgbClr val="FF0000"/>
                </a:solidFill>
                <a:latin typeface="Times New Roman" panose="02020603050405020304" pitchFamily="18" charset="0"/>
                <a:cs typeface="Times New Roman" panose="02020603050405020304" pitchFamily="18" charset="0"/>
              </a:rPr>
              <a:t>à</a:t>
            </a:r>
            <a:r>
              <a:rPr lang="en-US" altLang="en-US" sz="2800" b="1">
                <a:solidFill>
                  <a:srgbClr val="FF0000"/>
                </a:solidFill>
                <a:latin typeface="Times New Roman" panose="02020603050405020304" pitchFamily="18" charset="0"/>
              </a:rPr>
              <a:t> chiều cao</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3" name="Flowchart: Process 1">
            <a:extLst>
              <a:ext uri="{FF2B5EF4-FFF2-40B4-BE49-F238E27FC236}">
                <a16:creationId xmlns:a16="http://schemas.microsoft.com/office/drawing/2014/main" id="{0746C69F-96AE-4201-A252-DBCC92CB48CE}"/>
              </a:ext>
            </a:extLst>
          </p:cNvPr>
          <p:cNvSpPr/>
          <p:nvPr/>
        </p:nvSpPr>
        <p:spPr>
          <a:xfrm>
            <a:off x="3925888" y="3135506"/>
            <a:ext cx="177800" cy="180975"/>
          </a:xfrm>
          <a:prstGeom prst="flowChartProcess">
            <a:avLst/>
          </a:prstGeom>
          <a:noFill/>
          <a:ln>
            <a:solidFill>
              <a:srgbClr val="0B19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32"/>
                                        </p:tgtEl>
                                      </p:cBhvr>
                                    </p:animEffect>
                                    <p:set>
                                      <p:cBhvr>
                                        <p:cTn id="33" dur="1" fill="hold">
                                          <p:stCondLst>
                                            <p:cond delay="499"/>
                                          </p:stCondLst>
                                        </p:cTn>
                                        <p:tgtEl>
                                          <p:spTgt spid="32"/>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29"/>
                                        </p:tgtEl>
                                      </p:cBhvr>
                                    </p:animEffect>
                                    <p:set>
                                      <p:cBhvr>
                                        <p:cTn id="36" dur="1" fill="hold">
                                          <p:stCondLst>
                                            <p:cond delay="499"/>
                                          </p:stCondLst>
                                        </p:cTn>
                                        <p:tgtEl>
                                          <p:spTgt spid="2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3" presetClass="exit" presetSubtype="10" fill="hold" grpId="1" nodeType="withEffect">
                                  <p:stCondLst>
                                    <p:cond delay="0"/>
                                  </p:stCondLst>
                                  <p:childTnLst>
                                    <p:animEffect transition="out" filter="blinds(horizontal)">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5" grpId="0"/>
      <p:bldP spid="25" grpId="1"/>
      <p:bldP spid="26" grpId="0"/>
      <p:bldP spid="28" grpId="0"/>
      <p:bldP spid="29" grpId="0" animBg="1"/>
      <p:bldP spid="29" grpId="1" animBg="1"/>
      <p:bldP spid="30" grpId="0" animBg="1"/>
      <p:bldP spid="30" grpId="1" animBg="1"/>
      <p:bldP spid="32" grpId="0" animBg="1"/>
      <p:bldP spid="3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1254</Words>
  <Application>Microsoft Office PowerPoint</Application>
  <PresentationFormat>Màn hình rộng</PresentationFormat>
  <Paragraphs>242</Paragraphs>
  <Slides>23</Slides>
  <Notes>3</Notes>
  <HiddenSlides>0</HiddenSlides>
  <MMClips>1</MMClips>
  <ScaleCrop>false</ScaleCrop>
  <HeadingPairs>
    <vt:vector size="8" baseType="variant">
      <vt:variant>
        <vt:lpstr>Phông được Dùng</vt:lpstr>
      </vt:variant>
      <vt:variant>
        <vt:i4>9</vt:i4>
      </vt:variant>
      <vt:variant>
        <vt:lpstr>Chủ đề</vt:lpstr>
      </vt:variant>
      <vt:variant>
        <vt:i4>3</vt:i4>
      </vt:variant>
      <vt:variant>
        <vt:lpstr>Máy chủ nhúng OLE</vt:lpstr>
      </vt:variant>
      <vt:variant>
        <vt:i4>1</vt:i4>
      </vt:variant>
      <vt:variant>
        <vt:lpstr>Tiêu đề Bản chiếu</vt:lpstr>
      </vt:variant>
      <vt:variant>
        <vt:i4>23</vt:i4>
      </vt:variant>
    </vt:vector>
  </HeadingPairs>
  <TitlesOfParts>
    <vt:vector size="36" baseType="lpstr">
      <vt:lpstr>Arial</vt:lpstr>
      <vt:lpstr>Calibri</vt:lpstr>
      <vt:lpstr>Calibri Light</vt:lpstr>
      <vt:lpstr>ITC Avant Garde Std Bk</vt:lpstr>
      <vt:lpstr>Mongolian Baiti</vt:lpstr>
      <vt:lpstr>Montserrat ExtraBold</vt:lpstr>
      <vt:lpstr>Times New Roman</vt:lpstr>
      <vt:lpstr>UTM Avo</vt:lpstr>
      <vt:lpstr>Wingdings</vt:lpstr>
      <vt:lpstr>Office Theme</vt:lpstr>
      <vt:lpstr>1_Office Theme</vt:lpstr>
      <vt:lpstr>3_Office Theme</vt:lpstr>
      <vt:lpstr>Equation.3</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Administrator</dc:creator>
  <cp:lastModifiedBy>My PC</cp:lastModifiedBy>
  <cp:revision>38</cp:revision>
  <dcterms:created xsi:type="dcterms:W3CDTF">2021-05-08T05:00:00Z</dcterms:created>
  <dcterms:modified xsi:type="dcterms:W3CDTF">2022-01-06T10:50:05Z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