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1"/>
  </p:notesMasterIdLst>
  <p:sldIdLst>
    <p:sldId id="261" r:id="rId4"/>
    <p:sldId id="272" r:id="rId5"/>
    <p:sldId id="273" r:id="rId6"/>
    <p:sldId id="274" r:id="rId7"/>
    <p:sldId id="275" r:id="rId8"/>
    <p:sldId id="276" r:id="rId9"/>
    <p:sldId id="277" r:id="rId10"/>
    <p:sldId id="256" r:id="rId11"/>
    <p:sldId id="257" r:id="rId12"/>
    <p:sldId id="278" r:id="rId13"/>
    <p:sldId id="260" r:id="rId14"/>
    <p:sldId id="279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1" r:id="rId23"/>
    <p:sldId id="322" r:id="rId24"/>
    <p:sldId id="323" r:id="rId25"/>
    <p:sldId id="324" r:id="rId26"/>
    <p:sldId id="332" r:id="rId27"/>
    <p:sldId id="340" r:id="rId28"/>
    <p:sldId id="341" r:id="rId29"/>
    <p:sldId id="271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36" d="100"/>
          <a:sy n="36" d="100"/>
        </p:scale>
        <p:origin x="82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436B3901-B21B-E149-D87F-750404EDA7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-114301"/>
            <a:ext cx="3152775" cy="3152775"/>
          </a:xfrm>
          <a:prstGeom prst="rect">
            <a:avLst/>
          </a:prstGeom>
        </p:spPr>
      </p:pic>
      <p:pic>
        <p:nvPicPr>
          <p:cNvPr id="9" name="Picture 8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6CEE0DDB-9E03-3FB6-9FED-1F83E5E65D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-6972300"/>
            <a:ext cx="2914352" cy="2914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Picture 2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BB7C3B94-D537-1C6A-6A07-F0D8C85BD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5777" y="-114300"/>
            <a:ext cx="2914352" cy="29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6A2948DA-804B-DB74-8535-1FD606BE1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-4908885"/>
            <a:ext cx="2563208" cy="2563208"/>
          </a:xfrm>
          <a:prstGeom prst="rect">
            <a:avLst/>
          </a:prstGeom>
        </p:spPr>
      </p:pic>
      <p:pic>
        <p:nvPicPr>
          <p:cNvPr id="7" name="Picture 6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F4CA872C-F37E-810B-C2C9-D2BE7802CD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81" y="11911262"/>
            <a:ext cx="2563208" cy="2563208"/>
          </a:xfrm>
          <a:prstGeom prst="rect">
            <a:avLst/>
          </a:prstGeom>
        </p:spPr>
      </p:pic>
      <p:pic>
        <p:nvPicPr>
          <p:cNvPr id="2" name="Picture 1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C011BE57-A017-529B-DE97-67FD30ACE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709" y="17318"/>
            <a:ext cx="2914352" cy="29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2.gif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21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70.png"/><Relationship Id="rId4" Type="http://schemas.openxmlformats.org/officeDocument/2006/relationships/image" Target="../media/image57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6.svg"/><Relationship Id="rId5" Type="http://schemas.openxmlformats.org/officeDocument/2006/relationships/image" Target="../media/image94.svg"/><Relationship Id="rId10" Type="http://schemas.openxmlformats.org/officeDocument/2006/relationships/image" Target="../media/image5.png"/><Relationship Id="rId4" Type="http://schemas.openxmlformats.org/officeDocument/2006/relationships/image" Target="../media/image82.png"/><Relationship Id="rId9" Type="http://schemas.openxmlformats.org/officeDocument/2006/relationships/image" Target="../media/image98.sv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slide" Target="slide7.xml"/><Relationship Id="rId3" Type="http://schemas.openxmlformats.org/officeDocument/2006/relationships/image" Target="../media/image11.jpeg"/><Relationship Id="rId21" Type="http://schemas.openxmlformats.org/officeDocument/2006/relationships/image" Target="../media/image24.gif"/><Relationship Id="rId7" Type="http://schemas.microsoft.com/office/2007/relationships/hdphoto" Target="../media/hdphoto2.wdp"/><Relationship Id="rId12" Type="http://schemas.openxmlformats.org/officeDocument/2006/relationships/slide" Target="slide5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23.png"/><Relationship Id="rId4" Type="http://schemas.openxmlformats.org/officeDocument/2006/relationships/image" Target="../media/image12.gif"/><Relationship Id="rId9" Type="http://schemas.openxmlformats.org/officeDocument/2006/relationships/image" Target="../media/image13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41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45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Khám phá Cầu Nhật Tân   Cây cầu thép dây văng lớn nhất Việt Nam  Tiền Phong TV_720pFHR">
            <a:hlinkClick r:id="" action="ppaction://media"/>
            <a:extLst>
              <a:ext uri="{FF2B5EF4-FFF2-40B4-BE49-F238E27FC236}">
                <a16:creationId xmlns:a16="http://schemas.microsoft.com/office/drawing/2014/main" id="{31243D28-B414-9941-0039-A3D91C374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585</Words>
  <Application>Microsoft Office PowerPoint</Application>
  <PresentationFormat>Custom</PresentationFormat>
  <Paragraphs>114</Paragraphs>
  <Slides>27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맑은 고딕</vt:lpstr>
      <vt:lpstr>Arial</vt:lpstr>
      <vt:lpstr>Bebas Neue</vt:lpstr>
      <vt:lpstr>Calibri</vt:lpstr>
      <vt:lpstr>Cambria</vt:lpstr>
      <vt:lpstr>Cambria Math</vt:lpstr>
      <vt:lpstr>等线</vt:lpstr>
      <vt:lpstr>Happy Monkey</vt:lpstr>
      <vt:lpstr>Roboto Condensed Light</vt:lpstr>
      <vt:lpstr>SVN-Ziclets</vt:lpstr>
      <vt:lpstr>Symbol</vt:lpstr>
      <vt:lpstr>Times New Roman</vt:lpstr>
      <vt:lpstr>UTM Duepuntozero</vt:lpstr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PC</cp:lastModifiedBy>
  <cp:revision>40</cp:revision>
  <dcterms:created xsi:type="dcterms:W3CDTF">2006-08-16T00:00:00Z</dcterms:created>
  <dcterms:modified xsi:type="dcterms:W3CDTF">2024-09-10T12:34:50Z</dcterms:modified>
  <dc:identifier>DAGJP68S_yM</dc:identifier>
</cp:coreProperties>
</file>