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311" r:id="rId3"/>
    <p:sldId id="312" r:id="rId4"/>
    <p:sldId id="281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EF63E-8600-B9FC-2DA5-C7124A4B406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487" y="0"/>
            <a:ext cx="1897248" cy="18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42" y="610799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noProof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176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#9Slide03 AllRoundGothic</vt:lpstr>
      <vt:lpstr>Arial</vt:lpstr>
      <vt:lpstr>Calibri</vt:lpstr>
      <vt:lpstr>Calibri Light</vt:lpstr>
      <vt:lpstr>Cambria</vt:lpstr>
      <vt:lpstr>Cambria Math</vt:lpstr>
      <vt:lpstr>等线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25</cp:revision>
  <dcterms:created xsi:type="dcterms:W3CDTF">2024-06-02T09:27:40Z</dcterms:created>
  <dcterms:modified xsi:type="dcterms:W3CDTF">2024-09-09T03:15:14Z</dcterms:modified>
</cp:coreProperties>
</file>