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08" r:id="rId3"/>
  </p:sldMasterIdLst>
  <p:notesMasterIdLst>
    <p:notesMasterId r:id="rId24"/>
  </p:notesMasterIdLst>
  <p:sldIdLst>
    <p:sldId id="258" r:id="rId4"/>
    <p:sldId id="770" r:id="rId5"/>
    <p:sldId id="265" r:id="rId6"/>
    <p:sldId id="266" r:id="rId7"/>
    <p:sldId id="764" r:id="rId8"/>
    <p:sldId id="765" r:id="rId9"/>
    <p:sldId id="766" r:id="rId10"/>
    <p:sldId id="767" r:id="rId11"/>
    <p:sldId id="272" r:id="rId12"/>
    <p:sldId id="768" r:id="rId13"/>
    <p:sldId id="257" r:id="rId14"/>
    <p:sldId id="297" r:id="rId15"/>
    <p:sldId id="298" r:id="rId16"/>
    <p:sldId id="771" r:id="rId17"/>
    <p:sldId id="772" r:id="rId18"/>
    <p:sldId id="773" r:id="rId19"/>
    <p:sldId id="774" r:id="rId20"/>
    <p:sldId id="775" r:id="rId21"/>
    <p:sldId id="267" r:id="rId22"/>
    <p:sldId id="26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AD1FB3-7334-47EF-978F-B6FFEECCDCE0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C3EFAF-26F3-41B3-A9C6-EECF691AD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609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3EFAF-26F3-41B3-A9C6-EECF691AD8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472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3EFAF-26F3-41B3-A9C6-EECF691AD8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209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5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5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40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E069C-371B-FA67-3A13-049DBE38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562F91-50B8-B3F0-177A-C2A5BAB5D4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B0450-BC2E-EFBC-D9AF-C49C1AD89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8338A8-6303-22DB-D207-6B6034B02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9D890-625F-6628-2458-667833C8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53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E88E6-E7C9-EB7E-A52A-081487229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F21E1-E974-3AF3-5555-ED91CE6E14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08B44-A380-2F4D-53E0-596F98EA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181D3-CB13-7BC7-CEC1-0CF3C2953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B007F-FB27-8AFD-2749-56E322FEB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40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76020-F942-9D51-5DDB-5AE758F1B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61827-1E4F-5A98-3316-52BF13B67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F8BCF-7E55-3875-DFCB-832A022AD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A55F2-95BC-EF7B-A82F-108C49044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E79F0-9941-3AE0-81FF-DFAAD53B1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10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BCBB0-9A16-F2C4-F4F3-3E04E1B00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D2203-ACFB-708C-7373-874D222C04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2ED620-D0EE-25EA-B157-7B9C93BD4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3C514D-29DC-D7BF-C0C0-E71557857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C00214-FE81-EE80-39F4-AD0A261C1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D6DFCE-4C1A-2149-49C7-CA8436C54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1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90A1A-0432-9880-232A-AEBD929DD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FBC9A0-4AA6-93D5-8E1D-FDCEC8904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EF4CB-BD0E-0D1B-4680-E453DF3E39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5405A1-1920-D78B-D7D1-71E7A6835E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1AF4DD-3B4C-7483-C012-6D86BE9FB8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DB491A-6042-8D4B-A105-8570A3772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F73BE3-648F-F6C5-B1A3-482E8614F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A610A9-E349-D863-E8BF-D0EC61AD5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4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54FCE-9AFB-CAD6-F732-D67F0FA70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E04188-90C7-72E5-AB95-68F792BF8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28F934-A868-D465-EBBE-E289272B0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AF4BF7-A12D-640F-4448-D3AFB288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5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BD6FA0-176E-204C-7718-C308FCB21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715F16-EA32-BF37-A5BD-CBF4CD4D7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4D6E9-48BA-9CB4-C4FC-97A1DDD84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22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39588-354B-0DEA-65E8-CA8A44202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AC32A-513F-FB6F-BF22-8201A32FF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AA64CA-788E-925B-40EB-2F66079BD7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2A23B0-749F-1FB2-55D4-64431A8B6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80D460-98D0-8F29-D021-C943C279A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DF3147-01E7-E0E7-5472-745657106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71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66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307D8-9EF3-5AD5-AD07-BF49FDDD2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B1E038-2FCA-D785-363B-6CBFF2414E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711BC3-C59C-8E83-696C-C9EF5B3FB6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7B6B6-547B-1C8B-77E1-EFF10B77C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BAA0E6-14FA-9A01-54CB-3BBD39B66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D96A43-486A-CF81-FA0A-05BBC116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55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42B34-A576-2EE6-92FE-17812127B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3B15C-DC3C-66A3-9879-9A3B325FE9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4DDC0-26DD-BA59-0597-0B2FEEDCC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6403B-B931-DD15-C960-A4E8BE053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8C880-EB52-40E5-41C6-E89857038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33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6D468B-43C8-AA2D-51CD-4611A81DDC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2EF7FA-D308-7168-CA0C-3DE8E1C6E4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5268D-804A-FE16-2CC7-E8DD635AE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6BB38-C90A-44B5-3827-612AD90D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FE178-DA7F-E93B-0507-8A4B23EDC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96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E84A0-DD8F-4AB8-319E-436FC8E01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D3BCB-1AA3-AF67-7DBA-C4AF47E71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01A80-DB4E-F0E2-A88C-CE82DFD7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315C3-7609-5C6C-18CA-3B457EBF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62C7C-2322-7031-1A3F-9C4E8ACC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9992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4C2E-0099-3C45-5463-C5D87797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DF690-6BCA-311C-E7A6-B535D494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DBD20-65AE-3B0F-354D-76382A01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A40BF-3615-C8AD-D5EA-946BDEEB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EF0D9-C496-2077-C818-C45C0EDE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5263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5E7F4-A80F-9B3E-B7CE-2F6FB723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32AA0-5D4B-15F6-92AB-FA26B49D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27C6D-816F-E017-0A5D-326494EB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FDC71-890C-0451-DBC9-72281897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DF984-049B-9A1B-C550-374C07C9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253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97DAA-AE92-0101-8222-DE547365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81EE8-5BB8-D086-D425-CD1B4C7B5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DEFF4-DBC7-D428-637C-0A3B4A9AA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C553F-E2A1-C2DF-7759-4959BB24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51767-FB5A-5EF8-5033-0B56BABB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F018BF-8510-C7D3-1285-E97C92E4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5533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FA9C8-F6CD-1657-0614-04122E79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85B3C-AAB5-7906-509B-81FE707D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C7B9AD-8C3E-49B0-0221-429ACAF0D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06EAD-A9E3-9ECA-9FE6-795DB0FC9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2505-EB04-8184-D394-F220C47A3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EC4574-E0AD-20AB-1E9C-88268739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050A28-A5FF-2A28-80AB-6E250EB2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2DB04-1B30-15F4-FCBA-AD33FEEA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2756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366E5-1705-B0A9-07CD-3DBE17DC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AC313C-5CF1-8681-D6D6-B01216EE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63F38-8ABF-82E4-702B-A2D9E037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002FF-482A-2703-DBB4-077D6501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2570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99A197-F439-95D4-C41F-E4255E4E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96E43D-2966-08C3-DE7A-725779F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951DB-0207-E5AB-1801-AFCAB0C5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932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35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3E382-3426-EAAF-9E36-7FCD802F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130AA-5290-471E-E153-244382940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F3CFC-7A0B-9699-5FC9-737D90AB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A9168-0736-AB3D-1059-0FB62BD2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20E00-A615-768D-65AC-46A5A24D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7123A-91CF-8181-E12D-C76AFC8D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8544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282A0-C5D9-F4A0-F8D7-0765AA53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620EB2-B6F5-DD4C-6F29-710469D96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B6B93-E1F6-96AD-91F4-2965A8CA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6C65A-1EA9-DC09-7B4B-E9FC9FF1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E85D9-7FF3-0536-48B6-98BB740B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86E0E-97A1-DA39-FE16-12DC7A73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1804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B182F-7724-567E-B861-6B645DE9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0E1C2C-ADF0-916D-B73F-ABE621932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5AA8B-3D1C-17F5-B6BE-5F2C72A9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7B9C4-DE2C-04CB-84A6-955308EA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656DF-AE4F-5351-10D3-517416A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1484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49F75B-814B-882C-45B9-D2B32786A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DBF5C6-EC04-3C3C-633E-52D6739CC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573DF-2015-85CD-4478-D4277294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59F74-0C10-400E-5630-B7F6D3F7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C4635-A8F2-D6AA-B228-7357C050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899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60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61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35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05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32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68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3A1D234-1CE3-9C67-D438-72490BC61BE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4673" y="163448"/>
            <a:ext cx="1591458" cy="159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44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017550-A445-1591-E0A9-20E61B8B3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15E69-A6D5-B65C-8549-9B2A83F95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469A2-0559-9C54-0137-80A58C364C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B64C3-5CEF-49A8-B7BF-3FBFBF1EE644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49EA8-DC73-FB30-EDDE-4995F56985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AEA14-848B-8631-0DFA-34CDDC1303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A2D551B-71D7-0032-3F1F-17157C5BD31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4673" y="163448"/>
            <a:ext cx="1591458" cy="159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998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8417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6.emf"/><Relationship Id="rId5" Type="http://schemas.openxmlformats.org/officeDocument/2006/relationships/image" Target="../media/image3.png"/><Relationship Id="rId10" Type="http://schemas.microsoft.com/office/2007/relationships/hdphoto" Target="../media/hdphoto1.wdp"/><Relationship Id="rId4" Type="http://schemas.openxmlformats.org/officeDocument/2006/relationships/image" Target="../media/image6.sv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6.gif"/><Relationship Id="rId18" Type="http://schemas.openxmlformats.org/officeDocument/2006/relationships/image" Target="../media/image40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microsoft.com/office/2007/relationships/hdphoto" Target="../media/hdphoto3.wdp"/><Relationship Id="rId17" Type="http://schemas.openxmlformats.org/officeDocument/2006/relationships/image" Target="../media/image39.png"/><Relationship Id="rId2" Type="http://schemas.openxmlformats.org/officeDocument/2006/relationships/video" Target="../media/media2.mp4"/><Relationship Id="rId16" Type="http://schemas.openxmlformats.org/officeDocument/2006/relationships/image" Target="../media/image38.png"/><Relationship Id="rId20" Type="http://schemas.openxmlformats.org/officeDocument/2006/relationships/image" Target="../media/image10.png"/><Relationship Id="rId1" Type="http://schemas.microsoft.com/office/2007/relationships/media" Target="../media/media2.mp4"/><Relationship Id="rId6" Type="http://schemas.openxmlformats.org/officeDocument/2006/relationships/audio" Target="../media/audio1.wav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37.png"/><Relationship Id="rId10" Type="http://schemas.openxmlformats.org/officeDocument/2006/relationships/image" Target="../media/image18.png"/><Relationship Id="rId19" Type="http://schemas.openxmlformats.org/officeDocument/2006/relationships/image" Target="../media/image17.png"/><Relationship Id="rId4" Type="http://schemas.openxmlformats.org/officeDocument/2006/relationships/audio" Target="../media/media3.mp3"/><Relationship Id="rId9" Type="http://schemas.openxmlformats.org/officeDocument/2006/relationships/slide" Target="slide5.xml"/><Relationship Id="rId1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31.png"/><Relationship Id="rId18" Type="http://schemas.openxmlformats.org/officeDocument/2006/relationships/image" Target="../media/image45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52.svg"/><Relationship Id="rId17" Type="http://schemas.openxmlformats.org/officeDocument/2006/relationships/image" Target="../media/image57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55.svg"/><Relationship Id="rId10" Type="http://schemas.openxmlformats.org/officeDocument/2006/relationships/image" Target="../media/image50.svg"/><Relationship Id="rId19" Type="http://schemas.openxmlformats.org/officeDocument/2006/relationships/image" Target="../media/image46.png"/><Relationship Id="rId4" Type="http://schemas.openxmlformats.org/officeDocument/2006/relationships/image" Target="../media/image42.svg"/><Relationship Id="rId9" Type="http://schemas.openxmlformats.org/officeDocument/2006/relationships/image" Target="../media/image22.png"/><Relationship Id="rId1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0.svg"/><Relationship Id="rId7" Type="http://schemas.openxmlformats.org/officeDocument/2006/relationships/image" Target="../media/image62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61.svg"/><Relationship Id="rId10" Type="http://schemas.openxmlformats.org/officeDocument/2006/relationships/image" Target="../media/image47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52.svg"/><Relationship Id="rId7" Type="http://schemas.openxmlformats.org/officeDocument/2006/relationships/image" Target="../media/image6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52.svg"/><Relationship Id="rId7" Type="http://schemas.openxmlformats.org/officeDocument/2006/relationships/image" Target="../media/image5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52.svg"/><Relationship Id="rId7" Type="http://schemas.openxmlformats.org/officeDocument/2006/relationships/image" Target="../media/image8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85.svg"/><Relationship Id="rId7" Type="http://schemas.openxmlformats.org/officeDocument/2006/relationships/image" Target="../media/image89.svg"/><Relationship Id="rId12" Type="http://schemas.openxmlformats.org/officeDocument/2006/relationships/image" Target="../media/image5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52.svg"/><Relationship Id="rId5" Type="http://schemas.openxmlformats.org/officeDocument/2006/relationships/image" Target="../media/image87.svg"/><Relationship Id="rId10" Type="http://schemas.openxmlformats.org/officeDocument/2006/relationships/image" Target="../media/image26.png"/><Relationship Id="rId4" Type="http://schemas.openxmlformats.org/officeDocument/2006/relationships/image" Target="../media/image55.png"/><Relationship Id="rId9" Type="http://schemas.openxmlformats.org/officeDocument/2006/relationships/image" Target="../media/image9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2.svg"/><Relationship Id="rId7" Type="http://schemas.openxmlformats.org/officeDocument/2006/relationships/image" Target="../media/image48.svg"/><Relationship Id="rId12" Type="http://schemas.openxmlformats.org/officeDocument/2006/relationships/image" Target="../media/image5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52.svg"/><Relationship Id="rId5" Type="http://schemas.openxmlformats.org/officeDocument/2006/relationships/image" Target="../media/image46.sv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5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2.wdp"/><Relationship Id="rId7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svg"/><Relationship Id="rId11" Type="http://schemas.openxmlformats.org/officeDocument/2006/relationships/slide" Target="slide10.xml"/><Relationship Id="rId5" Type="http://schemas.openxmlformats.org/officeDocument/2006/relationships/image" Target="../media/image12.png"/><Relationship Id="rId10" Type="http://schemas.openxmlformats.org/officeDocument/2006/relationships/slide" Target="slide8.xml"/><Relationship Id="rId4" Type="http://schemas.openxmlformats.org/officeDocument/2006/relationships/slide" Target="slide6.xml"/><Relationship Id="rId9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3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210.png"/><Relationship Id="rId17" Type="http://schemas.openxmlformats.org/officeDocument/2006/relationships/image" Target="../media/image10.png"/><Relationship Id="rId2" Type="http://schemas.openxmlformats.org/officeDocument/2006/relationships/video" Target="../media/media2.mp4"/><Relationship Id="rId16" Type="http://schemas.openxmlformats.org/officeDocument/2006/relationships/image" Target="../media/image17.png"/><Relationship Id="rId1" Type="http://schemas.microsoft.com/office/2007/relationships/media" Target="../media/media2.mp4"/><Relationship Id="rId6" Type="http://schemas.openxmlformats.org/officeDocument/2006/relationships/audio" Target="../media/audio1.wav"/><Relationship Id="rId11" Type="http://schemas.openxmlformats.org/officeDocument/2006/relationships/image" Target="../media/image16.gif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25.png"/><Relationship Id="rId10" Type="http://schemas.microsoft.com/office/2007/relationships/hdphoto" Target="../media/hdphoto3.wdp"/><Relationship Id="rId4" Type="http://schemas.openxmlformats.org/officeDocument/2006/relationships/audio" Target="../media/media3.mp3"/><Relationship Id="rId9" Type="http://schemas.openxmlformats.org/officeDocument/2006/relationships/image" Target="../media/image15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2.wdp"/><Relationship Id="rId7" Type="http://schemas.openxmlformats.org/officeDocument/2006/relationships/image" Target="../media/image19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11" Type="http://schemas.openxmlformats.org/officeDocument/2006/relationships/slide" Target="slide10.xml"/><Relationship Id="rId5" Type="http://schemas.openxmlformats.org/officeDocument/2006/relationships/slide" Target="slide6.xml"/><Relationship Id="rId10" Type="http://schemas.openxmlformats.org/officeDocument/2006/relationships/slide" Target="slide8.xml"/><Relationship Id="rId4" Type="http://schemas.openxmlformats.org/officeDocument/2006/relationships/slide" Target="slide4.xml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6.png"/><Relationship Id="rId18" Type="http://schemas.openxmlformats.org/officeDocument/2006/relationships/image" Target="../media/image10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27.png"/><Relationship Id="rId17" Type="http://schemas.openxmlformats.org/officeDocument/2006/relationships/image" Target="../media/image17.png"/><Relationship Id="rId2" Type="http://schemas.openxmlformats.org/officeDocument/2006/relationships/video" Target="../media/media2.mp4"/><Relationship Id="rId16" Type="http://schemas.openxmlformats.org/officeDocument/2006/relationships/image" Target="../media/image30.png"/><Relationship Id="rId1" Type="http://schemas.microsoft.com/office/2007/relationships/media" Target="../media/media2.mp4"/><Relationship Id="rId6" Type="http://schemas.openxmlformats.org/officeDocument/2006/relationships/audio" Target="../media/audio2.wav"/><Relationship Id="rId11" Type="http://schemas.openxmlformats.org/officeDocument/2006/relationships/image" Target="../media/image16.gif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29.png"/><Relationship Id="rId10" Type="http://schemas.microsoft.com/office/2007/relationships/hdphoto" Target="../media/hdphoto3.wdp"/><Relationship Id="rId4" Type="http://schemas.openxmlformats.org/officeDocument/2006/relationships/audio" Target="../media/media3.mp3"/><Relationship Id="rId9" Type="http://schemas.openxmlformats.org/officeDocument/2006/relationships/image" Target="../media/image15.pn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2.wdp"/><Relationship Id="rId7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svg"/><Relationship Id="rId11" Type="http://schemas.openxmlformats.org/officeDocument/2006/relationships/slide" Target="slide4.xml"/><Relationship Id="rId5" Type="http://schemas.openxmlformats.org/officeDocument/2006/relationships/image" Target="../media/image12.png"/><Relationship Id="rId10" Type="http://schemas.openxmlformats.org/officeDocument/2006/relationships/slide" Target="slide8.xml"/><Relationship Id="rId4" Type="http://schemas.openxmlformats.org/officeDocument/2006/relationships/slide" Target="slide6.xml"/><Relationship Id="rId9" Type="http://schemas.openxmlformats.org/officeDocument/2006/relationships/slide" Target="slide1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6.gif"/><Relationship Id="rId18" Type="http://schemas.openxmlformats.org/officeDocument/2006/relationships/image" Target="../media/image34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microsoft.com/office/2007/relationships/hdphoto" Target="../media/hdphoto3.wdp"/><Relationship Id="rId17" Type="http://schemas.openxmlformats.org/officeDocument/2006/relationships/image" Target="../media/image44.png"/><Relationship Id="rId2" Type="http://schemas.openxmlformats.org/officeDocument/2006/relationships/video" Target="../media/media2.mp4"/><Relationship Id="rId16" Type="http://schemas.openxmlformats.org/officeDocument/2006/relationships/image" Target="../media/image43.png"/><Relationship Id="rId20" Type="http://schemas.openxmlformats.org/officeDocument/2006/relationships/image" Target="../media/image10.png"/><Relationship Id="rId1" Type="http://schemas.microsoft.com/office/2007/relationships/media" Target="../media/media2.mp4"/><Relationship Id="rId6" Type="http://schemas.openxmlformats.org/officeDocument/2006/relationships/audio" Target="../media/audio1.wav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33.png"/><Relationship Id="rId10" Type="http://schemas.openxmlformats.org/officeDocument/2006/relationships/image" Target="../media/image18.png"/><Relationship Id="rId19" Type="http://schemas.openxmlformats.org/officeDocument/2006/relationships/image" Target="../media/image17.png"/><Relationship Id="rId4" Type="http://schemas.openxmlformats.org/officeDocument/2006/relationships/audio" Target="../media/media3.mp3"/><Relationship Id="rId9" Type="http://schemas.openxmlformats.org/officeDocument/2006/relationships/slide" Target="slide5.xml"/><Relationship Id="rId1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2.wdp"/><Relationship Id="rId7" Type="http://schemas.openxmlformats.org/officeDocument/2006/relationships/image" Target="../media/image19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11" Type="http://schemas.openxmlformats.org/officeDocument/2006/relationships/slide" Target="slide4.xml"/><Relationship Id="rId5" Type="http://schemas.openxmlformats.org/officeDocument/2006/relationships/slide" Target="slide8.xml"/><Relationship Id="rId10" Type="http://schemas.openxmlformats.org/officeDocument/2006/relationships/slide" Target="slide10.xml"/><Relationship Id="rId4" Type="http://schemas.openxmlformats.org/officeDocument/2006/relationships/slide" Target="slide6.xml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id="{309D348B-EB8B-C4EE-47C5-33776EA609BC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4FEFE804-2767-958F-EB77-B252B28FADB8}"/>
              </a:ext>
            </a:extLst>
          </p:cNvPr>
          <p:cNvSpPr/>
          <p:nvPr/>
        </p:nvSpPr>
        <p:spPr>
          <a:xfrm>
            <a:off x="4071690" y="584200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17637902-64DA-0599-23F1-514C96A33E50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1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3C4103BC-06A5-24F5-4309-91ED063F1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375757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5F1CE1D-71B5-B8F2-E725-F1733B7F017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83490" y="1242369"/>
            <a:ext cx="7578708" cy="32216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7E870A86-FC46-A42B-9E27-40E8127EE7D0}"/>
              </a:ext>
            </a:extLst>
          </p:cNvPr>
          <p:cNvSpPr/>
          <p:nvPr/>
        </p:nvSpPr>
        <p:spPr>
          <a:xfrm>
            <a:off x="0" y="0"/>
            <a:ext cx="16192500" cy="7017488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948F2EF1-0B59-1D42-CF89-60F065AA48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63" b="48905"/>
          <a:stretch/>
        </p:blipFill>
        <p:spPr>
          <a:xfrm>
            <a:off x="-44100" y="5390147"/>
            <a:ext cx="1810775" cy="1467853"/>
          </a:xfrm>
          <a:prstGeom prst="rect">
            <a:avLst/>
          </a:prstGeom>
        </p:spPr>
      </p:pic>
      <p:pic>
        <p:nvPicPr>
          <p:cNvPr id="18" name="nhà D">
            <a:extLst>
              <a:ext uri="{FF2B5EF4-FFF2-40B4-BE49-F238E27FC236}">
                <a16:creationId xmlns:a16="http://schemas.microsoft.com/office/drawing/2014/main" id="{F08EA8FA-EFBB-7673-6996-56C2671A8F8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107" y="3673644"/>
            <a:ext cx="1612591" cy="2025477"/>
          </a:xfrm>
          <a:prstGeom prst="rect">
            <a:avLst/>
          </a:prstGeom>
        </p:spPr>
      </p:pic>
      <p:pic>
        <p:nvPicPr>
          <p:cNvPr id="19" name="nhà A">
            <a:extLst>
              <a:ext uri="{FF2B5EF4-FFF2-40B4-BE49-F238E27FC236}">
                <a16:creationId xmlns:a16="http://schemas.microsoft.com/office/drawing/2014/main" id="{1CC43DD9-CD93-DBC6-55F7-865A4A02961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515" y="3673644"/>
            <a:ext cx="1612591" cy="2025477"/>
          </a:xfrm>
          <a:prstGeom prst="rect">
            <a:avLst/>
          </a:prstGeom>
        </p:spPr>
      </p:pic>
      <p:pic>
        <p:nvPicPr>
          <p:cNvPr id="21" name="nhà C">
            <a:extLst>
              <a:ext uri="{FF2B5EF4-FFF2-40B4-BE49-F238E27FC236}">
                <a16:creationId xmlns:a16="http://schemas.microsoft.com/office/drawing/2014/main" id="{8702140A-1E5A-A18B-CBF7-3308D36E4E8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501" y="3673644"/>
            <a:ext cx="1651037" cy="2073766"/>
          </a:xfrm>
          <a:prstGeom prst="rect">
            <a:avLst/>
          </a:prstGeom>
        </p:spPr>
      </p:pic>
      <p:pic>
        <p:nvPicPr>
          <p:cNvPr id="22" name="tho 1">
            <a:extLst>
              <a:ext uri="{FF2B5EF4-FFF2-40B4-BE49-F238E27FC236}">
                <a16:creationId xmlns:a16="http://schemas.microsoft.com/office/drawing/2014/main" id="{D32CB6FA-AE42-F369-B1D4-B9419832636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97" y="1850065"/>
            <a:ext cx="2043225" cy="2631425"/>
          </a:xfrm>
          <a:prstGeom prst="rect">
            <a:avLst/>
          </a:prstGeom>
        </p:spPr>
      </p:pic>
      <p:sp>
        <p:nvSpPr>
          <p:cNvPr id="23" name="A">
            <a:extLst>
              <a:ext uri="{FF2B5EF4-FFF2-40B4-BE49-F238E27FC236}">
                <a16:creationId xmlns:a16="http://schemas.microsoft.com/office/drawing/2014/main" id="{49E4E721-D836-E59D-889D-176624EF1969}"/>
              </a:ext>
            </a:extLst>
          </p:cNvPr>
          <p:cNvSpPr/>
          <p:nvPr/>
        </p:nvSpPr>
        <p:spPr>
          <a:xfrm>
            <a:off x="3411776" y="5699121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25" name="C">
            <a:extLst>
              <a:ext uri="{FF2B5EF4-FFF2-40B4-BE49-F238E27FC236}">
                <a16:creationId xmlns:a16="http://schemas.microsoft.com/office/drawing/2014/main" id="{709081C0-83EB-50E2-1B03-C0F7404D77EE}"/>
              </a:ext>
            </a:extLst>
          </p:cNvPr>
          <p:cNvSpPr/>
          <p:nvPr/>
        </p:nvSpPr>
        <p:spPr>
          <a:xfrm>
            <a:off x="8087762" y="574741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26" name="D">
            <a:extLst>
              <a:ext uri="{FF2B5EF4-FFF2-40B4-BE49-F238E27FC236}">
                <a16:creationId xmlns:a16="http://schemas.microsoft.com/office/drawing/2014/main" id="{43CAD9EF-6B25-4323-708A-2A65F21F85F8}"/>
              </a:ext>
            </a:extLst>
          </p:cNvPr>
          <p:cNvSpPr/>
          <p:nvPr/>
        </p:nvSpPr>
        <p:spPr>
          <a:xfrm>
            <a:off x="10678368" y="5699121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B03918B-B7C0-24D6-7382-E958D7EF35CB}"/>
                  </a:ext>
                </a:extLst>
              </p:cNvPr>
              <p:cNvSpPr/>
              <p:nvPr/>
            </p:nvSpPr>
            <p:spPr>
              <a:xfrm>
                <a:off x="2956864" y="127591"/>
                <a:ext cx="8135670" cy="1339702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Tính: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𝟏𝟗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𝟏𝟗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𝟏𝟓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B03918B-B7C0-24D6-7382-E958D7EF35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6864" y="127591"/>
                <a:ext cx="8135670" cy="133970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3376242-C940-37E7-6117-E4B30F667F67}"/>
                  </a:ext>
                </a:extLst>
              </p:cNvPr>
              <p:cNvSpPr/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A.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3376242-C940-37E7-6117-E4B30F667F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blipFill>
                <a:blip r:embed="rId15"/>
                <a:stretch>
                  <a:fillRect l="-7407" t="-8333" b="-2569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1E4CAEE-F17A-B194-57DB-13B945014285}"/>
                  </a:ext>
                </a:extLst>
              </p:cNvPr>
              <p:cNvSpPr/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1E4CAEE-F17A-B194-57DB-13B9450142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blipFill>
                <a:blip r:embed="rId16"/>
                <a:stretch>
                  <a:fillRect l="-6481" t="-5000" b="-2071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95FF3AA8-859D-08D4-310A-DAE44F7A7A70}"/>
                  </a:ext>
                </a:extLst>
              </p:cNvPr>
              <p:cNvSpPr/>
              <p:nvPr/>
            </p:nvSpPr>
            <p:spPr>
              <a:xfrm>
                <a:off x="2599843" y="2622365"/>
                <a:ext cx="3279961" cy="86511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95FF3AA8-859D-08D4-310A-DAE44F7A7A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843" y="2622365"/>
                <a:ext cx="3279961" cy="865113"/>
              </a:xfrm>
              <a:prstGeom prst="rect">
                <a:avLst/>
              </a:prstGeom>
              <a:blipFill>
                <a:blip r:embed="rId17"/>
                <a:stretch>
                  <a:fillRect l="-6285" t="-2778" b="-1944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5B68C157-6AB9-BD1C-231B-20C4ABE50259}"/>
                  </a:ext>
                </a:extLst>
              </p:cNvPr>
              <p:cNvSpPr/>
              <p:nvPr/>
            </p:nvSpPr>
            <p:spPr>
              <a:xfrm>
                <a:off x="7629043" y="2696793"/>
                <a:ext cx="3279961" cy="939541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5B68C157-6AB9-BD1C-231B-20C4ABE502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9043" y="2696793"/>
                <a:ext cx="3279961" cy="939541"/>
              </a:xfrm>
              <a:prstGeom prst="rect">
                <a:avLst/>
              </a:prstGeom>
              <a:blipFill>
                <a:blip r:embed="rId18"/>
                <a:stretch>
                  <a:fillRect l="-7209" t="-3822" b="-19745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Media1">
            <a:hlinkClick r:id="" action="ppaction://media"/>
            <a:extLst>
              <a:ext uri="{FF2B5EF4-FFF2-40B4-BE49-F238E27FC236}">
                <a16:creationId xmlns:a16="http://schemas.microsoft.com/office/drawing/2014/main" id="{33F9E11C-FE60-423E-2184-CFC145BF5B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9"/>
          <a:srcRect l="22649" t="36335" r="25563" b="37490"/>
          <a:stretch/>
        </p:blipFill>
        <p:spPr>
          <a:xfrm>
            <a:off x="789877" y="238930"/>
            <a:ext cx="1697125" cy="482498"/>
          </a:xfrm>
          <a:prstGeom prst="rect">
            <a:avLst/>
          </a:prstGeom>
        </p:spPr>
      </p:pic>
      <p:pic>
        <p:nvPicPr>
          <p:cNvPr id="3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66673332-39AD-4052-0583-A29829180AD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87363" y="133697"/>
            <a:ext cx="487363" cy="487363"/>
          </a:xfrm>
          <a:prstGeom prst="rect">
            <a:avLst/>
          </a:prstGeom>
        </p:spPr>
      </p:pic>
      <p:pic>
        <p:nvPicPr>
          <p:cNvPr id="2" name="nhà 1">
            <a:extLst>
              <a:ext uri="{FF2B5EF4-FFF2-40B4-BE49-F238E27FC236}">
                <a16:creationId xmlns:a16="http://schemas.microsoft.com/office/drawing/2014/main" id="{909F0F9D-BF32-F8C6-1E28-E2642CA1810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218" y="3673644"/>
            <a:ext cx="1651037" cy="2073766"/>
          </a:xfrm>
          <a:prstGeom prst="rect">
            <a:avLst/>
          </a:prstGeom>
        </p:spPr>
      </p:pic>
      <p:sp>
        <p:nvSpPr>
          <p:cNvPr id="3" name="B">
            <a:extLst>
              <a:ext uri="{FF2B5EF4-FFF2-40B4-BE49-F238E27FC236}">
                <a16:creationId xmlns:a16="http://schemas.microsoft.com/office/drawing/2014/main" id="{1E5D982C-AF6E-35E1-D82A-5CBB66CBCB71}"/>
              </a:ext>
            </a:extLst>
          </p:cNvPr>
          <p:cNvSpPr/>
          <p:nvPr/>
        </p:nvSpPr>
        <p:spPr>
          <a:xfrm>
            <a:off x="5900479" y="574741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04670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333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4.07407E-6 C -0.00013 0.02848 -0.02409 0.20139 0.05794 0.25394 C 0.13997 0.30672 0.4181 0.31598 0.49193 0.31598 C 0.54726 0.31598 0.55482 0.21991 0.60976 0.19653 " pathEditMode="relative" rAng="0" ptsTypes="AAAA">
                                      <p:cBhvr>
                                        <p:cTn id="31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26" y="15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Freeform 2"/>
          <p:cNvSpPr/>
          <p:nvPr/>
        </p:nvSpPr>
        <p:spPr>
          <a:xfrm>
            <a:off x="-1752600" y="4965192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8560378">
            <a:off x="9321800" y="-690541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 flipV="1">
            <a:off x="900473" y="9128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2088874" y="1443222"/>
                </a:moveTo>
                <a:lnTo>
                  <a:pt x="0" y="1443222"/>
                </a:lnTo>
                <a:lnTo>
                  <a:pt x="0" y="0"/>
                </a:lnTo>
                <a:lnTo>
                  <a:pt x="2088874" y="0"/>
                </a:lnTo>
                <a:lnTo>
                  <a:pt x="2088874" y="1443222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23577" y="4220446"/>
            <a:ext cx="2170755" cy="2240779"/>
          </a:xfrm>
          <a:custGeom>
            <a:avLst/>
            <a:gdLst/>
            <a:ahLst/>
            <a:cxnLst/>
            <a:rect l="l" t="t" r="r" b="b"/>
            <a:pathLst>
              <a:path w="3256132" h="3361169">
                <a:moveTo>
                  <a:pt x="0" y="0"/>
                </a:moveTo>
                <a:lnTo>
                  <a:pt x="3256132" y="0"/>
                </a:lnTo>
                <a:lnTo>
                  <a:pt x="3256132" y="3361168"/>
                </a:lnTo>
                <a:lnTo>
                  <a:pt x="0" y="33611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9745415" y="-356656"/>
            <a:ext cx="2926080" cy="274320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5" y="67256"/>
            <a:ext cx="1556475" cy="1556475"/>
          </a:xfrm>
          <a:prstGeom prst="rect">
            <a:avLst/>
          </a:prstGeom>
        </p:spPr>
      </p:pic>
      <p:sp>
        <p:nvSpPr>
          <p:cNvPr id="14" name="Freeform 8">
            <a:extLst>
              <a:ext uri="{FF2B5EF4-FFF2-40B4-BE49-F238E27FC236}">
                <a16:creationId xmlns:a16="http://schemas.microsoft.com/office/drawing/2014/main" id="{90D450F0-7D62-4ADF-A5D8-45891845E930}"/>
              </a:ext>
            </a:extLst>
          </p:cNvPr>
          <p:cNvSpPr/>
          <p:nvPr/>
        </p:nvSpPr>
        <p:spPr bwMode="auto">
          <a:xfrm>
            <a:off x="4079876" y="1189704"/>
            <a:ext cx="3679651" cy="1712376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C0000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5085A749-B8DD-2086-6825-CE8EED5F9CB2}"/>
              </a:ext>
            </a:extLst>
          </p:cNvPr>
          <p:cNvSpPr/>
          <p:nvPr/>
        </p:nvSpPr>
        <p:spPr>
          <a:xfrm>
            <a:off x="1347019" y="5004618"/>
            <a:ext cx="855272" cy="1124565"/>
          </a:xfrm>
          <a:custGeom>
            <a:avLst/>
            <a:gdLst/>
            <a:ahLst/>
            <a:cxnLst/>
            <a:rect l="l" t="t" r="r" b="b"/>
            <a:pathLst>
              <a:path w="3067396" h="4114800">
                <a:moveTo>
                  <a:pt x="0" y="0"/>
                </a:moveTo>
                <a:lnTo>
                  <a:pt x="3067396" y="0"/>
                </a:lnTo>
                <a:lnTo>
                  <a:pt x="30673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DC0A19DC-E885-863B-F67B-D1AA579DC1C8}"/>
              </a:ext>
            </a:extLst>
          </p:cNvPr>
          <p:cNvSpPr/>
          <p:nvPr/>
        </p:nvSpPr>
        <p:spPr>
          <a:xfrm>
            <a:off x="9773264" y="4404852"/>
            <a:ext cx="2418735" cy="2453148"/>
          </a:xfrm>
          <a:custGeom>
            <a:avLst/>
            <a:gdLst/>
            <a:ahLst/>
            <a:cxnLst/>
            <a:rect l="l" t="t" r="r" b="b"/>
            <a:pathLst>
              <a:path w="4431806" h="4114800">
                <a:moveTo>
                  <a:pt x="0" y="0"/>
                </a:moveTo>
                <a:lnTo>
                  <a:pt x="4431806" y="0"/>
                </a:lnTo>
                <a:lnTo>
                  <a:pt x="44318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223E82B-90DA-BFC0-B6BB-174D739F526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406989" y="1841648"/>
            <a:ext cx="2847079" cy="7559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7E8D7C5-E9E1-385E-9C22-C3387028B13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41753" y="2961694"/>
            <a:ext cx="10193395" cy="17801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id="{309D348B-EB8B-C4EE-47C5-33776EA609BC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4FEFE804-2767-958F-EB77-B252B28FADB8}"/>
              </a:ext>
            </a:extLst>
          </p:cNvPr>
          <p:cNvSpPr/>
          <p:nvPr/>
        </p:nvSpPr>
        <p:spPr>
          <a:xfrm>
            <a:off x="4071690" y="584200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17637902-64DA-0599-23F1-514C96A33E50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1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3C4103BC-06A5-24F5-4309-91ED063F1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375757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51F3F1-2521-715E-5FEF-A79EFEC7B7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84307" y="2065698"/>
            <a:ext cx="6700085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41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41217" y="-520700"/>
            <a:ext cx="4813300" cy="844550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35000" y="673100"/>
            <a:ext cx="10820400" cy="54864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0DE9A8-2F44-3061-2302-77320FAFCE9A}"/>
              </a:ext>
            </a:extLst>
          </p:cNvPr>
          <p:cNvSpPr txBox="1"/>
          <p:nvPr/>
        </p:nvSpPr>
        <p:spPr>
          <a:xfrm>
            <a:off x="1426155" y="1206576"/>
            <a:ext cx="10229623" cy="628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&gt;;&lt;;=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3A12673-F387-B509-6945-14F2A4814662}"/>
              </a:ext>
            </a:extLst>
          </p:cNvPr>
          <p:cNvSpPr/>
          <p:nvPr/>
        </p:nvSpPr>
        <p:spPr>
          <a:xfrm>
            <a:off x="743872" y="1232720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EED4B59-EA4F-F6A9-FC77-9C7FA18E7FF9}"/>
              </a:ext>
            </a:extLst>
          </p:cNvPr>
          <p:cNvGrpSpPr/>
          <p:nvPr/>
        </p:nvGrpSpPr>
        <p:grpSpPr>
          <a:xfrm>
            <a:off x="838200" y="2206624"/>
            <a:ext cx="3824134" cy="2172007"/>
            <a:chOff x="873842" y="1800224"/>
            <a:chExt cx="3824134" cy="2172007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5A0BA58D-3796-3AE6-681D-9E64A7885DB1}"/>
                </a:ext>
              </a:extLst>
            </p:cNvPr>
            <p:cNvSpPr/>
            <p:nvPr/>
          </p:nvSpPr>
          <p:spPr>
            <a:xfrm>
              <a:off x="873842" y="1800224"/>
              <a:ext cx="2714932" cy="2172007"/>
            </a:xfrm>
            <a:prstGeom prst="roundRect">
              <a:avLst/>
            </a:prstGeom>
            <a:solidFill>
              <a:srgbClr val="EBA5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4691DB6-5EE9-43A0-60EC-B47BBDE4B712}"/>
                    </a:ext>
                  </a:extLst>
                </p:cNvPr>
                <p:cNvSpPr txBox="1"/>
                <p:nvPr/>
              </p:nvSpPr>
              <p:spPr>
                <a:xfrm>
                  <a:off x="973394" y="1997484"/>
                  <a:ext cx="3645924" cy="9811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    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</m:oMath>
                  </a14:m>
                  <a:endPara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4691DB6-5EE9-43A0-60EC-B47BBDE4B7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3394" y="1997484"/>
                  <a:ext cx="3645924" cy="98110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8EAE3E42-9912-E728-C44C-5722AEBE4BC6}"/>
                    </a:ext>
                  </a:extLst>
                </p:cNvPr>
                <p:cNvSpPr txBox="1"/>
                <p:nvPr/>
              </p:nvSpPr>
              <p:spPr>
                <a:xfrm>
                  <a:off x="1052052" y="2980710"/>
                  <a:ext cx="3645924" cy="9811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0" lang="en-US" sz="3600" b="1" u="none" strike="noStrike" kern="1200" cap="none" spc="0" normalizeH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</a:rPr>
                    <a:t>    </a:t>
                  </a:r>
                  <a14:m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       </a:t>
                  </a:r>
                  <a14:m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a14:m>
                  <a:endPara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8EAE3E42-9912-E728-C44C-5722AEBE4B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2052" y="2980710"/>
                  <a:ext cx="3645924" cy="98110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2D690FE-89EA-CB86-0572-93C3EA46E45A}"/>
              </a:ext>
            </a:extLst>
          </p:cNvPr>
          <p:cNvSpPr/>
          <p:nvPr/>
        </p:nvSpPr>
        <p:spPr>
          <a:xfrm>
            <a:off x="2029132" y="26481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591B909-7513-DBAC-BB11-C8A07E857E46}"/>
              </a:ext>
            </a:extLst>
          </p:cNvPr>
          <p:cNvSpPr/>
          <p:nvPr/>
        </p:nvSpPr>
        <p:spPr>
          <a:xfrm>
            <a:off x="1989803" y="35625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5903264-0878-264D-012C-552872AD9522}"/>
              </a:ext>
            </a:extLst>
          </p:cNvPr>
          <p:cNvGrpSpPr/>
          <p:nvPr/>
        </p:nvGrpSpPr>
        <p:grpSpPr>
          <a:xfrm>
            <a:off x="4254500" y="2219324"/>
            <a:ext cx="3824134" cy="2172007"/>
            <a:chOff x="873842" y="1800224"/>
            <a:chExt cx="3824134" cy="217200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9B8CA85D-DA38-531B-FD35-C9826BA8BF57}"/>
                </a:ext>
              </a:extLst>
            </p:cNvPr>
            <p:cNvSpPr/>
            <p:nvPr/>
          </p:nvSpPr>
          <p:spPr>
            <a:xfrm>
              <a:off x="873842" y="1800224"/>
              <a:ext cx="2714932" cy="2172007"/>
            </a:xfrm>
            <a:prstGeom prst="roundRect">
              <a:avLst/>
            </a:prstGeom>
            <a:solidFill>
              <a:srgbClr val="EBA5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6EB07634-9576-0E16-F067-DC5800A28903}"/>
                    </a:ext>
                  </a:extLst>
                </p:cNvPr>
                <p:cNvSpPr txBox="1"/>
                <p:nvPr/>
              </p:nvSpPr>
              <p:spPr>
                <a:xfrm>
                  <a:off x="973394" y="1997484"/>
                  <a:ext cx="3645924" cy="9811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    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a14:m>
                  <a:endPara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6EB07634-9576-0E16-F067-DC5800A289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3394" y="1997484"/>
                  <a:ext cx="3645924" cy="98110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5C9101F5-08DB-9A6F-E285-A704D2EA1BE1}"/>
                    </a:ext>
                  </a:extLst>
                </p:cNvPr>
                <p:cNvSpPr txBox="1"/>
                <p:nvPr/>
              </p:nvSpPr>
              <p:spPr>
                <a:xfrm>
                  <a:off x="1052052" y="2980710"/>
                  <a:ext cx="3645924" cy="9831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0" lang="en-US" sz="3600" b="1" u="none" strike="noStrike" kern="1200" cap="none" spc="0" normalizeH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</a:rPr>
                    <a:t>    </a:t>
                  </a:r>
                  <a14:m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        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24</m:t>
                          </m:r>
                        </m:den>
                      </m:f>
                    </m:oMath>
                  </a14:m>
                  <a:endPara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5C9101F5-08DB-9A6F-E285-A704D2EA1B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2052" y="2980710"/>
                  <a:ext cx="3645924" cy="98315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C8A9CCC-C5F3-D8F1-79B2-BDD296D62BDA}"/>
              </a:ext>
            </a:extLst>
          </p:cNvPr>
          <p:cNvSpPr/>
          <p:nvPr/>
        </p:nvSpPr>
        <p:spPr>
          <a:xfrm>
            <a:off x="5445432" y="26608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ECDF8A6-4C7D-C979-62CF-E73103623233}"/>
              </a:ext>
            </a:extLst>
          </p:cNvPr>
          <p:cNvSpPr/>
          <p:nvPr/>
        </p:nvSpPr>
        <p:spPr>
          <a:xfrm>
            <a:off x="5406103" y="35752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3E407E7-F1FD-7CE7-B8D2-0C54BF373743}"/>
              </a:ext>
            </a:extLst>
          </p:cNvPr>
          <p:cNvGrpSpPr/>
          <p:nvPr/>
        </p:nvGrpSpPr>
        <p:grpSpPr>
          <a:xfrm>
            <a:off x="7734300" y="2206624"/>
            <a:ext cx="3811434" cy="2263776"/>
            <a:chOff x="873842" y="1800224"/>
            <a:chExt cx="3811434" cy="2263776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10111B20-DAE2-286C-50D0-5BBBBF4388E0}"/>
                </a:ext>
              </a:extLst>
            </p:cNvPr>
            <p:cNvSpPr/>
            <p:nvPr/>
          </p:nvSpPr>
          <p:spPr>
            <a:xfrm>
              <a:off x="873842" y="1800224"/>
              <a:ext cx="2714932" cy="2263776"/>
            </a:xfrm>
            <a:prstGeom prst="roundRect">
              <a:avLst/>
            </a:prstGeom>
            <a:solidFill>
              <a:srgbClr val="EBA5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FCB0BCC7-3AE7-8D64-FC0B-4D6B2990C63C}"/>
                    </a:ext>
                  </a:extLst>
                </p:cNvPr>
                <p:cNvSpPr txBox="1"/>
                <p:nvPr/>
              </p:nvSpPr>
              <p:spPr>
                <a:xfrm>
                  <a:off x="973394" y="1997484"/>
                  <a:ext cx="3645924" cy="9811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    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a14:m>
                  <a:endPara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FCB0BCC7-3AE7-8D64-FC0B-4D6B2990C63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3394" y="1997484"/>
                  <a:ext cx="3645924" cy="98110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F6D37BA6-D7B3-8DBB-F7F5-E18FAE2FB02C}"/>
                    </a:ext>
                  </a:extLst>
                </p:cNvPr>
                <p:cNvSpPr txBox="1"/>
                <p:nvPr/>
              </p:nvSpPr>
              <p:spPr>
                <a:xfrm>
                  <a:off x="1039352" y="2980710"/>
                  <a:ext cx="3645924" cy="10792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0" lang="en-US" sz="4000" b="1" u="none" strike="noStrike" kern="1200" cap="none" spc="0" normalizeH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</a:rPr>
                    <a:t>    </a:t>
                  </a:r>
                  <a14:m>
                    <m:oMath xmlns:m="http://schemas.openxmlformats.org/officeDocument/2006/math"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      </m:t>
                      </m:r>
                      <m:f>
                        <m:fPr>
                          <m:ctrlP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a14:m>
                  <a:endPara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F6D37BA6-D7B3-8DBB-F7F5-E18FAE2FB02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9352" y="2980710"/>
                  <a:ext cx="3645924" cy="1079206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F010FC4-E49C-58D0-5851-7056678A51F3}"/>
              </a:ext>
            </a:extLst>
          </p:cNvPr>
          <p:cNvSpPr/>
          <p:nvPr/>
        </p:nvSpPr>
        <p:spPr>
          <a:xfrm>
            <a:off x="8925232" y="26481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6181CA0C-2222-2017-63E7-86F17ED07536}"/>
              </a:ext>
            </a:extLst>
          </p:cNvPr>
          <p:cNvSpPr/>
          <p:nvPr/>
        </p:nvSpPr>
        <p:spPr>
          <a:xfrm>
            <a:off x="8898603" y="36260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9A8077C-91F2-39F4-37C1-3A1220EEB833}"/>
              </a:ext>
            </a:extLst>
          </p:cNvPr>
          <p:cNvSpPr/>
          <p:nvPr/>
        </p:nvSpPr>
        <p:spPr>
          <a:xfrm>
            <a:off x="2029132" y="26608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DA1047F-6652-C307-3A23-50A514360FC8}"/>
              </a:ext>
            </a:extLst>
          </p:cNvPr>
          <p:cNvSpPr/>
          <p:nvPr/>
        </p:nvSpPr>
        <p:spPr>
          <a:xfrm>
            <a:off x="1991032" y="35498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B6F4C2C-0527-4F13-5AB7-52B87A7D1CE5}"/>
              </a:ext>
            </a:extLst>
          </p:cNvPr>
          <p:cNvSpPr/>
          <p:nvPr/>
        </p:nvSpPr>
        <p:spPr>
          <a:xfrm>
            <a:off x="5458132" y="26735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3ECE3B03-5508-3A00-ABF5-B26D4F97FEC9}"/>
              </a:ext>
            </a:extLst>
          </p:cNvPr>
          <p:cNvSpPr/>
          <p:nvPr/>
        </p:nvSpPr>
        <p:spPr>
          <a:xfrm>
            <a:off x="5420032" y="35879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714BBD94-89D0-AE3C-5838-95FF9343D980}"/>
              </a:ext>
            </a:extLst>
          </p:cNvPr>
          <p:cNvSpPr/>
          <p:nvPr/>
        </p:nvSpPr>
        <p:spPr>
          <a:xfrm>
            <a:off x="8912532" y="26481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772D711-DED9-E391-5738-2B507B841AA2}"/>
              </a:ext>
            </a:extLst>
          </p:cNvPr>
          <p:cNvSpPr/>
          <p:nvPr/>
        </p:nvSpPr>
        <p:spPr>
          <a:xfrm>
            <a:off x="8887132" y="36260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94644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8" grpId="0" animBg="1"/>
      <p:bldP spid="20" grpId="0" animBg="1"/>
      <p:bldP spid="25" grpId="0" animBg="1"/>
      <p:bldP spid="26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41217" y="-520700"/>
            <a:ext cx="4813300" cy="844550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35000" y="673100"/>
            <a:ext cx="10820400" cy="54864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3A12673-F387-B509-6945-14F2A4814662}"/>
              </a:ext>
            </a:extLst>
          </p:cNvPr>
          <p:cNvSpPr/>
          <p:nvPr/>
        </p:nvSpPr>
        <p:spPr>
          <a:xfrm>
            <a:off x="743872" y="1232720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405A1925-797C-3A67-5B35-2DA4D6C08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1075" y="1271254"/>
            <a:ext cx="7550003" cy="4589607"/>
          </a:xfrm>
          <a:prstGeom prst="rect">
            <a:avLst/>
          </a:prstGeom>
        </p:spPr>
      </p:pic>
      <p:sp>
        <p:nvSpPr>
          <p:cNvPr id="40" name="Oval 39">
            <a:extLst>
              <a:ext uri="{FF2B5EF4-FFF2-40B4-BE49-F238E27FC236}">
                <a16:creationId xmlns:a16="http://schemas.microsoft.com/office/drawing/2014/main" id="{17C072A5-EBE6-8260-9569-4912103389E6}"/>
              </a:ext>
            </a:extLst>
          </p:cNvPr>
          <p:cNvSpPr/>
          <p:nvPr/>
        </p:nvSpPr>
        <p:spPr>
          <a:xfrm>
            <a:off x="3997842" y="1956391"/>
            <a:ext cx="457200" cy="4784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BBBCD411-F5D1-922D-D412-4004755253D2}"/>
              </a:ext>
            </a:extLst>
          </p:cNvPr>
          <p:cNvSpPr/>
          <p:nvPr/>
        </p:nvSpPr>
        <p:spPr>
          <a:xfrm>
            <a:off x="8155172" y="3583173"/>
            <a:ext cx="457200" cy="4784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5EBFB577-9628-F99F-C68D-03244DBD0267}"/>
              </a:ext>
            </a:extLst>
          </p:cNvPr>
          <p:cNvSpPr/>
          <p:nvPr/>
        </p:nvSpPr>
        <p:spPr>
          <a:xfrm>
            <a:off x="3944679" y="5199322"/>
            <a:ext cx="457200" cy="4784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10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0" grpId="0" animBg="1"/>
      <p:bldP spid="41" grpId="0" animBg="1"/>
      <p:bldP spid="4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41217" y="-520700"/>
            <a:ext cx="4813300" cy="844550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35000" y="673100"/>
            <a:ext cx="10820400" cy="5876556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10DE9A8-2F44-3061-2302-77320FAFCE9A}"/>
                  </a:ext>
                </a:extLst>
              </p:cNvPr>
              <p:cNvSpPr txBox="1"/>
              <p:nvPr/>
            </p:nvSpPr>
            <p:spPr>
              <a:xfrm>
                <a:off x="1575012" y="908864"/>
                <a:ext cx="9578542" cy="7710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20000"/>
                  </a:lnSpc>
                </a:pP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Cho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20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16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theo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10DE9A8-2F44-3061-2302-77320FAFCE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5012" y="908864"/>
                <a:ext cx="9578542" cy="771045"/>
              </a:xfrm>
              <a:prstGeom prst="rect">
                <a:avLst/>
              </a:prstGeom>
              <a:blipFill>
                <a:blip r:embed="rId4"/>
                <a:stretch>
                  <a:fillRect l="-954" b="-55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>
            <a:extLst>
              <a:ext uri="{FF2B5EF4-FFF2-40B4-BE49-F238E27FC236}">
                <a16:creationId xmlns:a16="http://schemas.microsoft.com/office/drawing/2014/main" id="{B3A12673-F387-B509-6945-14F2A4814662}"/>
              </a:ext>
            </a:extLst>
          </p:cNvPr>
          <p:cNvSpPr/>
          <p:nvPr/>
        </p:nvSpPr>
        <p:spPr>
          <a:xfrm>
            <a:off x="743872" y="1232720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409FFD-AB25-6B3D-BBEF-29A9C1AC4696}"/>
              </a:ext>
            </a:extLst>
          </p:cNvPr>
          <p:cNvSpPr txBox="1"/>
          <p:nvPr/>
        </p:nvSpPr>
        <p:spPr>
          <a:xfrm>
            <a:off x="1564379" y="1770100"/>
            <a:ext cx="9578542" cy="937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lvl="0" algn="just">
              <a:lnSpc>
                <a:spcPct val="120000"/>
              </a:lnSpc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C80012-854D-A25D-8927-E3A07B041D4F}"/>
              </a:ext>
            </a:extLst>
          </p:cNvPr>
          <p:cNvSpPr txBox="1"/>
          <p:nvPr/>
        </p:nvSpPr>
        <p:spPr>
          <a:xfrm>
            <a:off x="1298564" y="2695134"/>
            <a:ext cx="9578542" cy="4946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62E37B7-0BE1-EEE9-FB2E-5EF569AFF1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4025" y="3292880"/>
            <a:ext cx="2343150" cy="67627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ABF6239-72B5-00AC-4FF9-004030B4EF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7900" y="3251459"/>
            <a:ext cx="2495550" cy="69532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C2D0595-50C1-7CFE-E5E7-95887DC686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3650" y="3881327"/>
            <a:ext cx="4391025" cy="647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AB08875-86C6-53C7-C6F0-A9A4A4D82162}"/>
                  </a:ext>
                </a:extLst>
              </p:cNvPr>
              <p:cNvSpPr txBox="1"/>
              <p:nvPr/>
            </p:nvSpPr>
            <p:spPr>
              <a:xfrm>
                <a:off x="1063256" y="4688958"/>
                <a:ext cx="9760688" cy="5801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theo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từ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bé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đến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lớn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 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20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16</m:t>
                        </m:r>
                      </m:den>
                    </m:f>
                  </m:oMath>
                </a14:m>
                <a:endParaRPr lang="en-US" sz="2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AB08875-86C6-53C7-C6F0-A9A4A4D821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256" y="4688958"/>
                <a:ext cx="9760688" cy="580159"/>
              </a:xfrm>
              <a:prstGeom prst="rect">
                <a:avLst/>
              </a:prstGeom>
              <a:blipFill>
                <a:blip r:embed="rId8"/>
                <a:stretch>
                  <a:fillRect l="-624" b="-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43485AC-BC21-B56D-FA87-FFC1FE36BC5E}"/>
                  </a:ext>
                </a:extLst>
              </p:cNvPr>
              <p:cNvSpPr txBox="1"/>
              <p:nvPr/>
            </p:nvSpPr>
            <p:spPr>
              <a:xfrm>
                <a:off x="1010093" y="5518297"/>
                <a:ext cx="9760688" cy="5841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theo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từ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lớn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đến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bé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20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16</m:t>
                        </m:r>
                      </m:den>
                    </m:f>
                    <m:r>
                      <a:rPr 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;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2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43485AC-BC21-B56D-FA87-FFC1FE36BC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093" y="5518297"/>
                <a:ext cx="9760688" cy="584199"/>
              </a:xfrm>
              <a:prstGeom prst="rect">
                <a:avLst/>
              </a:prstGeom>
              <a:blipFill>
                <a:blip r:embed="rId9"/>
                <a:stretch>
                  <a:fillRect l="-687" b="-5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932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41217" y="-520700"/>
            <a:ext cx="4813300" cy="844550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35000" y="673100"/>
            <a:ext cx="10820400" cy="5887188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3A12673-F387-B509-6945-14F2A4814662}"/>
              </a:ext>
            </a:extLst>
          </p:cNvPr>
          <p:cNvSpPr/>
          <p:nvPr/>
        </p:nvSpPr>
        <p:spPr>
          <a:xfrm>
            <a:off x="797034" y="1083864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7BC9BE-1400-9FFB-50C8-5B6747BF0EBB}"/>
              </a:ext>
            </a:extLst>
          </p:cNvPr>
          <p:cNvSpPr txBox="1"/>
          <p:nvPr/>
        </p:nvSpPr>
        <p:spPr>
          <a:xfrm>
            <a:off x="1509824" y="999460"/>
            <a:ext cx="98138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 biết số học sinh khối 5 tham gia các môn thể thao ở Câu lạc bộ thể thao của một trường tiểu học như sau: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A28862-7A59-786C-D3A5-A2241B5594C1}"/>
              </a:ext>
            </a:extLst>
          </p:cNvPr>
          <p:cNvSpPr txBox="1"/>
          <p:nvPr/>
        </p:nvSpPr>
        <p:spPr>
          <a:xfrm>
            <a:off x="7102549" y="2934587"/>
            <a:ext cx="415733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 các môn thể thao trên, môn nào được học sinh khối 5 của trường tiểu học đó tham gia nhiều nhất?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DD8C68-4929-EE8A-A4C7-F41DA39C5D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874" y="1995947"/>
            <a:ext cx="5058083" cy="438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85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41217" y="-520700"/>
            <a:ext cx="4813300" cy="844550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35000" y="673100"/>
            <a:ext cx="10820400" cy="5887188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11F1275-D060-D19C-78EF-A404B7CA2F60}"/>
                  </a:ext>
                </a:extLst>
              </p:cNvPr>
              <p:cNvSpPr txBox="1"/>
              <p:nvPr/>
            </p:nvSpPr>
            <p:spPr>
              <a:xfrm>
                <a:off x="3391786" y="1020725"/>
                <a:ext cx="6507126" cy="892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Cầu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lông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5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11F1275-D060-D19C-78EF-A404B7CA2F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1786" y="1020725"/>
                <a:ext cx="6507126" cy="892424"/>
              </a:xfrm>
              <a:prstGeom prst="rect">
                <a:avLst/>
              </a:prstGeom>
              <a:blipFill>
                <a:blip r:embed="rId4"/>
                <a:stretch>
                  <a:fillRect l="-2341" b="-7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4A1E772-D275-29C7-65A9-F8D10A7A4ABC}"/>
                  </a:ext>
                </a:extLst>
              </p:cNvPr>
              <p:cNvSpPr txBox="1"/>
              <p:nvPr/>
            </p:nvSpPr>
            <p:spPr>
              <a:xfrm>
                <a:off x="3391787" y="1913860"/>
                <a:ext cx="6507126" cy="892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Bóng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3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4A1E772-D275-29C7-65A9-F8D10A7A4A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1787" y="1913860"/>
                <a:ext cx="6507126" cy="892424"/>
              </a:xfrm>
              <a:prstGeom prst="rect">
                <a:avLst/>
              </a:prstGeom>
              <a:blipFill>
                <a:blip r:embed="rId5"/>
                <a:stretch>
                  <a:fillRect l="-2341" b="-75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9A28E4A-5DAE-09ED-FC13-DCF922BE327E}"/>
                  </a:ext>
                </a:extLst>
              </p:cNvPr>
              <p:cNvSpPr txBox="1"/>
              <p:nvPr/>
            </p:nvSpPr>
            <p:spPr>
              <a:xfrm>
                <a:off x="3434316" y="2796363"/>
                <a:ext cx="6507126" cy="892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Võ: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3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9A28E4A-5DAE-09ED-FC13-DCF922BE32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4316" y="2796363"/>
                <a:ext cx="6507126" cy="892424"/>
              </a:xfrm>
              <a:prstGeom prst="rect">
                <a:avLst/>
              </a:prstGeom>
              <a:blipFill>
                <a:blip r:embed="rId6"/>
                <a:stretch>
                  <a:fillRect l="-2341" b="-75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E4D82AF-46E8-46A8-C0E7-7F5DB443249D}"/>
                  </a:ext>
                </a:extLst>
              </p:cNvPr>
              <p:cNvSpPr txBox="1"/>
              <p:nvPr/>
            </p:nvSpPr>
            <p:spPr>
              <a:xfrm>
                <a:off x="3476846" y="3721396"/>
                <a:ext cx="6507126" cy="892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Bóng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rổ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E4D82AF-46E8-46A8-C0E7-7F5DB44324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6846" y="3721396"/>
                <a:ext cx="6507126" cy="892424"/>
              </a:xfrm>
              <a:prstGeom prst="rect">
                <a:avLst/>
              </a:prstGeom>
              <a:blipFill>
                <a:blip r:embed="rId7"/>
                <a:stretch>
                  <a:fillRect l="-2341" b="-68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32B482F-6B2B-E6E1-970C-97F1D76161DF}"/>
                  </a:ext>
                </a:extLst>
              </p:cNvPr>
              <p:cNvSpPr txBox="1"/>
              <p:nvPr/>
            </p:nvSpPr>
            <p:spPr>
              <a:xfrm>
                <a:off x="2743199" y="4518838"/>
                <a:ext cx="6507126" cy="8971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32B482F-6B2B-E6E1-970C-97F1D76161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199" y="4518838"/>
                <a:ext cx="6507126" cy="897169"/>
              </a:xfrm>
              <a:prstGeom prst="rect">
                <a:avLst/>
              </a:prstGeom>
              <a:blipFill>
                <a:blip r:embed="rId8"/>
                <a:stretch>
                  <a:fillRect l="-2343" b="-8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5CD08A7E-38C0-B7E4-43E8-F5910AC40456}"/>
              </a:ext>
            </a:extLst>
          </p:cNvPr>
          <p:cNvSpPr txBox="1"/>
          <p:nvPr/>
        </p:nvSpPr>
        <p:spPr>
          <a:xfrm>
            <a:off x="1467293" y="5380076"/>
            <a:ext cx="97713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 môn thể thao được học sinh khối 5 tham gia nhiều nhất là: bóng đá.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42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41217" y="-520700"/>
            <a:ext cx="4813300" cy="844550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35000" y="673100"/>
            <a:ext cx="10820400" cy="5876556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0DE9A8-2F44-3061-2302-77320FAFCE9A}"/>
              </a:ext>
            </a:extLst>
          </p:cNvPr>
          <p:cNvSpPr txBox="1"/>
          <p:nvPr/>
        </p:nvSpPr>
        <p:spPr>
          <a:xfrm>
            <a:off x="1766399" y="983292"/>
            <a:ext cx="9578542" cy="628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3A12673-F387-B509-6945-14F2A4814662}"/>
              </a:ext>
            </a:extLst>
          </p:cNvPr>
          <p:cNvSpPr/>
          <p:nvPr/>
        </p:nvSpPr>
        <p:spPr>
          <a:xfrm>
            <a:off x="1030951" y="988171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8034CD6-CAD6-3E56-8F93-5D48A147C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8066" y="1723802"/>
            <a:ext cx="5332861" cy="2390997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77CE7B3-5242-8B18-D095-AFD72E7399E5}"/>
              </a:ext>
            </a:extLst>
          </p:cNvPr>
          <p:cNvSpPr/>
          <p:nvPr/>
        </p:nvSpPr>
        <p:spPr>
          <a:xfrm>
            <a:off x="5773479" y="2243470"/>
            <a:ext cx="733647" cy="691116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31949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41217" y="-520700"/>
            <a:ext cx="4813300" cy="844550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2590646" y="1238655"/>
            <a:ext cx="948961" cy="1082980"/>
          </a:xfrm>
          <a:custGeom>
            <a:avLst/>
            <a:gdLst/>
            <a:ahLst/>
            <a:cxnLst/>
            <a:rect l="l" t="t" r="r" b="b"/>
            <a:pathLst>
              <a:path w="1423442" h="1624470">
                <a:moveTo>
                  <a:pt x="0" y="0"/>
                </a:moveTo>
                <a:lnTo>
                  <a:pt x="1423442" y="0"/>
                </a:lnTo>
                <a:lnTo>
                  <a:pt x="1423442" y="1624469"/>
                </a:lnTo>
                <a:lnTo>
                  <a:pt x="0" y="16244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8597380" y="1238655"/>
            <a:ext cx="948961" cy="1082980"/>
          </a:xfrm>
          <a:custGeom>
            <a:avLst/>
            <a:gdLst/>
            <a:ahLst/>
            <a:cxnLst/>
            <a:rect l="l" t="t" r="r" b="b"/>
            <a:pathLst>
              <a:path w="1423442" h="1624470">
                <a:moveTo>
                  <a:pt x="0" y="0"/>
                </a:moveTo>
                <a:lnTo>
                  <a:pt x="1423442" y="0"/>
                </a:lnTo>
                <a:lnTo>
                  <a:pt x="1423442" y="1624469"/>
                </a:lnTo>
                <a:lnTo>
                  <a:pt x="0" y="16244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AutoShape 11"/>
          <p:cNvSpPr/>
          <p:nvPr/>
        </p:nvSpPr>
        <p:spPr>
          <a:xfrm>
            <a:off x="3931920" y="2361336"/>
            <a:ext cx="4328160" cy="0"/>
          </a:xfrm>
          <a:prstGeom prst="line">
            <a:avLst/>
          </a:prstGeom>
          <a:ln w="47625" cap="flat">
            <a:solidFill>
              <a:srgbClr val="02602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3345199" y="3601859"/>
            <a:ext cx="7596676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1529" marR="0" lvl="0" indent="-571529" algn="just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2602A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571529" marR="0" lvl="0" indent="-571529" algn="just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2602A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365757" y="1577767"/>
            <a:ext cx="2355913" cy="5676900"/>
          </a:xfrm>
          <a:custGeom>
            <a:avLst/>
            <a:gdLst/>
            <a:ahLst/>
            <a:cxnLst/>
            <a:rect l="l" t="t" r="r" b="b"/>
            <a:pathLst>
              <a:path w="3533870" h="8515350">
                <a:moveTo>
                  <a:pt x="0" y="0"/>
                </a:moveTo>
                <a:lnTo>
                  <a:pt x="3533870" y="0"/>
                </a:lnTo>
                <a:lnTo>
                  <a:pt x="3533870" y="8515350"/>
                </a:lnTo>
                <a:lnTo>
                  <a:pt x="0" y="85153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9279730" y="5038707"/>
            <a:ext cx="3652115" cy="1978783"/>
          </a:xfrm>
          <a:custGeom>
            <a:avLst/>
            <a:gdLst/>
            <a:ahLst/>
            <a:cxnLst/>
            <a:rect l="l" t="t" r="r" b="b"/>
            <a:pathLst>
              <a:path w="5478173" h="2968174">
                <a:moveTo>
                  <a:pt x="0" y="0"/>
                </a:moveTo>
                <a:lnTo>
                  <a:pt x="5478173" y="0"/>
                </a:lnTo>
                <a:lnTo>
                  <a:pt x="5478173" y="2968173"/>
                </a:lnTo>
                <a:lnTo>
                  <a:pt x="0" y="29681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2213496">
            <a:off x="10506272" y="-207937"/>
            <a:ext cx="2702817" cy="2162253"/>
          </a:xfrm>
          <a:custGeom>
            <a:avLst/>
            <a:gdLst/>
            <a:ahLst/>
            <a:cxnLst/>
            <a:rect l="l" t="t" r="r" b="b"/>
            <a:pathLst>
              <a:path w="4054225" h="3243380">
                <a:moveTo>
                  <a:pt x="0" y="0"/>
                </a:moveTo>
                <a:lnTo>
                  <a:pt x="4054225" y="0"/>
                </a:lnTo>
                <a:lnTo>
                  <a:pt x="4054225" y="3243379"/>
                </a:lnTo>
                <a:lnTo>
                  <a:pt x="0" y="32433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39659" y="560231"/>
            <a:ext cx="7275191" cy="27515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DAA1F26-C814-5195-6095-6D3ACF74023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8EB0B979-DE8F-E9AC-ABCB-B2F5E0146F97}"/>
              </a:ext>
            </a:extLst>
          </p:cNvPr>
          <p:cNvSpPr/>
          <p:nvPr/>
        </p:nvSpPr>
        <p:spPr>
          <a:xfrm>
            <a:off x="2424701" y="2866490"/>
            <a:ext cx="6657293" cy="4116085"/>
          </a:xfrm>
          <a:custGeom>
            <a:avLst/>
            <a:gdLst/>
            <a:ahLst/>
            <a:cxnLst/>
            <a:rect l="l" t="t" r="r" b="b"/>
            <a:pathLst>
              <a:path w="6265787" h="3861291">
                <a:moveTo>
                  <a:pt x="0" y="0"/>
                </a:moveTo>
                <a:lnTo>
                  <a:pt x="6265787" y="0"/>
                </a:lnTo>
                <a:lnTo>
                  <a:pt x="6265787" y="3861291"/>
                </a:lnTo>
                <a:lnTo>
                  <a:pt x="0" y="38612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F89E74-C559-98C6-2AE6-E31C935579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5049" y="347823"/>
            <a:ext cx="9638611" cy="2956816"/>
          </a:xfrm>
          <a:prstGeom prst="rect">
            <a:avLst/>
          </a:prstGeom>
        </p:spPr>
      </p:pic>
      <p:pic>
        <p:nvPicPr>
          <p:cNvPr id="9" name="Nhacnen_OnTap">
            <a:hlinkClick r:id="" action="ppaction://media"/>
            <a:extLst>
              <a:ext uri="{FF2B5EF4-FFF2-40B4-BE49-F238E27FC236}">
                <a16:creationId xmlns:a16="http://schemas.microsoft.com/office/drawing/2014/main" id="{DDAA7EFF-161D-993F-1078-95C996EE86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5054" y="417215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47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662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52600" y="4965192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8560378">
            <a:off x="9321800" y="-690541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9815873" y="49260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0" y="0"/>
                </a:moveTo>
                <a:lnTo>
                  <a:pt x="2088874" y="0"/>
                </a:lnTo>
                <a:lnTo>
                  <a:pt x="2088874" y="1443222"/>
                </a:lnTo>
                <a:lnTo>
                  <a:pt x="0" y="14432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 flipV="1">
            <a:off x="900473" y="9128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2088874" y="1443222"/>
                </a:moveTo>
                <a:lnTo>
                  <a:pt x="0" y="1443222"/>
                </a:lnTo>
                <a:lnTo>
                  <a:pt x="0" y="0"/>
                </a:lnTo>
                <a:lnTo>
                  <a:pt x="2088874" y="0"/>
                </a:lnTo>
                <a:lnTo>
                  <a:pt x="2088874" y="144322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23577" y="4220446"/>
            <a:ext cx="2170755" cy="2240779"/>
          </a:xfrm>
          <a:custGeom>
            <a:avLst/>
            <a:gdLst/>
            <a:ahLst/>
            <a:cxnLst/>
            <a:rect l="l" t="t" r="r" b="b"/>
            <a:pathLst>
              <a:path w="3256132" h="3361169">
                <a:moveTo>
                  <a:pt x="0" y="0"/>
                </a:moveTo>
                <a:lnTo>
                  <a:pt x="3256132" y="0"/>
                </a:lnTo>
                <a:lnTo>
                  <a:pt x="3256132" y="3361168"/>
                </a:lnTo>
                <a:lnTo>
                  <a:pt x="0" y="33611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9745415" y="-356656"/>
            <a:ext cx="2926080" cy="274320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8DF195-618C-5B5E-8A99-81137177A81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78658" y="1548415"/>
            <a:ext cx="8492464" cy="36213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4" name="Oval 93">
            <a:hlinkClick r:id="rId4" action="ppaction://hlinksldjump"/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58330689-829F-D12E-6562-556EF79630E7}"/>
              </a:ext>
            </a:extLst>
          </p:cNvPr>
          <p:cNvSpPr/>
          <p:nvPr/>
        </p:nvSpPr>
        <p:spPr>
          <a:xfrm>
            <a:off x="308343" y="0"/>
            <a:ext cx="1319995" cy="2126512"/>
          </a:xfrm>
          <a:custGeom>
            <a:avLst/>
            <a:gdLst/>
            <a:ahLst/>
            <a:cxnLst/>
            <a:rect l="l" t="t" r="r" b="b"/>
            <a:pathLst>
              <a:path w="3825716" h="6893183">
                <a:moveTo>
                  <a:pt x="0" y="0"/>
                </a:moveTo>
                <a:lnTo>
                  <a:pt x="3825717" y="0"/>
                </a:lnTo>
                <a:lnTo>
                  <a:pt x="3825717" y="6893183"/>
                </a:lnTo>
                <a:lnTo>
                  <a:pt x="0" y="68931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E60986F0-DF70-8502-EDE6-44AFFD42B51B}"/>
              </a:ext>
            </a:extLst>
          </p:cNvPr>
          <p:cNvSpPr/>
          <p:nvPr/>
        </p:nvSpPr>
        <p:spPr>
          <a:xfrm>
            <a:off x="6347637" y="3636335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E9EB0A6C-CD9D-3DBD-9543-0F134D8F4FE9}"/>
              </a:ext>
            </a:extLst>
          </p:cNvPr>
          <p:cNvSpPr/>
          <p:nvPr/>
        </p:nvSpPr>
        <p:spPr>
          <a:xfrm>
            <a:off x="3327990" y="3817088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CDE352C7-D398-B390-4A47-2646B365C713}"/>
              </a:ext>
            </a:extLst>
          </p:cNvPr>
          <p:cNvSpPr/>
          <p:nvPr/>
        </p:nvSpPr>
        <p:spPr>
          <a:xfrm>
            <a:off x="4848445" y="2126511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532BCCD8-C7FE-7AEC-1F7E-3362E7E7A17B}"/>
              </a:ext>
            </a:extLst>
          </p:cNvPr>
          <p:cNvSpPr/>
          <p:nvPr/>
        </p:nvSpPr>
        <p:spPr>
          <a:xfrm>
            <a:off x="3349254" y="744279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8564BAF9-50AE-8410-0365-0AA4724222CE}"/>
              </a:ext>
            </a:extLst>
          </p:cNvPr>
          <p:cNvSpPr/>
          <p:nvPr/>
        </p:nvSpPr>
        <p:spPr>
          <a:xfrm>
            <a:off x="7896226" y="5199321"/>
            <a:ext cx="1917626" cy="1211004"/>
          </a:xfrm>
          <a:custGeom>
            <a:avLst/>
            <a:gdLst/>
            <a:ahLst/>
            <a:cxnLst/>
            <a:rect l="l" t="t" r="r" b="b"/>
            <a:pathLst>
              <a:path w="9476571" h="5291085">
                <a:moveTo>
                  <a:pt x="0" y="0"/>
                </a:moveTo>
                <a:lnTo>
                  <a:pt x="9476571" y="0"/>
                </a:lnTo>
                <a:lnTo>
                  <a:pt x="9476571" y="5291085"/>
                </a:lnTo>
                <a:lnTo>
                  <a:pt x="0" y="529108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Oval 1">
            <a:hlinkClick r:id="rId9" action="ppaction://hlinksldjump"/>
            <a:extLst>
              <a:ext uri="{FF2B5EF4-FFF2-40B4-BE49-F238E27FC236}">
                <a16:creationId xmlns:a16="http://schemas.microsoft.com/office/drawing/2014/main" id="{82F26FD4-25FD-4792-1AC9-13C1AE941694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3" name="Oval 2">
            <a:hlinkClick r:id="rId10" action="ppaction://hlinksldjump"/>
            <a:extLst>
              <a:ext uri="{FF2B5EF4-FFF2-40B4-BE49-F238E27FC236}">
                <a16:creationId xmlns:a16="http://schemas.microsoft.com/office/drawing/2014/main" id="{E482DAE5-4D82-E522-4D0E-D4762ADA289E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" name="Oval 10">
            <a:hlinkClick r:id="rId11" action="ppaction://hlinksldjump"/>
            <a:extLst>
              <a:ext uri="{FF2B5EF4-FFF2-40B4-BE49-F238E27FC236}">
                <a16:creationId xmlns:a16="http://schemas.microsoft.com/office/drawing/2014/main" id="{6901D23A-41F0-4943-AC97-E9672DA8C09D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2904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2 0.02801 L -0.0862 0.02801 C -0.08893 0.03009 -0.09153 0.03194 -0.09414 0.03426 C -0.09648 0.03611 -0.0987 0.03842 -0.10104 0.04051 C -0.10247 0.04166 -0.10403 0.04213 -0.10547 0.04351 C -0.10729 0.04537 -0.10872 0.04838 -0.11067 0.04976 C -0.11289 0.05115 -0.11536 0.05046 -0.11771 0.05115 C -0.13802 0.0581 -0.11992 0.05463 -0.14036 0.0574 C -0.14609 0.06041 -0.15377 0.06481 -0.1595 0.06666 C -0.17903 0.07314 -0.17838 0.07245 -0.1944 0.07453 C -0.23828 0.09213 -0.20703 0.0824 -0.28945 0.07916 C -0.29088 0.0787 -0.29245 0.07847 -0.29375 0.07754 C -0.30885 0.06689 -0.297 0.07176 -0.3069 0.06828 C -0.30807 0.06736 -0.30924 0.0662 -0.31028 0.06527 C -0.31237 0.06319 -0.31432 0.06064 -0.3164 0.05902 C -0.31901 0.05694 -0.32174 0.05625 -0.32435 0.05439 C -0.32669 0.05254 -0.32903 0.05046 -0.33125 0.04814 C -0.33554 0.04398 -0.33997 0.03889 -0.34349 0.03264 C -0.34479 0.03032 -0.34583 0.02754 -0.347 0.025 C -0.34752 0.02176 -0.34804 0.01875 -0.3487 0.01551 C -0.34948 0.01203 -0.35091 0.00856 -0.3513 0.00486 C -0.35208 -0.00232 -0.35182 -0.00973 -0.35221 -0.0169 C -0.35247 -0.02153 -0.35273 -0.02616 -0.35299 -0.03079 C -0.35221 -0.04746 -0.35195 -0.06412 -0.35039 -0.08056 C -0.35013 -0.0838 -0.3487 -0.08681 -0.34778 -0.08982 C -0.34166 -0.11019 -0.34687 -0.09468 -0.34258 -0.10371 C -0.34166 -0.10579 -0.34127 -0.1088 -0.33997 -0.10996 C -0.33815 -0.11181 -0.33125 -0.11343 -0.32864 -0.11459 C -0.32448 -0.11644 -0.31549 -0.12037 -0.31028 -0.12385 C -0.30833 -0.12524 -0.30638 -0.12732 -0.30429 -0.12848 C -0.30078 -0.13056 -0.29375 -0.13311 -0.29375 -0.13311 C -0.29258 -0.13426 -0.29153 -0.13542 -0.29023 -0.13635 C -0.28919 -0.13704 -0.28333 -0.13912 -0.28242 -0.13936 C -0.26862 -0.14283 -0.27213 -0.14236 -0.26406 -0.14236 " pathEditMode="relative" ptsTypes="AAAAAAAAAAAAAAAAAAAAAAAAAAAAAAAA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7E870A86-FC46-A42B-9E27-40E8127EE7D0}"/>
              </a:ext>
            </a:extLst>
          </p:cNvPr>
          <p:cNvSpPr/>
          <p:nvPr/>
        </p:nvSpPr>
        <p:spPr>
          <a:xfrm>
            <a:off x="0" y="0"/>
            <a:ext cx="16192500" cy="7017488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3" name="nhà 1">
            <a:extLst>
              <a:ext uri="{FF2B5EF4-FFF2-40B4-BE49-F238E27FC236}">
                <a16:creationId xmlns:a16="http://schemas.microsoft.com/office/drawing/2014/main" id="{DDA09F58-7322-E6CC-64C0-8EECC22ADCF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218" y="3673644"/>
            <a:ext cx="1651037" cy="2073766"/>
          </a:xfrm>
          <a:prstGeom prst="rect">
            <a:avLst/>
          </a:prstGeom>
        </p:spPr>
      </p:pic>
      <p:sp>
        <p:nvSpPr>
          <p:cNvPr id="34" name="B">
            <a:extLst>
              <a:ext uri="{FF2B5EF4-FFF2-40B4-BE49-F238E27FC236}">
                <a16:creationId xmlns:a16="http://schemas.microsoft.com/office/drawing/2014/main" id="{6F4577F3-3CB0-3D6F-90EF-DB58E7827AB7}"/>
              </a:ext>
            </a:extLst>
          </p:cNvPr>
          <p:cNvSpPr/>
          <p:nvPr/>
        </p:nvSpPr>
        <p:spPr>
          <a:xfrm>
            <a:off x="5900479" y="574741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pic>
        <p:nvPicPr>
          <p:cNvPr id="35" name="nhà 1">
            <a:extLst>
              <a:ext uri="{FF2B5EF4-FFF2-40B4-BE49-F238E27FC236}">
                <a16:creationId xmlns:a16="http://schemas.microsoft.com/office/drawing/2014/main" id="{AF6F06F3-B156-C6D8-8977-68899240DB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211" y="3673644"/>
            <a:ext cx="1651037" cy="2073766"/>
          </a:xfrm>
          <a:prstGeom prst="rect">
            <a:avLst/>
          </a:prstGeom>
        </p:spPr>
      </p:pic>
      <p:sp>
        <p:nvSpPr>
          <p:cNvPr id="36" name="C">
            <a:extLst>
              <a:ext uri="{FF2B5EF4-FFF2-40B4-BE49-F238E27FC236}">
                <a16:creationId xmlns:a16="http://schemas.microsoft.com/office/drawing/2014/main" id="{AF78EB6F-6B9D-831B-793D-203B30990CFA}"/>
              </a:ext>
            </a:extLst>
          </p:cNvPr>
          <p:cNvSpPr/>
          <p:nvPr/>
        </p:nvSpPr>
        <p:spPr>
          <a:xfrm>
            <a:off x="8238472" y="574741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pic>
        <p:nvPicPr>
          <p:cNvPr id="37" name="nhà 1">
            <a:extLst>
              <a:ext uri="{FF2B5EF4-FFF2-40B4-BE49-F238E27FC236}">
                <a16:creationId xmlns:a16="http://schemas.microsoft.com/office/drawing/2014/main" id="{E914E961-2D15-11DC-AC74-9AE2FBAE00A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817" y="3673644"/>
            <a:ext cx="1612591" cy="2025477"/>
          </a:xfrm>
          <a:prstGeom prst="rect">
            <a:avLst/>
          </a:prstGeom>
        </p:spPr>
      </p:pic>
      <p:sp>
        <p:nvSpPr>
          <p:cNvPr id="38" name="D">
            <a:extLst>
              <a:ext uri="{FF2B5EF4-FFF2-40B4-BE49-F238E27FC236}">
                <a16:creationId xmlns:a16="http://schemas.microsoft.com/office/drawing/2014/main" id="{0C4DF931-340A-9CA6-556D-A4F434F11C89}"/>
              </a:ext>
            </a:extLst>
          </p:cNvPr>
          <p:cNvSpPr/>
          <p:nvPr/>
        </p:nvSpPr>
        <p:spPr>
          <a:xfrm>
            <a:off x="10829078" y="5699121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p:pic>
        <p:nvPicPr>
          <p:cNvPr id="52" name="nhà 1">
            <a:extLst>
              <a:ext uri="{FF2B5EF4-FFF2-40B4-BE49-F238E27FC236}">
                <a16:creationId xmlns:a16="http://schemas.microsoft.com/office/drawing/2014/main" id="{3A0AEE44-F43D-5DBD-58E8-D2BBB45C89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225" y="3673644"/>
            <a:ext cx="1612591" cy="2025477"/>
          </a:xfrm>
          <a:prstGeom prst="rect">
            <a:avLst/>
          </a:prstGeom>
        </p:spPr>
      </p:pic>
      <p:pic>
        <p:nvPicPr>
          <p:cNvPr id="53" name="tho 1">
            <a:extLst>
              <a:ext uri="{FF2B5EF4-FFF2-40B4-BE49-F238E27FC236}">
                <a16:creationId xmlns:a16="http://schemas.microsoft.com/office/drawing/2014/main" id="{9733C8D0-40A9-316E-E652-35F35DFA5A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97" y="2062716"/>
            <a:ext cx="1878107" cy="2418774"/>
          </a:xfrm>
          <a:prstGeom prst="rect">
            <a:avLst/>
          </a:prstGeom>
        </p:spPr>
      </p:pic>
      <p:sp>
        <p:nvSpPr>
          <p:cNvPr id="54" name="A">
            <a:extLst>
              <a:ext uri="{FF2B5EF4-FFF2-40B4-BE49-F238E27FC236}">
                <a16:creationId xmlns:a16="http://schemas.microsoft.com/office/drawing/2014/main" id="{A4779ACF-EE5E-A4ED-A40E-C9D389E448D0}"/>
              </a:ext>
            </a:extLst>
          </p:cNvPr>
          <p:cNvSpPr/>
          <p:nvPr/>
        </p:nvSpPr>
        <p:spPr>
          <a:xfrm>
            <a:off x="3562486" y="5699121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DA05F7E-AFBA-E03B-93E4-9DF7CA15AF77}"/>
              </a:ext>
            </a:extLst>
          </p:cNvPr>
          <p:cNvSpPr/>
          <p:nvPr/>
        </p:nvSpPr>
        <p:spPr>
          <a:xfrm>
            <a:off x="2956864" y="127591"/>
            <a:ext cx="8135670" cy="133970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tối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70453A71-E848-7D1A-8F0B-8EABF72DE38B}"/>
                  </a:ext>
                </a:extLst>
              </p:cNvPr>
              <p:cNvSpPr/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𝟔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𝟑𝟓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70453A71-E848-7D1A-8F0B-8EABF72DE3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blipFill>
                <a:blip r:embed="rId12"/>
                <a:stretch>
                  <a:fillRect t="-8333" b="-2569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C027E020-D685-9963-8BE9-27973C664880}"/>
                  </a:ext>
                </a:extLst>
              </p:cNvPr>
              <p:cNvSpPr/>
              <p:nvPr/>
            </p:nvSpPr>
            <p:spPr>
              <a:xfrm>
                <a:off x="7533349" y="1600200"/>
                <a:ext cx="3279961" cy="930350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𝟏𝟐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𝟏𝟓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C027E020-D685-9963-8BE9-27973C6648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349" y="1600200"/>
                <a:ext cx="3279961" cy="930350"/>
              </a:xfrm>
              <a:prstGeom prst="rect">
                <a:avLst/>
              </a:prstGeom>
              <a:blipFill>
                <a:blip r:embed="rId13"/>
                <a:stretch>
                  <a:fillRect b="-14286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A0482146-C176-0A96-D1D0-D4C0EB0F82D3}"/>
                  </a:ext>
                </a:extLst>
              </p:cNvPr>
              <p:cNvSpPr/>
              <p:nvPr/>
            </p:nvSpPr>
            <p:spPr>
              <a:xfrm>
                <a:off x="2599843" y="2622365"/>
                <a:ext cx="3279961" cy="915492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𝟏𝟓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A0482146-C176-0A96-D1D0-D4C0EB0F82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843" y="2622365"/>
                <a:ext cx="3279961" cy="915492"/>
              </a:xfrm>
              <a:prstGeom prst="rect">
                <a:avLst/>
              </a:prstGeom>
              <a:blipFill>
                <a:blip r:embed="rId14"/>
                <a:stretch>
                  <a:fillRect b="-15789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2ACB7D4A-D264-50C9-D46E-2C4302CA4C44}"/>
                  </a:ext>
                </a:extLst>
              </p:cNvPr>
              <p:cNvSpPr/>
              <p:nvPr/>
            </p:nvSpPr>
            <p:spPr>
              <a:xfrm>
                <a:off x="7629043" y="2696793"/>
                <a:ext cx="3279961" cy="1037007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2ACB7D4A-D264-50C9-D46E-2C4302CA4C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9043" y="2696793"/>
                <a:ext cx="3279961" cy="1037007"/>
              </a:xfrm>
              <a:prstGeom prst="rect">
                <a:avLst/>
              </a:prstGeom>
              <a:blipFill>
                <a:blip r:embed="rId15"/>
                <a:stretch>
                  <a:fillRect b="-13295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5" name="Media1">
            <a:hlinkClick r:id="" action="ppaction://media"/>
            <a:extLst>
              <a:ext uri="{FF2B5EF4-FFF2-40B4-BE49-F238E27FC236}">
                <a16:creationId xmlns:a16="http://schemas.microsoft.com/office/drawing/2014/main" id="{AA5B6C0C-D115-5BC4-59A4-711783D48A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6"/>
          <a:srcRect l="22649" t="36335" r="25563" b="37490"/>
          <a:stretch/>
        </p:blipFill>
        <p:spPr>
          <a:xfrm>
            <a:off x="789877" y="238930"/>
            <a:ext cx="1697125" cy="482498"/>
          </a:xfrm>
          <a:prstGeom prst="rect">
            <a:avLst/>
          </a:prstGeom>
        </p:spPr>
      </p:pic>
      <p:pic>
        <p:nvPicPr>
          <p:cNvPr id="66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CF5D2476-86A4-9860-1F31-45D8812E0D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487363" y="1336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57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333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C 1.66667E-6 0.03125 0.04127 0.16297 0.05781 0.21111 C 0.07396 0.25926 0.06458 0.27871 0.09583 0.27871 C 0.11354 0.28287 0.19193 0.29861 0.21549 0.28334 C 0.23893 0.26806 0.22461 0.19537 0.23672 0.18704 " pathEditMode="relative" rAng="0" ptsTypes="AAAAA">
                                      <p:cBhvr>
                                        <p:cTn id="40" dur="3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36" y="14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65"/>
                </p:tgtEl>
              </p:cMediaNode>
            </p:vide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6" name="Oval 15">
            <a:hlinkClick r:id="rId4" action="ppaction://hlinksldjump"/>
            <a:extLst>
              <a:ext uri="{FF2B5EF4-FFF2-40B4-BE49-F238E27FC236}">
                <a16:creationId xmlns:a16="http://schemas.microsoft.com/office/drawing/2014/main" id="{936E280B-455A-FDBF-A660-7B5E12973FCB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4" name="Oval 93">
            <a:hlinkClick r:id="rId5" action="ppaction://hlinksldjump"/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58330689-829F-D12E-6562-556EF79630E7}"/>
              </a:ext>
            </a:extLst>
          </p:cNvPr>
          <p:cNvSpPr/>
          <p:nvPr/>
        </p:nvSpPr>
        <p:spPr>
          <a:xfrm>
            <a:off x="308343" y="0"/>
            <a:ext cx="1319995" cy="2126512"/>
          </a:xfrm>
          <a:custGeom>
            <a:avLst/>
            <a:gdLst/>
            <a:ahLst/>
            <a:cxnLst/>
            <a:rect l="l" t="t" r="r" b="b"/>
            <a:pathLst>
              <a:path w="3825716" h="6893183">
                <a:moveTo>
                  <a:pt x="0" y="0"/>
                </a:moveTo>
                <a:lnTo>
                  <a:pt x="3825717" y="0"/>
                </a:lnTo>
                <a:lnTo>
                  <a:pt x="3825717" y="6893183"/>
                </a:lnTo>
                <a:lnTo>
                  <a:pt x="0" y="68931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E60986F0-DF70-8502-EDE6-44AFFD42B51B}"/>
              </a:ext>
            </a:extLst>
          </p:cNvPr>
          <p:cNvSpPr/>
          <p:nvPr/>
        </p:nvSpPr>
        <p:spPr>
          <a:xfrm>
            <a:off x="6347637" y="3636335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E9EB0A6C-CD9D-3DBD-9543-0F134D8F4FE9}"/>
              </a:ext>
            </a:extLst>
          </p:cNvPr>
          <p:cNvSpPr/>
          <p:nvPr/>
        </p:nvSpPr>
        <p:spPr>
          <a:xfrm>
            <a:off x="3327990" y="3817088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CDE352C7-D398-B390-4A47-2646B365C713}"/>
              </a:ext>
            </a:extLst>
          </p:cNvPr>
          <p:cNvSpPr/>
          <p:nvPr/>
        </p:nvSpPr>
        <p:spPr>
          <a:xfrm>
            <a:off x="4848445" y="2126511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532BCCD8-C7FE-7AEC-1F7E-3362E7E7A17B}"/>
              </a:ext>
            </a:extLst>
          </p:cNvPr>
          <p:cNvSpPr/>
          <p:nvPr/>
        </p:nvSpPr>
        <p:spPr>
          <a:xfrm>
            <a:off x="3349254" y="744279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8564BAF9-50AE-8410-0365-0AA4724222CE}"/>
              </a:ext>
            </a:extLst>
          </p:cNvPr>
          <p:cNvSpPr/>
          <p:nvPr/>
        </p:nvSpPr>
        <p:spPr>
          <a:xfrm rot="20914715" flipH="1">
            <a:off x="5858540" y="3859619"/>
            <a:ext cx="1701208" cy="1211004"/>
          </a:xfrm>
          <a:custGeom>
            <a:avLst/>
            <a:gdLst/>
            <a:ahLst/>
            <a:cxnLst/>
            <a:rect l="l" t="t" r="r" b="b"/>
            <a:pathLst>
              <a:path w="9476571" h="5291085">
                <a:moveTo>
                  <a:pt x="0" y="0"/>
                </a:moveTo>
                <a:lnTo>
                  <a:pt x="9476571" y="0"/>
                </a:lnTo>
                <a:lnTo>
                  <a:pt x="9476571" y="5291085"/>
                </a:lnTo>
                <a:lnTo>
                  <a:pt x="0" y="529108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Oval 1">
            <a:hlinkClick r:id="rId10" action="ppaction://hlinksldjump"/>
            <a:extLst>
              <a:ext uri="{FF2B5EF4-FFF2-40B4-BE49-F238E27FC236}">
                <a16:creationId xmlns:a16="http://schemas.microsoft.com/office/drawing/2014/main" id="{A0039BFF-9B55-1823-45D5-65E7669D137B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0" name="Oval 9">
            <a:hlinkClick r:id="rId11" action="ppaction://hlinksldjump"/>
            <a:extLst>
              <a:ext uri="{FF2B5EF4-FFF2-40B4-BE49-F238E27FC236}">
                <a16:creationId xmlns:a16="http://schemas.microsoft.com/office/drawing/2014/main" id="{A35E0027-AD49-5ED5-239B-00B34D646AC7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010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854 0.00625 L 0.08854 0.00648 C 0.09388 -0.00278 0.09922 -0.01181 0.10469 -0.02037 C 0.10677 -0.02338 0.10938 -0.02547 0.11133 -0.02871 C 0.12448 -0.04862 0.12188 -0.04237 0.12682 -0.05787 C 0.13073 -0.09862 0.12969 -0.07894 0.12826 -0.14074 C 0.12826 -0.14329 0.128 -0.14561 0.1276 -0.14769 C 0.12708 -0.14977 0.12266 -0.1632 0.12083 -0.16574 C 0.11966 -0.1676 0.11797 -0.16852 0.11654 -0.16991 C 0.11016 -0.17686 0.11211 -0.17616 0.10625 -0.18102 C 0.10547 -0.18149 0.10469 -0.18195 0.10391 -0.18241 C 0.10013 -0.18426 0.09779 -0.18426 0.09362 -0.18519 C 0.08281 -0.19329 0.08932 -0.18936 0.0655 -0.18936 C 0.05599 -0.18936 0.04635 -0.18843 0.03685 -0.18797 C 0.03503 -0.18704 0.03333 -0.18612 0.03164 -0.18519 C 0.02669 -0.18264 0.02162 -0.18172 0.0168 -0.17824 C 0.00951 -0.17292 -0.0099 -0.14537 -0.01276 -0.14074 L -0.02812 -0.11598 C -0.03073 -0.11181 -0.03385 -0.10857 -0.03555 -0.10348 C -0.03854 -0.09445 -0.04115 -0.08542 -0.0444 -0.07709 C -0.04557 -0.07408 -0.047 -0.07153 -0.04805 -0.06875 C -0.04974 -0.06482 -0.05065 -0.05996 -0.05247 -0.05625 C -0.05443 -0.05278 -0.0569 -0.05047 -0.05924 -0.04815 C -0.06289 -0.04375 -0.06667 -0.03982 -0.07031 -0.03542 C -0.07253 -0.03287 -0.07617 -0.02801 -0.07917 -0.02593 C -0.08424 -0.02199 -0.08984 -0.01991 -0.09466 -0.01482 C -0.10325 -0.00533 -0.10143 -0.00695 -0.11536 0.00185 C -0.1168 0.00277 -0.11823 0.00463 -0.11979 0.00463 L -0.12552 0.00463 " pathEditMode="relative" rAng="0" ptsTypes="AAAAAAAAAAAAAAA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-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7E870A86-FC46-A42B-9E27-40E8127EE7D0}"/>
              </a:ext>
            </a:extLst>
          </p:cNvPr>
          <p:cNvSpPr/>
          <p:nvPr/>
        </p:nvSpPr>
        <p:spPr>
          <a:xfrm>
            <a:off x="0" y="0"/>
            <a:ext cx="16192500" cy="7017488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nhà C">
            <a:extLst>
              <a:ext uri="{FF2B5EF4-FFF2-40B4-BE49-F238E27FC236}">
                <a16:creationId xmlns:a16="http://schemas.microsoft.com/office/drawing/2014/main" id="{CF01A49B-D550-17FD-E3CF-2BD95C96660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668" y="3731030"/>
            <a:ext cx="1651037" cy="2073766"/>
          </a:xfrm>
          <a:prstGeom prst="rect">
            <a:avLst/>
          </a:prstGeom>
        </p:spPr>
      </p:pic>
      <p:pic>
        <p:nvPicPr>
          <p:cNvPr id="3" name="nhà D">
            <a:extLst>
              <a:ext uri="{FF2B5EF4-FFF2-40B4-BE49-F238E27FC236}">
                <a16:creationId xmlns:a16="http://schemas.microsoft.com/office/drawing/2014/main" id="{FA9F298C-E56F-F1E4-D9E0-B98AB48FB38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274" y="3731030"/>
            <a:ext cx="1612591" cy="2025477"/>
          </a:xfrm>
          <a:prstGeom prst="rect">
            <a:avLst/>
          </a:prstGeom>
        </p:spPr>
      </p:pic>
      <p:pic>
        <p:nvPicPr>
          <p:cNvPr id="5" name="nhà A">
            <a:extLst>
              <a:ext uri="{FF2B5EF4-FFF2-40B4-BE49-F238E27FC236}">
                <a16:creationId xmlns:a16="http://schemas.microsoft.com/office/drawing/2014/main" id="{57C09473-932E-330B-EC4B-7335AE6611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82" y="3731030"/>
            <a:ext cx="1612591" cy="2025477"/>
          </a:xfrm>
          <a:prstGeom prst="rect">
            <a:avLst/>
          </a:prstGeom>
        </p:spPr>
      </p:pic>
      <p:pic>
        <p:nvPicPr>
          <p:cNvPr id="6" name="nhà B">
            <a:extLst>
              <a:ext uri="{FF2B5EF4-FFF2-40B4-BE49-F238E27FC236}">
                <a16:creationId xmlns:a16="http://schemas.microsoft.com/office/drawing/2014/main" id="{C36F239F-1A5E-C99D-098C-AE5568B9D91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675" y="3731030"/>
            <a:ext cx="1651037" cy="2073766"/>
          </a:xfrm>
          <a:prstGeom prst="rect">
            <a:avLst/>
          </a:prstGeom>
        </p:spPr>
      </p:pic>
      <p:pic>
        <p:nvPicPr>
          <p:cNvPr id="7" name="tho 1">
            <a:extLst>
              <a:ext uri="{FF2B5EF4-FFF2-40B4-BE49-F238E27FC236}">
                <a16:creationId xmlns:a16="http://schemas.microsoft.com/office/drawing/2014/main" id="{42E81515-FAB3-8A5B-A177-3D8612BEE1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47" y="2052083"/>
            <a:ext cx="2031213" cy="2615955"/>
          </a:xfrm>
          <a:prstGeom prst="rect">
            <a:avLst/>
          </a:prstGeom>
        </p:spPr>
      </p:pic>
      <p:sp>
        <p:nvSpPr>
          <p:cNvPr id="8" name="A">
            <a:extLst>
              <a:ext uri="{FF2B5EF4-FFF2-40B4-BE49-F238E27FC236}">
                <a16:creationId xmlns:a16="http://schemas.microsoft.com/office/drawing/2014/main" id="{92DF9E34-A275-D4CA-A397-D4017E72A24C}"/>
              </a:ext>
            </a:extLst>
          </p:cNvPr>
          <p:cNvSpPr/>
          <p:nvPr/>
        </p:nvSpPr>
        <p:spPr>
          <a:xfrm>
            <a:off x="3417943" y="5756507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C673E6E1-4CFB-5DAF-238F-A8A137FBD04F}"/>
              </a:ext>
            </a:extLst>
          </p:cNvPr>
          <p:cNvSpPr/>
          <p:nvPr/>
        </p:nvSpPr>
        <p:spPr>
          <a:xfrm>
            <a:off x="5755936" y="5804796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10" name="C">
            <a:extLst>
              <a:ext uri="{FF2B5EF4-FFF2-40B4-BE49-F238E27FC236}">
                <a16:creationId xmlns:a16="http://schemas.microsoft.com/office/drawing/2014/main" id="{A9328483-0366-2EAF-27F3-8245238496C5}"/>
              </a:ext>
            </a:extLst>
          </p:cNvPr>
          <p:cNvSpPr/>
          <p:nvPr/>
        </p:nvSpPr>
        <p:spPr>
          <a:xfrm>
            <a:off x="8093929" y="5804796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1" name="D">
            <a:extLst>
              <a:ext uri="{FF2B5EF4-FFF2-40B4-BE49-F238E27FC236}">
                <a16:creationId xmlns:a16="http://schemas.microsoft.com/office/drawing/2014/main" id="{88E76FAA-7912-A82F-05EF-25F33EAB8269}"/>
              </a:ext>
            </a:extLst>
          </p:cNvPr>
          <p:cNvSpPr/>
          <p:nvPr/>
        </p:nvSpPr>
        <p:spPr>
          <a:xfrm>
            <a:off x="10684535" y="5756507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46EE674-7B92-DF4A-EF7E-9BD9556942DE}"/>
                  </a:ext>
                </a:extLst>
              </p:cNvPr>
              <p:cNvSpPr/>
              <p:nvPr/>
            </p:nvSpPr>
            <p:spPr>
              <a:xfrm>
                <a:off x="2956864" y="255181"/>
                <a:ext cx="8135670" cy="1190848"/>
              </a:xfrm>
              <a:prstGeom prst="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𝟕</m:t>
                        </m:r>
                      </m:den>
                    </m:f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bằng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phân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nào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dưới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đây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?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46EE674-7B92-DF4A-EF7E-9BD9556942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6864" y="255181"/>
                <a:ext cx="8135670" cy="119084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F8659C4-1E36-688E-933C-7E105924E4BD}"/>
                  </a:ext>
                </a:extLst>
              </p:cNvPr>
              <p:cNvSpPr/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𝟒𝟐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F8659C4-1E36-688E-933C-7E105924E4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blipFill>
                <a:blip r:embed="rId13"/>
                <a:stretch>
                  <a:fillRect t="-8333" b="-2569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EFD7F47-6D9C-7449-7FB6-91CF7FE88AFD}"/>
                  </a:ext>
                </a:extLst>
              </p:cNvPr>
              <p:cNvSpPr/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𝟐𝟏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EFD7F47-6D9C-7449-7FB6-91CF7FE88A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blipFill>
                <a:blip r:embed="rId14"/>
                <a:stretch>
                  <a:fillRect t="-5000" b="-2071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27E6F39-415E-0E5B-9889-7240E1D902DD}"/>
                  </a:ext>
                </a:extLst>
              </p:cNvPr>
              <p:cNvSpPr/>
              <p:nvPr/>
            </p:nvSpPr>
            <p:spPr>
              <a:xfrm>
                <a:off x="2599843" y="2622365"/>
                <a:ext cx="3279961" cy="948149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𝟏𝟒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27E6F39-415E-0E5B-9889-7240E1D902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843" y="2622365"/>
                <a:ext cx="3279961" cy="948149"/>
              </a:xfrm>
              <a:prstGeom prst="rect">
                <a:avLst/>
              </a:prstGeom>
              <a:blipFill>
                <a:blip r:embed="rId15"/>
                <a:stretch>
                  <a:fillRect b="-13291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FC09FC0-F163-F611-7A3F-3F101AC69614}"/>
                  </a:ext>
                </a:extLst>
              </p:cNvPr>
              <p:cNvSpPr/>
              <p:nvPr/>
            </p:nvSpPr>
            <p:spPr>
              <a:xfrm>
                <a:off x="7629043" y="2696793"/>
                <a:ext cx="3279961" cy="97169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𝟐𝟏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FC09FC0-F163-F611-7A3F-3F101AC696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9043" y="2696793"/>
                <a:ext cx="3279961" cy="971693"/>
              </a:xfrm>
              <a:prstGeom prst="rect">
                <a:avLst/>
              </a:prstGeom>
              <a:blipFill>
                <a:blip r:embed="rId16"/>
                <a:stretch>
                  <a:fillRect t="-1852" b="-1728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Media1">
            <a:hlinkClick r:id="" action="ppaction://media"/>
            <a:extLst>
              <a:ext uri="{FF2B5EF4-FFF2-40B4-BE49-F238E27FC236}">
                <a16:creationId xmlns:a16="http://schemas.microsoft.com/office/drawing/2014/main" id="{696F3641-647F-23DA-8269-9E9F13E804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22649" t="36335" r="25563" b="37490"/>
          <a:stretch/>
        </p:blipFill>
        <p:spPr>
          <a:xfrm>
            <a:off x="789877" y="238930"/>
            <a:ext cx="1697125" cy="482498"/>
          </a:xfrm>
          <a:prstGeom prst="rect">
            <a:avLst/>
          </a:prstGeom>
        </p:spPr>
      </p:pic>
      <p:pic>
        <p:nvPicPr>
          <p:cNvPr id="2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57FC7EBD-C311-ABF3-A3CF-72EDBF745E0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487363" y="1336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85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33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4.81481E-6 C -0.00026 0.0294 0.00742 0.22778 0.0526 0.25764 C 0.09753 0.28774 0.07031 0.29144 0.14427 0.29144 C 0.18203 0.29237 0.32422 0.32385 0.36914 0.30973 C 0.41393 0.29561 0.39089 0.21621 0.41341 0.20695 " pathEditMode="relative" rAng="0" ptsTypes="AAAAA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77" y="15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4" name="Oval 93">
            <a:hlinkClick r:id="rId4" action="ppaction://hlinksldjump"/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58330689-829F-D12E-6562-556EF79630E7}"/>
              </a:ext>
            </a:extLst>
          </p:cNvPr>
          <p:cNvSpPr/>
          <p:nvPr/>
        </p:nvSpPr>
        <p:spPr>
          <a:xfrm>
            <a:off x="308343" y="0"/>
            <a:ext cx="1319995" cy="2126512"/>
          </a:xfrm>
          <a:custGeom>
            <a:avLst/>
            <a:gdLst/>
            <a:ahLst/>
            <a:cxnLst/>
            <a:rect l="l" t="t" r="r" b="b"/>
            <a:pathLst>
              <a:path w="3825716" h="6893183">
                <a:moveTo>
                  <a:pt x="0" y="0"/>
                </a:moveTo>
                <a:lnTo>
                  <a:pt x="3825717" y="0"/>
                </a:lnTo>
                <a:lnTo>
                  <a:pt x="3825717" y="6893183"/>
                </a:lnTo>
                <a:lnTo>
                  <a:pt x="0" y="68931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E60986F0-DF70-8502-EDE6-44AFFD42B51B}"/>
              </a:ext>
            </a:extLst>
          </p:cNvPr>
          <p:cNvSpPr/>
          <p:nvPr/>
        </p:nvSpPr>
        <p:spPr>
          <a:xfrm>
            <a:off x="6347637" y="3636335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E9EB0A6C-CD9D-3DBD-9543-0F134D8F4FE9}"/>
              </a:ext>
            </a:extLst>
          </p:cNvPr>
          <p:cNvSpPr/>
          <p:nvPr/>
        </p:nvSpPr>
        <p:spPr>
          <a:xfrm>
            <a:off x="3327990" y="3817088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CDE352C7-D398-B390-4A47-2646B365C713}"/>
              </a:ext>
            </a:extLst>
          </p:cNvPr>
          <p:cNvSpPr/>
          <p:nvPr/>
        </p:nvSpPr>
        <p:spPr>
          <a:xfrm>
            <a:off x="4848445" y="2126511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532BCCD8-C7FE-7AEC-1F7E-3362E7E7A17B}"/>
              </a:ext>
            </a:extLst>
          </p:cNvPr>
          <p:cNvSpPr/>
          <p:nvPr/>
        </p:nvSpPr>
        <p:spPr>
          <a:xfrm>
            <a:off x="3349254" y="744279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8564BAF9-50AE-8410-0365-0AA4724222CE}"/>
              </a:ext>
            </a:extLst>
          </p:cNvPr>
          <p:cNvSpPr/>
          <p:nvPr/>
        </p:nvSpPr>
        <p:spPr>
          <a:xfrm rot="467183">
            <a:off x="2652209" y="4043570"/>
            <a:ext cx="1615200" cy="1211004"/>
          </a:xfrm>
          <a:custGeom>
            <a:avLst/>
            <a:gdLst/>
            <a:ahLst/>
            <a:cxnLst/>
            <a:rect l="l" t="t" r="r" b="b"/>
            <a:pathLst>
              <a:path w="9476571" h="5291085">
                <a:moveTo>
                  <a:pt x="0" y="0"/>
                </a:moveTo>
                <a:lnTo>
                  <a:pt x="9476571" y="0"/>
                </a:lnTo>
                <a:lnTo>
                  <a:pt x="9476571" y="5291085"/>
                </a:lnTo>
                <a:lnTo>
                  <a:pt x="0" y="529108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Oval 1">
            <a:hlinkClick r:id="rId9" action="ppaction://hlinksldjump"/>
            <a:extLst>
              <a:ext uri="{FF2B5EF4-FFF2-40B4-BE49-F238E27FC236}">
                <a16:creationId xmlns:a16="http://schemas.microsoft.com/office/drawing/2014/main" id="{B0CD9695-187E-B434-2BD1-BBC2AD496AA7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3" name="Oval 2">
            <a:hlinkClick r:id="rId10" action="ppaction://hlinksldjump"/>
            <a:extLst>
              <a:ext uri="{FF2B5EF4-FFF2-40B4-BE49-F238E27FC236}">
                <a16:creationId xmlns:a16="http://schemas.microsoft.com/office/drawing/2014/main" id="{013CC6AD-7EF3-1107-24E1-DF89511CD301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0" name="Oval 9">
            <a:hlinkClick r:id="rId11" action="ppaction://hlinksldjump"/>
            <a:extLst>
              <a:ext uri="{FF2B5EF4-FFF2-40B4-BE49-F238E27FC236}">
                <a16:creationId xmlns:a16="http://schemas.microsoft.com/office/drawing/2014/main" id="{3E588AED-81CB-1738-3809-BB1D416A7DB0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3961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07 -0.02222 L -0.0707 -0.02176 C -0.075 -0.02384 -0.07981 -0.02269 -0.08359 -0.02732 C -0.08737 -0.03195 -0.08958 -0.04097 -0.09231 -0.04838 C -0.09466 -0.05463 -0.09674 -0.06111 -0.09869 -0.06806 C -0.09961 -0.07176 -0.10052 -0.07547 -0.10104 -0.0794 C -0.10351 -0.09352 -0.10377 -0.1007 -0.10494 -0.11528 C -0.10403 -0.12685 -0.10416 -0.13912 -0.10195 -0.14977 C -0.10091 -0.15463 -0.09778 -0.15625 -0.09544 -0.15949 C -0.0927 -0.16343 -0.08984 -0.16829 -0.08671 -0.17107 C -0.06744 -0.18704 -0.06783 -0.18496 -0.05325 -0.19051 C -0.04934 -0.1919 -0.04531 -0.19422 -0.0414 -0.19537 C -0.03177 -0.19861 -0.02226 -0.20093 -0.01263 -0.20371 C -0.00976 -0.2044 -0.00677 -0.2044 -0.0039 -0.20509 C 0.00013 -0.20625 0.00404 -0.20741 0.00808 -0.20857 C 0.00977 -0.20949 0.02774 -0.22269 0.0336 -0.22315 C 0.04545 -0.22431 0.05743 -0.22315 0.06954 -0.22315 " pathEditMode="relative" rAng="0" ptsTypes="AAA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99" y="-1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7E870A86-FC46-A42B-9E27-40E8127EE7D0}"/>
              </a:ext>
            </a:extLst>
          </p:cNvPr>
          <p:cNvSpPr/>
          <p:nvPr/>
        </p:nvSpPr>
        <p:spPr>
          <a:xfrm>
            <a:off x="0" y="0"/>
            <a:ext cx="16192500" cy="7017488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948F2EF1-0B59-1D42-CF89-60F065AA48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63" b="48905"/>
          <a:stretch/>
        </p:blipFill>
        <p:spPr>
          <a:xfrm>
            <a:off x="-44100" y="5390147"/>
            <a:ext cx="1810775" cy="1467853"/>
          </a:xfrm>
          <a:prstGeom prst="rect">
            <a:avLst/>
          </a:prstGeom>
        </p:spPr>
      </p:pic>
      <p:pic>
        <p:nvPicPr>
          <p:cNvPr id="2" name="nhà A">
            <a:extLst>
              <a:ext uri="{FF2B5EF4-FFF2-40B4-BE49-F238E27FC236}">
                <a16:creationId xmlns:a16="http://schemas.microsoft.com/office/drawing/2014/main" id="{0328824C-5FEA-F06D-68C7-DF0201019ED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432" y="3689773"/>
            <a:ext cx="1612591" cy="2025477"/>
          </a:xfrm>
          <a:prstGeom prst="rect">
            <a:avLst/>
          </a:prstGeom>
        </p:spPr>
      </p:pic>
      <p:pic>
        <p:nvPicPr>
          <p:cNvPr id="3" name="nhà B">
            <a:extLst>
              <a:ext uri="{FF2B5EF4-FFF2-40B4-BE49-F238E27FC236}">
                <a16:creationId xmlns:a16="http://schemas.microsoft.com/office/drawing/2014/main" id="{F3851E19-602E-6C29-5D3B-554338632E4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425" y="3689773"/>
            <a:ext cx="1651037" cy="2073766"/>
          </a:xfrm>
          <a:prstGeom prst="rect">
            <a:avLst/>
          </a:prstGeom>
        </p:spPr>
      </p:pic>
      <p:pic>
        <p:nvPicPr>
          <p:cNvPr id="5" name="nhà C">
            <a:extLst>
              <a:ext uri="{FF2B5EF4-FFF2-40B4-BE49-F238E27FC236}">
                <a16:creationId xmlns:a16="http://schemas.microsoft.com/office/drawing/2014/main" id="{5CF25241-208E-F611-22E6-A1E13096A4F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418" y="3689773"/>
            <a:ext cx="1651037" cy="2073766"/>
          </a:xfrm>
          <a:prstGeom prst="rect">
            <a:avLst/>
          </a:prstGeom>
        </p:spPr>
      </p:pic>
      <p:pic>
        <p:nvPicPr>
          <p:cNvPr id="6" name="nhà D">
            <a:extLst>
              <a:ext uri="{FF2B5EF4-FFF2-40B4-BE49-F238E27FC236}">
                <a16:creationId xmlns:a16="http://schemas.microsoft.com/office/drawing/2014/main" id="{30C8BE32-F870-B875-D4E6-26C7DF367CD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024" y="3689773"/>
            <a:ext cx="1612591" cy="2025477"/>
          </a:xfrm>
          <a:prstGeom prst="rect">
            <a:avLst/>
          </a:prstGeom>
        </p:spPr>
      </p:pic>
      <p:pic>
        <p:nvPicPr>
          <p:cNvPr id="7" name="tho 1">
            <a:extLst>
              <a:ext uri="{FF2B5EF4-FFF2-40B4-BE49-F238E27FC236}">
                <a16:creationId xmlns:a16="http://schemas.microsoft.com/office/drawing/2014/main" id="{60E23F71-6FC4-E29C-23BE-533DE57AD0F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97" y="2020186"/>
            <a:ext cx="1911131" cy="2461304"/>
          </a:xfrm>
          <a:prstGeom prst="rect">
            <a:avLst/>
          </a:prstGeom>
        </p:spPr>
      </p:pic>
      <p:sp>
        <p:nvSpPr>
          <p:cNvPr id="8" name="A">
            <a:extLst>
              <a:ext uri="{FF2B5EF4-FFF2-40B4-BE49-F238E27FC236}">
                <a16:creationId xmlns:a16="http://schemas.microsoft.com/office/drawing/2014/main" id="{8AE862EF-FDDE-D67C-368B-F4742A1FAA76}"/>
              </a:ext>
            </a:extLst>
          </p:cNvPr>
          <p:cNvSpPr/>
          <p:nvPr/>
        </p:nvSpPr>
        <p:spPr>
          <a:xfrm>
            <a:off x="3504693" y="571525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89037C3E-D254-D5B4-2E04-29DD73A5CC3A}"/>
              </a:ext>
            </a:extLst>
          </p:cNvPr>
          <p:cNvSpPr/>
          <p:nvPr/>
        </p:nvSpPr>
        <p:spPr>
          <a:xfrm>
            <a:off x="5842686" y="5763539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10" name="C">
            <a:extLst>
              <a:ext uri="{FF2B5EF4-FFF2-40B4-BE49-F238E27FC236}">
                <a16:creationId xmlns:a16="http://schemas.microsoft.com/office/drawing/2014/main" id="{349116F4-7BDA-9081-2C84-A4E5104B1303}"/>
              </a:ext>
            </a:extLst>
          </p:cNvPr>
          <p:cNvSpPr/>
          <p:nvPr/>
        </p:nvSpPr>
        <p:spPr>
          <a:xfrm>
            <a:off x="8180679" y="5763539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1" name="D">
            <a:extLst>
              <a:ext uri="{FF2B5EF4-FFF2-40B4-BE49-F238E27FC236}">
                <a16:creationId xmlns:a16="http://schemas.microsoft.com/office/drawing/2014/main" id="{8B1BE4A0-F53D-4B88-8F59-DDBDA89DD9E4}"/>
              </a:ext>
            </a:extLst>
          </p:cNvPr>
          <p:cNvSpPr/>
          <p:nvPr/>
        </p:nvSpPr>
        <p:spPr>
          <a:xfrm>
            <a:off x="10771285" y="571525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45190597-61D3-B1F8-FF92-5EDEA5D367D1}"/>
                  </a:ext>
                </a:extLst>
              </p:cNvPr>
              <p:cNvSpPr/>
              <p:nvPr/>
            </p:nvSpPr>
            <p:spPr>
              <a:xfrm>
                <a:off x="2956864" y="127591"/>
                <a:ext cx="8135670" cy="1339702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𝟏𝟒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nào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dưới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đây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45190597-61D3-B1F8-FF92-5EDEA5D367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6864" y="127591"/>
                <a:ext cx="8135670" cy="133970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37231B7-510C-E95C-29A9-141214354BE7}"/>
                  </a:ext>
                </a:extLst>
              </p:cNvPr>
              <p:cNvSpPr/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37231B7-510C-E95C-29A9-141214354B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blipFill>
                <a:blip r:embed="rId15"/>
                <a:stretch>
                  <a:fillRect t="-8333" b="-2569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DA97CA8-D678-46E8-0D8E-EC18FA0DF6C6}"/>
                  </a:ext>
                </a:extLst>
              </p:cNvPr>
              <p:cNvSpPr/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DA97CA8-D678-46E8-0D8E-EC18FA0DF6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blipFill>
                <a:blip r:embed="rId16"/>
                <a:stretch>
                  <a:fillRect t="-5000" b="-2071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F092D705-8CDE-1491-CBF1-B34BFCBF7AA9}"/>
                  </a:ext>
                </a:extLst>
              </p:cNvPr>
              <p:cNvSpPr/>
              <p:nvPr/>
            </p:nvSpPr>
            <p:spPr>
              <a:xfrm>
                <a:off x="2599843" y="2622365"/>
                <a:ext cx="3279961" cy="937264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F092D705-8CDE-1491-CBF1-B34BFCBF7A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843" y="2622365"/>
                <a:ext cx="3279961" cy="937264"/>
              </a:xfrm>
              <a:prstGeom prst="rect">
                <a:avLst/>
              </a:prstGeom>
              <a:blipFill>
                <a:blip r:embed="rId17"/>
                <a:stretch>
                  <a:fillRect b="-13462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D0F1B24-1622-4D02-FD8F-F634F2A1B186}"/>
                  </a:ext>
                </a:extLst>
              </p:cNvPr>
              <p:cNvSpPr/>
              <p:nvPr/>
            </p:nvSpPr>
            <p:spPr>
              <a:xfrm>
                <a:off x="7629043" y="2696793"/>
                <a:ext cx="3279961" cy="97169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D0F1B24-1622-4D02-FD8F-F634F2A1B1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9043" y="2696793"/>
                <a:ext cx="3279961" cy="971693"/>
              </a:xfrm>
              <a:prstGeom prst="rect">
                <a:avLst/>
              </a:prstGeom>
              <a:blipFill>
                <a:blip r:embed="rId18"/>
                <a:stretch>
                  <a:fillRect t="-1852" b="-1728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Media1">
            <a:hlinkClick r:id="" action="ppaction://media"/>
            <a:extLst>
              <a:ext uri="{FF2B5EF4-FFF2-40B4-BE49-F238E27FC236}">
                <a16:creationId xmlns:a16="http://schemas.microsoft.com/office/drawing/2014/main" id="{997B1E79-5E6D-8E75-F7D1-020BBE0083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9"/>
          <a:srcRect l="22649" t="36335" r="25563" b="37490"/>
          <a:stretch/>
        </p:blipFill>
        <p:spPr>
          <a:xfrm>
            <a:off x="789877" y="238930"/>
            <a:ext cx="1697125" cy="482498"/>
          </a:xfrm>
          <a:prstGeom prst="rect">
            <a:avLst/>
          </a:prstGeom>
        </p:spPr>
      </p:pic>
      <p:pic>
        <p:nvPicPr>
          <p:cNvPr id="3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6440E362-FC3A-5750-6E56-62F7BB2E6E7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87363" y="1336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62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333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4.07407E-6 C -0.00013 0.02824 0.0181 0.25186 0.06719 0.26065 C 0.11628 0.26945 0.0819 0.28218 0.1444 0.28959 C 0.20703 0.29699 0.3444 0.31412 0.44258 0.30556 C 0.5276 0.29977 0.62669 0.31227 0.67487 0.30116 C 0.7276 0.29399 0.75469 0.32199 0.78073 0.30973 C 0.80677 0.29723 0.79974 0.19514 0.8263 0.18889 " pathEditMode="relative" rAng="0" ptsTypes="AAAAAAA">
                                      <p:cBhvr>
                                        <p:cTn id="31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315" y="15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4" name="Oval 93">
            <a:hlinkClick r:id="rId4" action="ppaction://hlinksldjump"/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hlinkClick r:id="rId5" action="ppaction://hlinksldjump"/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58330689-829F-D12E-6562-556EF79630E7}"/>
              </a:ext>
            </a:extLst>
          </p:cNvPr>
          <p:cNvSpPr/>
          <p:nvPr/>
        </p:nvSpPr>
        <p:spPr>
          <a:xfrm>
            <a:off x="308343" y="0"/>
            <a:ext cx="1319995" cy="2126512"/>
          </a:xfrm>
          <a:custGeom>
            <a:avLst/>
            <a:gdLst/>
            <a:ahLst/>
            <a:cxnLst/>
            <a:rect l="l" t="t" r="r" b="b"/>
            <a:pathLst>
              <a:path w="3825716" h="6893183">
                <a:moveTo>
                  <a:pt x="0" y="0"/>
                </a:moveTo>
                <a:lnTo>
                  <a:pt x="3825717" y="0"/>
                </a:lnTo>
                <a:lnTo>
                  <a:pt x="3825717" y="6893183"/>
                </a:lnTo>
                <a:lnTo>
                  <a:pt x="0" y="68931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E60986F0-DF70-8502-EDE6-44AFFD42B51B}"/>
              </a:ext>
            </a:extLst>
          </p:cNvPr>
          <p:cNvSpPr/>
          <p:nvPr/>
        </p:nvSpPr>
        <p:spPr>
          <a:xfrm>
            <a:off x="6347637" y="3636335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E9EB0A6C-CD9D-3DBD-9543-0F134D8F4FE9}"/>
              </a:ext>
            </a:extLst>
          </p:cNvPr>
          <p:cNvSpPr/>
          <p:nvPr/>
        </p:nvSpPr>
        <p:spPr>
          <a:xfrm>
            <a:off x="3327990" y="3817088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CDE352C7-D398-B390-4A47-2646B365C713}"/>
              </a:ext>
            </a:extLst>
          </p:cNvPr>
          <p:cNvSpPr/>
          <p:nvPr/>
        </p:nvSpPr>
        <p:spPr>
          <a:xfrm>
            <a:off x="4848445" y="2126511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532BCCD8-C7FE-7AEC-1F7E-3362E7E7A17B}"/>
              </a:ext>
            </a:extLst>
          </p:cNvPr>
          <p:cNvSpPr/>
          <p:nvPr/>
        </p:nvSpPr>
        <p:spPr>
          <a:xfrm>
            <a:off x="3349254" y="744279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8564BAF9-50AE-8410-0365-0AA4724222CE}"/>
              </a:ext>
            </a:extLst>
          </p:cNvPr>
          <p:cNvSpPr/>
          <p:nvPr/>
        </p:nvSpPr>
        <p:spPr>
          <a:xfrm rot="20381228" flipH="1">
            <a:off x="4384755" y="2475184"/>
            <a:ext cx="1769198" cy="1137140"/>
          </a:xfrm>
          <a:custGeom>
            <a:avLst/>
            <a:gdLst/>
            <a:ahLst/>
            <a:cxnLst/>
            <a:rect l="l" t="t" r="r" b="b"/>
            <a:pathLst>
              <a:path w="9476571" h="5291085">
                <a:moveTo>
                  <a:pt x="0" y="0"/>
                </a:moveTo>
                <a:lnTo>
                  <a:pt x="9476571" y="0"/>
                </a:lnTo>
                <a:lnTo>
                  <a:pt x="9476571" y="5291085"/>
                </a:lnTo>
                <a:lnTo>
                  <a:pt x="0" y="529108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Oval 1">
            <a:hlinkClick r:id="rId10" action="ppaction://hlinksldjump"/>
            <a:extLst>
              <a:ext uri="{FF2B5EF4-FFF2-40B4-BE49-F238E27FC236}">
                <a16:creationId xmlns:a16="http://schemas.microsoft.com/office/drawing/2014/main" id="{D0018816-156A-2414-963B-D0F7BCA4F3F6}"/>
              </a:ext>
            </a:extLst>
          </p:cNvPr>
          <p:cNvSpPr/>
          <p:nvPr/>
        </p:nvSpPr>
        <p:spPr>
          <a:xfrm>
            <a:off x="3472430" y="1388907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3" name="Oval 2">
            <a:hlinkClick r:id="rId11" action="ppaction://hlinksldjump"/>
            <a:extLst>
              <a:ext uri="{FF2B5EF4-FFF2-40B4-BE49-F238E27FC236}">
                <a16:creationId xmlns:a16="http://schemas.microsoft.com/office/drawing/2014/main" id="{E86ABE74-24ED-B7B5-0456-CA2E02428ACA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6225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48 -0.02338 L 0.05248 -0.02292 C 0.05899 -0.03935 0.06641 -0.05231 0.0707 -0.07361 C 0.07149 -0.07755 0.07149 -0.08241 0.07214 -0.08657 C 0.07201 -0.10324 0.07318 -0.1206 0.07214 -0.13681 C 0.07162 -0.14236 0.06953 -0.14537 0.0681 -0.14907 C 0.0638 -0.16065 0.06354 -0.15833 0.05807 -0.16644 C 0.05638 -0.16852 0.05495 -0.17176 0.05313 -0.17384 C 0.05039 -0.17685 0.04766 -0.17963 0.04479 -0.18218 C 0.03945 -0.18704 0.02682 -0.19769 0.02292 -0.19954 L 0.01263 -0.20463 C 0.01133 -0.20556 0.01016 -0.20625 0.00873 -0.20718 C 0.00794 -0.20787 0.00729 -0.20903 0.00651 -0.20926 C 0.00026 -0.21111 -0.00638 -0.21181 -0.0125 -0.21296 " pathEditMode="relative" rAng="360000" ptsTypes="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-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273</Words>
  <Application>Microsoft Office PowerPoint</Application>
  <PresentationFormat>Widescreen</PresentationFormat>
  <Paragraphs>96</Paragraphs>
  <Slides>20</Slides>
  <Notes>2</Notes>
  <HiddenSlides>0</HiddenSlides>
  <MMClips>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宋体</vt:lpstr>
      <vt:lpstr>Arial</vt:lpstr>
      <vt:lpstr>Calibri</vt:lpstr>
      <vt:lpstr>Calibri Light</vt:lpstr>
      <vt:lpstr>Cambria</vt:lpstr>
      <vt:lpstr>Cambria Math</vt:lpstr>
      <vt:lpstr>Times New Roman</vt:lpstr>
      <vt:lpstr>Wingdings</vt:lpstr>
      <vt:lpstr>1_Office Theme</vt:lpstr>
      <vt:lpstr>2_Office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PC</cp:lastModifiedBy>
  <cp:revision>21</cp:revision>
  <dcterms:created xsi:type="dcterms:W3CDTF">2024-06-04T12:49:17Z</dcterms:created>
  <dcterms:modified xsi:type="dcterms:W3CDTF">2024-08-28T08:26:39Z</dcterms:modified>
</cp:coreProperties>
</file>