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</p:sldMasterIdLst>
  <p:notesMasterIdLst>
    <p:notesMasterId r:id="rId33"/>
  </p:notesMasterIdLst>
  <p:sldIdLst>
    <p:sldId id="259" r:id="rId4"/>
    <p:sldId id="267" r:id="rId5"/>
    <p:sldId id="268" r:id="rId6"/>
    <p:sldId id="269" r:id="rId7"/>
    <p:sldId id="270" r:id="rId8"/>
    <p:sldId id="271" r:id="rId9"/>
    <p:sldId id="272" r:id="rId10"/>
    <p:sldId id="256" r:id="rId11"/>
    <p:sldId id="257" r:id="rId12"/>
    <p:sldId id="266" r:id="rId13"/>
    <p:sldId id="260" r:id="rId14"/>
    <p:sldId id="273" r:id="rId15"/>
    <p:sldId id="282" r:id="rId16"/>
    <p:sldId id="316" r:id="rId17"/>
    <p:sldId id="318" r:id="rId18"/>
    <p:sldId id="319" r:id="rId19"/>
    <p:sldId id="320" r:id="rId20"/>
    <p:sldId id="321" r:id="rId21"/>
    <p:sldId id="329" r:id="rId22"/>
    <p:sldId id="330" r:id="rId23"/>
    <p:sldId id="33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265" r:id="rId3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2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2024/8/28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2024/8/28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2024/8/28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2024/8/28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2024/8/28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2024/8/28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2024/8/28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2024/8/28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8A35A9-5AF7-43F8-9F39-7B9926EEF6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114300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2.png"/><Relationship Id="rId14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45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6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png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55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3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57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59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9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3.svg"/><Relationship Id="rId7" Type="http://schemas.openxmlformats.org/officeDocument/2006/relationships/image" Target="../media/image9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6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9.sv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24.xml"/><Relationship Id="rId18" Type="http://schemas.openxmlformats.org/officeDocument/2006/relationships/image" Target="../media/image70.png"/><Relationship Id="rId26" Type="http://schemas.openxmlformats.org/officeDocument/2006/relationships/image" Target="../media/image76.png"/><Relationship Id="rId3" Type="http://schemas.openxmlformats.org/officeDocument/2006/relationships/audio" Target="../media/audio2.wav"/><Relationship Id="rId21" Type="http://schemas.openxmlformats.org/officeDocument/2006/relationships/slide" Target="slide28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slide" Target="slide26.xml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66.png"/><Relationship Id="rId24" Type="http://schemas.openxmlformats.org/officeDocument/2006/relationships/image" Target="../media/image74.png"/><Relationship Id="rId5" Type="http://schemas.openxmlformats.org/officeDocument/2006/relationships/audio" Target="../media/audio4.wav"/><Relationship Id="rId15" Type="http://schemas.openxmlformats.org/officeDocument/2006/relationships/slide" Target="slide25.xml"/><Relationship Id="rId23" Type="http://schemas.openxmlformats.org/officeDocument/2006/relationships/image" Target="../media/image73.jpeg"/><Relationship Id="rId28" Type="http://schemas.openxmlformats.org/officeDocument/2006/relationships/image" Target="../media/image81.png"/><Relationship Id="rId10" Type="http://schemas.openxmlformats.org/officeDocument/2006/relationships/image" Target="../media/image65.gif"/><Relationship Id="rId19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64.gif"/><Relationship Id="rId14" Type="http://schemas.openxmlformats.org/officeDocument/2006/relationships/image" Target="../media/image68.png"/><Relationship Id="rId22" Type="http://schemas.openxmlformats.org/officeDocument/2006/relationships/image" Target="../media/image72.png"/><Relationship Id="rId27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97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9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0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12" Type="http://schemas.openxmlformats.org/officeDocument/2006/relationships/image" Target="../media/image9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0.png"/><Relationship Id="rId11" Type="http://schemas.openxmlformats.org/officeDocument/2006/relationships/image" Target="../media/image96.png"/><Relationship Id="rId5" Type="http://schemas.openxmlformats.org/officeDocument/2006/relationships/image" Target="../media/image1100.png"/><Relationship Id="rId10" Type="http://schemas.openxmlformats.org/officeDocument/2006/relationships/image" Target="../media/image98.png"/><Relationship Id="rId4" Type="http://schemas.openxmlformats.org/officeDocument/2006/relationships/image" Target="../media/image86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91.png"/><Relationship Id="rId3" Type="http://schemas.openxmlformats.org/officeDocument/2006/relationships/audio" Target="../media/audio7.wav"/><Relationship Id="rId7" Type="http://schemas.openxmlformats.org/officeDocument/2006/relationships/image" Target="../media/image99.png"/><Relationship Id="rId12" Type="http://schemas.openxmlformats.org/officeDocument/2006/relationships/slide" Target="slide2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7.png"/><Relationship Id="rId11" Type="http://schemas.openxmlformats.org/officeDocument/2006/relationships/image" Target="../media/image118.png"/><Relationship Id="rId5" Type="http://schemas.openxmlformats.org/officeDocument/2006/relationships/image" Target="../media/image96.png"/><Relationship Id="rId10" Type="http://schemas.openxmlformats.org/officeDocument/2006/relationships/image" Target="../media/image1170.png"/><Relationship Id="rId4" Type="http://schemas.openxmlformats.org/officeDocument/2006/relationships/image" Target="../media/image86.png"/><Relationship Id="rId9" Type="http://schemas.openxmlformats.org/officeDocument/2006/relationships/image" Target="../media/image1160.png"/><Relationship Id="rId1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audio" Target="../media/audio7.wav"/><Relationship Id="rId7" Type="http://schemas.openxmlformats.org/officeDocument/2006/relationships/image" Target="../media/image9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23.xml"/><Relationship Id="rId5" Type="http://schemas.openxmlformats.org/officeDocument/2006/relationships/image" Target="../media/image1190.png"/><Relationship Id="rId4" Type="http://schemas.openxmlformats.org/officeDocument/2006/relationships/image" Target="../media/image86.png"/><Relationship Id="rId9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97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9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1.png"/><Relationship Id="rId11" Type="http://schemas.openxmlformats.org/officeDocument/2006/relationships/image" Target="../media/image91.png"/><Relationship Id="rId5" Type="http://schemas.openxmlformats.org/officeDocument/2006/relationships/image" Target="../media/image1200.png"/><Relationship Id="rId10" Type="http://schemas.openxmlformats.org/officeDocument/2006/relationships/slide" Target="slide23.xml"/><Relationship Id="rId4" Type="http://schemas.openxmlformats.org/officeDocument/2006/relationships/image" Target="../media/image86.png"/><Relationship Id="rId9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28.svg"/><Relationship Id="rId3" Type="http://schemas.openxmlformats.org/officeDocument/2006/relationships/image" Target="../media/image43.svg"/><Relationship Id="rId7" Type="http://schemas.openxmlformats.org/officeDocument/2006/relationships/image" Target="../media/image126.svg"/><Relationship Id="rId12" Type="http://schemas.openxmlformats.org/officeDocument/2006/relationships/image" Target="../media/image101.png"/><Relationship Id="rId2" Type="http://schemas.openxmlformats.org/officeDocument/2006/relationships/image" Target="../media/image30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49.svg"/><Relationship Id="rId5" Type="http://schemas.openxmlformats.org/officeDocument/2006/relationships/image" Target="../media/image23.svg"/><Relationship Id="rId15" Type="http://schemas.openxmlformats.org/officeDocument/2006/relationships/image" Target="../media/image15.svg"/><Relationship Id="rId10" Type="http://schemas.openxmlformats.org/officeDocument/2006/relationships/image" Target="../media/image33.png"/><Relationship Id="rId4" Type="http://schemas.openxmlformats.org/officeDocument/2006/relationships/image" Target="../media/image14.png"/><Relationship Id="rId9" Type="http://schemas.openxmlformats.org/officeDocument/2006/relationships/image" Target="../media/image59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300.png"/><Relationship Id="rId4" Type="http://schemas.openxmlformats.org/officeDocument/2006/relationships/image" Target="../media/image20.png"/><Relationship Id="rId9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21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3.png"/><Relationship Id="rId1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17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11.png"/><Relationship Id="rId5" Type="http://schemas.openxmlformats.org/officeDocument/2006/relationships/image" Target="../media/image31.png"/><Relationship Id="rId15" Type="http://schemas.openxmlformats.org/officeDocument/2006/relationships/image" Target="../media/image35.png"/><Relationship Id="rId10" Type="http://schemas.openxmlformats.org/officeDocument/2006/relationships/image" Target="../media/image15.svg"/><Relationship Id="rId19" Type="http://schemas.openxmlformats.org/officeDocument/2006/relationships/image" Target="../media/image40.png"/><Relationship Id="rId4" Type="http://schemas.openxmlformats.org/officeDocument/2006/relationships/image" Target="../media/image43.svg"/><Relationship Id="rId9" Type="http://schemas.openxmlformats.org/officeDocument/2006/relationships/image" Target="../media/image10.png"/><Relationship Id="rId14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7.svg"/><Relationship Id="rId7" Type="http://schemas.openxmlformats.org/officeDocument/2006/relationships/image" Target="../media/image15.svg"/><Relationship Id="rId12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9.svg"/><Relationship Id="rId5" Type="http://schemas.openxmlformats.org/officeDocument/2006/relationships/image" Target="../media/image19.svg"/><Relationship Id="rId10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339</Words>
  <Application>Microsoft Office PowerPoint</Application>
  <PresentationFormat>Custom</PresentationFormat>
  <Paragraphs>114</Paragraphs>
  <Slides>29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Calibri</vt:lpstr>
      <vt:lpstr>Calibri Light</vt:lpstr>
      <vt:lpstr>Cambria</vt:lpstr>
      <vt:lpstr>Cambria Math</vt:lpstr>
      <vt:lpstr>等线</vt:lpstr>
      <vt:lpstr>等线 Light</vt:lpstr>
      <vt:lpstr>SVN-Hole Hearted</vt:lpstr>
      <vt:lpstr>Times New Roman</vt:lpstr>
      <vt:lpstr>字魂112号-阿开童漫体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PC</cp:lastModifiedBy>
  <cp:revision>28</cp:revision>
  <dcterms:created xsi:type="dcterms:W3CDTF">2006-08-16T00:00:00Z</dcterms:created>
  <dcterms:modified xsi:type="dcterms:W3CDTF">2024-08-28T08:21:45Z</dcterms:modified>
  <dc:identifier>DAGEmfzFEig</dc:identifier>
</cp:coreProperties>
</file>