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7" r:id="rId2"/>
    <p:sldId id="276" r:id="rId3"/>
    <p:sldId id="257" r:id="rId4"/>
    <p:sldId id="278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132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#9Slide05 SVNHollycakes</vt:lpstr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Yu Mincho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18</cp:revision>
  <dcterms:created xsi:type="dcterms:W3CDTF">2024-06-06T10:12:50Z</dcterms:created>
  <dcterms:modified xsi:type="dcterms:W3CDTF">2024-08-28T08:30:15Z</dcterms:modified>
</cp:coreProperties>
</file>