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0"/>
  </p:notesMasterIdLst>
  <p:sldIdLst>
    <p:sldId id="288" r:id="rId5"/>
    <p:sldId id="266" r:id="rId6"/>
    <p:sldId id="7610" r:id="rId7"/>
    <p:sldId id="7608" r:id="rId8"/>
    <p:sldId id="7611" r:id="rId9"/>
    <p:sldId id="7612" r:id="rId10"/>
    <p:sldId id="278" r:id="rId11"/>
    <p:sldId id="292" r:id="rId12"/>
    <p:sldId id="7613" r:id="rId13"/>
    <p:sldId id="7614" r:id="rId14"/>
    <p:sldId id="7615" r:id="rId15"/>
    <p:sldId id="7616" r:id="rId16"/>
    <p:sldId id="7617" r:id="rId17"/>
    <p:sldId id="761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A1397F-E170-ABC7-6C3A-D69402AE9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934" y="6766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266</Words>
  <Application>Microsoft Office PowerPoint</Application>
  <PresentationFormat>Widescreen</PresentationFormat>
  <Paragraphs>63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宋体</vt:lpstr>
      <vt:lpstr>#9Slide03 NguyenHa 01</vt:lpstr>
      <vt:lpstr>#9Slide07 Pattaya</vt:lpstr>
      <vt:lpstr>Arial</vt:lpstr>
      <vt:lpstr>Calibri</vt:lpstr>
      <vt:lpstr>Cambria</vt:lpstr>
      <vt:lpstr>Cambria Math</vt:lpstr>
      <vt:lpstr>等线</vt:lpstr>
      <vt:lpstr>等线 Light</vt:lpstr>
      <vt:lpstr>Times New Roman</vt:lpstr>
      <vt:lpstr>思源黑体 CN Medium</vt:lpstr>
      <vt:lpstr>雷盖体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16</cp:revision>
  <dcterms:created xsi:type="dcterms:W3CDTF">2024-06-23T09:12:09Z</dcterms:created>
  <dcterms:modified xsi:type="dcterms:W3CDTF">2024-08-28T08:39:12Z</dcterms:modified>
</cp:coreProperties>
</file>