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4"/>
  </p:notesMasterIdLst>
  <p:sldIdLst>
    <p:sldId id="260" r:id="rId4"/>
    <p:sldId id="263" r:id="rId5"/>
    <p:sldId id="264" r:id="rId6"/>
    <p:sldId id="261" r:id="rId7"/>
    <p:sldId id="259" r:id="rId8"/>
    <p:sldId id="258" r:id="rId9"/>
    <p:sldId id="265" r:id="rId10"/>
    <p:sldId id="268" r:id="rId11"/>
    <p:sldId id="353" r:id="rId12"/>
    <p:sldId id="347" r:id="rId13"/>
    <p:sldId id="348" r:id="rId14"/>
    <p:sldId id="349" r:id="rId15"/>
    <p:sldId id="350" r:id="rId16"/>
    <p:sldId id="351" r:id="rId17"/>
    <p:sldId id="288" r:id="rId18"/>
    <p:sldId id="354" r:id="rId19"/>
    <p:sldId id="276" r:id="rId20"/>
    <p:sldId id="296" r:id="rId21"/>
    <p:sldId id="306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13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E4E7F-06AC-4C19-8083-EF6DD30A984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59E85-337C-4389-AB7A-A36F6E10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6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99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59E85-337C-4389-AB7A-A36F6E1073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88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4867-8B1C-577F-7F4D-6FA169E40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D831F-76FC-7717-C39A-67373ED7A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08B4-9675-EDA0-23AC-0378F19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B5086-9633-0541-2206-FAEFCA4E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1421A-AE81-DFE4-1222-BB77EBC7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3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41217-B25C-4FDD-CC88-45B8970E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AEC75-5B0A-A95E-40F3-FC1F6CF97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DAF79-C8D8-0E62-EE56-5F65B8E3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86E66-6FD4-5D8D-1A86-65FD2026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872F5-1346-EA86-46B7-4CA5D322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33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B0B1F9-BB78-3DFC-0F58-A0D752234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68BDE-B5AC-16DD-547C-01BC7E34E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6E3FB-CDE2-387C-C25F-FB3B7934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6B08C-71D6-20E5-A53A-A5F33760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2BA9A-1CEA-9D23-1EE6-2D80CA40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17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38D8-2250-E47A-8859-02DD8AA5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23519-9040-C645-164F-D102D2B45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ED13E-9D06-D3B5-38BE-E82ED4A3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DAB4-216F-FA8F-2A9A-EA4D941F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85B8C-9819-28CD-1224-CC38E8A2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80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D2E4-5305-BE96-53B7-0F57792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5A499-4D95-45DE-C4AB-ADF00599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50B1-CCFF-BFEA-641B-0F3D70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4040B-604E-D2AF-F1F6-A818692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0EF1D-EEFF-2DA3-69A0-0BB2184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15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B1FC-A56F-C696-963C-6F460C1F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6B36-AA18-FC19-4786-70FCFD59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566F-0F0C-573E-E11D-A4AA76C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6A63-0EA7-33C2-758E-71E0FF04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00C5-2D6C-F335-8B86-BEB8A26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15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7773-73A5-8CF0-FAEE-B62B330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0F22-A93A-6174-17A3-42F01D94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C203D-BDD4-387C-B56B-EF0448CDA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CDE4C-A65C-E7BC-471C-84C57676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77E32-CBA6-FB58-6F49-DE3C379A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E1130-662E-CDA5-CA69-15E2CCD5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4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D9AF-CE0C-30BA-C3EA-4E617363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ED60B-F735-5AB1-C832-670ADEBA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94A90-B8DB-71FD-5A2B-126A9512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FD8FF-A653-025D-5337-06F2B8EBB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DB170-0163-17E7-D2A7-DE6F2FDFB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507ED-4E3E-4E18-A13C-95F909E9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A337F-9F1D-A876-0A5D-8886E509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54CBE-309C-03FA-B3AD-1335BE51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13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BF903-C75D-5BEC-03B8-4A7BE1DA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76BF3-F964-6E37-C769-C2EE118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58392-ED1E-BDC1-A49C-3DA2D163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AD235-78DB-F9CE-4C84-A105C09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20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4F68C-C55E-3B0E-3AA9-06D0467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E2FEE-7DE7-2F06-3558-05885BE5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5B95E-8A44-B2DF-3179-8F1C1DA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35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6E35-1802-5312-9563-AB8662AE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F96A-C70A-D41B-1D3D-CB0DC4D6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E4E56-02F4-2EC5-AE48-85CB03EF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F11A-AFFB-F9FD-F2FD-73F3B3E2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C5A93-58CD-F5C9-CB3D-2338EAF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54748-D0F4-A740-E18C-64EA0F98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2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7DFD-1D33-0858-3FA1-28CFE6D8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B4969-6CCC-7971-67D7-07123684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FF6FD-EDB9-54E0-2B03-BCA4F152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C340-3364-8918-2DB1-20B19A78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69424-83CD-6E8E-954E-912832A5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01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F3C2-AD78-D729-7387-9414BECE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DDF5B-D2F1-54EC-C900-CE57AD95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AFC0D-E973-D7D3-60E6-C900C00BA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141D-88D0-F62A-AF85-D72F5F3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5E83E-B769-05B2-225A-38EEB1AC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F05E6-B92D-4367-E698-1D493420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6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8A23-B379-891B-C7F6-2F4542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66D4A-2870-CBED-C6EA-2ED64FD0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548F-CFE0-ABF8-D2DE-DC4C5412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5D4A3-7324-F211-2DB6-662680E6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230B-CE72-9DB5-23BF-FB810031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32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8EE6-5DDE-8798-C60F-D4F521B53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7B823-7487-9ABB-DBD2-7511CC2A1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89532-19EE-9850-581C-ECBE5F4B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70428-4993-8A5C-83E7-A5861C15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0756B-6956-B7C1-4710-1E37980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75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29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42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7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87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15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00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20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20EE-37A1-1ED1-5C65-FA15B180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306A8-243F-D3FC-496F-0D8406717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7A8C4-5021-345F-EAC6-932932F62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DF364-96CA-7C2A-34A1-E1FE8CE92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0DEBE-AD39-72A4-12A3-84A5FBB1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29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2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79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0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00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190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881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9413-0514-8F95-B2FD-A74B227C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C4C4A-C4C1-A196-6570-1C2D5D835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BD962-DCCB-24BB-0009-C3CD7390F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9230A-2EAB-BA94-55BC-5307A7DC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D2508-51FA-F21C-59E3-F76836AB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5C66A-CAB0-3268-52F1-70F27D1E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9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D486-CD82-E1E9-9563-C67112AF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2484E-A28E-ED86-58C3-57F978790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BA452-C519-8FDA-1EC8-BB2F0A182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1EF124-AEDF-685A-6EFA-2025A8B3B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0F457F-54A2-51B4-36F7-A946B42D5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626E60-E64C-43FF-4248-173DCF3E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67DA62-40C9-544B-C1AD-EFDD6327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B3563-DEF2-58E6-967C-FCCAAFF4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3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A2C87-FE0C-229A-F587-9ADF8C6C4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342B5-3DE8-0E8F-1BCD-7CCAA476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476D1-1AD9-AA94-5A30-FD335DD2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D6853-BAD2-F845-2752-B296258D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4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F5562-B5E2-5624-4689-BB86514E0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75AF0-EB1C-0453-B739-8396661C8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0943A-E125-E201-3CDD-B25C1AA9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D04F1-9465-6F68-3CE8-26FE9B3D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8046-637F-8DE8-FA03-71ED8A1A7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F02A3-C0CD-8C5D-D6A7-94B81BEF4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40F27-C04A-D52E-EFE0-DAC3B3BA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30D30-1BB6-0971-70D0-D45AC126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00C77-1DEA-890B-7AEC-DC7E9751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5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11F-D1F9-ACD8-4E9B-CCD17DC4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34C18-B610-3767-B874-C47341D9B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8E97E-4D64-253B-F082-4F87022D9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DB2A6-CFE8-1A98-5A2A-CD51285E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8D150-D7D1-8BCC-380D-84190D6C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F35B0-94B1-50F7-16B0-0EB6B046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9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C00F108-FC26-2F3A-68CD-F4AC11A3D5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7944" y="279952"/>
            <a:ext cx="1646384" cy="164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9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6645-E717-730C-7F46-73A34F2B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ED27B-1C5E-09B1-3419-76E831C7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CB8A-7159-28B6-E410-9CC163A9B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3117-776F-48A7-B171-2DEB4A58230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D61B-1D53-39E5-F6F2-13B2E4FB9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70-B9C2-D79A-277B-9B16460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1EF2-2072-35B5-220B-E96F15EB26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1988"/>
            <a:ext cx="3920068" cy="506012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FAB4608-D914-E081-A26C-2FF2581ECB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038" y="0"/>
            <a:ext cx="2024762" cy="2024762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55E8A7-54C9-6B53-ED30-8570ED4CBBA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91" y="-5943600"/>
            <a:ext cx="2024762" cy="20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9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4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slide" Target="slide11.xml"/><Relationship Id="rId12" Type="http://schemas.openxmlformats.org/officeDocument/2006/relationships/slide" Target="slide1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svg"/><Relationship Id="rId11" Type="http://schemas.openxmlformats.org/officeDocument/2006/relationships/slide" Target="slide13.xml"/><Relationship Id="rId5" Type="http://schemas.openxmlformats.org/officeDocument/2006/relationships/image" Target="../media/image36.png"/><Relationship Id="rId15" Type="http://schemas.openxmlformats.org/officeDocument/2006/relationships/slide" Target="slide15.xml"/><Relationship Id="rId10" Type="http://schemas.openxmlformats.org/officeDocument/2006/relationships/slide" Target="slide12.xml"/><Relationship Id="rId4" Type="http://schemas.openxmlformats.org/officeDocument/2006/relationships/image" Target="../media/image44.svg"/><Relationship Id="rId9" Type="http://schemas.openxmlformats.org/officeDocument/2006/relationships/image" Target="../media/image38.sv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11" Type="http://schemas.openxmlformats.org/officeDocument/2006/relationships/image" Target="../media/image41.png"/><Relationship Id="rId5" Type="http://schemas.openxmlformats.org/officeDocument/2006/relationships/audio" Target="../media/audio3.wav"/><Relationship Id="rId10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11" Type="http://schemas.openxmlformats.org/officeDocument/2006/relationships/image" Target="../media/image41.png"/><Relationship Id="rId5" Type="http://schemas.openxmlformats.org/officeDocument/2006/relationships/audio" Target="../media/audio3.wav"/><Relationship Id="rId10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12" Type="http://schemas.openxmlformats.org/officeDocument/2006/relationships/image" Target="../media/image43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11" Type="http://schemas.openxmlformats.org/officeDocument/2006/relationships/image" Target="../media/image43.png"/><Relationship Id="rId5" Type="http://schemas.openxmlformats.org/officeDocument/2006/relationships/audio" Target="../media/audio3.wav"/><Relationship Id="rId15" Type="http://schemas.openxmlformats.org/officeDocument/2006/relationships/image" Target="../media/image44.png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4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11" Type="http://schemas.openxmlformats.org/officeDocument/2006/relationships/image" Target="../media/image56.png"/><Relationship Id="rId5" Type="http://schemas.openxmlformats.org/officeDocument/2006/relationships/audio" Target="../media/audio3.wav"/><Relationship Id="rId15" Type="http://schemas.openxmlformats.org/officeDocument/2006/relationships/slide" Target="slide10.xml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55.pn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6.svg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17" Type="http://schemas.openxmlformats.org/officeDocument/2006/relationships/image" Target="../media/image20.sv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svg"/><Relationship Id="rId5" Type="http://schemas.microsoft.com/office/2007/relationships/media" Target="../media/media3.mp3"/><Relationship Id="rId15" Type="http://schemas.openxmlformats.org/officeDocument/2006/relationships/image" Target="../media/image18.svg"/><Relationship Id="rId10" Type="http://schemas.openxmlformats.org/officeDocument/2006/relationships/image" Target="../media/image10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6.svg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17" Type="http://schemas.openxmlformats.org/officeDocument/2006/relationships/image" Target="../media/image20.sv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svg"/><Relationship Id="rId5" Type="http://schemas.microsoft.com/office/2007/relationships/media" Target="../media/media3.mp3"/><Relationship Id="rId15" Type="http://schemas.openxmlformats.org/officeDocument/2006/relationships/image" Target="../media/image18.svg"/><Relationship Id="rId10" Type="http://schemas.openxmlformats.org/officeDocument/2006/relationships/image" Target="../media/image10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6.svg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17" Type="http://schemas.openxmlformats.org/officeDocument/2006/relationships/image" Target="../media/image18.sv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svg"/><Relationship Id="rId5" Type="http://schemas.microsoft.com/office/2007/relationships/media" Target="../media/media3.mp3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19" Type="http://schemas.openxmlformats.org/officeDocument/2006/relationships/image" Target="../media/image20.sv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12" Type="http://schemas.openxmlformats.org/officeDocument/2006/relationships/image" Target="../media/image33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11" Type="http://schemas.openxmlformats.org/officeDocument/2006/relationships/image" Target="../media/image32.gif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8.sv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7118BF3-9DBE-2635-9C24-1074A3A5F2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92CEB0C-56E9-3134-5EED-7A6B6A47B6F8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 Lê Mỹ Ngân thCBQ</a:t>
              </a:r>
            </a:p>
          </p:txBody>
        </p:sp>
        <p:pic>
          <p:nvPicPr>
            <p:cNvPr id="3" name="Picture 2" descr="A picture containing palm tree, tree, water, resort&#10;&#10;Description automatically generated">
              <a:extLst>
                <a:ext uri="{FF2B5EF4-FFF2-40B4-BE49-F238E27FC236}">
                  <a16:creationId xmlns:a16="http://schemas.microsoft.com/office/drawing/2014/main" id="{47DF2F34-0A1E-1DFB-9E35-1049C23E9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" r="6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01E56C6-29A8-783E-4EA4-EF34DFB59D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83838" y="3431175"/>
            <a:ext cx="3087725" cy="3426825"/>
          </a:xfrm>
          <a:prstGeom prst="rect">
            <a:avLst/>
          </a:prstGeom>
        </p:spPr>
      </p:pic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2FA2D6CB-C574-1B73-AC9D-83CBBD70C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8968482" y="3700130"/>
            <a:ext cx="3087726" cy="3157870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39A3E428-6585-799A-1CC6-F2EE6140C8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2705961" y="4081453"/>
            <a:ext cx="1585483" cy="1425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F804C0-DE22-60CE-2BAB-E5E2C5F45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3557" y="1959009"/>
            <a:ext cx="784013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093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A00DB783-83F3-06E7-DBF6-95730939919D}"/>
              </a:ext>
            </a:extLst>
          </p:cNvPr>
          <p:cNvSpPr/>
          <p:nvPr/>
        </p:nvSpPr>
        <p:spPr>
          <a:xfrm>
            <a:off x="0" y="0"/>
            <a:ext cx="6087266" cy="6805306"/>
          </a:xfrm>
          <a:custGeom>
            <a:avLst/>
            <a:gdLst/>
            <a:ahLst/>
            <a:cxnLst/>
            <a:rect l="l" t="t" r="r" b="b"/>
            <a:pathLst>
              <a:path w="7682150" h="8097128">
                <a:moveTo>
                  <a:pt x="0" y="0"/>
                </a:moveTo>
                <a:lnTo>
                  <a:pt x="7682150" y="0"/>
                </a:lnTo>
                <a:lnTo>
                  <a:pt x="7682150" y="8097128"/>
                </a:lnTo>
                <a:lnTo>
                  <a:pt x="0" y="8097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1">
            <a:hlinkClick r:id="rId7" action="ppaction://hlinksldjump"/>
            <a:extLst>
              <a:ext uri="{FF2B5EF4-FFF2-40B4-BE49-F238E27FC236}">
                <a16:creationId xmlns:a16="http://schemas.microsoft.com/office/drawing/2014/main" id="{78C0858D-B06D-CA43-22BC-2C1BAE8EB581}"/>
              </a:ext>
            </a:extLst>
          </p:cNvPr>
          <p:cNvSpPr/>
          <p:nvPr/>
        </p:nvSpPr>
        <p:spPr>
          <a:xfrm rot="4461102">
            <a:off x="863451" y="1325061"/>
            <a:ext cx="878457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2">
            <a:hlinkClick r:id="rId10" action="ppaction://hlinksldjump"/>
            <a:extLst>
              <a:ext uri="{FF2B5EF4-FFF2-40B4-BE49-F238E27FC236}">
                <a16:creationId xmlns:a16="http://schemas.microsoft.com/office/drawing/2014/main" id="{8020A023-5905-8972-963B-CAE1BD180AF5}"/>
              </a:ext>
            </a:extLst>
          </p:cNvPr>
          <p:cNvSpPr/>
          <p:nvPr/>
        </p:nvSpPr>
        <p:spPr>
          <a:xfrm rot="2996330">
            <a:off x="2401609" y="609828"/>
            <a:ext cx="1053213" cy="848113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3">
            <a:hlinkClick r:id="rId11" action="ppaction://hlinksldjump"/>
            <a:extLst>
              <a:ext uri="{FF2B5EF4-FFF2-40B4-BE49-F238E27FC236}">
                <a16:creationId xmlns:a16="http://schemas.microsoft.com/office/drawing/2014/main" id="{BDBD9C16-355C-D11B-117D-136617A8F892}"/>
              </a:ext>
            </a:extLst>
          </p:cNvPr>
          <p:cNvSpPr/>
          <p:nvPr/>
        </p:nvSpPr>
        <p:spPr>
          <a:xfrm>
            <a:off x="4212702" y="976643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4">
            <a:hlinkClick r:id="rId12" action="ppaction://hlinksldjump"/>
            <a:extLst>
              <a:ext uri="{FF2B5EF4-FFF2-40B4-BE49-F238E27FC236}">
                <a16:creationId xmlns:a16="http://schemas.microsoft.com/office/drawing/2014/main" id="{59ED18EB-0AF0-B522-6B37-ED190F86740B}"/>
              </a:ext>
            </a:extLst>
          </p:cNvPr>
          <p:cNvSpPr/>
          <p:nvPr/>
        </p:nvSpPr>
        <p:spPr>
          <a:xfrm>
            <a:off x="2341372" y="2146225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3ADEA0-982F-31DC-BF0F-CEA091B70BC4}"/>
              </a:ext>
            </a:extLst>
          </p:cNvPr>
          <p:cNvGrpSpPr/>
          <p:nvPr/>
        </p:nvGrpSpPr>
        <p:grpSpPr>
          <a:xfrm>
            <a:off x="7902528" y="2222205"/>
            <a:ext cx="4047430" cy="4635795"/>
            <a:chOff x="7902528" y="2222205"/>
            <a:chExt cx="4047430" cy="4635795"/>
          </a:xfrm>
        </p:grpSpPr>
        <p:pic>
          <p:nvPicPr>
            <p:cNvPr id="21" name="Picture 20" descr="A cartoon of a child holding an orange&#10;&#10;Description automatically generated">
              <a:extLst>
                <a:ext uri="{FF2B5EF4-FFF2-40B4-BE49-F238E27FC236}">
                  <a16:creationId xmlns:a16="http://schemas.microsoft.com/office/drawing/2014/main" id="{EE8717A8-2204-55E6-25A9-DC6D5055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28" y="2222205"/>
              <a:ext cx="4047430" cy="4635795"/>
            </a:xfrm>
            <a:prstGeom prst="rect">
              <a:avLst/>
            </a:prstGeom>
          </p:spPr>
        </p:pic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63441C48-B312-93D6-A74E-1E0DF639F43C}"/>
                </a:ext>
              </a:extLst>
            </p:cNvPr>
            <p:cNvSpPr/>
            <p:nvPr/>
          </p:nvSpPr>
          <p:spPr>
            <a:xfrm rot="2596266">
              <a:off x="9193347" y="4519089"/>
              <a:ext cx="705328" cy="832153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25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6920DB43-2367-B71B-CCAD-37B69072E9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4" y="4242391"/>
            <a:ext cx="3891518" cy="2849524"/>
          </a:xfrm>
          <a:prstGeom prst="rect">
            <a:avLst/>
          </a:prstGeom>
        </p:spPr>
      </p:pic>
      <p:pic>
        <p:nvPicPr>
          <p:cNvPr id="29" name="Picture 4">
            <a:hlinkClick r:id="rId15" action="ppaction://hlinksldjump"/>
            <a:extLst>
              <a:ext uri="{FF2B5EF4-FFF2-40B4-BE49-F238E27FC236}">
                <a16:creationId xmlns:a16="http://schemas.microsoft.com/office/drawing/2014/main" id="{B1F9FA9C-EB99-FFFD-B5A3-89ABBDA8E46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948531" y="191386"/>
            <a:ext cx="2083981" cy="20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547 0.54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1654 0.63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2787 0.6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40456 0.41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A8CBB0F-BD37-B489-4999-6641705005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A3037D-F7C2-B5DE-5A5B-41831EA1F726}"/>
              </a:ext>
            </a:extLst>
          </p:cNvPr>
          <p:cNvSpPr/>
          <p:nvPr/>
        </p:nvSpPr>
        <p:spPr>
          <a:xfrm>
            <a:off x="1319325" y="5492362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60 000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8DF6D9-EA69-915E-0D52-B46F32CD1E52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1B94AD-9D96-D859-CE1F-A036080C25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DF6E30-2078-0340-E2A7-4BFF75A867E1}"/>
              </a:ext>
            </a:extLst>
          </p:cNvPr>
          <p:cNvSpPr/>
          <p:nvPr/>
        </p:nvSpPr>
        <p:spPr>
          <a:xfrm>
            <a:off x="1349008" y="2979554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600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9030B8-EAAF-E04C-CE01-B96105CD83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C633CD-EEA8-74CF-57E7-CF105703D0DB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Giá trị của chữ số 6 trong số 960 730 là: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01669C-A93E-1199-7420-9CE1B43D04D3}"/>
              </a:ext>
            </a:extLst>
          </p:cNvPr>
          <p:cNvSpPr/>
          <p:nvPr/>
        </p:nvSpPr>
        <p:spPr>
          <a:xfrm>
            <a:off x="1342805" y="166698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60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21602E-71CD-ABE0-7CA9-7ADB864C16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46" y="170897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1" name="Picture 20" descr="A cartoon of a mango&#10;&#10;Description automatically generated">
            <a:extLst>
              <a:ext uri="{FF2B5EF4-FFF2-40B4-BE49-F238E27FC236}">
                <a16:creationId xmlns:a16="http://schemas.microsoft.com/office/drawing/2014/main" id="{0E30AC38-9D12-819A-E1E3-A2193B950E7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324" y="5305626"/>
            <a:ext cx="879574" cy="1233397"/>
          </a:xfrm>
          <a:prstGeom prst="rect">
            <a:avLst/>
          </a:prstGeom>
        </p:spPr>
      </p:pic>
      <p:pic>
        <p:nvPicPr>
          <p:cNvPr id="22" name="Picture 21" descr="A wicker basket with a black backgrou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9261D2DE-8D6B-BFE0-734B-B57948004DD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67E9C9-D130-EE7F-7EC5-B51530A978A1}"/>
              </a:ext>
            </a:extLst>
          </p:cNvPr>
          <p:cNvSpPr/>
          <p:nvPr/>
        </p:nvSpPr>
        <p:spPr>
          <a:xfrm>
            <a:off x="1277903" y="4167519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110 200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557A2-1453-3C43-D7BC-733192AD8535}"/>
              </a:ext>
            </a:extLst>
          </p:cNvPr>
          <p:cNvSpPr/>
          <p:nvPr/>
        </p:nvSpPr>
        <p:spPr>
          <a:xfrm>
            <a:off x="1269928" y="172856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109 989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69" y="177055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02F2CB-0E15-5E1F-982E-9F8344BAD92B}"/>
              </a:ext>
            </a:extLst>
          </p:cNvPr>
          <p:cNvSpPr/>
          <p:nvPr/>
        </p:nvSpPr>
        <p:spPr>
          <a:xfrm>
            <a:off x="1349008" y="2979554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105 789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240C5DF-4084-28A6-766B-1F987C74CF0A}"/>
              </a:ext>
            </a:extLst>
          </p:cNvPr>
          <p:cNvSpPr/>
          <p:nvPr/>
        </p:nvSpPr>
        <p:spPr>
          <a:xfrm>
            <a:off x="742610" y="152400"/>
            <a:ext cx="10494161" cy="13540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Số lớn nhất trong các số 109 989; 105 789; 110 200; 99 000 là: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F27559-0C9B-458D-8448-3193635C687E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99 000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52" y="3980783"/>
            <a:ext cx="879574" cy="1233397"/>
          </a:xfrm>
          <a:prstGeom prst="rect">
            <a:avLst/>
          </a:prstGeom>
        </p:spPr>
      </p:pic>
      <p:pic>
        <p:nvPicPr>
          <p:cNvPr id="23" name="Picture 22" descr="A wicker basket with a black backgrou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E5FE9684-9574-D7C5-2D86-BC1F149DDC6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/>
              <p:nvPr/>
            </p:nvSpPr>
            <p:spPr>
              <a:xfrm>
                <a:off x="1271700" y="1777612"/>
                <a:ext cx="9144000" cy="847725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700" y="1777612"/>
                <a:ext cx="9144000" cy="847725"/>
              </a:xfrm>
              <a:prstGeom prst="rect">
                <a:avLst/>
              </a:prstGeom>
              <a:blipFill>
                <a:blip r:embed="rId8"/>
                <a:stretch>
                  <a:fillRect l="-2330" t="-11348" b="-2624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/>
              <p:nvPr/>
            </p:nvSpPr>
            <p:spPr>
              <a:xfrm>
                <a:off x="1374703" y="4176486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03" y="4176486"/>
                <a:ext cx="9144000" cy="843189"/>
              </a:xfrm>
              <a:prstGeom prst="rect">
                <a:avLst/>
              </a:prstGeom>
              <a:blipFill>
                <a:blip r:embed="rId9"/>
                <a:stretch>
                  <a:fillRect l="-2330" t="-10714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/>
              <p:nvPr/>
            </p:nvSpPr>
            <p:spPr>
              <a:xfrm>
                <a:off x="1349008" y="2979554"/>
                <a:ext cx="9144000" cy="790574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008" y="2979554"/>
                <a:ext cx="9144000" cy="790574"/>
              </a:xfrm>
              <a:prstGeom prst="rect">
                <a:avLst/>
              </a:prstGeom>
              <a:blipFill>
                <a:blip r:embed="rId11"/>
                <a:stretch>
                  <a:fillRect l="-2264" t="-15267" b="-3206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/>
              <p:nvPr/>
            </p:nvSpPr>
            <p:spPr>
              <a:xfrm>
                <a:off x="742610" y="152400"/>
                <a:ext cx="10494161" cy="90979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21725" tIns="60862" rIns="121725" bIns="60862">
                <a:spAutoFit/>
              </a:bodyPr>
              <a:lstStyle/>
              <a:p>
                <a:pPr lvl="0"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10" y="152400"/>
                <a:ext cx="10494161" cy="909795"/>
              </a:xfrm>
              <a:prstGeom prst="rect">
                <a:avLst/>
              </a:prstGeom>
              <a:blipFill>
                <a:blip r:embed="rId13"/>
                <a:stretch>
                  <a:fillRect l="-1451"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/>
              <p:nvPr/>
            </p:nvSpPr>
            <p:spPr>
              <a:xfrm>
                <a:off x="1371380" y="5486506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380" y="5486506"/>
                <a:ext cx="9144000" cy="843189"/>
              </a:xfrm>
              <a:prstGeom prst="rect">
                <a:avLst/>
              </a:prstGeom>
              <a:blipFill>
                <a:blip r:embed="rId14"/>
                <a:stretch>
                  <a:fillRect l="-2330" t="-11429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21" y="552850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99" y="1590876"/>
            <a:ext cx="879574" cy="1233397"/>
          </a:xfrm>
          <a:prstGeom prst="rect">
            <a:avLst/>
          </a:prstGeom>
        </p:spPr>
      </p:pic>
      <p:pic>
        <p:nvPicPr>
          <p:cNvPr id="2" name="Picture 1" descr="A wicker basket with a black background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86DE8553-B25A-E802-C058-F5F5ADCDD02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/>
              <p:nvPr/>
            </p:nvSpPr>
            <p:spPr>
              <a:xfrm>
                <a:off x="1298060" y="2953395"/>
                <a:ext cx="9144000" cy="847725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 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060" y="2953395"/>
                <a:ext cx="9144000" cy="847725"/>
              </a:xfrm>
              <a:prstGeom prst="rect">
                <a:avLst/>
              </a:prstGeom>
              <a:blipFill>
                <a:blip r:embed="rId8"/>
                <a:stretch>
                  <a:fillRect l="-2330" t="-10563" b="-2535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/>
              <p:nvPr/>
            </p:nvSpPr>
            <p:spPr>
              <a:xfrm>
                <a:off x="1279011" y="5718208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D. 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011" y="5718208"/>
                <a:ext cx="9144000" cy="843189"/>
              </a:xfrm>
              <a:prstGeom prst="rect">
                <a:avLst/>
              </a:prstGeom>
              <a:blipFill>
                <a:blip r:embed="rId9"/>
                <a:stretch>
                  <a:fillRect l="-2330" t="-11429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952" y="576020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/>
              <p:nvPr/>
            </p:nvSpPr>
            <p:spPr>
              <a:xfrm>
                <a:off x="1272808" y="4246379"/>
                <a:ext cx="9144000" cy="790574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</a:t>
                </a: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808" y="4246379"/>
                <a:ext cx="9144000" cy="790574"/>
              </a:xfrm>
              <a:prstGeom prst="rect">
                <a:avLst/>
              </a:prstGeom>
              <a:blipFill>
                <a:blip r:embed="rId11"/>
                <a:stretch>
                  <a:fillRect l="-2330" t="-16031" b="-3206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024" y="419539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/>
              <p:nvPr/>
            </p:nvSpPr>
            <p:spPr>
              <a:xfrm>
                <a:off x="742610" y="152400"/>
                <a:ext cx="10494161" cy="117204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21725" tIns="60862" rIns="121725" bIns="60862">
                <a:spAutoFit/>
              </a:bodyPr>
              <a:lstStyle/>
              <a:p>
                <a:pPr lvl="0" algn="just"/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143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4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10" y="152400"/>
                <a:ext cx="10494161" cy="1172046"/>
              </a:xfrm>
              <a:prstGeom prst="rect">
                <a:avLst/>
              </a:prstGeom>
              <a:blipFill>
                <a:blip r:embed="rId12"/>
                <a:stretch>
                  <a:fillRect l="-2322" r="-1625" b="-9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/>
              <p:nvPr/>
            </p:nvSpPr>
            <p:spPr>
              <a:xfrm>
                <a:off x="1342805" y="1666981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805" y="1666981"/>
                <a:ext cx="9144000" cy="843189"/>
              </a:xfrm>
              <a:prstGeom prst="rect">
                <a:avLst/>
              </a:prstGeom>
              <a:blipFill>
                <a:blip r:embed="rId13"/>
                <a:stretch>
                  <a:fillRect l="-2264" t="-11348" b="-2624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46" y="170897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059" y="2766659"/>
            <a:ext cx="879574" cy="1233397"/>
          </a:xfrm>
          <a:prstGeom prst="rect">
            <a:avLst/>
          </a:prstGeom>
        </p:spPr>
      </p:pic>
      <p:pic>
        <p:nvPicPr>
          <p:cNvPr id="2" name="Picture 1" descr="A wicker basket with a black background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4D6C6714-5B7D-DE2D-1736-9853EDECDDC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6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065067" y="54459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905001" y="605205"/>
            <a:ext cx="875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B21DB4-EC0A-7E95-FE89-7ACCB99C2D64}"/>
              </a:ext>
            </a:extLst>
          </p:cNvPr>
          <p:cNvSpPr/>
          <p:nvPr/>
        </p:nvSpPr>
        <p:spPr>
          <a:xfrm>
            <a:off x="495301" y="1800225"/>
            <a:ext cx="2990849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415 076 + 92 380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DBE0F6-EE0D-ADED-959B-DEA5E1B4DFE1}"/>
              </a:ext>
            </a:extLst>
          </p:cNvPr>
          <p:cNvSpPr/>
          <p:nvPr/>
        </p:nvSpPr>
        <p:spPr>
          <a:xfrm>
            <a:off x="3810002" y="1809750"/>
            <a:ext cx="2524124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56 830 – 7 450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0EE72F-24BA-83FA-18C4-FB408738F408}"/>
              </a:ext>
            </a:extLst>
          </p:cNvPr>
          <p:cNvSpPr/>
          <p:nvPr/>
        </p:nvSpPr>
        <p:spPr>
          <a:xfrm>
            <a:off x="6753227" y="1790700"/>
            <a:ext cx="1885948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407 x 63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49EA6A8-B029-13B5-6C16-7F0D2506E88D}"/>
              </a:ext>
            </a:extLst>
          </p:cNvPr>
          <p:cNvSpPr/>
          <p:nvPr/>
        </p:nvSpPr>
        <p:spPr>
          <a:xfrm>
            <a:off x="8991601" y="1809750"/>
            <a:ext cx="2676523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39 872 : 56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961807-6044-7B95-44A5-AC1583C05BA6}"/>
              </a:ext>
            </a:extLst>
          </p:cNvPr>
          <p:cNvGrpSpPr/>
          <p:nvPr/>
        </p:nvGrpSpPr>
        <p:grpSpPr>
          <a:xfrm>
            <a:off x="571500" y="2895600"/>
            <a:ext cx="3228975" cy="1200329"/>
            <a:chOff x="571500" y="2895600"/>
            <a:chExt cx="3228975" cy="12003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BA42FA-0BDB-53F0-B1A0-CC153EF1B5FD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415 076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92 380</a:t>
              </a:r>
              <a:endParaRPr lang="en-US" sz="36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9A9A16-5F99-F74E-BEB9-8DCE2BA03249}"/>
                </a:ext>
              </a:extLst>
            </p:cNvPr>
            <p:cNvSpPr txBox="1"/>
            <p:nvPr/>
          </p:nvSpPr>
          <p:spPr>
            <a:xfrm>
              <a:off x="571500" y="3295650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+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4FEA-C55A-0DB5-F260-5EE156E3865B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E6557D-FA42-2196-DDBA-16F58D8990C9}"/>
              </a:ext>
            </a:extLst>
          </p:cNvPr>
          <p:cNvGrpSpPr/>
          <p:nvPr/>
        </p:nvGrpSpPr>
        <p:grpSpPr>
          <a:xfrm>
            <a:off x="3924300" y="2819400"/>
            <a:ext cx="3124200" cy="1200329"/>
            <a:chOff x="676275" y="2895600"/>
            <a:chExt cx="3124200" cy="120032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7BA760-F9AF-3EC3-A7F0-1568A12FFD7A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56 830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  7 450</a:t>
              </a:r>
              <a:endParaRPr lang="en-US" sz="36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AC31CB-975E-D7E1-DF86-380BC427003B}"/>
                </a:ext>
              </a:extLst>
            </p:cNvPr>
            <p:cNvSpPr txBox="1"/>
            <p:nvPr/>
          </p:nvSpPr>
          <p:spPr>
            <a:xfrm>
              <a:off x="714375" y="3286125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-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648C555-109E-D8C0-684E-FE311AA4EA2E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6960C4-D805-3940-3E08-818F107ED227}"/>
              </a:ext>
            </a:extLst>
          </p:cNvPr>
          <p:cNvGrpSpPr/>
          <p:nvPr/>
        </p:nvGrpSpPr>
        <p:grpSpPr>
          <a:xfrm>
            <a:off x="6753225" y="2809875"/>
            <a:ext cx="3124200" cy="1200329"/>
            <a:chOff x="676275" y="2895600"/>
            <a:chExt cx="3124200" cy="120032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8775F0-7D31-4ED3-5EE2-01C08D305A78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407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  63</a:t>
              </a:r>
              <a:endParaRPr lang="en-US" sz="36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9EC0FE-4425-791B-A3AD-BF5A274E432E}"/>
                </a:ext>
              </a:extLst>
            </p:cNvPr>
            <p:cNvSpPr txBox="1"/>
            <p:nvPr/>
          </p:nvSpPr>
          <p:spPr>
            <a:xfrm>
              <a:off x="714375" y="3286125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x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A7E4C61-ADB3-B5E9-16EB-169B62F81822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0F47710-7157-3971-C7D8-8321FE9DEFEB}"/>
              </a:ext>
            </a:extLst>
          </p:cNvPr>
          <p:cNvGrpSpPr/>
          <p:nvPr/>
        </p:nvGrpSpPr>
        <p:grpSpPr>
          <a:xfrm>
            <a:off x="8686800" y="2809875"/>
            <a:ext cx="4543425" cy="1743075"/>
            <a:chOff x="704850" y="2724150"/>
            <a:chExt cx="4543425" cy="174307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21DDC8-A0B1-CB6C-3EA0-CB6E3ED67AA5}"/>
                </a:ext>
              </a:extLst>
            </p:cNvPr>
            <p:cNvSpPr txBox="1"/>
            <p:nvPr/>
          </p:nvSpPr>
          <p:spPr>
            <a:xfrm>
              <a:off x="704850" y="2790825"/>
              <a:ext cx="3076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39 872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47436C2-7ED6-1966-6C30-641CF16954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0775" y="2724150"/>
              <a:ext cx="0" cy="1743075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C44DC3A-B958-2DDD-335D-785E353FBF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81250" y="3352800"/>
              <a:ext cx="10001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074D24-C63A-47FC-010F-67393C7D5B0C}"/>
                </a:ext>
              </a:extLst>
            </p:cNvPr>
            <p:cNvSpPr txBox="1"/>
            <p:nvPr/>
          </p:nvSpPr>
          <p:spPr>
            <a:xfrm>
              <a:off x="2533650" y="2771775"/>
              <a:ext cx="2714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56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3C43E63-87E9-04AB-0623-DD579F205794}"/>
              </a:ext>
            </a:extLst>
          </p:cNvPr>
          <p:cNvSpPr txBox="1"/>
          <p:nvPr/>
        </p:nvSpPr>
        <p:spPr>
          <a:xfrm>
            <a:off x="733425" y="41624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507 456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4ED95F-7180-2BBA-CBB1-E84F7F853CC1}"/>
              </a:ext>
            </a:extLst>
          </p:cNvPr>
          <p:cNvSpPr txBox="1"/>
          <p:nvPr/>
        </p:nvSpPr>
        <p:spPr>
          <a:xfrm>
            <a:off x="4133850" y="39909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49 380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D5C7EC-9CD2-E2F8-4B47-D5E02A18511D}"/>
              </a:ext>
            </a:extLst>
          </p:cNvPr>
          <p:cNvSpPr txBox="1"/>
          <p:nvPr/>
        </p:nvSpPr>
        <p:spPr>
          <a:xfrm>
            <a:off x="6810375" y="4000500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1221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ABB942-8DC0-8737-F450-E0EDF9B9AC81}"/>
              </a:ext>
            </a:extLst>
          </p:cNvPr>
          <p:cNvSpPr txBox="1"/>
          <p:nvPr/>
        </p:nvSpPr>
        <p:spPr>
          <a:xfrm>
            <a:off x="6591300" y="45053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2442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D6D0995-B780-3833-FEDD-11354D4B67AF}"/>
              </a:ext>
            </a:extLst>
          </p:cNvPr>
          <p:cNvCxnSpPr>
            <a:cxnSpLocks/>
          </p:cNvCxnSpPr>
          <p:nvPr/>
        </p:nvCxnSpPr>
        <p:spPr>
          <a:xfrm>
            <a:off x="6562725" y="5105400"/>
            <a:ext cx="18002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982B242-2F3D-FDB4-991A-0C6D6DECBE56}"/>
              </a:ext>
            </a:extLst>
          </p:cNvPr>
          <p:cNvSpPr txBox="1"/>
          <p:nvPr/>
        </p:nvSpPr>
        <p:spPr>
          <a:xfrm>
            <a:off x="6610350" y="50958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25641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756A55-C002-3E69-279D-19B47E38D95D}"/>
              </a:ext>
            </a:extLst>
          </p:cNvPr>
          <p:cNvSpPr txBox="1"/>
          <p:nvPr/>
        </p:nvSpPr>
        <p:spPr>
          <a:xfrm>
            <a:off x="10372725" y="33623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712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E93D853-ED65-C0CE-B703-C0A921536F5B}"/>
              </a:ext>
            </a:extLst>
          </p:cNvPr>
          <p:cNvSpPr txBox="1"/>
          <p:nvPr/>
        </p:nvSpPr>
        <p:spPr>
          <a:xfrm>
            <a:off x="8915400" y="33432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3 92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F7DFD62-AB1B-B010-75D6-C3B2645247AC}"/>
              </a:ext>
            </a:extLst>
          </p:cNvPr>
          <p:cNvCxnSpPr>
            <a:cxnSpLocks/>
          </p:cNvCxnSpPr>
          <p:nvPr/>
        </p:nvCxnSpPr>
        <p:spPr>
          <a:xfrm>
            <a:off x="8867775" y="3924300"/>
            <a:ext cx="10953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13B7972-6E9F-7B69-65A2-4FC94DDE20D9}"/>
              </a:ext>
            </a:extLst>
          </p:cNvPr>
          <p:cNvSpPr txBox="1"/>
          <p:nvPr/>
        </p:nvSpPr>
        <p:spPr>
          <a:xfrm>
            <a:off x="9248774" y="391477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67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8469B23-B663-ECB4-3AED-F84E08A98F72}"/>
              </a:ext>
            </a:extLst>
          </p:cNvPr>
          <p:cNvSpPr txBox="1"/>
          <p:nvPr/>
        </p:nvSpPr>
        <p:spPr>
          <a:xfrm>
            <a:off x="9258299" y="439102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56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91080CC-BB88-F7F2-ED07-B4F74D62820F}"/>
              </a:ext>
            </a:extLst>
          </p:cNvPr>
          <p:cNvCxnSpPr>
            <a:cxnSpLocks/>
          </p:cNvCxnSpPr>
          <p:nvPr/>
        </p:nvCxnSpPr>
        <p:spPr>
          <a:xfrm>
            <a:off x="9391650" y="4953000"/>
            <a:ext cx="8477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63B7BB8-4CD9-B5B0-B413-98DD40FF36B4}"/>
              </a:ext>
            </a:extLst>
          </p:cNvPr>
          <p:cNvSpPr txBox="1"/>
          <p:nvPr/>
        </p:nvSpPr>
        <p:spPr>
          <a:xfrm>
            <a:off x="9439274" y="496252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5B4466C-136C-F26E-0120-962C09979BFC}"/>
              </a:ext>
            </a:extLst>
          </p:cNvPr>
          <p:cNvSpPr txBox="1"/>
          <p:nvPr/>
        </p:nvSpPr>
        <p:spPr>
          <a:xfrm>
            <a:off x="9496424" y="5410200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112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4E0F04B-161B-4BB1-1CAF-3783CF5222BE}"/>
              </a:ext>
            </a:extLst>
          </p:cNvPr>
          <p:cNvCxnSpPr>
            <a:cxnSpLocks/>
          </p:cNvCxnSpPr>
          <p:nvPr/>
        </p:nvCxnSpPr>
        <p:spPr>
          <a:xfrm>
            <a:off x="9467850" y="5991225"/>
            <a:ext cx="9810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B11F7AE-9E55-BEF1-6B59-BD2013132140}"/>
              </a:ext>
            </a:extLst>
          </p:cNvPr>
          <p:cNvSpPr txBox="1"/>
          <p:nvPr/>
        </p:nvSpPr>
        <p:spPr>
          <a:xfrm>
            <a:off x="9934575" y="6019800"/>
            <a:ext cx="100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3204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 animBg="1"/>
      <p:bldP spid="12" grpId="0" animBg="1"/>
      <p:bldP spid="13" grpId="0" animBg="1"/>
      <p:bldP spid="42" grpId="0"/>
      <p:bldP spid="43" grpId="0"/>
      <p:bldP spid="44" grpId="0"/>
      <p:bldP spid="45" grpId="0"/>
      <p:bldP spid="48" grpId="0"/>
      <p:bldP spid="49" grpId="0"/>
      <p:bldP spid="50" grpId="0"/>
      <p:bldP spid="52" grpId="0"/>
      <p:bldP spid="54" grpId="0"/>
      <p:bldP spid="57" grpId="0"/>
      <p:bldP spid="58" grpId="0"/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635299" y="471439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475233" y="532053"/>
            <a:ext cx="875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5E7B4-BE91-FB19-3DAB-1F8DBF5BF5D0}"/>
              </a:ext>
            </a:extLst>
          </p:cNvPr>
          <p:cNvSpPr txBox="1"/>
          <p:nvPr/>
        </p:nvSpPr>
        <p:spPr>
          <a:xfrm>
            <a:off x="685800" y="1536192"/>
            <a:ext cx="4114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bút bi giá 4 500 đồng, một quyển vở giá 7 000 đồng. Nam mua 2 bút bi và 7 quyển vở. Nam đưa cho cô bán hàng tờ tiền 100 000 đồng. Hỏi cô bán hàng trả lại Nam bao nhiêu tiền?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944D5-2C70-B5AC-B905-462CD1E5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577" y="643128"/>
            <a:ext cx="6486525" cy="6096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9CCA4C-3DF0-3D6C-A117-5749011A2318}"/>
              </a:ext>
            </a:extLst>
          </p:cNvPr>
          <p:cNvSpPr/>
          <p:nvPr/>
        </p:nvSpPr>
        <p:spPr>
          <a:xfrm>
            <a:off x="7589520" y="1901952"/>
            <a:ext cx="55778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C589A50-1413-9A9E-1092-F43215A96928}"/>
              </a:ext>
            </a:extLst>
          </p:cNvPr>
          <p:cNvSpPr/>
          <p:nvPr/>
        </p:nvSpPr>
        <p:spPr>
          <a:xfrm>
            <a:off x="8513064" y="192024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9 000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00C232E-A263-AEED-536E-B795723A25CA}"/>
              </a:ext>
            </a:extLst>
          </p:cNvPr>
          <p:cNvSpPr/>
          <p:nvPr/>
        </p:nvSpPr>
        <p:spPr>
          <a:xfrm>
            <a:off x="7635240" y="3099816"/>
            <a:ext cx="55778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55E6DD-57FA-D772-7045-0B16620D7BE5}"/>
              </a:ext>
            </a:extLst>
          </p:cNvPr>
          <p:cNvSpPr/>
          <p:nvPr/>
        </p:nvSpPr>
        <p:spPr>
          <a:xfrm>
            <a:off x="8513064" y="3118104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49000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B6B0C70-1CEB-C823-4CA3-2089F982E2C2}"/>
              </a:ext>
            </a:extLst>
          </p:cNvPr>
          <p:cNvSpPr/>
          <p:nvPr/>
        </p:nvSpPr>
        <p:spPr>
          <a:xfrm>
            <a:off x="6327648" y="429768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9 000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1724B50-D790-E685-5D12-AD854DAC5DBA}"/>
              </a:ext>
            </a:extLst>
          </p:cNvPr>
          <p:cNvSpPr/>
          <p:nvPr/>
        </p:nvSpPr>
        <p:spPr>
          <a:xfrm>
            <a:off x="7360920" y="429768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49000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D1FA561-A095-F8C2-9017-90637F5DCA6C}"/>
              </a:ext>
            </a:extLst>
          </p:cNvPr>
          <p:cNvSpPr/>
          <p:nvPr/>
        </p:nvSpPr>
        <p:spPr>
          <a:xfrm>
            <a:off x="8375904" y="4288536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58000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33126B4-DDD9-47FD-55B7-4CC54D1EEB81}"/>
              </a:ext>
            </a:extLst>
          </p:cNvPr>
          <p:cNvSpPr/>
          <p:nvPr/>
        </p:nvSpPr>
        <p:spPr>
          <a:xfrm>
            <a:off x="6190488" y="5477256"/>
            <a:ext cx="84124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100 000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92C6800-FFE1-5912-A051-3EEEC5A2F5B3}"/>
              </a:ext>
            </a:extLst>
          </p:cNvPr>
          <p:cNvSpPr/>
          <p:nvPr/>
        </p:nvSpPr>
        <p:spPr>
          <a:xfrm>
            <a:off x="7406640" y="5495544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58000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289C260-A8B6-7713-A74C-6EB230713824}"/>
              </a:ext>
            </a:extLst>
          </p:cNvPr>
          <p:cNvSpPr/>
          <p:nvPr/>
        </p:nvSpPr>
        <p:spPr>
          <a:xfrm>
            <a:off x="8357616" y="5458968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42000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5C66688-5D15-5871-D2C6-D5CBD1C3746F}"/>
              </a:ext>
            </a:extLst>
          </p:cNvPr>
          <p:cNvSpPr/>
          <p:nvPr/>
        </p:nvSpPr>
        <p:spPr>
          <a:xfrm>
            <a:off x="8147304" y="6099048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42000</a:t>
            </a:r>
          </a:p>
        </p:txBody>
      </p:sp>
    </p:spTree>
    <p:extLst>
      <p:ext uri="{BB962C8B-B14F-4D97-AF65-F5344CB8AC3E}">
        <p14:creationId xmlns:p14="http://schemas.microsoft.com/office/powerpoint/2010/main" val="37992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10" grpId="0" animBg="1"/>
      <p:bldP spid="14" grpId="0" animBg="1"/>
      <p:bldP spid="15" grpId="0" animBg="1"/>
      <p:bldP spid="18" grpId="0" animBg="1"/>
      <p:bldP spid="31" grpId="0" animBg="1"/>
      <p:bldP spid="35" grpId="0" animBg="1"/>
      <p:bldP spid="36" grpId="0" animBg="1"/>
      <p:bldP spid="40" grpId="0" animBg="1"/>
      <p:bldP spid="56" grpId="0" animBg="1"/>
      <p:bldP spid="60" grpId="0" animBg="1"/>
      <p:bldP spid="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lm tree, tree, water, resort&#10;&#10;Description automatically generated">
            <a:extLst>
              <a:ext uri="{FF2B5EF4-FFF2-40B4-BE49-F238E27FC236}">
                <a16:creationId xmlns:a16="http://schemas.microsoft.com/office/drawing/2014/main" id="{47DF2F34-0A1E-1DFB-9E35-1049C23E9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ild and child building a sand castle&#10;&#10;Description automatically generated with low confidence">
            <a:extLst>
              <a:ext uri="{FF2B5EF4-FFF2-40B4-BE49-F238E27FC236}">
                <a16:creationId xmlns:a16="http://schemas.microsoft.com/office/drawing/2014/main" id="{A5A2CCA6-3BCC-9129-4D91-6DE5337E8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35" y="2930237"/>
            <a:ext cx="4218709" cy="42187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765F6F-BD9B-2B0E-DF56-7E8F09140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847" y="2039019"/>
            <a:ext cx="740118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26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227561"/>
            <a:ext cx="11253354" cy="648496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845126" y="341229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758974" y="263633"/>
            <a:ext cx="93601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 trường của Trường Tiểu học Đoàn kết dạng hình chữ nhật có chu vi 142 m, chiều dài hơn chiều rộng 13 m. Tính diện tích sân trường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30E4D-4052-C84A-3767-29B4E4A9CC6F}"/>
              </a:ext>
            </a:extLst>
          </p:cNvPr>
          <p:cNvSpPr txBox="1"/>
          <p:nvPr/>
        </p:nvSpPr>
        <p:spPr>
          <a:xfrm>
            <a:off x="2450592" y="1947672"/>
            <a:ext cx="72420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ài giải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Nửa chu vi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142 : 2 = 71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(71 + 13) : 2 = 42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rộng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71 – 42 = 29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42 × 29 = 1 218 (m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1 218 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36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2824C-A339-6B56-9A30-8FD8390E0FD3}"/>
              </a:ext>
            </a:extLst>
          </p:cNvPr>
          <p:cNvSpPr txBox="1"/>
          <p:nvPr/>
        </p:nvSpPr>
        <p:spPr>
          <a:xfrm>
            <a:off x="1863363" y="2165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8BBE2D-1C94-266C-3420-28DF22ECD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082385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3F24BA-FC4D-2AF5-FB4D-751DE28C2724}"/>
              </a:ext>
            </a:extLst>
          </p:cNvPr>
          <p:cNvSpPr txBox="1"/>
          <p:nvPr/>
        </p:nvSpPr>
        <p:spPr>
          <a:xfrm>
            <a:off x="1863363" y="314604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756280-9369-E1A1-6339-4D4A2B300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063397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7AAE1C-BDE5-1708-8180-22539EA2573C}"/>
              </a:ext>
            </a:extLst>
          </p:cNvPr>
          <p:cNvSpPr txBox="1"/>
          <p:nvPr/>
        </p:nvSpPr>
        <p:spPr>
          <a:xfrm>
            <a:off x="1863363" y="412706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10EFD7-6B76-FDD5-1E3E-58FE22AA1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04440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62BB29-57F4-821A-B5B7-08C0AD56FC8D}"/>
              </a:ext>
            </a:extLst>
          </p:cNvPr>
          <p:cNvSpPr txBox="1"/>
          <p:nvPr/>
        </p:nvSpPr>
        <p:spPr>
          <a:xfrm>
            <a:off x="1863363" y="510807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DAAC2-58A3-900B-FD2A-350DE7C3C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5025421"/>
            <a:ext cx="919996" cy="919996"/>
          </a:xfrm>
          <a:prstGeom prst="rect">
            <a:avLst/>
          </a:prstGeom>
        </p:spPr>
      </p:pic>
      <p:pic>
        <p:nvPicPr>
          <p:cNvPr id="15" name="Picture 14" descr="A cartoon of a child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E180F7C8-B738-7F4E-4BD6-C19B2CBEB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916" y="2431473"/>
            <a:ext cx="3767423" cy="4353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B299F-9C0E-98D8-9FB8-907D7597C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439" y="652220"/>
            <a:ext cx="519424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9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build="p"/>
      <p:bldP spid="10" grpId="0" uiExpand="1" build="p"/>
      <p:bldP spid="1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59772" y="384465"/>
            <a:ext cx="11572627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87E6722-A9EC-7E55-AEB3-7C888D985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91C229E-E64D-E072-1CD0-04F1019762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7050BD5-78AB-3CE3-5DA1-A968B4158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BE1ED09E-5EC4-3BEA-3C7A-8E603C1A8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1B70BF77-3FD0-5A04-F2AE-DF498BFC293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247 543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6B0EA4-1608-82E2-206B-C60BEC43DA4C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EAB5E2E6-AB40-CA86-18AE-91EDD4886A9D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700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3B173673-7896-4B3F-6215-3E84F3308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1E61BE-DC28-23A5-CAD5-864ADE21A4E4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FAC374DE-B43D-216C-0523-944685A77EBC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</a:t>
              </a: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7C88BBE1-3319-937A-49A1-BA75A9206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A52A82-06C7-9FA0-2909-1853A8BAD1A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2C3C65E9-6A75-C893-A7E9-E00714F2ADE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70 000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94123EF2-45E9-0A57-E0BF-609EFD6CC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3B9116-F1E3-235E-2D98-0D7B8688F67C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7" name="d">
              <a:extLst>
                <a:ext uri="{FF2B5EF4-FFF2-40B4-BE49-F238E27FC236}">
                  <a16:creationId xmlns:a16="http://schemas.microsoft.com/office/drawing/2014/main" id="{BB68A2F2-E8B8-7366-E254-EEBF3C9150B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7 000</a:t>
              </a:r>
            </a:p>
          </p:txBody>
        </p:sp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C34A1488-79C7-17C9-0DA6-BC53D8ABF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29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91446E-ECE5-07E6-997B-B7E8C81F8A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  <p:pic>
        <p:nvPicPr>
          <p:cNvPr id="30" name="Đúng">
            <a:extLst>
              <a:ext uri="{FF2B5EF4-FFF2-40B4-BE49-F238E27FC236}">
                <a16:creationId xmlns:a16="http://schemas.microsoft.com/office/drawing/2014/main" id="{94456240-B4B7-6780-DB97-6874CF25EF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4" y="5019447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3B4AE441-FEFD-F2D2-CA82-D02D7C62D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993212-FABE-1329-9A70-488CF4895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041" y="2694301"/>
            <a:ext cx="753530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6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334982" y="301337"/>
            <a:ext cx="11471613" cy="6255328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98B28B6-12E1-BE29-6644-35A571FAB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0D16BCB-1CA4-BDE9-6A19-89DE12F60F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8C93CC1-16F3-4321-3E2C-127F4C851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27CAD75-2DDB-7183-C8D5-60D4EC7EC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sp>
        <p:nvSpPr>
          <p:cNvPr id="10" name="Plaque 9">
            <a:extLst>
              <a:ext uri="{FF2B5EF4-FFF2-40B4-BE49-F238E27FC236}">
                <a16:creationId xmlns:a16="http://schemas.microsoft.com/office/drawing/2014/main" id="{EEB975FE-EA35-B27E-584E-9665199F4827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+ 10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0 7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88 = ..?..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3E2F24-7953-CDBA-4BF2-B246F646CDF0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3" name="a">
              <a:extLst>
                <a:ext uri="{FF2B5EF4-FFF2-40B4-BE49-F238E27FC236}">
                  <a16:creationId xmlns:a16="http://schemas.microsoft.com/office/drawing/2014/main" id="{32649CFE-344A-90C5-1B1B-ED4ABBC0FB51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661 111</a:t>
              </a:r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3068D224-928C-A67E-6147-E10327658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D29CAC-1938-B773-E38C-7CDA1887BA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7" name="b">
              <a:extLst>
                <a:ext uri="{FF2B5EF4-FFF2-40B4-BE49-F238E27FC236}">
                  <a16:creationId xmlns:a16="http://schemas.microsoft.com/office/drawing/2014/main" id="{6CF6FD78-F8C4-FB6E-A4D7-7EC99BC425F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662 111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2739D132-52FC-E0F6-75FD-B84785B52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0A0C6C-9E8F-21B1-1006-EB0F8B192D3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B332D92F-A1C9-F961-E221-999B639F2BF7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661 211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F83B35F3-D35D-7545-8AD3-52DA7148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64ACED-3484-076F-0D33-5EAEB5D8DA0F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031C8665-C60C-0056-4CE1-EDC6F868B25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661 121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6270E93B-5C53-85F4-19F6-B0A27C6F5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ED5A3313-2AE9-B016-FBB9-AD140787AB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2" y="2986879"/>
            <a:ext cx="1486303" cy="1189041"/>
          </a:xfrm>
          <a:prstGeom prst="rect">
            <a:avLst/>
          </a:prstGeom>
        </p:spPr>
      </p:pic>
      <p:pic>
        <p:nvPicPr>
          <p:cNvPr id="31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2B9E1EC6-7044-515E-8B2F-16AB31D844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70164" y="384465"/>
            <a:ext cx="11562236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E48F8B3-D1B3-DE91-9664-FE4D5B5A7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AC429BD-B7AF-5259-6801-22F582D413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147D06A-81DE-C3A9-B6E6-FE364023E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68CFB56-DBAA-7DD8-4600-5E0A1CA6A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4A4E891E-7B5B-4326-B1E4-A1FDC0F6C7B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673 x 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= ..?..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E58233-6706-9D03-8AC2-0ED4943905F6}"/>
              </a:ext>
            </a:extLst>
          </p:cNvPr>
          <p:cNvGrpSpPr/>
          <p:nvPr/>
        </p:nvGrpSpPr>
        <p:grpSpPr>
          <a:xfrm>
            <a:off x="359600" y="2649077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5B3AD23B-881F-B354-64C6-927DB7BD1453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17 171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166C4D14-15F9-A192-A1A2-BF5890C5E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372561-6E0D-5C85-1C99-1634C38191E1}"/>
              </a:ext>
            </a:extLst>
          </p:cNvPr>
          <p:cNvGrpSpPr/>
          <p:nvPr/>
        </p:nvGrpSpPr>
        <p:grpSpPr>
          <a:xfrm>
            <a:off x="6429263" y="2742332"/>
            <a:ext cx="5142976" cy="1459873"/>
            <a:chOff x="9353767" y="4457700"/>
            <a:chExt cx="7714464" cy="2189809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EAB78BBA-2C14-704C-50B6-AEF9EE27C61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18 171</a:t>
              </a: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471771B8-887A-7361-286F-2468C50DA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353767" y="4457701"/>
              <a:ext cx="1968090" cy="2189808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EBB5FF8D-CB0C-FAF0-D30F-ADEC826270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86" y="2914300"/>
            <a:ext cx="1486303" cy="118904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049103A-E474-C51C-D0FF-315B5C03348E}"/>
              </a:ext>
            </a:extLst>
          </p:cNvPr>
          <p:cNvGrpSpPr/>
          <p:nvPr/>
        </p:nvGrpSpPr>
        <p:grpSpPr>
          <a:xfrm>
            <a:off x="333795" y="4689637"/>
            <a:ext cx="5381043" cy="1548808"/>
            <a:chOff x="310435" y="7338060"/>
            <a:chExt cx="8071565" cy="2323212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F95D77EB-E2C1-ED3B-D1E8-B5D05D3FCC3D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18 161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3652499D-61FA-8D71-4233-C1205A3D6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251A74-A7F0-D08D-D180-226350A8513B}"/>
              </a:ext>
            </a:extLst>
          </p:cNvPr>
          <p:cNvGrpSpPr/>
          <p:nvPr/>
        </p:nvGrpSpPr>
        <p:grpSpPr>
          <a:xfrm>
            <a:off x="6264020" y="4699797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4401B0DC-9A28-1AFD-04F2-E3C613C0289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18 271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5FA52DDF-1C8E-2FAE-F14C-1D320FBF5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0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166C5C3E-E7D6-055B-6EF6-E7ABB48E4C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4B63BA48-B3DD-EEF6-EFB6-D30E0D497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A25B46-5225-2507-994D-73CD130F45A7}"/>
              </a:ext>
            </a:extLst>
          </p:cNvPr>
          <p:cNvSpPr/>
          <p:nvPr/>
        </p:nvSpPr>
        <p:spPr>
          <a:xfrm>
            <a:off x="1011924" y="749321"/>
            <a:ext cx="9250499" cy="4818049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children running with a flag&#10;&#10;Description automatically generated with low confidence">
            <a:extLst>
              <a:ext uri="{FF2B5EF4-FFF2-40B4-BE49-F238E27FC236}">
                <a16:creationId xmlns:a16="http://schemas.microsoft.com/office/drawing/2014/main" id="{63C6CBE3-40D3-E50E-D67B-9CE753F4E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 b="15303"/>
          <a:stretch/>
        </p:blipFill>
        <p:spPr>
          <a:xfrm>
            <a:off x="0" y="4005666"/>
            <a:ext cx="4927256" cy="3314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AC0534-74DE-DB99-0A48-29A181D48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231" y="718129"/>
            <a:ext cx="2383743" cy="1018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775A08-A052-008A-0474-899432300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097" y="1934683"/>
            <a:ext cx="7462151" cy="33591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28F8CF-62C7-FDF5-F37F-316597DF8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456" y="1605450"/>
            <a:ext cx="2798307" cy="19325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E7A90D-31F0-7E1C-C029-E955809CECDB}"/>
              </a:ext>
            </a:extLst>
          </p:cNvPr>
          <p:cNvSpPr txBox="1"/>
          <p:nvPr/>
        </p:nvSpPr>
        <p:spPr>
          <a:xfrm>
            <a:off x="3254948" y="104775"/>
            <a:ext cx="7108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....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.... </a:t>
            </a:r>
          </a:p>
        </p:txBody>
      </p:sp>
    </p:spTree>
    <p:extLst>
      <p:ext uri="{BB962C8B-B14F-4D97-AF65-F5344CB8AC3E}">
        <p14:creationId xmlns:p14="http://schemas.microsoft.com/office/powerpoint/2010/main" val="22778532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665019" y="997527"/>
            <a:ext cx="11253354" cy="5746173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F1195-DE0D-0969-6C6D-D731C164C12E}"/>
              </a:ext>
            </a:extLst>
          </p:cNvPr>
          <p:cNvGrpSpPr/>
          <p:nvPr/>
        </p:nvGrpSpPr>
        <p:grpSpPr>
          <a:xfrm>
            <a:off x="255444" y="1202718"/>
            <a:ext cx="11453380" cy="3376654"/>
            <a:chOff x="255444" y="1202718"/>
            <a:chExt cx="11453380" cy="337665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C067A6-7DD2-5423-CB1C-5B4AF8509FF4}"/>
                </a:ext>
              </a:extLst>
            </p:cNvPr>
            <p:cNvSpPr txBox="1"/>
            <p:nvPr/>
          </p:nvSpPr>
          <p:spPr>
            <a:xfrm>
              <a:off x="978478" y="1470829"/>
              <a:ext cx="10730346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341313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 được giá trị của chữ số theo hàng; so sánh được số tự nhiên, phân số; viết được phân số ở dạng hỗn số; thực hiện được cộng, trừ, nhân, chia số tự nhiên; giải được bài toán tìm hai số khi biết tổng và hiệu của hai số đó.</a:t>
              </a:r>
            </a:p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dụng được việc thực hiện cộng, trừ, nhân, chia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quyết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b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 descr="A colorful umbrella with a stick&#10;&#10;Description automatically generated with medium confidence">
              <a:extLst>
                <a:ext uri="{FF2B5EF4-FFF2-40B4-BE49-F238E27FC236}">
                  <a16:creationId xmlns:a16="http://schemas.microsoft.com/office/drawing/2014/main" id="{FA44B76E-1AAD-B910-8C5B-0B30586B6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4519" y="1202718"/>
              <a:ext cx="962891" cy="962891"/>
            </a:xfrm>
            <a:prstGeom prst="rect">
              <a:avLst/>
            </a:prstGeom>
          </p:spPr>
        </p:pic>
        <p:pic>
          <p:nvPicPr>
            <p:cNvPr id="8" name="Picture 7" descr="A colorful umbrella with a stick&#10;&#10;Description automatically generated with medium confidence">
              <a:extLst>
                <a:ext uri="{FF2B5EF4-FFF2-40B4-BE49-F238E27FC236}">
                  <a16:creationId xmlns:a16="http://schemas.microsoft.com/office/drawing/2014/main" id="{4D4E6CA1-4485-A39F-B2A2-AB055DFC7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5444" y="3117243"/>
              <a:ext cx="962891" cy="962891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791C5B3-F05E-DC57-E9AF-C3EAAB279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507" y="0"/>
            <a:ext cx="810228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lm tree, tree, water, resort&#10;&#10;Description automatically generated">
            <a:extLst>
              <a:ext uri="{FF2B5EF4-FFF2-40B4-BE49-F238E27FC236}">
                <a16:creationId xmlns:a16="http://schemas.microsoft.com/office/drawing/2014/main" id="{47DF2F34-0A1E-1DFB-9E35-1049C23E9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clipart, cartoon, illustration&#10;&#10;Description automatically generated">
            <a:extLst>
              <a:ext uri="{FF2B5EF4-FFF2-40B4-BE49-F238E27FC236}">
                <a16:creationId xmlns:a16="http://schemas.microsoft.com/office/drawing/2014/main" id="{8357AC11-74C6-3C35-FC48-4A0F67701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2088" y="3165605"/>
            <a:ext cx="3886200" cy="3886200"/>
          </a:xfrm>
          <a:prstGeom prst="rect">
            <a:avLst/>
          </a:prstGeom>
        </p:spPr>
      </p:pic>
      <p:pic>
        <p:nvPicPr>
          <p:cNvPr id="10" name="Picture 9" descr="A cartoon of a child with a pink inner tube&#10;&#10;Description automatically generated with low confidence">
            <a:extLst>
              <a:ext uri="{FF2B5EF4-FFF2-40B4-BE49-F238E27FC236}">
                <a16:creationId xmlns:a16="http://schemas.microsoft.com/office/drawing/2014/main" id="{239F8E37-3405-E385-5867-D8504EBEC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4727" y="2578282"/>
            <a:ext cx="3600925" cy="3600925"/>
          </a:xfrm>
          <a:prstGeom prst="rect">
            <a:avLst/>
          </a:prstGeom>
        </p:spPr>
      </p:pic>
      <p:pic>
        <p:nvPicPr>
          <p:cNvPr id="16" name="Picture 15" descr="A colorful umbrella with a stick&#10;&#10;Description automatically generated with medium confidence">
            <a:extLst>
              <a:ext uri="{FF2B5EF4-FFF2-40B4-BE49-F238E27FC236}">
                <a16:creationId xmlns:a16="http://schemas.microsoft.com/office/drawing/2014/main" id="{DD0C015D-BF86-2AE9-A9C0-557E5F0CD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51" y="1308110"/>
            <a:ext cx="4759036" cy="4759036"/>
          </a:xfrm>
          <a:prstGeom prst="rect">
            <a:avLst/>
          </a:prstGeom>
        </p:spPr>
      </p:pic>
      <p:pic>
        <p:nvPicPr>
          <p:cNvPr id="12" name="Picture 11" descr="A blue and yellow striped chair&#10;&#10;Description automatically generated with low confidence">
            <a:extLst>
              <a:ext uri="{FF2B5EF4-FFF2-40B4-BE49-F238E27FC236}">
                <a16:creationId xmlns:a16="http://schemas.microsoft.com/office/drawing/2014/main" id="{8FFD119A-F36B-FECA-651D-4D6546D2E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0563" y="4011435"/>
            <a:ext cx="2921565" cy="2921565"/>
          </a:xfrm>
          <a:prstGeom prst="rect">
            <a:avLst/>
          </a:prstGeom>
        </p:spPr>
      </p:pic>
      <p:pic>
        <p:nvPicPr>
          <p:cNvPr id="14" name="Picture 13" descr="A basket and flip flops&#10;&#10;Description automatically generated with low confidence">
            <a:extLst>
              <a:ext uri="{FF2B5EF4-FFF2-40B4-BE49-F238E27FC236}">
                <a16:creationId xmlns:a16="http://schemas.microsoft.com/office/drawing/2014/main" id="{6426F344-0C64-7CCF-BBF7-85392533E90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099" y="5363941"/>
            <a:ext cx="1590873" cy="1590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4BF50E-0A2F-A18D-B1B9-C4A03A966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556" y="1254159"/>
            <a:ext cx="792548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091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79242" y="56364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4AE2FE-AC89-52D4-DF35-CB25686D034F}"/>
                  </a:ext>
                </a:extLst>
              </p:cNvPr>
              <p:cNvSpPr txBox="1"/>
              <p:nvPr/>
            </p:nvSpPr>
            <p:spPr>
              <a:xfrm>
                <a:off x="1362075" y="786180"/>
                <a:ext cx="9601200" cy="4037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Chọn câu trả lời đúng.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Giá trị của chữ số 6 trong số 960 730 là: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60                              B. 600                             C. 6 000                D. 60 000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Số lớn nhất trong các số 109 989; 105 789; 110 200; 99 000 là: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109 989                      B. 105 789                      C. 110 200            D. 99 000</a:t>
                </a:r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B.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C.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D.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4AE2FE-AC89-52D4-DF35-CB25686D0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075" y="786180"/>
                <a:ext cx="9601200" cy="4037516"/>
              </a:xfrm>
              <a:prstGeom prst="rect">
                <a:avLst/>
              </a:prstGeom>
              <a:blipFill>
                <a:blip r:embed="rId3"/>
                <a:stretch>
                  <a:fillRect l="-952" t="-1208" b="-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48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B0B32E8-880A-FA9E-25FC-F864B3EB43D1}"/>
              </a:ext>
            </a:extLst>
          </p:cNvPr>
          <p:cNvGrpSpPr/>
          <p:nvPr/>
        </p:nvGrpSpPr>
        <p:grpSpPr>
          <a:xfrm>
            <a:off x="12763387" y="2824091"/>
            <a:ext cx="3552825" cy="3848099"/>
            <a:chOff x="6600825" y="2876551"/>
            <a:chExt cx="3552825" cy="38480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4A60A7E-E47D-C9BA-24C1-48040750A4AA}"/>
                </a:ext>
              </a:extLst>
            </p:cNvPr>
            <p:cNvSpPr/>
            <p:nvPr/>
          </p:nvSpPr>
          <p:spPr>
            <a:xfrm>
              <a:off x="6894576" y="2876551"/>
              <a:ext cx="3259074" cy="3781424"/>
            </a:xfrm>
            <a:custGeom>
              <a:avLst/>
              <a:gdLst/>
              <a:ahLst/>
              <a:cxnLst/>
              <a:rect l="l" t="t" r="r" b="b"/>
              <a:pathLst>
                <a:path w="6899148" h="8229600">
                  <a:moveTo>
                    <a:pt x="0" y="0"/>
                  </a:moveTo>
                  <a:lnTo>
                    <a:pt x="6899148" y="0"/>
                  </a:lnTo>
                  <a:lnTo>
                    <a:pt x="6899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5059B6-F6A5-34FD-AFC9-A4E7953F07BF}"/>
                </a:ext>
              </a:extLst>
            </p:cNvPr>
            <p:cNvSpPr/>
            <p:nvPr/>
          </p:nvSpPr>
          <p:spPr>
            <a:xfrm>
              <a:off x="6600825" y="5124449"/>
              <a:ext cx="2413998" cy="1600201"/>
            </a:xfrm>
            <a:custGeom>
              <a:avLst/>
              <a:gdLst/>
              <a:ahLst/>
              <a:cxnLst/>
              <a:rect l="l" t="t" r="r" b="b"/>
              <a:pathLst>
                <a:path w="10567705" h="8229600">
                  <a:moveTo>
                    <a:pt x="0" y="0"/>
                  </a:moveTo>
                  <a:lnTo>
                    <a:pt x="10567704" y="0"/>
                  </a:lnTo>
                  <a:lnTo>
                    <a:pt x="1056770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9DA3E60C-D9C7-50E9-93E3-AB70FD91C7F0}"/>
                </a:ext>
              </a:extLst>
            </p:cNvPr>
            <p:cNvSpPr/>
            <p:nvPr/>
          </p:nvSpPr>
          <p:spPr>
            <a:xfrm rot="5012020">
              <a:off x="7917083" y="4899691"/>
              <a:ext cx="585503" cy="477396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CEDB0A59-409E-3B8D-1C84-3FD1FCF18868}"/>
              </a:ext>
            </a:extLst>
          </p:cNvPr>
          <p:cNvSpPr/>
          <p:nvPr/>
        </p:nvSpPr>
        <p:spPr>
          <a:xfrm>
            <a:off x="4120515" y="1988820"/>
            <a:ext cx="4067175" cy="4324349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DDD47A5-8577-5199-77AA-F011D40BABA6}"/>
              </a:ext>
            </a:extLst>
          </p:cNvPr>
          <p:cNvSpPr/>
          <p:nvPr/>
        </p:nvSpPr>
        <p:spPr>
          <a:xfrm>
            <a:off x="-76200" y="2857499"/>
            <a:ext cx="3736257" cy="3762375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36893A8-7186-6516-6FB9-6390DA76E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5424" y="0"/>
            <a:ext cx="1522373" cy="152237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DE46150-13C8-F618-C47D-0CD64A965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75736" y="1734335"/>
            <a:ext cx="1238250" cy="128984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7389495" y="1778952"/>
            <a:ext cx="1038225" cy="1289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0C89FD-4138-26C8-C08D-73B9D801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6365" y="-1279597"/>
            <a:ext cx="7779170" cy="4578493"/>
          </a:xfrm>
          <a:prstGeom prst="rect">
            <a:avLst/>
          </a:prstGeom>
        </p:spPr>
      </p:pic>
      <p:pic>
        <p:nvPicPr>
          <p:cNvPr id="25" name="Nhacnen_OnTap">
            <a:hlinkClick r:id="" action="ppaction://media"/>
            <a:extLst>
              <a:ext uri="{FF2B5EF4-FFF2-40B4-BE49-F238E27FC236}">
                <a16:creationId xmlns:a16="http://schemas.microsoft.com/office/drawing/2014/main" id="{9C7FAD65-D292-3154-E8E9-A877979EA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79793" y="2832541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99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601</Words>
  <Application>Microsoft Office PowerPoint</Application>
  <PresentationFormat>Widescreen</PresentationFormat>
  <Paragraphs>116</Paragraphs>
  <Slides>20</Slides>
  <Notes>7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Arial-Rounded</vt:lpstr>
      <vt:lpstr>Calibri</vt:lpstr>
      <vt:lpstr>Calibri Light</vt:lpstr>
      <vt:lpstr>Cambria</vt:lpstr>
      <vt:lpstr>Cambria Math</vt:lpstr>
      <vt:lpstr>等线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26</cp:revision>
  <dcterms:created xsi:type="dcterms:W3CDTF">2024-06-27T08:56:52Z</dcterms:created>
  <dcterms:modified xsi:type="dcterms:W3CDTF">2024-09-10T12:32:25Z</dcterms:modified>
</cp:coreProperties>
</file>