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5" d="100"/>
          <a:sy n="75" d="100"/>
        </p:scale>
        <p:origin x="118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itchFamily="18" charset="0"/>
              </a:rPr>
              <a:t>HỌC BÌNH NHÂM</a:t>
            </a:r>
            <a:endParaRPr lang="en-US" altLang="en-US" sz="2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491341" cy="116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3/3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5834" y="4602480"/>
            <a:ext cx="591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ĐẶNG THỊ CẨM HỒNG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6244017" cy="992290"/>
            <a:chOff x="4539228" y="172432"/>
            <a:chExt cx="6138662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38662" cy="992290"/>
              <a:chOff x="4539228" y="172432"/>
              <a:chExt cx="6138662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38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01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6244017" cy="992290"/>
            <a:chOff x="4539228" y="172432"/>
            <a:chExt cx="6138662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38662" cy="992290"/>
              <a:chOff x="4539228" y="172432"/>
              <a:chExt cx="6138662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38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01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6244017" cy="992290"/>
            <a:chOff x="4539228" y="172432"/>
            <a:chExt cx="6138662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38662" cy="992290"/>
              <a:chOff x="4539228" y="172432"/>
              <a:chExt cx="6138662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38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01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44017" cy="992290"/>
            <a:chOff x="4539228" y="172432"/>
            <a:chExt cx="6138662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38662" cy="992290"/>
              <a:chOff x="4539228" y="172432"/>
              <a:chExt cx="6138662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38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01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6244017" cy="992290"/>
            <a:chOff x="4539228" y="172432"/>
            <a:chExt cx="6138662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38662" cy="992290"/>
              <a:chOff x="4539228" y="172432"/>
              <a:chExt cx="6138662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38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01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44017" cy="992290"/>
            <a:chOff x="4539228" y="172432"/>
            <a:chExt cx="6138662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38662" cy="992290"/>
              <a:chOff x="4539228" y="172432"/>
              <a:chExt cx="6138662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38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01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44017" cy="992290"/>
            <a:chOff x="4539228" y="172432"/>
            <a:chExt cx="6138662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38662" cy="992290"/>
              <a:chOff x="4539228" y="172432"/>
              <a:chExt cx="6138662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38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01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1887</TotalTime>
  <Words>414</Words>
  <Application>Microsoft Office PowerPoint</Application>
  <PresentationFormat>Widescreen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宋体</vt:lpstr>
      <vt:lpstr>Arial</vt:lpstr>
      <vt:lpstr>Calibri</vt:lpstr>
      <vt:lpstr>等线</vt:lpstr>
      <vt:lpstr>iCiel Cadena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HONG</cp:lastModifiedBy>
  <cp:revision>87</cp:revision>
  <dcterms:created xsi:type="dcterms:W3CDTF">2021-07-11T03:43:43Z</dcterms:created>
  <dcterms:modified xsi:type="dcterms:W3CDTF">2023-02-06T02:38:27Z</dcterms:modified>
</cp:coreProperties>
</file>