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63" r:id="rId2"/>
    <p:sldId id="260" r:id="rId3"/>
    <p:sldId id="273" r:id="rId4"/>
    <p:sldId id="274" r:id="rId5"/>
    <p:sldId id="275" r:id="rId6"/>
    <p:sldId id="276" r:id="rId7"/>
    <p:sldId id="277" r:id="rId8"/>
    <p:sldId id="278" r:id="rId9"/>
    <p:sldId id="279" r:id="rId10"/>
    <p:sldId id="280" r:id="rId11"/>
    <p:sldId id="281" r:id="rId12"/>
    <p:sldId id="282" r:id="rId13"/>
    <p:sldId id="283" r:id="rId14"/>
    <p:sldId id="285" r:id="rId15"/>
    <p:sldId id="286" r:id="rId16"/>
    <p:sldId id="287" r:id="rId17"/>
    <p:sldId id="288" r:id="rId18"/>
    <p:sldId id="289" r:id="rId19"/>
    <p:sldId id="290" r:id="rId20"/>
    <p:sldId id="291" r:id="rId21"/>
    <p:sldId id="292" r:id="rId22"/>
    <p:sldId id="295" r:id="rId23"/>
    <p:sldId id="296" r:id="rId24"/>
    <p:sldId id="297" r:id="rId25"/>
    <p:sldId id="298" r:id="rId26"/>
    <p:sldId id="299" r:id="rId27"/>
    <p:sldId id="300" r:id="rId28"/>
    <p:sldId id="313" r:id="rId29"/>
    <p:sldId id="304" r:id="rId30"/>
    <p:sldId id="309" r:id="rId31"/>
    <p:sldId id="310" r:id="rId32"/>
    <p:sldId id="311" r:id="rId33"/>
    <p:sldId id="312" r:id="rId34"/>
    <p:sldId id="306" r:id="rId35"/>
    <p:sldId id="307" r:id="rId36"/>
    <p:sldId id="308" r:id="rId37"/>
    <p:sldId id="258" r:id="rId38"/>
  </p:sldIdLst>
  <p:sldSz cx="9144000" cy="6858000" type="screen4x3"/>
  <p:notesSz cx="9296400" cy="70104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7AAE557-69D1-40EB-9530-8B6478E03001}" type="datetime10">
              <a:rPr lang="en-US" smtClean="0"/>
              <a:t>09:16</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ABD4B56-DC3D-4D61-BA39-DB890ACF89CC}" type="slidenum">
              <a:rPr lang="en-US" smtClean="0"/>
              <a:t>‹#›</a:t>
            </a:fld>
            <a:endParaRPr lang="en-US"/>
          </a:p>
        </p:txBody>
      </p:sp>
    </p:spTree>
    <p:extLst>
      <p:ext uri="{BB962C8B-B14F-4D97-AF65-F5344CB8AC3E}">
        <p14:creationId xmlns:p14="http://schemas.microsoft.com/office/powerpoint/2010/main" val="2864457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panose="020B0604020202020204" pitchFamily="34" charset="0"/>
              </a:defRPr>
            </a:lvl1pPr>
          </a:lstStyle>
          <a:p>
            <a:endParaRPr lang="en-US"/>
          </a:p>
        </p:txBody>
      </p:sp>
      <p:sp>
        <p:nvSpPr>
          <p:cNvPr id="56323" name="Rectangle 3"/>
          <p:cNvSpPr>
            <a:spLocks noGrp="1" noChangeArrowheads="1"/>
          </p:cNvSpPr>
          <p:nvPr>
            <p:ph type="dt" idx="1"/>
          </p:nvPr>
        </p:nvSpPr>
        <p:spPr bwMode="auto">
          <a:xfrm>
            <a:off x="5265809"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panose="020B0604020202020204" pitchFamily="34" charset="0"/>
              </a:defRPr>
            </a:lvl1pPr>
          </a:lstStyle>
          <a:p>
            <a:fld id="{CB8CA617-A9D5-49BD-85A3-CA98BCE66A79}" type="datetime10">
              <a:rPr lang="en-US" smtClean="0"/>
              <a:t>09:16</a:t>
            </a:fld>
            <a:endParaRPr lang="en-US"/>
          </a:p>
        </p:txBody>
      </p:sp>
      <p:sp>
        <p:nvSpPr>
          <p:cNvPr id="5632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929640" y="3329940"/>
            <a:ext cx="7437120"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panose="020B0604020202020204" pitchFamily="34" charset="0"/>
              </a:defRPr>
            </a:lvl1pPr>
          </a:lstStyle>
          <a:p>
            <a:endParaRPr lang="en-US"/>
          </a:p>
        </p:txBody>
      </p:sp>
      <p:sp>
        <p:nvSpPr>
          <p:cNvPr id="56327" name="Rectangle 7"/>
          <p:cNvSpPr>
            <a:spLocks noGrp="1" noChangeArrowheads="1"/>
          </p:cNvSpPr>
          <p:nvPr>
            <p:ph type="sldNum" sz="quarter" idx="5"/>
          </p:nvPr>
        </p:nvSpPr>
        <p:spPr bwMode="auto">
          <a:xfrm>
            <a:off x="5265809"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fld id="{38783FA0-B706-4993-B027-24298D85D0F1}" type="slidenum">
              <a:rPr lang="en-US"/>
              <a:pPr/>
              <a:t>‹#›</a:t>
            </a:fld>
            <a:endParaRPr lang="en-US"/>
          </a:p>
        </p:txBody>
      </p:sp>
    </p:spTree>
    <p:extLst>
      <p:ext uri="{BB962C8B-B14F-4D97-AF65-F5344CB8AC3E}">
        <p14:creationId xmlns:p14="http://schemas.microsoft.com/office/powerpoint/2010/main" val="1650444468"/>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0" y="1422400"/>
            <a:ext cx="9147175" cy="5435600"/>
            <a:chOff x="0" y="896"/>
            <a:chExt cx="5762" cy="3424"/>
          </a:xfrm>
        </p:grpSpPr>
        <p:grpSp>
          <p:nvGrpSpPr>
            <p:cNvPr id="7171" name="Group 3"/>
            <p:cNvGrpSpPr>
              <a:grpSpLocks/>
            </p:cNvGrpSpPr>
            <p:nvPr userDrawn="1"/>
          </p:nvGrpSpPr>
          <p:grpSpPr bwMode="auto">
            <a:xfrm>
              <a:off x="20" y="896"/>
              <a:ext cx="5742" cy="3424"/>
              <a:chOff x="20" y="896"/>
              <a:chExt cx="5742" cy="3424"/>
            </a:xfrm>
          </p:grpSpPr>
          <p:sp>
            <p:nvSpPr>
              <p:cNvPr id="717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185" name="Group 17"/>
            <p:cNvGrpSpPr>
              <a:grpSpLocks/>
            </p:cNvGrpSpPr>
            <p:nvPr userDrawn="1"/>
          </p:nvGrpSpPr>
          <p:grpSpPr bwMode="auto">
            <a:xfrm>
              <a:off x="0" y="2291"/>
              <a:ext cx="1385" cy="1702"/>
              <a:chOff x="0" y="2291"/>
              <a:chExt cx="1385" cy="1702"/>
            </a:xfrm>
          </p:grpSpPr>
          <p:sp>
            <p:nvSpPr>
              <p:cNvPr id="7186"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2"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8"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1"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2"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3"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4"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5"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6"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7"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8"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0"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1"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3"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4"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5"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6"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7"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0"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2"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3"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4"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5"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6"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7"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8"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0"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1"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2"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3"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4"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5"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6"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7"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8"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9"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0"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1"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2"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3"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4"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5"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6"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7"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8"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0"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1"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2"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3"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4"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5"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6"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7"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8"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9"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0"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1"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2"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3"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4"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5"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6"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7"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8"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9"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2"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5"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8"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9"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3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3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7322"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noProof="0" smtClean="0"/>
              <a:t>Click to edit Master subtitle style</a:t>
            </a:r>
          </a:p>
        </p:txBody>
      </p:sp>
      <p:sp>
        <p:nvSpPr>
          <p:cNvPr id="732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732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732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5CAD7D16-1C23-4351-AA11-5FDDBBC437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0F32B-FF63-4928-A135-C438EC6ED73A}" type="slidenum">
              <a:rPr lang="en-US"/>
              <a:pPr/>
              <a:t>‹#›</a:t>
            </a:fld>
            <a:endParaRPr lang="en-US"/>
          </a:p>
        </p:txBody>
      </p:sp>
    </p:spTree>
    <p:extLst>
      <p:ext uri="{BB962C8B-B14F-4D97-AF65-F5344CB8AC3E}">
        <p14:creationId xmlns:p14="http://schemas.microsoft.com/office/powerpoint/2010/main" val="327578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B651DA-01B6-4786-AA18-AE4C194F4FB3}" type="slidenum">
              <a:rPr lang="en-US"/>
              <a:pPr/>
              <a:t>‹#›</a:t>
            </a:fld>
            <a:endParaRPr lang="en-US"/>
          </a:p>
        </p:txBody>
      </p:sp>
    </p:spTree>
    <p:extLst>
      <p:ext uri="{BB962C8B-B14F-4D97-AF65-F5344CB8AC3E}">
        <p14:creationId xmlns:p14="http://schemas.microsoft.com/office/powerpoint/2010/main" val="423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AF60CC-3B0B-416A-8988-DFA61D27C763}" type="slidenum">
              <a:rPr lang="en-US"/>
              <a:pPr/>
              <a:t>‹#›</a:t>
            </a:fld>
            <a:endParaRPr lang="en-US"/>
          </a:p>
        </p:txBody>
      </p:sp>
    </p:spTree>
    <p:extLst>
      <p:ext uri="{BB962C8B-B14F-4D97-AF65-F5344CB8AC3E}">
        <p14:creationId xmlns:p14="http://schemas.microsoft.com/office/powerpoint/2010/main" val="34241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8501E5-D5BB-4F3F-8615-163D07817971}" type="slidenum">
              <a:rPr lang="en-US"/>
              <a:pPr/>
              <a:t>‹#›</a:t>
            </a:fld>
            <a:endParaRPr lang="en-US"/>
          </a:p>
        </p:txBody>
      </p:sp>
    </p:spTree>
    <p:extLst>
      <p:ext uri="{BB962C8B-B14F-4D97-AF65-F5344CB8AC3E}">
        <p14:creationId xmlns:p14="http://schemas.microsoft.com/office/powerpoint/2010/main" val="366654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B77AF3-326F-4165-8245-E94E7AB0E396}" type="slidenum">
              <a:rPr lang="en-US"/>
              <a:pPr/>
              <a:t>‹#›</a:t>
            </a:fld>
            <a:endParaRPr lang="en-US"/>
          </a:p>
        </p:txBody>
      </p:sp>
    </p:spTree>
    <p:extLst>
      <p:ext uri="{BB962C8B-B14F-4D97-AF65-F5344CB8AC3E}">
        <p14:creationId xmlns:p14="http://schemas.microsoft.com/office/powerpoint/2010/main" val="260399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DC2DE7-A842-4E27-859F-780D5FE5BEF0}" type="slidenum">
              <a:rPr lang="en-US"/>
              <a:pPr/>
              <a:t>‹#›</a:t>
            </a:fld>
            <a:endParaRPr lang="en-US"/>
          </a:p>
        </p:txBody>
      </p:sp>
    </p:spTree>
    <p:extLst>
      <p:ext uri="{BB962C8B-B14F-4D97-AF65-F5344CB8AC3E}">
        <p14:creationId xmlns:p14="http://schemas.microsoft.com/office/powerpoint/2010/main" val="230460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1374C3-75A5-4174-B459-A61345E07099}" type="slidenum">
              <a:rPr lang="en-US"/>
              <a:pPr/>
              <a:t>‹#›</a:t>
            </a:fld>
            <a:endParaRPr lang="en-US"/>
          </a:p>
        </p:txBody>
      </p:sp>
    </p:spTree>
    <p:extLst>
      <p:ext uri="{BB962C8B-B14F-4D97-AF65-F5344CB8AC3E}">
        <p14:creationId xmlns:p14="http://schemas.microsoft.com/office/powerpoint/2010/main" val="321890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C2173F-0797-4DEA-A267-C832EC152713}" type="slidenum">
              <a:rPr lang="en-US"/>
              <a:pPr/>
              <a:t>‹#›</a:t>
            </a:fld>
            <a:endParaRPr lang="en-US"/>
          </a:p>
        </p:txBody>
      </p:sp>
    </p:spTree>
    <p:extLst>
      <p:ext uri="{BB962C8B-B14F-4D97-AF65-F5344CB8AC3E}">
        <p14:creationId xmlns:p14="http://schemas.microsoft.com/office/powerpoint/2010/main" val="253835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9E8A3B-9E57-48F5-8545-A16D4191545A}" type="slidenum">
              <a:rPr lang="en-US"/>
              <a:pPr/>
              <a:t>‹#›</a:t>
            </a:fld>
            <a:endParaRPr lang="en-US"/>
          </a:p>
        </p:txBody>
      </p:sp>
    </p:spTree>
    <p:extLst>
      <p:ext uri="{BB962C8B-B14F-4D97-AF65-F5344CB8AC3E}">
        <p14:creationId xmlns:p14="http://schemas.microsoft.com/office/powerpoint/2010/main" val="368466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44DBB7-B794-4B06-8E64-7DABB300B9A1}" type="slidenum">
              <a:rPr lang="en-US"/>
              <a:pPr/>
              <a:t>‹#›</a:t>
            </a:fld>
            <a:endParaRPr lang="en-US"/>
          </a:p>
        </p:txBody>
      </p:sp>
    </p:spTree>
    <p:extLst>
      <p:ext uri="{BB962C8B-B14F-4D97-AF65-F5344CB8AC3E}">
        <p14:creationId xmlns:p14="http://schemas.microsoft.com/office/powerpoint/2010/main" val="102553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2400"/>
            <a:ext cx="9147175" cy="5435600"/>
            <a:chOff x="0" y="896"/>
            <a:chExt cx="5762" cy="3424"/>
          </a:xfrm>
        </p:grpSpPr>
        <p:grpSp>
          <p:nvGrpSpPr>
            <p:cNvPr id="6147" name="Group 3"/>
            <p:cNvGrpSpPr>
              <a:grpSpLocks/>
            </p:cNvGrpSpPr>
            <p:nvPr userDrawn="1"/>
          </p:nvGrpSpPr>
          <p:grpSpPr bwMode="auto">
            <a:xfrm>
              <a:off x="20" y="896"/>
              <a:ext cx="5742" cy="3424"/>
              <a:chOff x="20" y="896"/>
              <a:chExt cx="5742" cy="3424"/>
            </a:xfrm>
          </p:grpSpPr>
          <p:sp>
            <p:nvSpPr>
              <p:cNvPr id="614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161" name="Group 17"/>
            <p:cNvGrpSpPr>
              <a:grpSpLocks/>
            </p:cNvGrpSpPr>
            <p:nvPr userDrawn="1"/>
          </p:nvGrpSpPr>
          <p:grpSpPr bwMode="auto">
            <a:xfrm>
              <a:off x="0" y="2291"/>
              <a:ext cx="1385" cy="1702"/>
              <a:chOff x="0" y="2291"/>
              <a:chExt cx="1385" cy="1702"/>
            </a:xfrm>
          </p:grpSpPr>
          <p:sp>
            <p:nvSpPr>
              <p:cNvPr id="616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2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629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9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p>
        </p:txBody>
      </p:sp>
      <p:sp>
        <p:nvSpPr>
          <p:cNvPr id="629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p>
        </p:txBody>
      </p:sp>
      <p:sp>
        <p:nvSpPr>
          <p:cNvPr id="630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C8B46D24-137D-49A5-9CB4-E6BA87AA85A8}" type="slidenum">
              <a:rPr lang="en-US"/>
              <a:pPr/>
              <a:t>‹#›</a:t>
            </a:fld>
            <a:endParaRPr lang="en-US"/>
          </a:p>
        </p:txBody>
      </p:sp>
      <p:sp>
        <p:nvSpPr>
          <p:cNvPr id="630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D:\GA%20&#272;I&#7878;NT&#7916;\LICH%20SU\sound.wav"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D:\GA%20&#272;I&#7878;NT&#7916;\LICH%20SU\sound.wav"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image" Target="../media/image25.gif"/><Relationship Id="rId7" Type="http://schemas.openxmlformats.org/officeDocument/2006/relationships/image" Target="../media/image29.gif"/><Relationship Id="rId12" Type="http://schemas.openxmlformats.org/officeDocument/2006/relationships/image" Target="../media/image34.gif"/><Relationship Id="rId2" Type="http://schemas.openxmlformats.org/officeDocument/2006/relationships/image" Target="../media/image24.gif"/><Relationship Id="rId1" Type="http://schemas.openxmlformats.org/officeDocument/2006/relationships/slideLayout" Target="../slideLayouts/slideLayout6.xml"/><Relationship Id="rId6" Type="http://schemas.openxmlformats.org/officeDocument/2006/relationships/image" Target="../media/image28.gif"/><Relationship Id="rId11" Type="http://schemas.openxmlformats.org/officeDocument/2006/relationships/image" Target="../media/image33.gif"/><Relationship Id="rId5" Type="http://schemas.openxmlformats.org/officeDocument/2006/relationships/image" Target="../media/image27.gif"/><Relationship Id="rId10" Type="http://schemas.openxmlformats.org/officeDocument/2006/relationships/image" Target="../media/image32.gif"/><Relationship Id="rId4" Type="http://schemas.openxmlformats.org/officeDocument/2006/relationships/image" Target="../media/image26.gif"/><Relationship Id="rId9" Type="http://schemas.openxmlformats.org/officeDocument/2006/relationships/image" Target="../media/image31.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5.xml"/><Relationship Id="rId1" Type="http://schemas.openxmlformats.org/officeDocument/2006/relationships/slideLayout" Target="../slideLayouts/slideLayout1.xml"/><Relationship Id="rId4" Type="http://schemas.openxmlformats.org/officeDocument/2006/relationships/image" Target="../media/image37.gi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AutoShape 4" descr="Water droplets"/>
          <p:cNvSpPr>
            <a:spLocks noChangeArrowheads="1"/>
          </p:cNvSpPr>
          <p:nvPr/>
        </p:nvSpPr>
        <p:spPr bwMode="auto">
          <a:xfrm>
            <a:off x="914400" y="1676400"/>
            <a:ext cx="6781800" cy="4495800"/>
          </a:xfrm>
          <a:prstGeom prst="cloudCallout">
            <a:avLst>
              <a:gd name="adj1" fmla="val -58028"/>
              <a:gd name="adj2" fmla="val 58051"/>
            </a:avLst>
          </a:prstGeom>
          <a:blipFill dpi="0" rotWithShape="1">
            <a:blip r:embed="rId2"/>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4400" b="1">
                <a:solidFill>
                  <a:srgbClr val="0000FF"/>
                </a:solidFill>
                <a:effectLst>
                  <a:outerShdw blurRad="38100" dist="38100" dir="2700000" algn="tl">
                    <a:srgbClr val="000000"/>
                  </a:outerShdw>
                </a:effectLst>
                <a:latin typeface="Times New Roman" panose="02020603050405020304" pitchFamily="18" charset="0"/>
                <a:sym typeface="Wingdings" panose="05000000000000000000" pitchFamily="2" charset="2"/>
              </a:rPr>
              <a:t>  Nước Âu Lạc ra đời trong hoàn cảnh nào?</a:t>
            </a:r>
          </a:p>
        </p:txBody>
      </p:sp>
      <p:sp>
        <p:nvSpPr>
          <p:cNvPr id="12293" name="AutoShape 5" descr="Water droplets"/>
          <p:cNvSpPr>
            <a:spLocks noChangeArrowheads="1"/>
          </p:cNvSpPr>
          <p:nvPr/>
        </p:nvSpPr>
        <p:spPr bwMode="auto">
          <a:xfrm>
            <a:off x="381000" y="1600200"/>
            <a:ext cx="7620000" cy="4648200"/>
          </a:xfrm>
          <a:prstGeom prst="cloudCallout">
            <a:avLst>
              <a:gd name="adj1" fmla="val -52190"/>
              <a:gd name="adj2" fmla="val 63014"/>
            </a:avLst>
          </a:prstGeom>
          <a:blipFill dpi="0" rotWithShape="1">
            <a:blip r:embed="rId2"/>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anose="05000000000000000000" pitchFamily="2" charset="2"/>
              <a:buNone/>
            </a:pP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Thành</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tựu</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đặc</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sắc</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về</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quốc</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phòng</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của</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người</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dân</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Âu</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Lạc</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là</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gì</a:t>
            </a:r>
            <a:r>
              <a:rPr lang="en-US" sz="40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4" name="Rectangle 3"/>
          <p:cNvSpPr/>
          <p:nvPr/>
        </p:nvSpPr>
        <p:spPr bwMode="auto">
          <a:xfrm>
            <a:off x="1905000" y="259556"/>
            <a:ext cx="7086600" cy="685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Thứ</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400" b="1"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hai</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400" b="1"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ngày</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01 </a:t>
            </a:r>
            <a:r>
              <a:rPr kumimoji="0" lang="en-US" sz="2400" b="1"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tháng</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11 </a:t>
            </a:r>
            <a:r>
              <a:rPr kumimoji="0" lang="en-US" sz="2400" b="1"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năm</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2021</a:t>
            </a:r>
            <a:endParaRPr kumimoji="0" lang="en-US" sz="24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cxnSp>
        <p:nvCxnSpPr>
          <p:cNvPr id="5" name="Straight Connector 4"/>
          <p:cNvCxnSpPr/>
          <p:nvPr/>
        </p:nvCxnSpPr>
        <p:spPr bwMode="auto">
          <a:xfrm>
            <a:off x="3505200" y="767862"/>
            <a:ext cx="2209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bwMode="auto">
          <a:xfrm>
            <a:off x="3810000" y="848642"/>
            <a:ext cx="2743200" cy="57864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Lịch</a:t>
            </a:r>
            <a:r>
              <a:rPr kumimoji="0" lang="en-US" sz="3200" b="0"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3200" b="0"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sử</a:t>
            </a:r>
            <a:endParaRPr kumimoji="0" lang="en-US" sz="3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decel="50000" fill="hold">
                                          <p:stCondLst>
                                            <p:cond delay="0"/>
                                          </p:stCondLst>
                                        </p:cTn>
                                        <p:tgtEl>
                                          <p:spTgt spid="1229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2"/>
                                        </p:tgtEl>
                                        <p:attrNameLst>
                                          <p:attrName>ppt_w</p:attrName>
                                        </p:attrNameLst>
                                      </p:cBhvr>
                                      <p:tavLst>
                                        <p:tav tm="0">
                                          <p:val>
                                            <p:strVal val="#ppt_w*.05"/>
                                          </p:val>
                                        </p:tav>
                                        <p:tav tm="100000">
                                          <p:val>
                                            <p:strVal val="#ppt_w"/>
                                          </p:val>
                                        </p:tav>
                                      </p:tavLst>
                                    </p:anim>
                                    <p:anim calcmode="lin" valueType="num">
                                      <p:cBhvr>
                                        <p:cTn id="10" dur="1000" fill="hold"/>
                                        <p:tgtEl>
                                          <p:spTgt spid="1229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p:cTn id="19" dur="500" decel="50000" fill="hold">
                                          <p:stCondLst>
                                            <p:cond delay="0"/>
                                          </p:stCondLst>
                                        </p:cTn>
                                        <p:tgtEl>
                                          <p:spTgt spid="1229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29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293"/>
                                        </p:tgtEl>
                                        <p:attrNameLst>
                                          <p:attrName>ppt_w</p:attrName>
                                        </p:attrNameLst>
                                      </p:cBhvr>
                                      <p:tavLst>
                                        <p:tav tm="0">
                                          <p:val>
                                            <p:strVal val="#ppt_w*.05"/>
                                          </p:val>
                                        </p:tav>
                                        <p:tav tm="100000">
                                          <p:val>
                                            <p:strVal val="#ppt_w"/>
                                          </p:val>
                                        </p:tav>
                                      </p:tavLst>
                                    </p:anim>
                                    <p:anim calcmode="lin" valueType="num">
                                      <p:cBhvr>
                                        <p:cTn id="22" dur="1000" fill="hold"/>
                                        <p:tgtEl>
                                          <p:spTgt spid="1229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29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29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29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9" name="Picture 3" descr="LS HCM _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1447800"/>
            <a:ext cx="5116512" cy="54102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Rectangle 4"/>
          <p:cNvSpPr>
            <a:spLocks noGrp="1" noRot="1" noChangeArrowheads="1"/>
          </p:cNvSpPr>
          <p:nvPr>
            <p:ph type="title"/>
          </p:nvPr>
        </p:nvSpPr>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Vì</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Lý</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Phật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Tử</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hèn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Để</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cho</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lại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xâm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quyền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nước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ta</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p>
        </p:txBody>
      </p:sp>
      <p:sp>
        <p:nvSpPr>
          <p:cNvPr id="29701" name="Text Box 5"/>
          <p:cNvSpPr txBox="1">
            <a:spLocks noChangeArrowheads="1"/>
          </p:cNvSpPr>
          <p:nvPr/>
        </p:nvSpPr>
        <p:spPr bwMode="auto">
          <a:xfrm>
            <a:off x="7162800" y="12954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edge">
                                      <p:cBhvr>
                                        <p:cTn id="7" dur="2000"/>
                                        <p:tgtEl>
                                          <p:spTgt spid="29699"/>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9700"/>
                                        </p:tgtEl>
                                        <p:attrNameLst>
                                          <p:attrName>style.visibility</p:attrName>
                                        </p:attrNameLst>
                                      </p:cBhvr>
                                      <p:to>
                                        <p:strVal val="visible"/>
                                      </p:to>
                                    </p:set>
                                    <p:anim calcmode="discrete" valueType="clr">
                                      <p:cBhvr override="childStyle">
                                        <p:cTn id="11" dur="8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9700"/>
                                        </p:tgtEl>
                                        <p:attrNameLst>
                                          <p:attrName>fillcolor</p:attrName>
                                        </p:attrNameLst>
                                      </p:cBhvr>
                                      <p:tavLst>
                                        <p:tav tm="0">
                                          <p:val>
                                            <p:clrVal>
                                              <a:schemeClr val="accent2"/>
                                            </p:clrVal>
                                          </p:val>
                                        </p:tav>
                                        <p:tav tm="50000">
                                          <p:val>
                                            <p:clrVal>
                                              <a:schemeClr val="hlink"/>
                                            </p:clrVal>
                                          </p:val>
                                        </p:tav>
                                      </p:tavLst>
                                    </p:anim>
                                    <p:set>
                                      <p:cBhvr>
                                        <p:cTn id="13" dur="80"/>
                                        <p:tgtEl>
                                          <p:spTgt spid="29700"/>
                                        </p:tgtEl>
                                        <p:attrNameLst>
                                          <p:attrName>fill.type</p:attrName>
                                        </p:attrNameLst>
                                      </p:cBhvr>
                                      <p:to>
                                        <p:strVal val="solid"/>
                                      </p:to>
                                    </p:set>
                                  </p:childTnLst>
                                </p:cTn>
                              </p:par>
                            </p:childTnLst>
                          </p:cTn>
                        </p:par>
                        <p:par>
                          <p:cTn id="14" fill="hold" nodeType="withGroup">
                            <p:stCondLst>
                              <p:cond delay="36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9701"/>
                                        </p:tgtEl>
                                        <p:attrNameLst>
                                          <p:attrName>style.visibility</p:attrName>
                                        </p:attrNameLst>
                                      </p:cBhvr>
                                      <p:to>
                                        <p:strVal val="visible"/>
                                      </p:to>
                                    </p:set>
                                    <p:anim calcmode="discrete" valueType="clr">
                                      <p:cBhvr override="childStyle">
                                        <p:cTn id="17"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9701"/>
                                        </p:tgtEl>
                                        <p:attrNameLst>
                                          <p:attrName>fillcolor</p:attrName>
                                        </p:attrNameLst>
                                      </p:cBhvr>
                                      <p:tavLst>
                                        <p:tav tm="0">
                                          <p:val>
                                            <p:clrVal>
                                              <a:schemeClr val="accent2"/>
                                            </p:clrVal>
                                          </p:val>
                                        </p:tav>
                                        <p:tav tm="50000">
                                          <p:val>
                                            <p:clrVal>
                                              <a:schemeClr val="hlink"/>
                                            </p:clrVal>
                                          </p:val>
                                        </p:tav>
                                      </p:tavLst>
                                    </p:anim>
                                    <p:set>
                                      <p:cBhvr>
                                        <p:cTn id="19" dur="80"/>
                                        <p:tgtEl>
                                          <p:spTgt spid="29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3" name="Picture 3" descr="Copy of 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373688" cy="55626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4"/>
          <p:cNvSpPr>
            <a:spLocks noGrp="1" noRot="1" noChangeArrowheads="1"/>
          </p:cNvSpPr>
          <p:nvPr>
            <p:ph type="title"/>
          </p:nvPr>
        </p:nvSpPr>
        <p:spPr>
          <a:xfrm>
            <a:off x="304800" y="0"/>
            <a:ext cx="8540750" cy="1143000"/>
          </a:xfrm>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Thương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cực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khổ</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xót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xa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Ông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Mai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Hắc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Đế</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đứng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ra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đánh</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30725" name="Text Box 5"/>
          <p:cNvSpPr txBox="1">
            <a:spLocks noChangeArrowheads="1"/>
          </p:cNvSpPr>
          <p:nvPr/>
        </p:nvSpPr>
        <p:spPr bwMode="auto">
          <a:xfrm>
            <a:off x="7467600" y="12954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edge">
                                      <p:cBhvr>
                                        <p:cTn id="7" dur="2000"/>
                                        <p:tgtEl>
                                          <p:spTgt spid="30723"/>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0724"/>
                                        </p:tgtEl>
                                        <p:attrNameLst>
                                          <p:attrName>style.visibility</p:attrName>
                                        </p:attrNameLst>
                                      </p:cBhvr>
                                      <p:to>
                                        <p:strVal val="visible"/>
                                      </p:to>
                                    </p:set>
                                    <p:anim calcmode="discrete" valueType="clr">
                                      <p:cBhvr override="childStyle">
                                        <p:cTn id="11" dur="80"/>
                                        <p:tgtEl>
                                          <p:spTgt spid="3072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0724"/>
                                        </p:tgtEl>
                                        <p:attrNameLst>
                                          <p:attrName>fillcolor</p:attrName>
                                        </p:attrNameLst>
                                      </p:cBhvr>
                                      <p:tavLst>
                                        <p:tav tm="0">
                                          <p:val>
                                            <p:clrVal>
                                              <a:schemeClr val="accent2"/>
                                            </p:clrVal>
                                          </p:val>
                                        </p:tav>
                                        <p:tav tm="50000">
                                          <p:val>
                                            <p:clrVal>
                                              <a:schemeClr val="hlink"/>
                                            </p:clrVal>
                                          </p:val>
                                        </p:tav>
                                      </p:tavLst>
                                    </p:anim>
                                    <p:set>
                                      <p:cBhvr>
                                        <p:cTn id="13" dur="80"/>
                                        <p:tgtEl>
                                          <p:spTgt spid="30724"/>
                                        </p:tgtEl>
                                        <p:attrNameLst>
                                          <p:attrName>fill.type</p:attrName>
                                        </p:attrNameLst>
                                      </p:cBhvr>
                                      <p:to>
                                        <p:strVal val="solid"/>
                                      </p:to>
                                    </p:set>
                                  </p:childTnLst>
                                </p:cTn>
                              </p:par>
                            </p:childTnLst>
                          </p:cTn>
                        </p:par>
                        <p:par>
                          <p:cTn id="14" fill="hold" nodeType="withGroup">
                            <p:stCondLst>
                              <p:cond delay="384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0725"/>
                                        </p:tgtEl>
                                        <p:attrNameLst>
                                          <p:attrName>style.visibility</p:attrName>
                                        </p:attrNameLst>
                                      </p:cBhvr>
                                      <p:to>
                                        <p:strVal val="visible"/>
                                      </p:to>
                                    </p:set>
                                    <p:anim calcmode="discrete" valueType="clr">
                                      <p:cBhvr override="childStyle">
                                        <p:cTn id="17" dur="80"/>
                                        <p:tgtEl>
                                          <p:spTgt spid="3072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0725"/>
                                        </p:tgtEl>
                                        <p:attrNameLst>
                                          <p:attrName>fillcolor</p:attrName>
                                        </p:attrNameLst>
                                      </p:cBhvr>
                                      <p:tavLst>
                                        <p:tav tm="0">
                                          <p:val>
                                            <p:clrVal>
                                              <a:schemeClr val="accent2"/>
                                            </p:clrVal>
                                          </p:val>
                                        </p:tav>
                                        <p:tav tm="50000">
                                          <p:val>
                                            <p:clrVal>
                                              <a:schemeClr val="hlink"/>
                                            </p:clrVal>
                                          </p:val>
                                        </p:tav>
                                      </p:tavLst>
                                    </p:anim>
                                    <p:set>
                                      <p:cBhvr>
                                        <p:cTn id="19" dur="80"/>
                                        <p:tgtEl>
                                          <p:spTgt spid="307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7" name="Picture 3" descr="LS HCM _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272088" cy="54864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4"/>
          <p:cNvSpPr>
            <a:spLocks noGrp="1" noRot="1" noChangeArrowheads="1"/>
          </p:cNvSpPr>
          <p:nvPr>
            <p:ph type="title"/>
          </p:nvPr>
        </p:nvSpPr>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Vì</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đoàn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kết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sâu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Cho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nên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thất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bại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trước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sau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mấy</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lần</a:t>
            </a:r>
            <a:r>
              <a:rPr lang="en-US"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31749" name="Text Box 5"/>
          <p:cNvSpPr txBox="1">
            <a:spLocks noChangeArrowheads="1"/>
          </p:cNvSpPr>
          <p:nvPr/>
        </p:nvSpPr>
        <p:spPr bwMode="auto">
          <a:xfrm>
            <a:off x="7162800" y="1371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edge">
                                      <p:cBhvr>
                                        <p:cTn id="7" dur="2000"/>
                                        <p:tgtEl>
                                          <p:spTgt spid="3174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1748"/>
                                        </p:tgtEl>
                                        <p:attrNameLst>
                                          <p:attrName>style.visibility</p:attrName>
                                        </p:attrNameLst>
                                      </p:cBhvr>
                                      <p:to>
                                        <p:strVal val="visible"/>
                                      </p:to>
                                    </p:set>
                                    <p:anim calcmode="discrete" valueType="clr">
                                      <p:cBhvr override="childStyle">
                                        <p:cTn id="11" dur="80"/>
                                        <p:tgtEl>
                                          <p:spTgt spid="3174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1748"/>
                                        </p:tgtEl>
                                        <p:attrNameLst>
                                          <p:attrName>fillcolor</p:attrName>
                                        </p:attrNameLst>
                                      </p:cBhvr>
                                      <p:tavLst>
                                        <p:tav tm="0">
                                          <p:val>
                                            <p:clrVal>
                                              <a:schemeClr val="accent2"/>
                                            </p:clrVal>
                                          </p:val>
                                        </p:tav>
                                        <p:tav tm="50000">
                                          <p:val>
                                            <p:clrVal>
                                              <a:schemeClr val="hlink"/>
                                            </p:clrVal>
                                          </p:val>
                                        </p:tav>
                                      </p:tavLst>
                                    </p:anim>
                                    <p:set>
                                      <p:cBhvr>
                                        <p:cTn id="13" dur="80"/>
                                        <p:tgtEl>
                                          <p:spTgt spid="31748"/>
                                        </p:tgtEl>
                                        <p:attrNameLst>
                                          <p:attrName>fill.type</p:attrName>
                                        </p:attrNameLst>
                                      </p:cBhvr>
                                      <p:to>
                                        <p:strVal val="solid"/>
                                      </p:to>
                                    </p:set>
                                  </p:childTnLst>
                                </p:cTn>
                              </p:par>
                            </p:childTnLst>
                          </p:cTn>
                        </p:par>
                        <p:par>
                          <p:cTn id="14" fill="hold" nodeType="withGroup">
                            <p:stCondLst>
                              <p:cond delay="38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1749"/>
                                        </p:tgtEl>
                                        <p:attrNameLst>
                                          <p:attrName>style.visibility</p:attrName>
                                        </p:attrNameLst>
                                      </p:cBhvr>
                                      <p:to>
                                        <p:strVal val="visible"/>
                                      </p:to>
                                    </p:set>
                                    <p:anim calcmode="discrete" valueType="clr">
                                      <p:cBhvr override="childStyle">
                                        <p:cTn id="17" dur="8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1749"/>
                                        </p:tgtEl>
                                        <p:attrNameLst>
                                          <p:attrName>fillcolor</p:attrName>
                                        </p:attrNameLst>
                                      </p:cBhvr>
                                      <p:tavLst>
                                        <p:tav tm="0">
                                          <p:val>
                                            <p:clrVal>
                                              <a:schemeClr val="accent2"/>
                                            </p:clrVal>
                                          </p:val>
                                        </p:tav>
                                        <p:tav tm="50000">
                                          <p:val>
                                            <p:clrVal>
                                              <a:schemeClr val="hlink"/>
                                            </p:clrVal>
                                          </p:val>
                                        </p:tav>
                                      </p:tavLst>
                                    </p:anim>
                                    <p:set>
                                      <p:cBhvr>
                                        <p:cTn id="19" dur="80"/>
                                        <p:tgtEl>
                                          <p:spTgt spid="317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1" name="Picture 3" descr="Copy of _1D"/>
          <p:cNvPicPr>
            <a:picLocks noChangeAspect="1" noChangeArrowheads="1"/>
          </p:cNvPicPr>
          <p:nvPr/>
        </p:nvPicPr>
        <p:blipFill>
          <a:blip r:embed="rId2">
            <a:extLst>
              <a:ext uri="{28A0092B-C50C-407E-A947-70E740481C1C}">
                <a14:useLocalDpi xmlns:a14="http://schemas.microsoft.com/office/drawing/2010/main" val="0"/>
              </a:ext>
            </a:extLst>
          </a:blip>
          <a:srcRect l="1442" t="2856"/>
          <a:stretch>
            <a:fillRect/>
          </a:stretch>
        </p:blipFill>
        <p:spPr bwMode="auto">
          <a:xfrm>
            <a:off x="1752600" y="1373188"/>
            <a:ext cx="5514975" cy="5484812"/>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tangle 4"/>
          <p:cNvSpPr>
            <a:spLocks noGrp="1" noRot="1" noChangeArrowheads="1"/>
          </p:cNvSpPr>
          <p:nvPr>
            <p:ph type="title"/>
          </p:nvPr>
        </p:nvSpPr>
        <p:spPr>
          <a:xfrm>
            <a:off x="304800" y="0"/>
            <a:ext cx="8540750" cy="1143000"/>
          </a:xfrm>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Ngô</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Quyền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quê</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ở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Đường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Lâm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Cứu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ra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khỏi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cát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lầm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ngàn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p>
        </p:txBody>
      </p:sp>
      <p:sp>
        <p:nvSpPr>
          <p:cNvPr id="32773" name="Text Box 5"/>
          <p:cNvSpPr txBox="1">
            <a:spLocks noChangeArrowheads="1"/>
          </p:cNvSpPr>
          <p:nvPr/>
        </p:nvSpPr>
        <p:spPr bwMode="auto">
          <a:xfrm>
            <a:off x="7086600" y="990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edge">
                                      <p:cBhvr>
                                        <p:cTn id="7" dur="2000"/>
                                        <p:tgtEl>
                                          <p:spTgt spid="32771"/>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2772"/>
                                        </p:tgtEl>
                                        <p:attrNameLst>
                                          <p:attrName>style.visibility</p:attrName>
                                        </p:attrNameLst>
                                      </p:cBhvr>
                                      <p:to>
                                        <p:strVal val="visible"/>
                                      </p:to>
                                    </p:set>
                                    <p:anim calcmode="discrete" valueType="clr">
                                      <p:cBhvr override="childStyle">
                                        <p:cTn id="11" dur="80"/>
                                        <p:tgtEl>
                                          <p:spTgt spid="3277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2772"/>
                                        </p:tgtEl>
                                        <p:attrNameLst>
                                          <p:attrName>fillcolor</p:attrName>
                                        </p:attrNameLst>
                                      </p:cBhvr>
                                      <p:tavLst>
                                        <p:tav tm="0">
                                          <p:val>
                                            <p:clrVal>
                                              <a:schemeClr val="accent2"/>
                                            </p:clrVal>
                                          </p:val>
                                        </p:tav>
                                        <p:tav tm="50000">
                                          <p:val>
                                            <p:clrVal>
                                              <a:schemeClr val="hlink"/>
                                            </p:clrVal>
                                          </p:val>
                                        </p:tav>
                                      </p:tavLst>
                                    </p:anim>
                                    <p:set>
                                      <p:cBhvr>
                                        <p:cTn id="13" dur="80"/>
                                        <p:tgtEl>
                                          <p:spTgt spid="32772"/>
                                        </p:tgtEl>
                                        <p:attrNameLst>
                                          <p:attrName>fill.type</p:attrName>
                                        </p:attrNameLst>
                                      </p:cBhvr>
                                      <p:to>
                                        <p:strVal val="solid"/>
                                      </p:to>
                                    </p:set>
                                  </p:childTnLst>
                                </p:cTn>
                              </p:par>
                            </p:childTnLst>
                          </p:cTn>
                        </p:par>
                        <p:par>
                          <p:cTn id="14" fill="hold" nodeType="withGroup">
                            <p:stCondLst>
                              <p:cond delay="38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2773"/>
                                        </p:tgtEl>
                                        <p:attrNameLst>
                                          <p:attrName>style.visibility</p:attrName>
                                        </p:attrNameLst>
                                      </p:cBhvr>
                                      <p:to>
                                        <p:strVal val="visible"/>
                                      </p:to>
                                    </p:set>
                                    <p:anim calcmode="discrete" valueType="clr">
                                      <p:cBhvr override="childStyle">
                                        <p:cTn id="17" dur="80"/>
                                        <p:tgtEl>
                                          <p:spTgt spid="3277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2773"/>
                                        </p:tgtEl>
                                        <p:attrNameLst>
                                          <p:attrName>fillcolor</p:attrName>
                                        </p:attrNameLst>
                                      </p:cBhvr>
                                      <p:tavLst>
                                        <p:tav tm="0">
                                          <p:val>
                                            <p:clrVal>
                                              <a:schemeClr val="accent2"/>
                                            </p:clrVal>
                                          </p:val>
                                        </p:tav>
                                        <p:tav tm="50000">
                                          <p:val>
                                            <p:clrVal>
                                              <a:schemeClr val="hlink"/>
                                            </p:clrVal>
                                          </p:val>
                                        </p:tav>
                                      </p:tavLst>
                                    </p:anim>
                                    <p:set>
                                      <p:cBhvr>
                                        <p:cTn id="19" dur="80"/>
                                        <p:tgtEl>
                                          <p:spTgt spid="327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sound.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LS HCM __1B"/>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a:off x="228600" y="0"/>
            <a:ext cx="8915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dirty="0" err="1">
                <a:solidFill>
                  <a:schemeClr val="accent4">
                    <a:lumMod val="10000"/>
                  </a:schemeClr>
                </a:solidFill>
                <a:latin typeface="VNI-Helve-Condense" pitchFamily="2" charset="0"/>
              </a:rPr>
              <a:t>Nöôùc</a:t>
            </a:r>
            <a:r>
              <a:rPr lang="en-US" sz="2800" b="1" dirty="0">
                <a:solidFill>
                  <a:schemeClr val="accent4">
                    <a:lumMod val="10000"/>
                  </a:schemeClr>
                </a:solidFill>
                <a:latin typeface="VNI-Helve-Condense" pitchFamily="2" charset="0"/>
              </a:rPr>
              <a:t> ta </a:t>
            </a:r>
            <a:r>
              <a:rPr lang="en-US" sz="2800" b="1" dirty="0" err="1">
                <a:solidFill>
                  <a:schemeClr val="accent4">
                    <a:lumMod val="10000"/>
                  </a:schemeClr>
                </a:solidFill>
                <a:latin typeface="VNI-Helve-Condense" pitchFamily="2" charset="0"/>
              </a:rPr>
              <a:t>döôùi</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aùch</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ñoâ</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hoä</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cuûa</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caùc</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trieàu</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ñaïi</a:t>
            </a:r>
            <a:endParaRPr lang="en-US" sz="2800" b="1" dirty="0">
              <a:solidFill>
                <a:schemeClr val="accent4">
                  <a:lumMod val="10000"/>
                </a:schemeClr>
              </a:solidFill>
              <a:latin typeface="VNI-Helve-Condense" pitchFamily="2" charset="0"/>
            </a:endParaRPr>
          </a:p>
          <a:p>
            <a:pPr algn="ctr" eaLnBrk="1" hangingPunct="1">
              <a:spcBef>
                <a:spcPct val="50000"/>
              </a:spcBef>
            </a:pP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phong</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kieán</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phöông</a:t>
            </a:r>
            <a:r>
              <a:rPr lang="en-US" sz="2800" b="1" dirty="0">
                <a:solidFill>
                  <a:schemeClr val="accent4">
                    <a:lumMod val="10000"/>
                  </a:schemeClr>
                </a:solidFill>
                <a:latin typeface="VNI-Helve-Condense" pitchFamily="2" charset="0"/>
              </a:rPr>
              <a:t> </a:t>
            </a:r>
            <a:r>
              <a:rPr lang="en-US" sz="2800" b="1" dirty="0" err="1">
                <a:solidFill>
                  <a:schemeClr val="accent4">
                    <a:lumMod val="10000"/>
                  </a:schemeClr>
                </a:solidFill>
                <a:latin typeface="VNI-Helve-Condense" pitchFamily="2" charset="0"/>
              </a:rPr>
              <a:t>Baéc</a:t>
            </a:r>
            <a:r>
              <a:rPr lang="en-US" sz="2800" b="1" dirty="0">
                <a:solidFill>
                  <a:schemeClr val="accent4">
                    <a:lumMod val="10000"/>
                  </a:schemeClr>
                </a:solidFill>
                <a:latin typeface="VNI-Helve-Condense"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481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wedge">
                                      <p:cBhvr>
                                        <p:cTn id="11" dur="2000"/>
                                        <p:tgtEl>
                                          <p:spTgt spid="34819"/>
                                        </p:tgtEl>
                                      </p:cBhvr>
                                    </p:animEffect>
                                  </p:childTnLst>
                                </p:cTn>
                              </p:par>
                            </p:childTnLst>
                          </p:cTn>
                        </p:par>
                        <p:par>
                          <p:cTn id="12" fill="hold" nodeType="afterGroup">
                            <p:stCondLst>
                              <p:cond delay="2000"/>
                            </p:stCondLst>
                            <p:childTnLst>
                              <p:par>
                                <p:cTn id="13" presetID="30" presetClass="entr" presetSubtype="0" fill="hold" grpId="0" nodeType="afterEffect">
                                  <p:stCondLst>
                                    <p:cond delay="0"/>
                                  </p:stCondLst>
                                  <p:childTnLst>
                                    <p:set>
                                      <p:cBhvr>
                                        <p:cTn id="14" dur="1" fill="hold">
                                          <p:stCondLst>
                                            <p:cond delay="0"/>
                                          </p:stCondLst>
                                        </p:cTn>
                                        <p:tgtEl>
                                          <p:spTgt spid="34820"/>
                                        </p:tgtEl>
                                        <p:attrNameLst>
                                          <p:attrName>style.visibility</p:attrName>
                                        </p:attrNameLst>
                                      </p:cBhvr>
                                      <p:to>
                                        <p:strVal val="visible"/>
                                      </p:to>
                                    </p:set>
                                    <p:animEffect transition="in" filter="fade">
                                      <p:cBhvr>
                                        <p:cTn id="15" dur="1600" decel="100000"/>
                                        <p:tgtEl>
                                          <p:spTgt spid="34820"/>
                                        </p:tgtEl>
                                      </p:cBhvr>
                                    </p:animEffect>
                                    <p:anim calcmode="lin" valueType="num">
                                      <p:cBhvr>
                                        <p:cTn id="16" dur="1600" decel="100000" fill="hold"/>
                                        <p:tgtEl>
                                          <p:spTgt spid="34820"/>
                                        </p:tgtEl>
                                        <p:attrNameLst>
                                          <p:attrName>style.rotation</p:attrName>
                                        </p:attrNameLst>
                                      </p:cBhvr>
                                      <p:tavLst>
                                        <p:tav tm="0">
                                          <p:val>
                                            <p:fltVal val="-90"/>
                                          </p:val>
                                        </p:tav>
                                        <p:tav tm="100000">
                                          <p:val>
                                            <p:fltVal val="0"/>
                                          </p:val>
                                        </p:tav>
                                      </p:tavLst>
                                    </p:anim>
                                    <p:anim calcmode="lin" valueType="num">
                                      <p:cBhvr>
                                        <p:cTn id="17" dur="1600" decel="100000" fill="hold"/>
                                        <p:tgtEl>
                                          <p:spTgt spid="34820"/>
                                        </p:tgtEl>
                                        <p:attrNameLst>
                                          <p:attrName>ppt_x</p:attrName>
                                        </p:attrNameLst>
                                      </p:cBhvr>
                                      <p:tavLst>
                                        <p:tav tm="0">
                                          <p:val>
                                            <p:strVal val="#ppt_x+0.4"/>
                                          </p:val>
                                        </p:tav>
                                        <p:tav tm="100000">
                                          <p:val>
                                            <p:strVal val="#ppt_x-0.05"/>
                                          </p:val>
                                        </p:tav>
                                      </p:tavLst>
                                    </p:anim>
                                    <p:anim calcmode="lin" valueType="num">
                                      <p:cBhvr>
                                        <p:cTn id="18" dur="1600" decel="100000" fill="hold"/>
                                        <p:tgtEl>
                                          <p:spTgt spid="34820"/>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34820"/>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348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Prev" delay="0">
                      <p:tgtEl>
                        <p:sldTgt/>
                      </p:tgtEl>
                    </p:cond>
                    <p:cond evt="onStopAudio" delay="0">
                      <p:tgtEl>
                        <p:sldTgt/>
                      </p:tgtEl>
                    </p:cond>
                  </p:endCondLst>
                </p:cTn>
                <p:tgtEl>
                  <p:spTgt spid="34818"/>
                </p:tgtEl>
              </p:cMediaNode>
            </p:audio>
          </p:childTnLst>
        </p:cTn>
      </p:par>
    </p:tnLst>
    <p:bldLst>
      <p:bldP spid="3482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057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atin typeface="Arial" panose="020B0604020202020204" pitchFamily="34" charset="0"/>
            </a:endParaRPr>
          </a:p>
        </p:txBody>
      </p:sp>
      <p:sp>
        <p:nvSpPr>
          <p:cNvPr id="35843" name="Text Box 3"/>
          <p:cNvSpPr txBox="1">
            <a:spLocks noChangeArrowheads="1"/>
          </p:cNvSpPr>
          <p:nvPr/>
        </p:nvSpPr>
        <p:spPr bwMode="auto">
          <a:xfrm>
            <a:off x="152400" y="0"/>
            <a:ext cx="8610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0000"/>
                </a:solidFill>
                <a:latin typeface="Times New Roman" panose="02020603050405020304" pitchFamily="18" charset="0"/>
              </a:rPr>
              <a:t>Hoạt động 1</a:t>
            </a:r>
            <a:r>
              <a:rPr lang="en-US" sz="4000" b="1" i="1">
                <a:latin typeface="Times New Roman" panose="02020603050405020304" pitchFamily="18" charset="0"/>
              </a:rPr>
              <a:t> </a:t>
            </a:r>
          </a:p>
          <a:p>
            <a:pPr>
              <a:spcBef>
                <a:spcPct val="50000"/>
              </a:spcBef>
            </a:pPr>
            <a:r>
              <a:rPr lang="en-US" sz="4000" b="1" i="1">
                <a:latin typeface="Times New Roman" panose="02020603050405020304" pitchFamily="18" charset="0"/>
              </a:rPr>
              <a:t>Chính sách áp bức bóc lột của các triều đại phong kiến phương Bắc</a:t>
            </a:r>
          </a:p>
        </p:txBody>
      </p:sp>
      <p:sp>
        <p:nvSpPr>
          <p:cNvPr id="35844" name="Text Box 4"/>
          <p:cNvSpPr txBox="1">
            <a:spLocks noChangeArrowheads="1"/>
          </p:cNvSpPr>
          <p:nvPr/>
        </p:nvSpPr>
        <p:spPr bwMode="auto">
          <a:xfrm>
            <a:off x="0" y="2438400"/>
            <a:ext cx="9144000" cy="17399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latin typeface="Arial" panose="020B0604020202020204" pitchFamily="34" charset="0"/>
              </a:rPr>
              <a:t>      Dưới ách thống trị của các triều đại phong kiến phương Bắc, cuộc sống của nhân dân ta cực nhục như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5844"/>
                                        </p:tgtEl>
                                        <p:attrNameLst>
                                          <p:attrName>style.visibility</p:attrName>
                                        </p:attrNameLst>
                                      </p:cBhvr>
                                      <p:to>
                                        <p:strVal val="visible"/>
                                      </p:to>
                                    </p:set>
                                    <p:anim from="(-#ppt_w/2)" to="(#ppt_x)" calcmode="lin" valueType="num">
                                      <p:cBhvr>
                                        <p:cTn id="14" dur="600" fill="hold">
                                          <p:stCondLst>
                                            <p:cond delay="0"/>
                                          </p:stCondLst>
                                        </p:cTn>
                                        <p:tgtEl>
                                          <p:spTgt spid="35844"/>
                                        </p:tgtEl>
                                        <p:attrNameLst>
                                          <p:attrName>ppt_x</p:attrName>
                                        </p:attrNameLst>
                                      </p:cBhvr>
                                    </p:anim>
                                    <p:anim from="0" to="-1.0" calcmode="lin" valueType="num">
                                      <p:cBhvr>
                                        <p:cTn id="15" dur="200" decel="50000" autoRev="1" fill="hold">
                                          <p:stCondLst>
                                            <p:cond delay="600"/>
                                          </p:stCondLst>
                                        </p:cTn>
                                        <p:tgtEl>
                                          <p:spTgt spid="35844"/>
                                        </p:tgtEl>
                                        <p:attrNameLst>
                                          <p:attrName>xshear</p:attrName>
                                        </p:attrNameLst>
                                      </p:cBhvr>
                                    </p:anim>
                                    <p:animScale>
                                      <p:cBhvr>
                                        <p:cTn id="16" dur="200" decel="100000" autoRev="1" fill="hold">
                                          <p:stCondLst>
                                            <p:cond delay="600"/>
                                          </p:stCondLst>
                                        </p:cTn>
                                        <p:tgtEl>
                                          <p:spTgt spid="35844"/>
                                        </p:tgtEl>
                                      </p:cBhvr>
                                      <p:from x="100000" y="100000"/>
                                      <p:to x="80000" y="100000"/>
                                    </p:animScale>
                                    <p:anim by="(#ppt_h/3+#ppt_w*0.1)" calcmode="lin" valueType="num">
                                      <p:cBhvr additive="sum">
                                        <p:cTn id="17" dur="200" decel="100000" autoRev="1" fill="hold">
                                          <p:stCondLst>
                                            <p:cond delay="600"/>
                                          </p:stCondLst>
                                        </p:cTn>
                                        <p:tgtEl>
                                          <p:spTgt spid="3584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7" name="Picture 3" descr="van lang_D"/>
          <p:cNvPicPr>
            <a:picLocks noChangeAspect="1" noChangeArrowheads="1"/>
          </p:cNvPicPr>
          <p:nvPr/>
        </p:nvPicPr>
        <p:blipFill>
          <a:blip r:embed="rId2">
            <a:extLst>
              <a:ext uri="{28A0092B-C50C-407E-A947-70E740481C1C}">
                <a14:useLocalDpi xmlns:a14="http://schemas.microsoft.com/office/drawing/2010/main" val="0"/>
              </a:ext>
            </a:extLst>
          </a:blip>
          <a:srcRect l="815" r="2794" b="17204"/>
          <a:stretch>
            <a:fillRect/>
          </a:stretch>
        </p:blipFill>
        <p:spPr bwMode="auto">
          <a:xfrm>
            <a:off x="990600" y="1800225"/>
            <a:ext cx="7162800" cy="505777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Text Box 4"/>
          <p:cNvSpPr txBox="1">
            <a:spLocks noChangeArrowheads="1"/>
          </p:cNvSpPr>
          <p:nvPr/>
        </p:nvSpPr>
        <p:spPr bwMode="auto">
          <a:xfrm>
            <a:off x="381000" y="304800"/>
            <a:ext cx="8458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Sau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Triệu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Đà</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thôn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tính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Âu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179 TCN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triều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kiến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nối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nhau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nước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edge">
                                      <p:cBhvr>
                                        <p:cTn id="7" dur="2000"/>
                                        <p:tgtEl>
                                          <p:spTgt spid="3686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6868"/>
                                        </p:tgtEl>
                                        <p:attrNameLst>
                                          <p:attrName>style.visibility</p:attrName>
                                        </p:attrNameLst>
                                      </p:cBhvr>
                                      <p:to>
                                        <p:strVal val="visible"/>
                                      </p:to>
                                    </p:set>
                                    <p:anim calcmode="discrete" valueType="clr">
                                      <p:cBhvr override="childStyle">
                                        <p:cTn id="11"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6868"/>
                                        </p:tgtEl>
                                        <p:attrNameLst>
                                          <p:attrName>fillcolor</p:attrName>
                                        </p:attrNameLst>
                                      </p:cBhvr>
                                      <p:tavLst>
                                        <p:tav tm="0">
                                          <p:val>
                                            <p:clrVal>
                                              <a:schemeClr val="accent2"/>
                                            </p:clrVal>
                                          </p:val>
                                        </p:tav>
                                        <p:tav tm="50000">
                                          <p:val>
                                            <p:clrVal>
                                              <a:schemeClr val="hlink"/>
                                            </p:clrVal>
                                          </p:val>
                                        </p:tav>
                                      </p:tavLst>
                                    </p:anim>
                                    <p:set>
                                      <p:cBhvr>
                                        <p:cTn id="13"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1" name="Picture 3" descr="van lang_E"/>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t="15555"/>
          <a:stretch>
            <a:fillRect/>
          </a:stretch>
        </p:blipFill>
        <p:spPr bwMode="auto">
          <a:xfrm>
            <a:off x="1524000" y="1425575"/>
            <a:ext cx="6324600" cy="543242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4"/>
          <p:cNvSpPr txBox="1">
            <a:spLocks noChangeArrowheads="1"/>
          </p:cNvSpPr>
          <p:nvPr/>
        </p:nvSpPr>
        <p:spPr bwMode="auto">
          <a:xfrm>
            <a:off x="381000" y="4572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Arial Unicode MS" panose="020B0604020202020204" pitchFamily="34" charset="-128"/>
              </a:rPr>
              <a:t>      </a:t>
            </a:r>
            <a:r>
              <a:rPr lang="en-US" sz="2800" b="1" dirty="0" err="1">
                <a:solidFill>
                  <a:schemeClr val="accent4">
                    <a:lumMod val="10000"/>
                  </a:schemeClr>
                </a:solidFill>
                <a:latin typeface="Arial Unicode MS" panose="020B0604020202020204" pitchFamily="34" charset="-128"/>
              </a:rPr>
              <a:t>N</a:t>
            </a:r>
            <a:r>
              <a:rPr lang="en-US" sz="2800" b="1" dirty="0" err="1">
                <a:solidFill>
                  <a:schemeClr val="accent4">
                    <a:lumMod val="10000"/>
                  </a:schemeClr>
                </a:solidFill>
                <a:latin typeface="Arial" panose="020B0604020202020204" pitchFamily="34" charset="0"/>
              </a:rPr>
              <a:t>ước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Âu</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Lạc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bị</a:t>
            </a:r>
            <a:r>
              <a:rPr lang="en-US" sz="2800" b="1" dirty="0">
                <a:solidFill>
                  <a:schemeClr val="accent4">
                    <a:lumMod val="10000"/>
                  </a:schemeClr>
                </a:solidFill>
                <a:latin typeface="Arial" panose="020B0604020202020204" pitchFamily="34" charset="0"/>
              </a:rPr>
              <a:t> chia </a:t>
            </a:r>
            <a:r>
              <a:rPr lang="en-US" sz="2800" b="1" dirty="0" err="1">
                <a:solidFill>
                  <a:schemeClr val="accent4">
                    <a:lumMod val="10000"/>
                  </a:schemeClr>
                </a:solidFill>
                <a:latin typeface="Arial" panose="020B0604020202020204" pitchFamily="34" charset="0"/>
              </a:rPr>
              <a:t>thành</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quận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huyện</a:t>
            </a:r>
            <a:r>
              <a:rPr lang="en-US" sz="2800" b="1" dirty="0">
                <a:solidFill>
                  <a:schemeClr val="accent4">
                    <a:lumMod val="10000"/>
                  </a:schemeClr>
                </a:solidFill>
                <a:latin typeface="Arial" panose="020B0604020202020204" pitchFamily="34" charset="0"/>
              </a:rPr>
              <a:t> do </a:t>
            </a:r>
            <a:r>
              <a:rPr lang="en-US" sz="2800" b="1" dirty="0" err="1">
                <a:solidFill>
                  <a:schemeClr val="accent4">
                    <a:lumMod val="10000"/>
                  </a:schemeClr>
                </a:solidFill>
                <a:latin typeface="Arial" panose="020B0604020202020204" pitchFamily="34" charset="0"/>
              </a:rPr>
              <a:t>chính</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quyền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người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Hán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cai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quản</a:t>
            </a:r>
            <a:r>
              <a:rPr lang="en-US" sz="2800" b="1" dirty="0">
                <a:solidFill>
                  <a:schemeClr val="accent4">
                    <a:lumMod val="10000"/>
                  </a:schemeClr>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edge">
                                      <p:cBhvr>
                                        <p:cTn id="7" dur="2000"/>
                                        <p:tgtEl>
                                          <p:spTgt spid="37891"/>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7892"/>
                                        </p:tgtEl>
                                        <p:attrNameLst>
                                          <p:attrName>style.visibility</p:attrName>
                                        </p:attrNameLst>
                                      </p:cBhvr>
                                      <p:to>
                                        <p:strVal val="visible"/>
                                      </p:to>
                                    </p:set>
                                    <p:anim calcmode="discrete" valueType="clr">
                                      <p:cBhvr override="childStyle">
                                        <p:cTn id="11" dur="80"/>
                                        <p:tgtEl>
                                          <p:spTgt spid="3789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7892"/>
                                        </p:tgtEl>
                                        <p:attrNameLst>
                                          <p:attrName>fillcolor</p:attrName>
                                        </p:attrNameLst>
                                      </p:cBhvr>
                                      <p:tavLst>
                                        <p:tav tm="0">
                                          <p:val>
                                            <p:clrVal>
                                              <a:schemeClr val="accent2"/>
                                            </p:clrVal>
                                          </p:val>
                                        </p:tav>
                                        <p:tav tm="50000">
                                          <p:val>
                                            <p:clrVal>
                                              <a:schemeClr val="hlink"/>
                                            </p:clrVal>
                                          </p:val>
                                        </p:tav>
                                      </p:tavLst>
                                    </p:anim>
                                    <p:set>
                                      <p:cBhvr>
                                        <p:cTn id="13" dur="80"/>
                                        <p:tgtEl>
                                          <p:spTgt spid="378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5" name="Picture 3" descr="van lang_10"/>
          <p:cNvPicPr>
            <a:picLocks noChangeAspect="1" noChangeArrowheads="1"/>
          </p:cNvPicPr>
          <p:nvPr/>
        </p:nvPicPr>
        <p:blipFill>
          <a:blip r:embed="rId2">
            <a:extLst>
              <a:ext uri="{28A0092B-C50C-407E-A947-70E740481C1C}">
                <a14:useLocalDpi xmlns:a14="http://schemas.microsoft.com/office/drawing/2010/main" val="0"/>
              </a:ext>
            </a:extLst>
          </a:blip>
          <a:srcRect r="27655"/>
          <a:stretch>
            <a:fillRect/>
          </a:stretch>
        </p:blipFill>
        <p:spPr bwMode="auto">
          <a:xfrm>
            <a:off x="1828800" y="1684338"/>
            <a:ext cx="5029200" cy="5173662"/>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Text Box 4"/>
          <p:cNvSpPr txBox="1">
            <a:spLocks noChangeArrowheads="1"/>
          </p:cNvSpPr>
          <p:nvPr/>
        </p:nvSpPr>
        <p:spPr bwMode="auto">
          <a:xfrm>
            <a:off x="0" y="22860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Chúng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đưa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sang ở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lẫn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với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theo</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học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chữ</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theo</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luật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pháp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edge">
                                      <p:cBhvr>
                                        <p:cTn id="7" dur="2000"/>
                                        <p:tgtEl>
                                          <p:spTgt spid="38915"/>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8916"/>
                                        </p:tgtEl>
                                        <p:attrNameLst>
                                          <p:attrName>style.visibility</p:attrName>
                                        </p:attrNameLst>
                                      </p:cBhvr>
                                      <p:to>
                                        <p:strVal val="visible"/>
                                      </p:to>
                                    </p:set>
                                    <p:anim calcmode="discrete" valueType="clr">
                                      <p:cBhvr override="childStyle">
                                        <p:cTn id="11" dur="80"/>
                                        <p:tgtEl>
                                          <p:spTgt spid="3891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8916"/>
                                        </p:tgtEl>
                                        <p:attrNameLst>
                                          <p:attrName>fillcolor</p:attrName>
                                        </p:attrNameLst>
                                      </p:cBhvr>
                                      <p:tavLst>
                                        <p:tav tm="0">
                                          <p:val>
                                            <p:clrVal>
                                              <a:schemeClr val="accent2"/>
                                            </p:clrVal>
                                          </p:val>
                                        </p:tav>
                                        <p:tav tm="50000">
                                          <p:val>
                                            <p:clrVal>
                                              <a:schemeClr val="hlink"/>
                                            </p:clrVal>
                                          </p:val>
                                        </p:tav>
                                      </p:tavLst>
                                    </p:anim>
                                    <p:set>
                                      <p:cBhvr>
                                        <p:cTn id="13" dur="80"/>
                                        <p:tgtEl>
                                          <p:spTgt spid="389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9" name="Picture 3" descr="van lang_F"/>
          <p:cNvPicPr>
            <a:picLocks noChangeAspect="1" noChangeArrowheads="1"/>
          </p:cNvPicPr>
          <p:nvPr/>
        </p:nvPicPr>
        <p:blipFill>
          <a:blip r:embed="rId2">
            <a:extLst>
              <a:ext uri="{28A0092B-C50C-407E-A947-70E740481C1C}">
                <a14:useLocalDpi xmlns:a14="http://schemas.microsoft.com/office/drawing/2010/main" val="0"/>
              </a:ext>
            </a:extLst>
          </a:blip>
          <a:srcRect l="6084" t="2530" b="20316"/>
          <a:stretch>
            <a:fillRect/>
          </a:stretch>
        </p:blipFill>
        <p:spPr bwMode="auto">
          <a:xfrm>
            <a:off x="1676400" y="2209800"/>
            <a:ext cx="5881688" cy="46482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 Box 4"/>
          <p:cNvSpPr txBox="1">
            <a:spLocks noChangeArrowheads="1"/>
          </p:cNvSpPr>
          <p:nvPr/>
        </p:nvSpPr>
        <p:spPr bwMode="auto">
          <a:xfrm>
            <a:off x="381000" y="228600"/>
            <a:ext cx="838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Bọn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quan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lên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rừng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săn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voi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tê</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chim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quý</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đẵn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gỗ</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trầm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xuống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biển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mò</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ngọc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trai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mồi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khai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san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để</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nạp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chúng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edge">
                                      <p:cBhvr>
                                        <p:cTn id="7" dur="2000"/>
                                        <p:tgtEl>
                                          <p:spTgt spid="39939"/>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9940"/>
                                        </p:tgtEl>
                                        <p:attrNameLst>
                                          <p:attrName>style.visibility</p:attrName>
                                        </p:attrNameLst>
                                      </p:cBhvr>
                                      <p:to>
                                        <p:strVal val="visible"/>
                                      </p:to>
                                    </p:set>
                                    <p:anim calcmode="discrete" valueType="clr">
                                      <p:cBhvr override="childStyle">
                                        <p:cTn id="11" dur="80"/>
                                        <p:tgtEl>
                                          <p:spTgt spid="3994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9940"/>
                                        </p:tgtEl>
                                        <p:attrNameLst>
                                          <p:attrName>fillcolor</p:attrName>
                                        </p:attrNameLst>
                                      </p:cBhvr>
                                      <p:tavLst>
                                        <p:tav tm="0">
                                          <p:val>
                                            <p:clrVal>
                                              <a:schemeClr val="accent2"/>
                                            </p:clrVal>
                                          </p:val>
                                        </p:tav>
                                        <p:tav tm="50000">
                                          <p:val>
                                            <p:clrVal>
                                              <a:schemeClr val="hlink"/>
                                            </p:clrVal>
                                          </p:val>
                                        </p:tav>
                                      </p:tavLst>
                                    </p:anim>
                                    <p:set>
                                      <p:cBhvr>
                                        <p:cTn id="13" dur="80"/>
                                        <p:tgtEl>
                                          <p:spTgt spid="399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0"/>
            <a:ext cx="82296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endParaRPr lang="en-US" sz="5400" b="1" dirty="0">
              <a:solidFill>
                <a:srgbClr val="FF0000"/>
              </a:solidFill>
              <a:latin typeface="Times New Roman" panose="02020603050405020304" pitchFamily="18" charset="0"/>
            </a:endParaRPr>
          </a:p>
          <a:p>
            <a:pPr algn="ctr" eaLnBrk="1" hangingPunct="1">
              <a:spcBef>
                <a:spcPct val="50000"/>
              </a:spcBef>
            </a:pPr>
            <a:r>
              <a:rPr lang="en-US" sz="3200" b="1" dirty="0" err="1" smtClean="0">
                <a:solidFill>
                  <a:srgbClr val="FF0000"/>
                </a:solidFill>
                <a:latin typeface="Times New Roman" panose="02020603050405020304" pitchFamily="18" charset="0"/>
              </a:rPr>
              <a:t>Lịch</a:t>
            </a:r>
            <a:r>
              <a:rPr lang="en-US" sz="3200" b="1" dirty="0" smtClean="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sử</a:t>
            </a:r>
            <a:endParaRPr lang="en-US" sz="3200" b="1" dirty="0" smtClean="0">
              <a:solidFill>
                <a:srgbClr val="FF0000"/>
              </a:solidFill>
              <a:latin typeface="Times New Roman" panose="02020603050405020304" pitchFamily="18" charset="0"/>
            </a:endParaRPr>
          </a:p>
          <a:p>
            <a:pPr algn="ctr" eaLnBrk="1" hangingPunct="1">
              <a:spcBef>
                <a:spcPct val="50000"/>
              </a:spcBef>
            </a:pPr>
            <a:r>
              <a:rPr lang="en-US" sz="3200" b="1" i="1" dirty="0" err="1" smtClean="0">
                <a:solidFill>
                  <a:srgbClr val="FF0000"/>
                </a:solidFill>
                <a:latin typeface="Times New Roman" panose="02020603050405020304" pitchFamily="18" charset="0"/>
              </a:rPr>
              <a:t>Nước</a:t>
            </a:r>
            <a:r>
              <a:rPr lang="en-US" sz="3200" b="1" i="1" dirty="0" smtClean="0">
                <a:solidFill>
                  <a:srgbClr val="FF0000"/>
                </a:solidFill>
                <a:latin typeface="Times New Roman" panose="02020603050405020304" pitchFamily="18" charset="0"/>
              </a:rPr>
              <a:t> </a:t>
            </a:r>
            <a:r>
              <a:rPr lang="en-US" sz="3200" b="1" i="1" dirty="0">
                <a:solidFill>
                  <a:srgbClr val="FF0000"/>
                </a:solidFill>
                <a:latin typeface="Times New Roman" panose="02020603050405020304" pitchFamily="18" charset="0"/>
              </a:rPr>
              <a:t>ta </a:t>
            </a:r>
            <a:r>
              <a:rPr lang="en-US" sz="3200" b="1" i="1" dirty="0" err="1">
                <a:solidFill>
                  <a:srgbClr val="FF0000"/>
                </a:solidFill>
                <a:latin typeface="Times New Roman" panose="02020603050405020304" pitchFamily="18" charset="0"/>
              </a:rPr>
              <a:t>dưới</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ách</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đô</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hộ</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của</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các</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triều</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đại</a:t>
            </a:r>
            <a:r>
              <a:rPr lang="en-US" sz="3200" b="1" i="1" dirty="0">
                <a:solidFill>
                  <a:srgbClr val="FF0000"/>
                </a:solidFill>
                <a:latin typeface="Times New Roman" panose="02020603050405020304" pitchFamily="18" charset="0"/>
              </a:rPr>
              <a:t> </a:t>
            </a:r>
            <a:r>
              <a:rPr lang="en-US" sz="3200" b="1" i="1" dirty="0" err="1" smtClean="0">
                <a:solidFill>
                  <a:srgbClr val="FF0000"/>
                </a:solidFill>
                <a:latin typeface="Times New Roman" panose="02020603050405020304" pitchFamily="18" charset="0"/>
              </a:rPr>
              <a:t>phong</a:t>
            </a:r>
            <a:r>
              <a:rPr lang="en-US" sz="3200" b="1" i="1" dirty="0" smtClean="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kiến</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phương</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Bắc</a:t>
            </a:r>
            <a:endParaRPr lang="en-US" sz="3200" b="1" i="1" dirty="0">
              <a:solidFill>
                <a:srgbClr val="FF0000"/>
              </a:solidFill>
              <a:latin typeface="Times New Roman" panose="02020603050405020304" pitchFamily="18" charset="0"/>
            </a:endParaRPr>
          </a:p>
          <a:p>
            <a:pPr algn="ctr" eaLnBrk="1" hangingPunct="1">
              <a:spcBef>
                <a:spcPct val="50000"/>
              </a:spcBef>
            </a:pPr>
            <a:r>
              <a:rPr lang="en-US" sz="3200" b="1" i="1" dirty="0">
                <a:solidFill>
                  <a:srgbClr val="FF0000"/>
                </a:solidFill>
                <a:latin typeface="Times New Roman" panose="02020603050405020304" pitchFamily="18" charset="0"/>
              </a:rPr>
              <a:t> </a:t>
            </a:r>
          </a:p>
        </p:txBody>
      </p:sp>
      <p:sp>
        <p:nvSpPr>
          <p:cNvPr id="9219" name="Text Box 3"/>
          <p:cNvSpPr txBox="1">
            <a:spLocks noChangeArrowheads="1"/>
          </p:cNvSpPr>
          <p:nvPr/>
        </p:nvSpPr>
        <p:spPr bwMode="auto">
          <a:xfrm>
            <a:off x="304800" y="7620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atin typeface="Arial" panose="020B0604020202020204" pitchFamily="34" charset="0"/>
            </a:endParaRPr>
          </a:p>
        </p:txBody>
      </p:sp>
      <p:sp>
        <p:nvSpPr>
          <p:cNvPr id="2" name="Rectangle 1"/>
          <p:cNvSpPr/>
          <p:nvPr/>
        </p:nvSpPr>
        <p:spPr bwMode="auto">
          <a:xfrm>
            <a:off x="1905000" y="259556"/>
            <a:ext cx="7086600" cy="685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Thứ</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400" b="1"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hai</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400" b="1"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ngày</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01 </a:t>
            </a:r>
            <a:r>
              <a:rPr kumimoji="0" lang="en-US" sz="2400" b="1"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tháng</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11 </a:t>
            </a:r>
            <a:r>
              <a:rPr kumimoji="0" lang="en-US" sz="2400" b="1" i="0" u="none" strike="noStrike" cap="none" normalizeH="0" dirty="0" err="1" smtClean="0">
                <a:ln>
                  <a:noFill/>
                </a:ln>
                <a:solidFill>
                  <a:schemeClr val="bg1"/>
                </a:solidFill>
                <a:effectLst/>
                <a:latin typeface="Times New Roman" panose="02020603050405020304" pitchFamily="18" charset="0"/>
                <a:cs typeface="Times New Roman" panose="02020603050405020304" pitchFamily="18" charset="0"/>
              </a:rPr>
              <a:t>năm</a:t>
            </a:r>
            <a:r>
              <a:rPr kumimoji="0" lang="en-US" sz="2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2022</a:t>
            </a:r>
            <a:endParaRPr kumimoji="0" lang="en-US" sz="24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3505200" y="767862"/>
            <a:ext cx="2209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dissolve">
                                      <p:cBhvr>
                                        <p:cTn id="7" dur="500"/>
                                        <p:tgtEl>
                                          <p:spTgt spid="921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18">
                                            <p:txEl>
                                              <p:pRg st="2" end="2"/>
                                            </p:txEl>
                                          </p:spTgt>
                                        </p:tgtEl>
                                        <p:attrNameLst>
                                          <p:attrName>style.visibility</p:attrName>
                                        </p:attrNameLst>
                                      </p:cBhvr>
                                      <p:to>
                                        <p:strVal val="visible"/>
                                      </p:to>
                                    </p:set>
                                    <p:animEffect transition="in" filter="dissolve">
                                      <p:cBhvr>
                                        <p:cTn id="10"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3" name="Picture 3" descr="van lang_11"/>
          <p:cNvPicPr>
            <a:picLocks noChangeAspect="1" noChangeArrowheads="1"/>
          </p:cNvPicPr>
          <p:nvPr/>
        </p:nvPicPr>
        <p:blipFill>
          <a:blip r:embed="rId2">
            <a:extLst>
              <a:ext uri="{28A0092B-C50C-407E-A947-70E740481C1C}">
                <a14:useLocalDpi xmlns:a14="http://schemas.microsoft.com/office/drawing/2010/main" val="0"/>
              </a:ext>
            </a:extLst>
          </a:blip>
          <a:srcRect l="14999" b="23825"/>
          <a:stretch>
            <a:fillRect/>
          </a:stretch>
        </p:blipFill>
        <p:spPr bwMode="auto">
          <a:xfrm>
            <a:off x="1676400" y="2228850"/>
            <a:ext cx="5791200" cy="462915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 Box 4"/>
          <p:cNvSpPr txBox="1">
            <a:spLocks noChangeArrowheads="1"/>
          </p:cNvSpPr>
          <p:nvPr/>
        </p:nvSpPr>
        <p:spPr bwMode="auto">
          <a:xfrm>
            <a:off x="228600" y="0"/>
            <a:ext cx="8686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chịu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khuất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vẫn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gìn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giữ</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vốn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có</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như</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ăn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trầu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nhuộm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răng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mở</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lễ</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mùa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xuân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với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cuộc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đua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đánh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vật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điệu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edge">
                                      <p:cBhvr>
                                        <p:cTn id="7" dur="2000"/>
                                        <p:tgtEl>
                                          <p:spTgt spid="40963"/>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24199"/>
                                  </p:iterate>
                                  <p:childTnLst>
                                    <p:set>
                                      <p:cBhvr>
                                        <p:cTn id="10" dur="1" fill="hold">
                                          <p:stCondLst>
                                            <p:cond delay="0"/>
                                          </p:stCondLst>
                                        </p:cTn>
                                        <p:tgtEl>
                                          <p:spTgt spid="40964"/>
                                        </p:tgtEl>
                                        <p:attrNameLst>
                                          <p:attrName>style.visibility</p:attrName>
                                        </p:attrNameLst>
                                      </p:cBhvr>
                                      <p:to>
                                        <p:strVal val="visible"/>
                                      </p:to>
                                    </p:set>
                                    <p:anim calcmode="discrete" valueType="clr">
                                      <p:cBhvr override="childStyle">
                                        <p:cTn id="11" dur="80"/>
                                        <p:tgtEl>
                                          <p:spTgt spid="4096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0964"/>
                                        </p:tgtEl>
                                        <p:attrNameLst>
                                          <p:attrName>fillcolor</p:attrName>
                                        </p:attrNameLst>
                                      </p:cBhvr>
                                      <p:tavLst>
                                        <p:tav tm="0">
                                          <p:val>
                                            <p:clrVal>
                                              <a:schemeClr val="accent2"/>
                                            </p:clrVal>
                                          </p:val>
                                        </p:tav>
                                        <p:tav tm="50000">
                                          <p:val>
                                            <p:clrVal>
                                              <a:schemeClr val="hlink"/>
                                            </p:clrVal>
                                          </p:val>
                                        </p:tav>
                                      </p:tavLst>
                                    </p:anim>
                                    <p:set>
                                      <p:cBhvr>
                                        <p:cTn id="13" dur="80"/>
                                        <p:tgtEl>
                                          <p:spTgt spid="409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7" name="Picture 3" descr="van lang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964113" cy="50292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4"/>
          <p:cNvSpPr txBox="1">
            <a:spLocks noChangeArrowheads="1"/>
          </p:cNvSpPr>
          <p:nvPr/>
        </p:nvSpPr>
        <p:spPr bwMode="auto">
          <a:xfrm>
            <a:off x="381000" y="22860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cũng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biết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nghề</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giấy</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thuỷ</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tinh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đồ</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trang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sức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bằng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vàng,bạc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v.v</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edge">
                                      <p:cBhvr>
                                        <p:cTn id="7" dur="2000"/>
                                        <p:tgtEl>
                                          <p:spTgt spid="4198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1988"/>
                                        </p:tgtEl>
                                        <p:attrNameLst>
                                          <p:attrName>style.visibility</p:attrName>
                                        </p:attrNameLst>
                                      </p:cBhvr>
                                      <p:to>
                                        <p:strVal val="visible"/>
                                      </p:to>
                                    </p:set>
                                    <p:anim calcmode="discrete" valueType="clr">
                                      <p:cBhvr override="childStyle">
                                        <p:cTn id="11" dur="80"/>
                                        <p:tgtEl>
                                          <p:spTgt spid="4198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1988"/>
                                        </p:tgtEl>
                                        <p:attrNameLst>
                                          <p:attrName>fillcolor</p:attrName>
                                        </p:attrNameLst>
                                      </p:cBhvr>
                                      <p:tavLst>
                                        <p:tav tm="0">
                                          <p:val>
                                            <p:clrVal>
                                              <a:schemeClr val="accent2"/>
                                            </p:clrVal>
                                          </p:val>
                                        </p:tav>
                                        <p:tav tm="50000">
                                          <p:val>
                                            <p:clrVal>
                                              <a:schemeClr val="hlink"/>
                                            </p:clrVal>
                                          </p:val>
                                        </p:tav>
                                      </p:tavLst>
                                    </p:anim>
                                    <p:set>
                                      <p:cBhvr>
                                        <p:cTn id="13" dur="80"/>
                                        <p:tgtEl>
                                          <p:spTgt spid="419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Picture 3" descr="van lang_13"/>
          <p:cNvPicPr>
            <a:picLocks noChangeAspect="1" noChangeArrowheads="1"/>
          </p:cNvPicPr>
          <p:nvPr/>
        </p:nvPicPr>
        <p:blipFill>
          <a:blip r:embed="rId2">
            <a:extLst>
              <a:ext uri="{28A0092B-C50C-407E-A947-70E740481C1C}">
                <a14:useLocalDpi xmlns:a14="http://schemas.microsoft.com/office/drawing/2010/main" val="0"/>
              </a:ext>
            </a:extLst>
          </a:blip>
          <a:srcRect r="2480" b="1538"/>
          <a:stretch>
            <a:fillRect/>
          </a:stretch>
        </p:blipFill>
        <p:spPr bwMode="auto">
          <a:xfrm>
            <a:off x="2133600" y="1828800"/>
            <a:ext cx="4749800" cy="5029200"/>
          </a:xfrm>
          <a:prstGeom prst="rect">
            <a:avLst/>
          </a:prstGeom>
          <a:noFill/>
          <a:ln w="762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p:cNvSpPr txBox="1">
            <a:spLocks noChangeArrowheads="1"/>
          </p:cNvSpPr>
          <p:nvPr/>
        </p:nvSpPr>
        <p:spPr bwMode="auto">
          <a:xfrm>
            <a:off x="381000" y="22860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Không</a:t>
            </a:r>
            <a:r>
              <a:rPr lang="en-US" sz="2800" b="1" dirty="0">
                <a:solidFill>
                  <a:schemeClr val="accent4">
                    <a:lumMod val="10000"/>
                  </a:schemeClr>
                </a:solidFill>
                <a:latin typeface="Arial" panose="020B0604020202020204" pitchFamily="34" charset="0"/>
              </a:rPr>
              <a:t>  cam </a:t>
            </a:r>
            <a:r>
              <a:rPr lang="en-US" sz="2800" b="1" dirty="0" err="1">
                <a:solidFill>
                  <a:schemeClr val="accent4">
                    <a:lumMod val="10000"/>
                  </a:schemeClr>
                </a:solidFill>
                <a:latin typeface="Arial" panose="020B0604020202020204" pitchFamily="34" charset="0"/>
              </a:rPr>
              <a:t>chịu</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sự</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áp</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bức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bóc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lột</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của</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bọn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thống</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trị</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nhân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dân</a:t>
            </a:r>
            <a:r>
              <a:rPr lang="en-US" sz="2800" b="1" dirty="0">
                <a:solidFill>
                  <a:schemeClr val="accent4">
                    <a:lumMod val="10000"/>
                  </a:schemeClr>
                </a:solidFill>
                <a:latin typeface="Arial" panose="020B0604020202020204" pitchFamily="34" charset="0"/>
              </a:rPr>
              <a:t> ta </a:t>
            </a:r>
            <a:r>
              <a:rPr lang="en-US" sz="2800" b="1" dirty="0" err="1">
                <a:solidFill>
                  <a:schemeClr val="accent4">
                    <a:lumMod val="10000"/>
                  </a:schemeClr>
                </a:solidFill>
                <a:latin typeface="Arial" panose="020B0604020202020204" pitchFamily="34" charset="0"/>
              </a:rPr>
              <a:t>liên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tục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nổi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dậy</a:t>
            </a:r>
            <a:r>
              <a:rPr lang="en-US" sz="2800" b="1" dirty="0">
                <a:solidFill>
                  <a:schemeClr val="accent4">
                    <a:lumMod val="10000"/>
                  </a:schemeClr>
                </a:solidFill>
                <a:latin typeface="Arial" panose="020B0604020202020204" pitchFamily="34" charset="0"/>
              </a:rPr>
              <a:t> , </a:t>
            </a:r>
            <a:r>
              <a:rPr lang="en-US" sz="2800" b="1" dirty="0" err="1">
                <a:solidFill>
                  <a:schemeClr val="accent4">
                    <a:lumMod val="10000"/>
                  </a:schemeClr>
                </a:solidFill>
                <a:latin typeface="Arial" panose="020B0604020202020204" pitchFamily="34" charset="0"/>
              </a:rPr>
              <a:t>đánh</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đuổi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quân</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đô</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hộ</a:t>
            </a:r>
            <a:r>
              <a:rPr lang="en-US" sz="2800" b="1" dirty="0">
                <a:solidFill>
                  <a:schemeClr val="accent4">
                    <a:lumMod val="10000"/>
                  </a:schemeClr>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edge">
                                      <p:cBhvr>
                                        <p:cTn id="7" dur="2000"/>
                                        <p:tgtEl>
                                          <p:spTgt spid="45059"/>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5060"/>
                                        </p:tgtEl>
                                        <p:attrNameLst>
                                          <p:attrName>style.visibility</p:attrName>
                                        </p:attrNameLst>
                                      </p:cBhvr>
                                      <p:to>
                                        <p:strVal val="visible"/>
                                      </p:to>
                                    </p:set>
                                    <p:anim calcmode="discrete" valueType="clr">
                                      <p:cBhvr override="childStyle">
                                        <p:cTn id="11" dur="80"/>
                                        <p:tgtEl>
                                          <p:spTgt spid="4506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5060"/>
                                        </p:tgtEl>
                                        <p:attrNameLst>
                                          <p:attrName>fillcolor</p:attrName>
                                        </p:attrNameLst>
                                      </p:cBhvr>
                                      <p:tavLst>
                                        <p:tav tm="0">
                                          <p:val>
                                            <p:clrVal>
                                              <a:schemeClr val="accent2"/>
                                            </p:clrVal>
                                          </p:val>
                                        </p:tav>
                                        <p:tav tm="50000">
                                          <p:val>
                                            <p:clrVal>
                                              <a:schemeClr val="hlink"/>
                                            </p:clrVal>
                                          </p:val>
                                        </p:tav>
                                      </p:tavLst>
                                    </p:anim>
                                    <p:set>
                                      <p:cBhvr>
                                        <p:cTn id="13" dur="80"/>
                                        <p:tgtEl>
                                          <p:spTgt spid="45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3" name="Picture 3" descr="van lang_14"/>
          <p:cNvPicPr>
            <a:picLocks noChangeAspect="1" noChangeArrowheads="1"/>
          </p:cNvPicPr>
          <p:nvPr/>
        </p:nvPicPr>
        <p:blipFill>
          <a:blip r:embed="rId2">
            <a:extLst>
              <a:ext uri="{28A0092B-C50C-407E-A947-70E740481C1C}">
                <a14:useLocalDpi xmlns:a14="http://schemas.microsoft.com/office/drawing/2010/main" val="0"/>
              </a:ext>
            </a:extLst>
          </a:blip>
          <a:srcRect l="3334" t="17778"/>
          <a:stretch>
            <a:fillRect/>
          </a:stretch>
        </p:blipFill>
        <p:spPr bwMode="auto">
          <a:xfrm>
            <a:off x="1371600" y="1336675"/>
            <a:ext cx="6629400" cy="552132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Text Box 4"/>
          <p:cNvSpPr txBox="1">
            <a:spLocks noChangeArrowheads="1"/>
          </p:cNvSpPr>
          <p:nvPr/>
        </p:nvSpPr>
        <p:spPr bwMode="auto">
          <a:xfrm>
            <a:off x="381000" y="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Mở</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đầu</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là</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cuộc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khởi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nghĩa</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Hai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Bà</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Trưng</a:t>
            </a:r>
            <a:r>
              <a:rPr lang="en-US" sz="2800" b="1" dirty="0">
                <a:solidFill>
                  <a:schemeClr val="accent4">
                    <a:lumMod val="10000"/>
                  </a:schemeClr>
                </a:solidFill>
                <a:latin typeface="Arial" panose="020B0604020202020204" pitchFamily="34" charset="0"/>
              </a:rPr>
              <a:t> ( </a:t>
            </a:r>
            <a:r>
              <a:rPr lang="en-US" sz="2800" b="1" dirty="0" err="1">
                <a:solidFill>
                  <a:schemeClr val="accent4">
                    <a:lumMod val="10000"/>
                  </a:schemeClr>
                </a:solidFill>
                <a:latin typeface="Arial" panose="020B0604020202020204" pitchFamily="34" charset="0"/>
              </a:rPr>
              <a:t>năm</a:t>
            </a:r>
            <a:r>
              <a:rPr lang="en-US" sz="2800" b="1" dirty="0">
                <a:solidFill>
                  <a:schemeClr val="accent4">
                    <a:lumMod val="10000"/>
                  </a:schemeClr>
                </a:solidFill>
                <a:latin typeface="Arial" panose="020B0604020202020204" pitchFamily="34" charset="0"/>
              </a:rPr>
              <a:t> 40), </a:t>
            </a:r>
            <a:r>
              <a:rPr lang="en-US" sz="2800" b="1" dirty="0" err="1">
                <a:solidFill>
                  <a:schemeClr val="accent4">
                    <a:lumMod val="10000"/>
                  </a:schemeClr>
                </a:solidFill>
                <a:latin typeface="Arial" panose="020B0604020202020204" pitchFamily="34" charset="0"/>
              </a:rPr>
              <a:t>tiếp</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theo</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là</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các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cuộc</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khởi</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nghĩa</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của</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Bà</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Triệu</a:t>
            </a:r>
            <a:r>
              <a:rPr lang="en-US" sz="2800" b="1" dirty="0">
                <a:solidFill>
                  <a:schemeClr val="accent4">
                    <a:lumMod val="10000"/>
                  </a:schemeClr>
                </a:solidFill>
                <a:latin typeface="Arial" panose="020B0604020202020204" pitchFamily="34" charset="0"/>
              </a:rPr>
              <a:t> ( </a:t>
            </a:r>
            <a:r>
              <a:rPr lang="en-US" sz="2800" b="1" dirty="0" err="1">
                <a:solidFill>
                  <a:schemeClr val="accent4">
                    <a:lumMod val="10000"/>
                  </a:schemeClr>
                </a:solidFill>
                <a:latin typeface="Arial" panose="020B0604020202020204" pitchFamily="34" charset="0"/>
              </a:rPr>
              <a:t>năm</a:t>
            </a:r>
            <a:r>
              <a:rPr lang="en-US" sz="2800" b="1" dirty="0">
                <a:solidFill>
                  <a:schemeClr val="accent4">
                    <a:lumMod val="10000"/>
                  </a:schemeClr>
                </a:solidFill>
                <a:latin typeface="Arial" panose="020B0604020202020204" pitchFamily="34" charset="0"/>
              </a:rPr>
              <a:t> 248) , </a:t>
            </a:r>
            <a:r>
              <a:rPr lang="en-US" sz="2800" b="1" dirty="0" err="1">
                <a:solidFill>
                  <a:schemeClr val="accent4">
                    <a:lumMod val="10000"/>
                  </a:schemeClr>
                </a:solidFill>
                <a:latin typeface="Arial" panose="020B0604020202020204" pitchFamily="34" charset="0"/>
              </a:rPr>
              <a:t>Lý</a:t>
            </a:r>
            <a:r>
              <a:rPr lang="en-US" sz="2800" b="1" dirty="0">
                <a:solidFill>
                  <a:schemeClr val="accent4">
                    <a:lumMod val="10000"/>
                  </a:schemeClr>
                </a:solidFill>
                <a:latin typeface="Arial" panose="020B0604020202020204" pitchFamily="34" charset="0"/>
              </a:rPr>
              <a:t> </a:t>
            </a:r>
            <a:r>
              <a:rPr lang="en-US" sz="2800" b="1" dirty="0" err="1">
                <a:solidFill>
                  <a:schemeClr val="accent4">
                    <a:lumMod val="10000"/>
                  </a:schemeClr>
                </a:solidFill>
                <a:latin typeface="Arial" panose="020B0604020202020204" pitchFamily="34" charset="0"/>
              </a:rPr>
              <a:t>Bí</a:t>
            </a:r>
            <a:r>
              <a:rPr lang="en-US" sz="2800" b="1" dirty="0">
                <a:solidFill>
                  <a:schemeClr val="accent4">
                    <a:lumMod val="10000"/>
                  </a:schemeClr>
                </a:solidFill>
                <a:latin typeface="Arial" panose="020B0604020202020204" pitchFamily="34" charset="0"/>
              </a:rPr>
              <a:t>  ( </a:t>
            </a:r>
            <a:r>
              <a:rPr lang="en-US" sz="2800" b="1" dirty="0" err="1">
                <a:solidFill>
                  <a:schemeClr val="accent4">
                    <a:lumMod val="10000"/>
                  </a:schemeClr>
                </a:solidFill>
                <a:latin typeface="Arial" panose="020B0604020202020204" pitchFamily="34" charset="0"/>
              </a:rPr>
              <a:t>năm</a:t>
            </a:r>
            <a:r>
              <a:rPr lang="en-US" sz="2800" b="1" dirty="0">
                <a:solidFill>
                  <a:schemeClr val="accent4">
                    <a:lumMod val="10000"/>
                  </a:schemeClr>
                </a:solidFill>
                <a:latin typeface="Arial" panose="020B0604020202020204" pitchFamily="34" charset="0"/>
              </a:rPr>
              <a:t> 542)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edge">
                                      <p:cBhvr>
                                        <p:cTn id="7" dur="2000"/>
                                        <p:tgtEl>
                                          <p:spTgt spid="46083"/>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6084"/>
                                        </p:tgtEl>
                                        <p:attrNameLst>
                                          <p:attrName>style.visibility</p:attrName>
                                        </p:attrNameLst>
                                      </p:cBhvr>
                                      <p:to>
                                        <p:strVal val="visible"/>
                                      </p:to>
                                    </p:set>
                                    <p:anim calcmode="discrete" valueType="clr">
                                      <p:cBhvr override="childStyle">
                                        <p:cTn id="11" dur="80"/>
                                        <p:tgtEl>
                                          <p:spTgt spid="4608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6084"/>
                                        </p:tgtEl>
                                        <p:attrNameLst>
                                          <p:attrName>fillcolor</p:attrName>
                                        </p:attrNameLst>
                                      </p:cBhvr>
                                      <p:tavLst>
                                        <p:tav tm="0">
                                          <p:val>
                                            <p:clrVal>
                                              <a:schemeClr val="accent2"/>
                                            </p:clrVal>
                                          </p:val>
                                        </p:tav>
                                        <p:tav tm="50000">
                                          <p:val>
                                            <p:clrVal>
                                              <a:schemeClr val="hlink"/>
                                            </p:clrVal>
                                          </p:val>
                                        </p:tav>
                                      </p:tavLst>
                                    </p:anim>
                                    <p:set>
                                      <p:cBhvr>
                                        <p:cTn id="13" dur="80"/>
                                        <p:tgtEl>
                                          <p:spTgt spid="46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Picture 3" descr="van lang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65400"/>
            <a:ext cx="5191125" cy="42926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 Box 4"/>
          <p:cNvSpPr txBox="1">
            <a:spLocks noChangeArrowheads="1"/>
          </p:cNvSpPr>
          <p:nvPr/>
        </p:nvSpPr>
        <p:spPr bwMode="auto">
          <a:xfrm>
            <a:off x="381000" y="4572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atin typeface="Arial" panose="020B0604020202020204" pitchFamily="34" charset="0"/>
            </a:endParaRPr>
          </a:p>
        </p:txBody>
      </p:sp>
      <p:sp>
        <p:nvSpPr>
          <p:cNvPr id="47109" name="Rectangle 5"/>
          <p:cNvSpPr>
            <a:spLocks noChangeArrowheads="1"/>
          </p:cNvSpPr>
          <p:nvPr/>
        </p:nvSpPr>
        <p:spPr bwMode="auto">
          <a:xfrm>
            <a:off x="2133600" y="152400"/>
            <a:ext cx="5257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Triệu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Quang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(năm550) , </a:t>
            </a:r>
          </a:p>
          <a:p>
            <a:r>
              <a:rPr lang="en-US" sz="2800" b="1" dirty="0">
                <a:solidFill>
                  <a:schemeClr val="accent4">
                    <a:lumMod val="10000"/>
                  </a:schemeClr>
                </a:solidFill>
                <a:latin typeface="Times New Roman" panose="02020603050405020304" pitchFamily="18" charset="0"/>
                <a:cs typeface="Times New Roman" panose="02020603050405020304" pitchFamily="18" charset="0"/>
              </a:rPr>
              <a:t>Mai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Thúc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Loan ( năm772 ) , </a:t>
            </a:r>
          </a:p>
          <a:p>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Phùng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Hưng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năm776 ), </a:t>
            </a:r>
          </a:p>
          <a:p>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Khúc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Thừa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Dụ</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905 ) , </a:t>
            </a:r>
          </a:p>
          <a:p>
            <a:r>
              <a:rPr lang="en-US" sz="2800" b="1" dirty="0" err="1">
                <a:solidFill>
                  <a:schemeClr val="accent4">
                    <a:lumMod val="10000"/>
                  </a:schemeClr>
                </a:solidFill>
                <a:latin typeface="Times New Roman" panose="02020603050405020304" pitchFamily="18" charset="0"/>
                <a:cs typeface="Times New Roman" panose="02020603050405020304" pitchFamily="18" charset="0"/>
              </a:rPr>
              <a:t>Dương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Đình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Nghệ</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931)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edge">
                                      <p:cBhvr>
                                        <p:cTn id="7" dur="2000"/>
                                        <p:tgtEl>
                                          <p:spTgt spid="4710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7109"/>
                                        </p:tgtEl>
                                        <p:attrNameLst>
                                          <p:attrName>style.visibility</p:attrName>
                                        </p:attrNameLst>
                                      </p:cBhvr>
                                      <p:to>
                                        <p:strVal val="visible"/>
                                      </p:to>
                                    </p:set>
                                    <p:anim calcmode="discrete" valueType="clr">
                                      <p:cBhvr override="childStyle">
                                        <p:cTn id="11" dur="80"/>
                                        <p:tgtEl>
                                          <p:spTgt spid="4710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7109"/>
                                        </p:tgtEl>
                                        <p:attrNameLst>
                                          <p:attrName>fillcolor</p:attrName>
                                        </p:attrNameLst>
                                      </p:cBhvr>
                                      <p:tavLst>
                                        <p:tav tm="0">
                                          <p:val>
                                            <p:clrVal>
                                              <a:schemeClr val="accent2"/>
                                            </p:clrVal>
                                          </p:val>
                                        </p:tav>
                                        <p:tav tm="50000">
                                          <p:val>
                                            <p:clrVal>
                                              <a:schemeClr val="hlink"/>
                                            </p:clrVal>
                                          </p:val>
                                        </p:tav>
                                      </p:tavLst>
                                    </p:anim>
                                    <p:set>
                                      <p:cBhvr>
                                        <p:cTn id="13" dur="80"/>
                                        <p:tgtEl>
                                          <p:spTgt spid="47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3" descr="van lang_16"/>
          <p:cNvPicPr>
            <a:picLocks noChangeAspect="1" noChangeArrowheads="1"/>
          </p:cNvPicPr>
          <p:nvPr/>
        </p:nvPicPr>
        <p:blipFill>
          <a:blip r:embed="rId2">
            <a:extLst>
              <a:ext uri="{28A0092B-C50C-407E-A947-70E740481C1C}">
                <a14:useLocalDpi xmlns:a14="http://schemas.microsoft.com/office/drawing/2010/main" val="0"/>
              </a:ext>
            </a:extLst>
          </a:blip>
          <a:srcRect l="11189" r="10190" b="2681"/>
          <a:stretch>
            <a:fillRect/>
          </a:stretch>
        </p:blipFill>
        <p:spPr bwMode="auto">
          <a:xfrm>
            <a:off x="1447800" y="2038350"/>
            <a:ext cx="5638800" cy="481965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Text Box 4"/>
          <p:cNvSpPr txBox="1">
            <a:spLocks noChangeArrowheads="1"/>
          </p:cNvSpPr>
          <p:nvPr/>
        </p:nvSpPr>
        <p:spPr bwMode="auto">
          <a:xfrm>
            <a:off x="381000" y="4572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3200" b="1">
              <a:latin typeface="Arial" panose="020B0604020202020204" pitchFamily="34" charset="0"/>
            </a:endParaRPr>
          </a:p>
        </p:txBody>
      </p:sp>
      <p:sp>
        <p:nvSpPr>
          <p:cNvPr id="48133" name="Rectangle 5"/>
          <p:cNvSpPr>
            <a:spLocks noChangeArrowheads="1"/>
          </p:cNvSpPr>
          <p:nvPr/>
        </p:nvSpPr>
        <p:spPr bwMode="auto">
          <a:xfrm>
            <a:off x="0" y="-77222"/>
            <a:ext cx="8915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17525" indent="-603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a:p>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Chiến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Bạch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Đằng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oanh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liệt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Quyền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938 )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kết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thúc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hơn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một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ngàn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năm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đô</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triều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kiến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giành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lại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độc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lập</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hoàn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toàn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đất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nước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edge">
                                      <p:cBhvr>
                                        <p:cTn id="7" dur="2000"/>
                                        <p:tgtEl>
                                          <p:spTgt spid="48131"/>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8133"/>
                                        </p:tgtEl>
                                        <p:attrNameLst>
                                          <p:attrName>style.visibility</p:attrName>
                                        </p:attrNameLst>
                                      </p:cBhvr>
                                      <p:to>
                                        <p:strVal val="visible"/>
                                      </p:to>
                                    </p:set>
                                    <p:anim calcmode="discrete" valueType="clr">
                                      <p:cBhvr override="childStyle">
                                        <p:cTn id="11" dur="80"/>
                                        <p:tgtEl>
                                          <p:spTgt spid="4813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8133"/>
                                        </p:tgtEl>
                                        <p:attrNameLst>
                                          <p:attrName>fillcolor</p:attrName>
                                        </p:attrNameLst>
                                      </p:cBhvr>
                                      <p:tavLst>
                                        <p:tav tm="0">
                                          <p:val>
                                            <p:clrVal>
                                              <a:schemeClr val="accent2"/>
                                            </p:clrVal>
                                          </p:val>
                                        </p:tav>
                                        <p:tav tm="50000">
                                          <p:val>
                                            <p:clrVal>
                                              <a:schemeClr val="hlink"/>
                                            </p:clrVal>
                                          </p:val>
                                        </p:tav>
                                      </p:tavLst>
                                    </p:anim>
                                    <p:set>
                                      <p:cBhvr>
                                        <p:cTn id="13" dur="80"/>
                                        <p:tgtEl>
                                          <p:spTgt spid="48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91440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i="1">
                <a:latin typeface="Times New Roman" panose="02020603050405020304" pitchFamily="18" charset="0"/>
              </a:rPr>
              <a:t>Hoạt động 1:</a:t>
            </a:r>
            <a:r>
              <a:rPr lang="en-US" sz="4000" b="1" i="1">
                <a:latin typeface="Times New Roman" panose="02020603050405020304" pitchFamily="18" charset="0"/>
              </a:rPr>
              <a:t> D</a:t>
            </a:r>
            <a:r>
              <a:rPr lang="en-US" b="1" i="1">
                <a:latin typeface="Arial" panose="020B0604020202020204" pitchFamily="34" charset="0"/>
              </a:rPr>
              <a:t>ưới ách thống trị của các triều đại phong kiến phương Bắc nhân dân ta cực nhục là:</a:t>
            </a:r>
          </a:p>
        </p:txBody>
      </p:sp>
      <p:sp>
        <p:nvSpPr>
          <p:cNvPr id="49155" name="Text Box 3"/>
          <p:cNvSpPr txBox="1">
            <a:spLocks noChangeArrowheads="1"/>
          </p:cNvSpPr>
          <p:nvPr/>
        </p:nvSpPr>
        <p:spPr bwMode="auto">
          <a:xfrm>
            <a:off x="0" y="2057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atin typeface="Arial" panose="020B0604020202020204" pitchFamily="34" charset="0"/>
            </a:endParaRPr>
          </a:p>
        </p:txBody>
      </p:sp>
      <p:sp>
        <p:nvSpPr>
          <p:cNvPr id="49156" name="Rectangle 4"/>
          <p:cNvSpPr>
            <a:spLocks noGrp="1" noRot="1" noChangeArrowheads="1"/>
          </p:cNvSpPr>
          <p:nvPr>
            <p:ph type="body" idx="1"/>
          </p:nvPr>
        </p:nvSpPr>
        <p:spPr>
          <a:xfrm>
            <a:off x="0" y="1295400"/>
            <a:ext cx="9144000" cy="4397375"/>
          </a:xfrm>
        </p:spPr>
        <p:txBody>
          <a:bodyPr/>
          <a:lstStyle/>
          <a:p>
            <a:pPr>
              <a:buFont typeface="Arial" panose="020B0604020202020204" pitchFamily="34" charset="0"/>
              <a:buNone/>
            </a:pPr>
            <a:r>
              <a:rPr lang="en-US" b="1" dirty="0">
                <a:solidFill>
                  <a:schemeClr val="accent4">
                    <a:lumMod val="10000"/>
                  </a:schemeClr>
                </a:solidFill>
                <a:effectLst/>
                <a:latin typeface="Times New Roman" panose="02020603050405020304" pitchFamily="18" charset="0"/>
                <a:cs typeface="Times New Roman" panose="02020603050405020304" pitchFamily="18" charset="0"/>
              </a:rPr>
              <a:t>- Chia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nước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thành</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nhiều</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quận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huyện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do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chính</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quyền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hán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cai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quản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Chúng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bắt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nhân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lên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rừng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săn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voi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tê</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giác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bắt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chim</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quý</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đẵn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gỗ</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trầm</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xuống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biển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mò</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ngọc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trai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bắt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đồi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mồi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khai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thác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san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hô</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để</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cống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nạp</a:t>
            </a:r>
            <a:endParaRPr lang="en-US" b="1" dirty="0">
              <a:solidFill>
                <a:schemeClr val="accent4">
                  <a:lumMod val="10000"/>
                </a:schemeClr>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Chúng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đưa</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hán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sang ở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lẫn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với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bắt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phải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theo</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phong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tục</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hán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sống</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theo</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pháp</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luật</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b="1" dirty="0" err="1">
                <a:solidFill>
                  <a:schemeClr val="accent4">
                    <a:lumMod val="10000"/>
                  </a:schemeClr>
                </a:solidFill>
                <a:effectLst/>
                <a:latin typeface="Times New Roman" panose="02020603050405020304" pitchFamily="18" charset="0"/>
                <a:cs typeface="Times New Roman" panose="02020603050405020304" pitchFamily="18" charset="0"/>
              </a:rPr>
              <a:t>Hán</a:t>
            </a:r>
            <a:r>
              <a:rPr lang="en-US" b="1" dirty="0">
                <a:solidFill>
                  <a:schemeClr val="accent4">
                    <a:lumMod val="10000"/>
                  </a:schemeClr>
                </a:solidFill>
                <a:effectLst/>
                <a:latin typeface="Times New Roman" panose="02020603050405020304" pitchFamily="18" charset="0"/>
                <a:cs typeface="Times New Roman" panose="02020603050405020304" pitchFamily="18" charset="0"/>
              </a:rPr>
              <a:t>.</a:t>
            </a:r>
          </a:p>
          <a:p>
            <a:pPr>
              <a:buFont typeface="Arial" panose="020B0604020202020204" pitchFamily="34" charset="0"/>
              <a:buNone/>
            </a:pPr>
            <a:endParaRPr lang="en-US" b="1"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49156">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49156">
                                            <p:txEl>
                                              <p:pRg st="0" end="0"/>
                                            </p:txEl>
                                          </p:spTgt>
                                        </p:tgtEl>
                                        <p:attrNameLst>
                                          <p:attrName>ppt_x</p:attrName>
                                        </p:attrNameLst>
                                      </p:cBhvr>
                                    </p:anim>
                                    <p:anim from="0" to="-1.0" calcmode="lin" valueType="num">
                                      <p:cBhvr>
                                        <p:cTn id="15" dur="200" decel="50000" autoRev="1" fill="hold">
                                          <p:stCondLst>
                                            <p:cond delay="600"/>
                                          </p:stCondLst>
                                        </p:cTn>
                                        <p:tgtEl>
                                          <p:spTgt spid="49156">
                                            <p:txEl>
                                              <p:pRg st="0" end="0"/>
                                            </p:txEl>
                                          </p:spTgt>
                                        </p:tgtEl>
                                        <p:attrNameLst>
                                          <p:attrName>xshear</p:attrName>
                                        </p:attrNameLst>
                                      </p:cBhvr>
                                    </p:anim>
                                    <p:animScale>
                                      <p:cBhvr>
                                        <p:cTn id="16" dur="200" decel="100000" autoRev="1" fill="hold">
                                          <p:stCondLst>
                                            <p:cond delay="600"/>
                                          </p:stCondLst>
                                        </p:cTn>
                                        <p:tgtEl>
                                          <p:spTgt spid="49156">
                                            <p:txEl>
                                              <p:pRg st="0" end="0"/>
                                            </p:txEl>
                                          </p:spTgt>
                                        </p:tgtEl>
                                      </p:cBhvr>
                                      <p:from x="100000" y="100000"/>
                                      <p:to x="80000" y="100000"/>
                                    </p:animScale>
                                    <p:anim by="(#ppt_h/3+#ppt_w*0.1)" calcmode="lin" valueType="num">
                                      <p:cBhvr additive="sum">
                                        <p:cTn id="17" dur="200" decel="100000" autoRev="1" fill="hold">
                                          <p:stCondLst>
                                            <p:cond delay="600"/>
                                          </p:stCondLst>
                                        </p:cTn>
                                        <p:tgtEl>
                                          <p:spTgt spid="49156">
                                            <p:txEl>
                                              <p:pRg st="0" end="0"/>
                                            </p:txEl>
                                          </p:spTgt>
                                        </p:tgtEl>
                                        <p:attrNameLst>
                                          <p:attrName>ppt_x</p:attrName>
                                        </p:attrNameLst>
                                      </p:cBhvr>
                                    </p:anim>
                                  </p:childTnLst>
                                </p:cTn>
                              </p:par>
                            </p:childTnLst>
                          </p:cTn>
                        </p:par>
                      </p:childTnLst>
                    </p:cTn>
                  </p:par>
                  <p:par>
                    <p:cTn id="18" fill="hold">
                      <p:stCondLst>
                        <p:cond delay="indefinite"/>
                      </p:stCondLst>
                      <p:childTnLst>
                        <p:par>
                          <p:cTn id="19" fill="hold" nodeType="withGroup">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49156">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49156">
                                            <p:txEl>
                                              <p:pRg st="1" end="1"/>
                                            </p:txEl>
                                          </p:spTgt>
                                        </p:tgtEl>
                                        <p:attrNameLst>
                                          <p:attrName>ppt_x</p:attrName>
                                        </p:attrNameLst>
                                      </p:cBhvr>
                                    </p:anim>
                                    <p:anim from="0" to="-1.0" calcmode="lin" valueType="num">
                                      <p:cBhvr>
                                        <p:cTn id="23" dur="200" decel="50000" autoRev="1" fill="hold">
                                          <p:stCondLst>
                                            <p:cond delay="600"/>
                                          </p:stCondLst>
                                        </p:cTn>
                                        <p:tgtEl>
                                          <p:spTgt spid="49156">
                                            <p:txEl>
                                              <p:pRg st="1" end="1"/>
                                            </p:txEl>
                                          </p:spTgt>
                                        </p:tgtEl>
                                        <p:attrNameLst>
                                          <p:attrName>xshear</p:attrName>
                                        </p:attrNameLst>
                                      </p:cBhvr>
                                    </p:anim>
                                    <p:animScale>
                                      <p:cBhvr>
                                        <p:cTn id="24" dur="200" decel="100000" autoRev="1" fill="hold">
                                          <p:stCondLst>
                                            <p:cond delay="600"/>
                                          </p:stCondLst>
                                        </p:cTn>
                                        <p:tgtEl>
                                          <p:spTgt spid="49156">
                                            <p:txEl>
                                              <p:pRg st="1" end="1"/>
                                            </p:txEl>
                                          </p:spTgt>
                                        </p:tgtEl>
                                      </p:cBhvr>
                                      <p:from x="100000" y="100000"/>
                                      <p:to x="80000" y="100000"/>
                                    </p:animScale>
                                    <p:anim by="(#ppt_h/3+#ppt_w*0.1)" calcmode="lin" valueType="num">
                                      <p:cBhvr additive="sum">
                                        <p:cTn id="25" dur="200" decel="100000" autoRev="1" fill="hold">
                                          <p:stCondLst>
                                            <p:cond delay="600"/>
                                          </p:stCondLst>
                                        </p:cTn>
                                        <p:tgtEl>
                                          <p:spTgt spid="49156">
                                            <p:txEl>
                                              <p:pRg st="1" end="1"/>
                                            </p:txEl>
                                          </p:spTgt>
                                        </p:tgtEl>
                                        <p:attrNameLst>
                                          <p:attrName>ppt_x</p:attrName>
                                        </p:attrNameLst>
                                      </p:cBhvr>
                                    </p:anim>
                                  </p:childTnLst>
                                </p:cTn>
                              </p:par>
                            </p:childTnLst>
                          </p:cTn>
                        </p:par>
                      </p:childTnLst>
                    </p:cTn>
                  </p:par>
                  <p:par>
                    <p:cTn id="26" fill="hold">
                      <p:stCondLst>
                        <p:cond delay="indefinite"/>
                      </p:stCondLst>
                      <p:childTnLst>
                        <p:par>
                          <p:cTn id="27" fill="hold" nodeType="withGroup">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49156">
                                            <p:txEl>
                                              <p:pRg st="2" end="2"/>
                                            </p:txEl>
                                          </p:spTgt>
                                        </p:tgtEl>
                                        <p:attrNameLst>
                                          <p:attrName>style.visibility</p:attrName>
                                        </p:attrNameLst>
                                      </p:cBhvr>
                                      <p:to>
                                        <p:strVal val="visible"/>
                                      </p:to>
                                    </p:set>
                                    <p:anim from="(-#ppt_w/2)" to="(#ppt_x)" calcmode="lin" valueType="num">
                                      <p:cBhvr>
                                        <p:cTn id="30" dur="600" fill="hold">
                                          <p:stCondLst>
                                            <p:cond delay="0"/>
                                          </p:stCondLst>
                                        </p:cTn>
                                        <p:tgtEl>
                                          <p:spTgt spid="49156">
                                            <p:txEl>
                                              <p:pRg st="2" end="2"/>
                                            </p:txEl>
                                          </p:spTgt>
                                        </p:tgtEl>
                                        <p:attrNameLst>
                                          <p:attrName>ppt_x</p:attrName>
                                        </p:attrNameLst>
                                      </p:cBhvr>
                                    </p:anim>
                                    <p:anim from="0" to="-1.0" calcmode="lin" valueType="num">
                                      <p:cBhvr>
                                        <p:cTn id="31" dur="200" decel="50000" autoRev="1" fill="hold">
                                          <p:stCondLst>
                                            <p:cond delay="600"/>
                                          </p:stCondLst>
                                        </p:cTn>
                                        <p:tgtEl>
                                          <p:spTgt spid="49156">
                                            <p:txEl>
                                              <p:pRg st="2" end="2"/>
                                            </p:txEl>
                                          </p:spTgt>
                                        </p:tgtEl>
                                        <p:attrNameLst>
                                          <p:attrName>xshear</p:attrName>
                                        </p:attrNameLst>
                                      </p:cBhvr>
                                    </p:anim>
                                    <p:animScale>
                                      <p:cBhvr>
                                        <p:cTn id="32" dur="200" decel="100000" autoRev="1" fill="hold">
                                          <p:stCondLst>
                                            <p:cond delay="600"/>
                                          </p:stCondLst>
                                        </p:cTn>
                                        <p:tgtEl>
                                          <p:spTgt spid="49156">
                                            <p:txEl>
                                              <p:pRg st="2" end="2"/>
                                            </p:txEl>
                                          </p:spTgt>
                                        </p:tgtEl>
                                      </p:cBhvr>
                                      <p:from x="100000" y="100000"/>
                                      <p:to x="80000" y="100000"/>
                                    </p:animScale>
                                    <p:anim by="(#ppt_h/3+#ppt_w*0.1)" calcmode="lin" valueType="num">
                                      <p:cBhvr additive="sum">
                                        <p:cTn id="33" dur="200" decel="100000" autoRev="1" fill="hold">
                                          <p:stCondLst>
                                            <p:cond delay="600"/>
                                          </p:stCondLst>
                                        </p:cTn>
                                        <p:tgtEl>
                                          <p:spTgt spid="49156">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6"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0" y="2057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atin typeface="Arial" panose="020B0604020202020204" pitchFamily="34" charset="0"/>
            </a:endParaRPr>
          </a:p>
        </p:txBody>
      </p:sp>
      <p:sp>
        <p:nvSpPr>
          <p:cNvPr id="50181" name="Text Box 5"/>
          <p:cNvSpPr txBox="1">
            <a:spLocks noChangeArrowheads="1"/>
          </p:cNvSpPr>
          <p:nvPr/>
        </p:nvSpPr>
        <p:spPr bwMode="auto">
          <a:xfrm>
            <a:off x="0" y="0"/>
            <a:ext cx="9144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âm</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mưu</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đồng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hoá</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kiến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gì</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để</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giữ</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gìn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tục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tập</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quán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tộc</a:t>
            </a:r>
            <a:r>
              <a:rPr lang="en-US" sz="2800" dirty="0">
                <a:solidFill>
                  <a:schemeClr val="accent4">
                    <a:lumMod val="10000"/>
                  </a:schemeClr>
                </a:solidFill>
                <a:latin typeface="Times New Roman" panose="02020603050405020304" pitchFamily="18" charset="0"/>
                <a:cs typeface="Times New Roman" panose="02020603050405020304" pitchFamily="18" charset="0"/>
              </a:rPr>
              <a:t>?</a:t>
            </a:r>
          </a:p>
          <a:p>
            <a:pPr>
              <a:spcBef>
                <a:spcPct val="50000"/>
              </a:spcBef>
            </a:pP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chịu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khuất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vẫn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gìn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giữ</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tục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thống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vốn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có</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như</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ăn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trầu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nhuộm</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răng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mở</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các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lễ</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hội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mùa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xuân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với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cuộc</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đua</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thuyền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đánh</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vật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hát</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làn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điệu</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latin typeface="Times New Roman" panose="02020603050405020304" pitchFamily="18" charset="0"/>
                <a:cs typeface="Times New Roman" panose="02020603050405020304" pitchFamily="18" charset="0"/>
              </a:rPr>
              <a:t> ca.</a:t>
            </a:r>
          </a:p>
          <a:p>
            <a:pPr>
              <a:spcBef>
                <a:spcPct val="50000"/>
              </a:spcBef>
            </a:pPr>
            <a:r>
              <a:rPr lang="en-US" sz="2800" dirty="0">
                <a:solidFill>
                  <a:schemeClr val="accent4">
                    <a:lumMod val="10000"/>
                  </a:schemeClr>
                </a:solidFill>
                <a:latin typeface="Times New Roman" panose="02020603050405020304" pitchFamily="18" charset="0"/>
                <a:cs typeface="Times New Roman" panose="02020603050405020304" pitchFamily="18" charset="0"/>
              </a:rPr>
              <a:t>+</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dirty="0">
                <a:solidFill>
                  <a:schemeClr val="accent4">
                    <a:lumMod val="10000"/>
                  </a:schemeClr>
                </a:solidFill>
                <a:latin typeface="Times New Roman" panose="02020603050405020304" pitchFamily="18" charset="0"/>
                <a:cs typeface="Times New Roman" panose="02020603050405020304" pitchFamily="18" charset="0"/>
              </a:rPr>
              <a:t> ta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học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hỏi</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nghề</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gì</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phương</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Bắc</a:t>
            </a:r>
            <a:r>
              <a:rPr lang="en-US" sz="2800" dirty="0">
                <a:solidFill>
                  <a:schemeClr val="accent4">
                    <a:lumMod val="10000"/>
                  </a:schemeClr>
                </a:solidFill>
                <a:latin typeface="Times New Roman" panose="02020603050405020304" pitchFamily="18" charset="0"/>
                <a:cs typeface="Times New Roman" panose="02020603050405020304" pitchFamily="18" charset="0"/>
              </a:rPr>
              <a:t>?</a:t>
            </a:r>
          </a:p>
        </p:txBody>
      </p:sp>
      <p:sp>
        <p:nvSpPr>
          <p:cNvPr id="50182" name="Rectangle 6"/>
          <p:cNvSpPr>
            <a:spLocks noChangeArrowheads="1"/>
          </p:cNvSpPr>
          <p:nvPr/>
        </p:nvSpPr>
        <p:spPr bwMode="auto">
          <a:xfrm>
            <a:off x="0" y="5029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a:solidFill>
                  <a:schemeClr val="accent4">
                    <a:lumMod val="10000"/>
                  </a:schemeClr>
                </a:solidFill>
                <a:latin typeface="Times New Roman" panose="02020603050405020304" pitchFamily="18" charset="0"/>
                <a:cs typeface="Times New Roman" panose="02020603050405020304" pitchFamily="18" charset="0"/>
              </a:rPr>
              <a:t>Đồng thời, dân ta cũng biết tiếp thu nghề làm giấy, làm đồ thuỷ tinh, làm đồ trang sức bằng vàng, bạc v.v… của người dân phương Bắc</a:t>
            </a:r>
            <a:r>
              <a:rPr lang="en-US" sz="2800">
                <a:solidFill>
                  <a:schemeClr val="accent4">
                    <a:lumMod val="1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01600" y="914400"/>
            <a:ext cx="8915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u="sng">
                <a:solidFill>
                  <a:schemeClr val="accent4">
                    <a:lumMod val="10000"/>
                  </a:schemeClr>
                </a:solidFill>
                <a:latin typeface="Times New Roman" panose="02020603050405020304" pitchFamily="18" charset="0"/>
                <a:cs typeface="Times New Roman" panose="02020603050405020304" pitchFamily="18" charset="0"/>
              </a:rPr>
              <a:t>Hoạt động 1:</a:t>
            </a:r>
            <a:r>
              <a:rPr lang="en-US" b="1">
                <a:solidFill>
                  <a:schemeClr val="accent4">
                    <a:lumMod val="10000"/>
                  </a:schemeClr>
                </a:solidFill>
                <a:latin typeface="Times New Roman" panose="02020603050405020304" pitchFamily="18" charset="0"/>
                <a:cs typeface="Times New Roman" panose="02020603050405020304" pitchFamily="18" charset="0"/>
              </a:rPr>
              <a:t> </a:t>
            </a:r>
            <a:r>
              <a:rPr lang="en-US" sz="2800" b="1">
                <a:solidFill>
                  <a:schemeClr val="accent4">
                    <a:lumMod val="10000"/>
                  </a:schemeClr>
                </a:solidFill>
                <a:latin typeface="Times New Roman" panose="02020603050405020304" pitchFamily="18" charset="0"/>
                <a:cs typeface="Times New Roman" panose="02020603050405020304" pitchFamily="18" charset="0"/>
              </a:rPr>
              <a:t> </a:t>
            </a:r>
            <a:r>
              <a:rPr lang="en-US" sz="2400" b="1">
                <a:solidFill>
                  <a:schemeClr val="accent4">
                    <a:lumMod val="10000"/>
                  </a:schemeClr>
                </a:solidFill>
                <a:latin typeface="Times New Roman" panose="02020603050405020304" pitchFamily="18" charset="0"/>
                <a:cs typeface="Times New Roman" panose="02020603050405020304" pitchFamily="18" charset="0"/>
              </a:rPr>
              <a:t>Tình hình nước ta trước và sau khi bị các triều đại phong kiến phương bắc đô hộ</a:t>
            </a:r>
          </a:p>
        </p:txBody>
      </p:sp>
      <p:sp>
        <p:nvSpPr>
          <p:cNvPr id="66563" name="WordArt 3"/>
          <p:cNvSpPr>
            <a:spLocks noChangeArrowheads="1" noChangeShapeType="1" noTextEdit="1"/>
          </p:cNvSpPr>
          <p:nvPr/>
        </p:nvSpPr>
        <p:spPr bwMode="auto">
          <a:xfrm>
            <a:off x="584200" y="465138"/>
            <a:ext cx="7848600" cy="457200"/>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vi-VN" sz="3600" b="1" kern="10" dirty="0">
                <a:ln w="9525">
                  <a:solidFill>
                    <a:schemeClr val="folHlink"/>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Nước ta dưới ách đô hộ của các triều đại phong kiến phương bắc</a:t>
            </a:r>
            <a:endParaRPr lang="en-US" sz="3600" b="1" kern="10" dirty="0">
              <a:ln w="9525">
                <a:solidFill>
                  <a:schemeClr val="folHlink"/>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66564" name="WordArt 4"/>
          <p:cNvSpPr>
            <a:spLocks noChangeArrowheads="1" noChangeShapeType="1" noTextEdit="1"/>
          </p:cNvSpPr>
          <p:nvPr/>
        </p:nvSpPr>
        <p:spPr bwMode="auto">
          <a:xfrm>
            <a:off x="2946400" y="84138"/>
            <a:ext cx="2819400" cy="304800"/>
          </a:xfrm>
          <a:prstGeom prst="rect">
            <a:avLst/>
          </a:prstGeom>
        </p:spPr>
        <p:txBody>
          <a:bodyPr wrap="none" fromWordArt="1">
            <a:prstTxWarp prst="textSlantUp">
              <a:avLst>
                <a:gd name="adj" fmla="val 0"/>
              </a:avLst>
            </a:prstTxWarp>
          </a:bodyPr>
          <a:lstStyle/>
          <a:p>
            <a:pPr algn="ctr"/>
            <a:r>
              <a:rPr lang="en-US" sz="3600" kern="10">
                <a:ln w="6350">
                  <a:solidFill>
                    <a:srgbClr val="FF3300"/>
                  </a:solidFill>
                  <a:round/>
                  <a:headEnd/>
                  <a:tailEnd/>
                </a:ln>
                <a:solidFill>
                  <a:schemeClr val="accent4">
                    <a:lumMod val="10000"/>
                  </a:schemeClr>
                </a:solidFill>
                <a:effectLst>
                  <a:outerShdw dist="107763" dir="18900000" algn="ctr" rotWithShape="0">
                    <a:srgbClr val="9999FF">
                      <a:alpha val="50000"/>
                    </a:srgbClr>
                  </a:outerShdw>
                </a:effectLst>
                <a:latin typeface="Times New Roman" panose="02020603050405020304" pitchFamily="18" charset="0"/>
                <a:ea typeface="Arial Unicode MS" panose="020B0604020202020204" pitchFamily="34" charset="-128"/>
                <a:cs typeface="Times New Roman" panose="02020603050405020304" pitchFamily="18" charset="0"/>
              </a:rPr>
              <a:t>LỊCH  SỬ </a:t>
            </a:r>
          </a:p>
        </p:txBody>
      </p:sp>
      <p:sp>
        <p:nvSpPr>
          <p:cNvPr id="66565" name="Rectangle 5"/>
          <p:cNvSpPr>
            <a:spLocks noChangeArrowheads="1"/>
          </p:cNvSpPr>
          <p:nvPr/>
        </p:nvSpPr>
        <p:spPr bwMode="auto">
          <a:xfrm>
            <a:off x="4643438" y="4529138"/>
            <a:ext cx="4195762"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66" name="Rectangle 6"/>
          <p:cNvSpPr>
            <a:spLocks noChangeArrowheads="1"/>
          </p:cNvSpPr>
          <p:nvPr/>
        </p:nvSpPr>
        <p:spPr bwMode="auto">
          <a:xfrm>
            <a:off x="1939925" y="4529138"/>
            <a:ext cx="2703513"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67" name="Rectangle 7"/>
          <p:cNvSpPr>
            <a:spLocks noChangeArrowheads="1"/>
          </p:cNvSpPr>
          <p:nvPr/>
        </p:nvSpPr>
        <p:spPr bwMode="auto">
          <a:xfrm>
            <a:off x="304800" y="4529138"/>
            <a:ext cx="1635125"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68" name="Rectangle 8"/>
          <p:cNvSpPr>
            <a:spLocks noChangeArrowheads="1"/>
          </p:cNvSpPr>
          <p:nvPr/>
        </p:nvSpPr>
        <p:spPr bwMode="auto">
          <a:xfrm>
            <a:off x="4643438" y="3749675"/>
            <a:ext cx="4195762"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69" name="Rectangle 9"/>
          <p:cNvSpPr>
            <a:spLocks noChangeArrowheads="1"/>
          </p:cNvSpPr>
          <p:nvPr/>
        </p:nvSpPr>
        <p:spPr bwMode="auto">
          <a:xfrm>
            <a:off x="1939925" y="3749675"/>
            <a:ext cx="270351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70" name="Rectangle 10"/>
          <p:cNvSpPr>
            <a:spLocks noChangeArrowheads="1"/>
          </p:cNvSpPr>
          <p:nvPr/>
        </p:nvSpPr>
        <p:spPr bwMode="auto">
          <a:xfrm>
            <a:off x="304800" y="3749675"/>
            <a:ext cx="1635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1" name="Rectangle 11"/>
          <p:cNvSpPr>
            <a:spLocks noChangeArrowheads="1"/>
          </p:cNvSpPr>
          <p:nvPr/>
        </p:nvSpPr>
        <p:spPr bwMode="auto">
          <a:xfrm>
            <a:off x="4643438" y="2782888"/>
            <a:ext cx="4195762"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72" name="Rectangle 12"/>
          <p:cNvSpPr>
            <a:spLocks noChangeArrowheads="1"/>
          </p:cNvSpPr>
          <p:nvPr/>
        </p:nvSpPr>
        <p:spPr bwMode="auto">
          <a:xfrm>
            <a:off x="1939925" y="2782888"/>
            <a:ext cx="2703513"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Arial" panose="020B0604020202020204" pitchFamily="34" charset="0"/>
              <a:buNone/>
            </a:pPr>
            <a:endParaRPr lang="en-US" sz="3600"/>
          </a:p>
        </p:txBody>
      </p:sp>
      <p:sp>
        <p:nvSpPr>
          <p:cNvPr id="66573" name="Rectangle 13"/>
          <p:cNvSpPr>
            <a:spLocks noChangeArrowheads="1"/>
          </p:cNvSpPr>
          <p:nvPr/>
        </p:nvSpPr>
        <p:spPr bwMode="auto">
          <a:xfrm>
            <a:off x="304800" y="2782888"/>
            <a:ext cx="16351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4" name="Rectangle 14"/>
          <p:cNvSpPr>
            <a:spLocks noChangeArrowheads="1"/>
          </p:cNvSpPr>
          <p:nvPr/>
        </p:nvSpPr>
        <p:spPr bwMode="auto">
          <a:xfrm>
            <a:off x="4643438" y="1933575"/>
            <a:ext cx="4195762"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5" name="Rectangle 15"/>
          <p:cNvSpPr>
            <a:spLocks noChangeArrowheads="1"/>
          </p:cNvSpPr>
          <p:nvPr/>
        </p:nvSpPr>
        <p:spPr bwMode="auto">
          <a:xfrm>
            <a:off x="1939925" y="1933575"/>
            <a:ext cx="2703513"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6" name="Rectangle 16"/>
          <p:cNvSpPr>
            <a:spLocks noChangeArrowheads="1"/>
          </p:cNvSpPr>
          <p:nvPr/>
        </p:nvSpPr>
        <p:spPr bwMode="auto">
          <a:xfrm>
            <a:off x="304800" y="1933575"/>
            <a:ext cx="163512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Arial" panose="020B0604020202020204" pitchFamily="34" charset="0"/>
              <a:buNone/>
            </a:pPr>
            <a:endParaRPr lang="en-US"/>
          </a:p>
        </p:txBody>
      </p:sp>
      <p:sp>
        <p:nvSpPr>
          <p:cNvPr id="66577" name="Line 17"/>
          <p:cNvSpPr>
            <a:spLocks noChangeShapeType="1"/>
          </p:cNvSpPr>
          <p:nvPr/>
        </p:nvSpPr>
        <p:spPr bwMode="auto">
          <a:xfrm>
            <a:off x="304800" y="1933575"/>
            <a:ext cx="85344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Line 18"/>
          <p:cNvSpPr>
            <a:spLocks noChangeShapeType="1"/>
          </p:cNvSpPr>
          <p:nvPr/>
        </p:nvSpPr>
        <p:spPr bwMode="auto">
          <a:xfrm>
            <a:off x="304800" y="2782888"/>
            <a:ext cx="853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9" name="Line 19"/>
          <p:cNvSpPr>
            <a:spLocks noChangeShapeType="1"/>
          </p:cNvSpPr>
          <p:nvPr/>
        </p:nvSpPr>
        <p:spPr bwMode="auto">
          <a:xfrm>
            <a:off x="304800" y="3749675"/>
            <a:ext cx="853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0" name="Line 20"/>
          <p:cNvSpPr>
            <a:spLocks noChangeShapeType="1"/>
          </p:cNvSpPr>
          <p:nvPr/>
        </p:nvSpPr>
        <p:spPr bwMode="auto">
          <a:xfrm>
            <a:off x="304800" y="4529138"/>
            <a:ext cx="853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1" name="Line 21"/>
          <p:cNvSpPr>
            <a:spLocks noChangeShapeType="1"/>
          </p:cNvSpPr>
          <p:nvPr/>
        </p:nvSpPr>
        <p:spPr bwMode="auto">
          <a:xfrm>
            <a:off x="304800" y="6096000"/>
            <a:ext cx="85344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2" name="Line 22"/>
          <p:cNvSpPr>
            <a:spLocks noChangeShapeType="1"/>
          </p:cNvSpPr>
          <p:nvPr/>
        </p:nvSpPr>
        <p:spPr bwMode="auto">
          <a:xfrm>
            <a:off x="304800" y="1933575"/>
            <a:ext cx="0" cy="416242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3" name="Line 23"/>
          <p:cNvSpPr>
            <a:spLocks noChangeShapeType="1"/>
          </p:cNvSpPr>
          <p:nvPr/>
        </p:nvSpPr>
        <p:spPr bwMode="auto">
          <a:xfrm>
            <a:off x="1939925" y="1933575"/>
            <a:ext cx="0" cy="4162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4" name="Line 24"/>
          <p:cNvSpPr>
            <a:spLocks noChangeShapeType="1"/>
          </p:cNvSpPr>
          <p:nvPr/>
        </p:nvSpPr>
        <p:spPr bwMode="auto">
          <a:xfrm>
            <a:off x="4643438" y="1933575"/>
            <a:ext cx="0" cy="4162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5" name="Line 25"/>
          <p:cNvSpPr>
            <a:spLocks noChangeShapeType="1"/>
          </p:cNvSpPr>
          <p:nvPr/>
        </p:nvSpPr>
        <p:spPr bwMode="auto">
          <a:xfrm>
            <a:off x="8839200" y="1933575"/>
            <a:ext cx="0" cy="416242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Line 26"/>
          <p:cNvSpPr>
            <a:spLocks noChangeShapeType="1"/>
          </p:cNvSpPr>
          <p:nvPr/>
        </p:nvSpPr>
        <p:spPr bwMode="auto">
          <a:xfrm>
            <a:off x="304800" y="1933575"/>
            <a:ext cx="1673225" cy="849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6587" name="WordArt 27"/>
          <p:cNvSpPr>
            <a:spLocks noChangeArrowheads="1" noChangeShapeType="1" noTextEdit="1"/>
          </p:cNvSpPr>
          <p:nvPr/>
        </p:nvSpPr>
        <p:spPr bwMode="auto">
          <a:xfrm>
            <a:off x="404813" y="2513013"/>
            <a:ext cx="928687" cy="455612"/>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CÁC MẶT </a:t>
            </a:r>
          </a:p>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88" name="WordArt 28"/>
          <p:cNvSpPr>
            <a:spLocks noChangeArrowheads="1" noChangeShapeType="1" noTextEdit="1"/>
          </p:cNvSpPr>
          <p:nvPr/>
        </p:nvSpPr>
        <p:spPr bwMode="auto">
          <a:xfrm>
            <a:off x="942975" y="2051050"/>
            <a:ext cx="927100" cy="411163"/>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chemeClr val="tx1"/>
                  </a:solidFill>
                  <a:round/>
                  <a:headEnd/>
                  <a:tailEnd/>
                </a:ln>
                <a:latin typeface="Arial Unicode MS" panose="020B0604020202020204" pitchFamily="34" charset="-128"/>
                <a:ea typeface="Arial Unicode MS" panose="020B0604020202020204" pitchFamily="34" charset="-128"/>
                <a:cs typeface="Arial Unicode MS" panose="020B0604020202020204" pitchFamily="34" charset="-128"/>
              </a:rPr>
              <a:t>THỜI GIAN </a:t>
            </a:r>
          </a:p>
          <a:p>
            <a:pPr algn="ctr"/>
            <a:r>
              <a:rPr lang="en-US" sz="3600" kern="10">
                <a:ln w="28575">
                  <a:solidFill>
                    <a:schemeClr val="tx1"/>
                  </a:solidFill>
                  <a:round/>
                  <a:headEnd/>
                  <a:tailEnd/>
                </a:ln>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66589" name="WordArt 29"/>
          <p:cNvSpPr>
            <a:spLocks noChangeArrowheads="1" noChangeShapeType="1" noTextEdit="1"/>
          </p:cNvSpPr>
          <p:nvPr/>
        </p:nvSpPr>
        <p:spPr bwMode="auto">
          <a:xfrm>
            <a:off x="2025650" y="2019300"/>
            <a:ext cx="2509838" cy="868363"/>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vi-VN"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TÌNH HÌNH NƯỚC TA </a:t>
            </a:r>
          </a:p>
          <a:p>
            <a:pPr algn="ctr"/>
            <a:r>
              <a:rPr lang="vi-VN"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TRƯỚC NĂM 179 TCN </a:t>
            </a:r>
          </a:p>
          <a:p>
            <a:pPr algn="ctr"/>
            <a:r>
              <a:rPr lang="vi-VN"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endParaRPr lang="en-US"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66590" name="WordArt 30"/>
          <p:cNvSpPr>
            <a:spLocks noChangeArrowheads="1" noChangeShapeType="1" noTextEdit="1"/>
          </p:cNvSpPr>
          <p:nvPr/>
        </p:nvSpPr>
        <p:spPr bwMode="auto">
          <a:xfrm>
            <a:off x="5791200" y="2057400"/>
            <a:ext cx="2174875" cy="849313"/>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TỪ NĂM 179 TCN </a:t>
            </a:r>
          </a:p>
          <a:p>
            <a:pPr algn="ctr"/>
            <a:r>
              <a:rPr lang="en-US"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ĐẾN NĂM 938 </a:t>
            </a:r>
          </a:p>
          <a:p>
            <a:pPr algn="ctr"/>
            <a:r>
              <a:rPr lang="en-US" sz="3600" kern="10" dirty="0">
                <a:ln w="28575">
                  <a:solidFill>
                    <a:schemeClr val="tx1"/>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91" name="WordArt 31"/>
          <p:cNvSpPr>
            <a:spLocks noChangeArrowheads="1" noChangeShapeType="1" noTextEdit="1"/>
          </p:cNvSpPr>
          <p:nvPr/>
        </p:nvSpPr>
        <p:spPr bwMode="auto">
          <a:xfrm>
            <a:off x="538163" y="3154363"/>
            <a:ext cx="1069975" cy="549275"/>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CHỦ QUYỀN</a:t>
            </a:r>
          </a:p>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92" name="WordArt 32"/>
          <p:cNvSpPr>
            <a:spLocks noChangeArrowheads="1" noChangeShapeType="1" noTextEdit="1"/>
          </p:cNvSpPr>
          <p:nvPr/>
        </p:nvSpPr>
        <p:spPr bwMode="auto">
          <a:xfrm>
            <a:off x="563563" y="4046538"/>
            <a:ext cx="998537" cy="549275"/>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KINH TẾ </a:t>
            </a:r>
          </a:p>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93" name="WordArt 33"/>
          <p:cNvSpPr>
            <a:spLocks noChangeArrowheads="1" noChangeShapeType="1" noTextEdit="1"/>
          </p:cNvSpPr>
          <p:nvPr/>
        </p:nvSpPr>
        <p:spPr bwMode="auto">
          <a:xfrm>
            <a:off x="563563" y="5165725"/>
            <a:ext cx="1069975" cy="547688"/>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VĂN HOÁ  </a:t>
            </a:r>
          </a:p>
          <a:p>
            <a:pPr algn="ctr"/>
            <a:r>
              <a:rPr lang="en-US" sz="3600" kern="10">
                <a:ln w="28575">
                  <a:solidFill>
                    <a:srgbClr val="FFFF00"/>
                  </a:solidFill>
                  <a:round/>
                  <a:headEnd/>
                  <a:tailEnd/>
                </a:ln>
                <a:solidFill>
                  <a:schemeClr val="accent4">
                    <a:lumMod val="10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6594" name="Text Box 34"/>
          <p:cNvSpPr txBox="1">
            <a:spLocks noChangeArrowheads="1"/>
          </p:cNvSpPr>
          <p:nvPr/>
        </p:nvSpPr>
        <p:spPr bwMode="auto">
          <a:xfrm>
            <a:off x="1816100" y="2979738"/>
            <a:ext cx="2714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b="1">
              <a:latin typeface="Arial" panose="020B0604020202020204" pitchFamily="34" charset="0"/>
            </a:endParaRPr>
          </a:p>
        </p:txBody>
      </p:sp>
      <p:sp>
        <p:nvSpPr>
          <p:cNvPr id="66595" name="Text Box 35"/>
          <p:cNvSpPr txBox="1">
            <a:spLocks noChangeArrowheads="1"/>
          </p:cNvSpPr>
          <p:nvPr/>
        </p:nvSpPr>
        <p:spPr bwMode="auto">
          <a:xfrm>
            <a:off x="2057400" y="30099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Là một nước độc lập </a:t>
            </a:r>
          </a:p>
        </p:txBody>
      </p:sp>
      <p:sp>
        <p:nvSpPr>
          <p:cNvPr id="66596" name="Text Box 36"/>
          <p:cNvSpPr txBox="1">
            <a:spLocks noChangeArrowheads="1"/>
          </p:cNvSpPr>
          <p:nvPr/>
        </p:nvSpPr>
        <p:spPr bwMode="auto">
          <a:xfrm>
            <a:off x="2209800" y="394335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Độc lập và tự chủ</a:t>
            </a:r>
            <a:r>
              <a:rPr lang="en-US">
                <a:solidFill>
                  <a:schemeClr val="accent4">
                    <a:lumMod val="10000"/>
                  </a:schemeClr>
                </a:solidFill>
                <a:latin typeface="Times New Roman" panose="02020603050405020304" pitchFamily="18" charset="0"/>
                <a:cs typeface="Times New Roman" panose="02020603050405020304" pitchFamily="18" charset="0"/>
              </a:rPr>
              <a:t> </a:t>
            </a:r>
            <a:endParaRPr lang="en-US"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66597" name="Text Box 37"/>
          <p:cNvSpPr txBox="1">
            <a:spLocks noChangeArrowheads="1"/>
          </p:cNvSpPr>
          <p:nvPr/>
        </p:nvSpPr>
        <p:spPr bwMode="auto">
          <a:xfrm>
            <a:off x="2209800" y="478155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Có phong tục tập quán riêng </a:t>
            </a:r>
          </a:p>
        </p:txBody>
      </p:sp>
      <p:sp>
        <p:nvSpPr>
          <p:cNvPr id="66598" name="Text Box 38"/>
          <p:cNvSpPr txBox="1">
            <a:spLocks noChangeArrowheads="1"/>
          </p:cNvSpPr>
          <p:nvPr/>
        </p:nvSpPr>
        <p:spPr bwMode="auto">
          <a:xfrm>
            <a:off x="5029200" y="2995613"/>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4">
                    <a:lumMod val="10000"/>
                  </a:schemeClr>
                </a:solidFill>
                <a:latin typeface="Times New Roman" panose="02020603050405020304" pitchFamily="18" charset="0"/>
                <a:cs typeface="Times New Roman" panose="02020603050405020304" pitchFamily="18" charset="0"/>
              </a:rPr>
              <a:t>Trở thành quận huyện  của phong kiến phương Bắc</a:t>
            </a:r>
          </a:p>
        </p:txBody>
      </p:sp>
      <p:sp>
        <p:nvSpPr>
          <p:cNvPr id="66599" name="Text Box 39"/>
          <p:cNvSpPr txBox="1">
            <a:spLocks noChangeArrowheads="1"/>
          </p:cNvSpPr>
          <p:nvPr/>
        </p:nvSpPr>
        <p:spPr bwMode="auto">
          <a:xfrm>
            <a:off x="5257800" y="394335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Bị phụ thuộc </a:t>
            </a:r>
          </a:p>
        </p:txBody>
      </p:sp>
      <p:sp>
        <p:nvSpPr>
          <p:cNvPr id="66600" name="Text Box 40"/>
          <p:cNvSpPr txBox="1">
            <a:spLocks noChangeArrowheads="1"/>
          </p:cNvSpPr>
          <p:nvPr/>
        </p:nvSpPr>
        <p:spPr bwMode="auto">
          <a:xfrm>
            <a:off x="4800600" y="4776788"/>
            <a:ext cx="3886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b="1">
                <a:solidFill>
                  <a:schemeClr val="accent4">
                    <a:lumMod val="10000"/>
                  </a:schemeClr>
                </a:solidFill>
                <a:latin typeface="Times New Roman" panose="02020603050405020304" pitchFamily="18" charset="0"/>
                <a:cs typeface="Times New Roman" panose="02020603050405020304" pitchFamily="18" charset="0"/>
              </a:rPr>
              <a:t>Phải theo phong tục người Hán , học chữ Hán , nhưng nhân dân ta vẫn giữ gìn bản sắc dân tộc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591"/>
                                        </p:tgtEl>
                                        <p:attrNameLst>
                                          <p:attrName>style.visibility</p:attrName>
                                        </p:attrNameLst>
                                      </p:cBhvr>
                                      <p:to>
                                        <p:strVal val="visible"/>
                                      </p:to>
                                    </p:set>
                                    <p:animEffect transition="in" filter="circle(in)">
                                      <p:cBhvr>
                                        <p:cTn id="7" dur="2000"/>
                                        <p:tgtEl>
                                          <p:spTgt spid="66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6595"/>
                                        </p:tgtEl>
                                        <p:attrNameLst>
                                          <p:attrName>style.visibility</p:attrName>
                                        </p:attrNameLst>
                                      </p:cBhvr>
                                      <p:to>
                                        <p:strVal val="visible"/>
                                      </p:to>
                                    </p:set>
                                    <p:anim calcmode="lin" valueType="num">
                                      <p:cBhvr>
                                        <p:cTn id="12" dur="500" fill="hold"/>
                                        <p:tgtEl>
                                          <p:spTgt spid="66595"/>
                                        </p:tgtEl>
                                        <p:attrNameLst>
                                          <p:attrName>ppt_w</p:attrName>
                                        </p:attrNameLst>
                                      </p:cBhvr>
                                      <p:tavLst>
                                        <p:tav tm="0">
                                          <p:val>
                                            <p:fltVal val="0"/>
                                          </p:val>
                                        </p:tav>
                                        <p:tav tm="100000">
                                          <p:val>
                                            <p:strVal val="#ppt_w"/>
                                          </p:val>
                                        </p:tav>
                                      </p:tavLst>
                                    </p:anim>
                                    <p:anim calcmode="lin" valueType="num">
                                      <p:cBhvr>
                                        <p:cTn id="13" dur="500" fill="hold"/>
                                        <p:tgtEl>
                                          <p:spTgt spid="66595"/>
                                        </p:tgtEl>
                                        <p:attrNameLst>
                                          <p:attrName>ppt_h</p:attrName>
                                        </p:attrNameLst>
                                      </p:cBhvr>
                                      <p:tavLst>
                                        <p:tav tm="0">
                                          <p:val>
                                            <p:fltVal val="0"/>
                                          </p:val>
                                        </p:tav>
                                        <p:tav tm="100000">
                                          <p:val>
                                            <p:strVal val="#ppt_h"/>
                                          </p:val>
                                        </p:tav>
                                      </p:tavLst>
                                    </p:anim>
                                    <p:animEffect transition="in" filter="fade">
                                      <p:cBhvr>
                                        <p:cTn id="14" dur="500"/>
                                        <p:tgtEl>
                                          <p:spTgt spid="665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98"/>
                                        </p:tgtEl>
                                        <p:attrNameLst>
                                          <p:attrName>style.visibility</p:attrName>
                                        </p:attrNameLst>
                                      </p:cBhvr>
                                      <p:to>
                                        <p:strVal val="visible"/>
                                      </p:to>
                                    </p:set>
                                    <p:anim calcmode="lin" valueType="num">
                                      <p:cBhvr additive="base">
                                        <p:cTn id="19" dur="500" fill="hold"/>
                                        <p:tgtEl>
                                          <p:spTgt spid="66598"/>
                                        </p:tgtEl>
                                        <p:attrNameLst>
                                          <p:attrName>ppt_x</p:attrName>
                                        </p:attrNameLst>
                                      </p:cBhvr>
                                      <p:tavLst>
                                        <p:tav tm="0">
                                          <p:val>
                                            <p:strVal val="#ppt_x"/>
                                          </p:val>
                                        </p:tav>
                                        <p:tav tm="100000">
                                          <p:val>
                                            <p:strVal val="#ppt_x"/>
                                          </p:val>
                                        </p:tav>
                                      </p:tavLst>
                                    </p:anim>
                                    <p:anim calcmode="lin" valueType="num">
                                      <p:cBhvr additive="base">
                                        <p:cTn id="20" dur="500" fill="hold"/>
                                        <p:tgtEl>
                                          <p:spTgt spid="665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66592"/>
                                        </p:tgtEl>
                                        <p:attrNameLst>
                                          <p:attrName>style.visibility</p:attrName>
                                        </p:attrNameLst>
                                      </p:cBhvr>
                                      <p:to>
                                        <p:strVal val="visible"/>
                                      </p:to>
                                    </p:set>
                                    <p:animEffect transition="in" filter="fade">
                                      <p:cBhvr>
                                        <p:cTn id="25" dur="2000"/>
                                        <p:tgtEl>
                                          <p:spTgt spid="66592"/>
                                        </p:tgtEl>
                                      </p:cBhvr>
                                    </p:animEffect>
                                    <p:anim calcmode="lin" valueType="num">
                                      <p:cBhvr>
                                        <p:cTn id="26" dur="2000" fill="hold"/>
                                        <p:tgtEl>
                                          <p:spTgt spid="66592"/>
                                        </p:tgtEl>
                                        <p:attrNameLst>
                                          <p:attrName>style.rotation</p:attrName>
                                        </p:attrNameLst>
                                      </p:cBhvr>
                                      <p:tavLst>
                                        <p:tav tm="0">
                                          <p:val>
                                            <p:fltVal val="720"/>
                                          </p:val>
                                        </p:tav>
                                        <p:tav tm="100000">
                                          <p:val>
                                            <p:fltVal val="0"/>
                                          </p:val>
                                        </p:tav>
                                      </p:tavLst>
                                    </p:anim>
                                    <p:anim calcmode="lin" valueType="num">
                                      <p:cBhvr>
                                        <p:cTn id="27" dur="2000" fill="hold"/>
                                        <p:tgtEl>
                                          <p:spTgt spid="66592"/>
                                        </p:tgtEl>
                                        <p:attrNameLst>
                                          <p:attrName>ppt_h</p:attrName>
                                        </p:attrNameLst>
                                      </p:cBhvr>
                                      <p:tavLst>
                                        <p:tav tm="0">
                                          <p:val>
                                            <p:fltVal val="0"/>
                                          </p:val>
                                        </p:tav>
                                        <p:tav tm="100000">
                                          <p:val>
                                            <p:strVal val="#ppt_h"/>
                                          </p:val>
                                        </p:tav>
                                      </p:tavLst>
                                    </p:anim>
                                    <p:anim calcmode="lin" valueType="num">
                                      <p:cBhvr>
                                        <p:cTn id="28" dur="2000" fill="hold"/>
                                        <p:tgtEl>
                                          <p:spTgt spid="66592"/>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66596"/>
                                        </p:tgtEl>
                                        <p:attrNameLst>
                                          <p:attrName>style.visibility</p:attrName>
                                        </p:attrNameLst>
                                      </p:cBhvr>
                                      <p:to>
                                        <p:strVal val="visible"/>
                                      </p:to>
                                    </p:set>
                                    <p:animEffect transition="in" filter="plus(in)">
                                      <p:cBhvr>
                                        <p:cTn id="33" dur="2000"/>
                                        <p:tgtEl>
                                          <p:spTgt spid="6659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66599"/>
                                        </p:tgtEl>
                                        <p:attrNameLst>
                                          <p:attrName>style.visibility</p:attrName>
                                        </p:attrNameLst>
                                      </p:cBhvr>
                                      <p:to>
                                        <p:strVal val="visible"/>
                                      </p:to>
                                    </p:set>
                                    <p:animEffect transition="in" filter="fade">
                                      <p:cBhvr>
                                        <p:cTn id="38" dur="1000"/>
                                        <p:tgtEl>
                                          <p:spTgt spid="66599"/>
                                        </p:tgtEl>
                                      </p:cBhvr>
                                    </p:animEffect>
                                    <p:anim calcmode="lin" valueType="num">
                                      <p:cBhvr>
                                        <p:cTn id="39" dur="1000" fill="hold"/>
                                        <p:tgtEl>
                                          <p:spTgt spid="66599"/>
                                        </p:tgtEl>
                                        <p:attrNameLst>
                                          <p:attrName>ppt_x</p:attrName>
                                        </p:attrNameLst>
                                      </p:cBhvr>
                                      <p:tavLst>
                                        <p:tav tm="0">
                                          <p:val>
                                            <p:strVal val="#ppt_x"/>
                                          </p:val>
                                        </p:tav>
                                        <p:tav tm="100000">
                                          <p:val>
                                            <p:strVal val="#ppt_x"/>
                                          </p:val>
                                        </p:tav>
                                      </p:tavLst>
                                    </p:anim>
                                    <p:anim calcmode="lin" valueType="num">
                                      <p:cBhvr>
                                        <p:cTn id="40" dur="900" decel="100000" fill="hold"/>
                                        <p:tgtEl>
                                          <p:spTgt spid="6659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6599"/>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9" presetClass="entr" presetSubtype="10" fill="hold" grpId="0" nodeType="clickEffect">
                                  <p:stCondLst>
                                    <p:cond delay="0"/>
                                  </p:stCondLst>
                                  <p:childTnLst>
                                    <p:set>
                                      <p:cBhvr>
                                        <p:cTn id="45" dur="1" fill="hold">
                                          <p:stCondLst>
                                            <p:cond delay="0"/>
                                          </p:stCondLst>
                                        </p:cTn>
                                        <p:tgtEl>
                                          <p:spTgt spid="66593"/>
                                        </p:tgtEl>
                                        <p:attrNameLst>
                                          <p:attrName>style.visibility</p:attrName>
                                        </p:attrNameLst>
                                      </p:cBhvr>
                                      <p:to>
                                        <p:strVal val="visible"/>
                                      </p:to>
                                    </p:set>
                                    <p:anim calcmode="lin" valueType="num">
                                      <p:cBhvr>
                                        <p:cTn id="46" dur="5000" fill="hold"/>
                                        <p:tgtEl>
                                          <p:spTgt spid="66593"/>
                                        </p:tgtEl>
                                        <p:attrNameLst>
                                          <p:attrName>ppt_w</p:attrName>
                                        </p:attrNameLst>
                                      </p:cBhvr>
                                      <p:tavLst>
                                        <p:tav tm="0" fmla="#ppt_w*sin(2.5*pi*$)">
                                          <p:val>
                                            <p:fltVal val="0"/>
                                          </p:val>
                                        </p:tav>
                                        <p:tav tm="100000">
                                          <p:val>
                                            <p:fltVal val="1"/>
                                          </p:val>
                                        </p:tav>
                                      </p:tavLst>
                                    </p:anim>
                                    <p:anim calcmode="lin" valueType="num">
                                      <p:cBhvr>
                                        <p:cTn id="47" dur="5000" fill="hold"/>
                                        <p:tgtEl>
                                          <p:spTgt spid="66593"/>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66597"/>
                                        </p:tgtEl>
                                        <p:attrNameLst>
                                          <p:attrName>style.visibility</p:attrName>
                                        </p:attrNameLst>
                                      </p:cBhvr>
                                      <p:to>
                                        <p:strVal val="visible"/>
                                      </p:to>
                                    </p:set>
                                    <p:animEffect transition="in" filter="wedge">
                                      <p:cBhvr>
                                        <p:cTn id="52" dur="2000"/>
                                        <p:tgtEl>
                                          <p:spTgt spid="6659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66600"/>
                                        </p:tgtEl>
                                        <p:attrNameLst>
                                          <p:attrName>style.visibility</p:attrName>
                                        </p:attrNameLst>
                                      </p:cBhvr>
                                      <p:to>
                                        <p:strVal val="visible"/>
                                      </p:to>
                                    </p:set>
                                    <p:animEffect transition="in" filter="wheel(4)">
                                      <p:cBhvr>
                                        <p:cTn id="57" dur="2000"/>
                                        <p:tgtEl>
                                          <p:spTgt spid="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91" grpId="0"/>
      <p:bldP spid="66592" grpId="0"/>
      <p:bldP spid="66593" grpId="0"/>
      <p:bldP spid="66595" grpId="0"/>
      <p:bldP spid="66596" grpId="0"/>
      <p:bldP spid="66597" grpId="0"/>
      <p:bldP spid="66598" grpId="0"/>
      <p:bldP spid="66599" grpId="0"/>
      <p:bldP spid="6660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WordArt 3"/>
          <p:cNvSpPr>
            <a:spLocks noChangeArrowheads="1" noChangeShapeType="1" noTextEdit="1"/>
          </p:cNvSpPr>
          <p:nvPr/>
        </p:nvSpPr>
        <p:spPr bwMode="auto">
          <a:xfrm>
            <a:off x="1752600" y="228600"/>
            <a:ext cx="6400800" cy="838200"/>
          </a:xfrm>
          <a:prstGeom prst="rect">
            <a:avLst/>
          </a:prstGeom>
        </p:spPr>
        <p:txBody>
          <a:bodyPr wrap="none" fromWordArt="1">
            <a:prstTxWarp prst="textWave1">
              <a:avLst>
                <a:gd name="adj1" fmla="val 0"/>
                <a:gd name="adj2" fmla="val 0"/>
              </a:avLst>
            </a:prstTxWarp>
          </a:bodyPr>
          <a:lstStyle/>
          <a:p>
            <a:r>
              <a:rPr lang="en-US" sz="2800" kern="10" dirty="0">
                <a:ln w="9525">
                  <a:solidFill>
                    <a:srgbClr val="00FFFF"/>
                  </a:solidFill>
                  <a:round/>
                  <a:headEnd/>
                  <a:tailEnd/>
                </a:ln>
                <a:solidFill>
                  <a:schemeClr val="bg1"/>
                </a:solidFill>
                <a:effectLst>
                  <a:outerShdw dist="107763" dir="18900000" algn="ctr" rotWithShape="0">
                    <a:srgbClr val="9999FF">
                      <a:alpha val="50000"/>
                    </a:srgbClr>
                  </a:outerShdw>
                </a:effectLst>
                <a:latin typeface="Times New Roman" panose="02020603050405020304" pitchFamily="18" charset="0"/>
                <a:ea typeface="Arial Unicode MS" panose="020B0604020202020204" pitchFamily="34" charset="-128"/>
                <a:cs typeface="Times New Roman" panose="02020603050405020304" pitchFamily="18" charset="0"/>
              </a:rPr>
              <a:t>HOẠT  ĐỘNG    2 </a:t>
            </a:r>
          </a:p>
        </p:txBody>
      </p:sp>
      <p:sp>
        <p:nvSpPr>
          <p:cNvPr id="54276" name="WordArt 4"/>
          <p:cNvSpPr>
            <a:spLocks noChangeArrowheads="1" noChangeShapeType="1" noTextEdit="1"/>
          </p:cNvSpPr>
          <p:nvPr/>
        </p:nvSpPr>
        <p:spPr bwMode="auto">
          <a:xfrm>
            <a:off x="838200" y="1828800"/>
            <a:ext cx="7181850" cy="2895600"/>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0"/>
                <a:gd name="adj2" fmla="val 0"/>
              </a:avLst>
            </a:prstTxWarp>
          </a:bodyPr>
          <a:lstStyle/>
          <a:p>
            <a:pPr algn="ctr"/>
            <a:r>
              <a:rPr lang="vi-VN" sz="2800" b="1" kern="10" dirty="0">
                <a:ln w="28575">
                  <a:solidFill>
                    <a:schemeClr val="tx1"/>
                  </a:solidFill>
                  <a:round/>
                  <a:headEnd/>
                  <a:tailEnd/>
                </a:ln>
                <a:solidFill>
                  <a:srgbClr val="C00000"/>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NHỮNG CUỘC KHỞI NGHĨA </a:t>
            </a:r>
          </a:p>
          <a:p>
            <a:pPr algn="ctr"/>
            <a:r>
              <a:rPr lang="vi-VN" sz="2800" b="1" kern="10" dirty="0">
                <a:ln w="28575">
                  <a:solidFill>
                    <a:schemeClr val="tx1"/>
                  </a:solidFill>
                  <a:round/>
                  <a:headEnd/>
                  <a:tailEnd/>
                </a:ln>
                <a:solidFill>
                  <a:srgbClr val="C00000"/>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CHỐNG ÁCH ĐÔ HỘ CỦA  CÁC TRIỀU ĐẠI </a:t>
            </a:r>
          </a:p>
          <a:p>
            <a:pPr algn="ctr"/>
            <a:r>
              <a:rPr lang="vi-VN" sz="2800" b="1" kern="10" dirty="0">
                <a:ln w="28575">
                  <a:solidFill>
                    <a:schemeClr val="tx1"/>
                  </a:solidFill>
                  <a:round/>
                  <a:headEnd/>
                  <a:tailEnd/>
                </a:ln>
                <a:solidFill>
                  <a:srgbClr val="C00000"/>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rPr>
              <a:t>PHONG KIẾN PHƯƠNG BẮC   </a:t>
            </a:r>
            <a:endParaRPr lang="en-US" sz="2800" b="1" kern="10" dirty="0">
              <a:ln w="28575">
                <a:solidFill>
                  <a:schemeClr val="tx1"/>
                </a:solidFill>
                <a:round/>
                <a:headEnd/>
                <a:tailEnd/>
              </a:ln>
              <a:solidFill>
                <a:srgbClr val="C00000"/>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strips(downRight)">
                                      <p:cBhvr>
                                        <p:cTn id="7" dur="2000"/>
                                        <p:tgtEl>
                                          <p:spTgt spid="54275"/>
                                        </p:tgtEl>
                                      </p:cBhvr>
                                    </p:animEffect>
                                  </p:childTnLst>
                                </p:cTn>
                              </p:par>
                            </p:childTnLst>
                          </p:cTn>
                        </p:par>
                        <p:par>
                          <p:cTn id="8" fill="hold" nodeType="afterGroup">
                            <p:stCondLst>
                              <p:cond delay="2000"/>
                            </p:stCondLst>
                            <p:childTnLst>
                              <p:par>
                                <p:cTn id="9" presetID="22" presetClass="emph" presetSubtype="0" repeatCount="2000" fill="hold" grpId="1" nodeType="afterEffect">
                                  <p:stCondLst>
                                    <p:cond delay="0"/>
                                  </p:stCondLst>
                                  <p:childTnLst>
                                    <p:animClr clrSpc="hsl" dir="cw">
                                      <p:cBhvr override="childStyle">
                                        <p:cTn id="10" dur="500" fill="hold"/>
                                        <p:tgtEl>
                                          <p:spTgt spid="54275"/>
                                        </p:tgtEl>
                                        <p:attrNameLst>
                                          <p:attrName>style.color</p:attrName>
                                        </p:attrNameLst>
                                      </p:cBhvr>
                                      <p:by>
                                        <p:hsl h="-7200000" s="0" l="0"/>
                                      </p:by>
                                    </p:animClr>
                                    <p:animClr clrSpc="hsl" dir="cw">
                                      <p:cBhvr>
                                        <p:cTn id="11" dur="500" fill="hold"/>
                                        <p:tgtEl>
                                          <p:spTgt spid="54275"/>
                                        </p:tgtEl>
                                        <p:attrNameLst>
                                          <p:attrName>fillcolor</p:attrName>
                                        </p:attrNameLst>
                                      </p:cBhvr>
                                      <p:by>
                                        <p:hsl h="-7200000" s="0" l="0"/>
                                      </p:by>
                                    </p:animClr>
                                    <p:animClr clrSpc="hsl" dir="cw">
                                      <p:cBhvr>
                                        <p:cTn id="12" dur="500" fill="hold"/>
                                        <p:tgtEl>
                                          <p:spTgt spid="54275"/>
                                        </p:tgtEl>
                                        <p:attrNameLst>
                                          <p:attrName>stroke.color</p:attrName>
                                        </p:attrNameLst>
                                      </p:cBhvr>
                                      <p:by>
                                        <p:hsl h="-7200000" s="0" l="0"/>
                                      </p:by>
                                    </p:animClr>
                                    <p:set>
                                      <p:cBhvr>
                                        <p:cTn id="13" dur="500" fill="hold"/>
                                        <p:tgtEl>
                                          <p:spTgt spid="54275"/>
                                        </p:tgtEl>
                                        <p:attrNameLst>
                                          <p:attrName>fill.type</p:attrName>
                                        </p:attrNameLst>
                                      </p:cBhvr>
                                      <p:to>
                                        <p:strVal val="solid"/>
                                      </p:to>
                                    </p:set>
                                  </p:childTnLst>
                                </p:cTn>
                              </p:par>
                              <p:par>
                                <p:cTn id="14" presetID="18" presetClass="entr" presetSubtype="6" fill="hold" grpId="0" nodeType="withEffect">
                                  <p:stCondLst>
                                    <p:cond delay="0"/>
                                  </p:stCondLst>
                                  <p:childTnLst>
                                    <p:set>
                                      <p:cBhvr>
                                        <p:cTn id="15" dur="1" fill="hold">
                                          <p:stCondLst>
                                            <p:cond delay="0"/>
                                          </p:stCondLst>
                                        </p:cTn>
                                        <p:tgtEl>
                                          <p:spTgt spid="54276"/>
                                        </p:tgtEl>
                                        <p:attrNameLst>
                                          <p:attrName>style.visibility</p:attrName>
                                        </p:attrNameLst>
                                      </p:cBhvr>
                                      <p:to>
                                        <p:strVal val="visible"/>
                                      </p:to>
                                    </p:set>
                                    <p:animEffect transition="in" filter="strips(downRight)">
                                      <p:cBhvr>
                                        <p:cTn id="16" dur="2000"/>
                                        <p:tgtEl>
                                          <p:spTgt spid="54276"/>
                                        </p:tgtEl>
                                      </p:cBhvr>
                                    </p:animEffect>
                                  </p:childTnLst>
                                </p:cTn>
                              </p:par>
                            </p:childTnLst>
                          </p:cTn>
                        </p:par>
                        <p:par>
                          <p:cTn id="17" fill="hold" nodeType="afterGroup">
                            <p:stCondLst>
                              <p:cond delay="4000"/>
                            </p:stCondLst>
                            <p:childTnLst>
                              <p:par>
                                <p:cTn id="18" presetID="22" presetClass="emph" presetSubtype="0" repeatCount="5000" fill="hold" grpId="1" nodeType="afterEffect">
                                  <p:stCondLst>
                                    <p:cond delay="0"/>
                                  </p:stCondLst>
                                  <p:childTnLst>
                                    <p:animClr clrSpc="hsl" dir="cw">
                                      <p:cBhvr override="childStyle">
                                        <p:cTn id="19" dur="500" fill="hold"/>
                                        <p:tgtEl>
                                          <p:spTgt spid="54276"/>
                                        </p:tgtEl>
                                        <p:attrNameLst>
                                          <p:attrName>style.color</p:attrName>
                                        </p:attrNameLst>
                                      </p:cBhvr>
                                      <p:by>
                                        <p:hsl h="-7200000" s="0" l="0"/>
                                      </p:by>
                                    </p:animClr>
                                    <p:animClr clrSpc="hsl" dir="cw">
                                      <p:cBhvr>
                                        <p:cTn id="20" dur="500" fill="hold"/>
                                        <p:tgtEl>
                                          <p:spTgt spid="54276"/>
                                        </p:tgtEl>
                                        <p:attrNameLst>
                                          <p:attrName>fillcolor</p:attrName>
                                        </p:attrNameLst>
                                      </p:cBhvr>
                                      <p:by>
                                        <p:hsl h="-7200000" s="0" l="0"/>
                                      </p:by>
                                    </p:animClr>
                                    <p:animClr clrSpc="hsl" dir="cw">
                                      <p:cBhvr>
                                        <p:cTn id="21" dur="500" fill="hold"/>
                                        <p:tgtEl>
                                          <p:spTgt spid="54276"/>
                                        </p:tgtEl>
                                        <p:attrNameLst>
                                          <p:attrName>stroke.color</p:attrName>
                                        </p:attrNameLst>
                                      </p:cBhvr>
                                      <p:by>
                                        <p:hsl h="-7200000" s="0" l="0"/>
                                      </p:by>
                                    </p:animClr>
                                    <p:set>
                                      <p:cBhvr>
                                        <p:cTn id="22" dur="500" fill="hold"/>
                                        <p:tgtEl>
                                          <p:spTgt spid="542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5" grpId="1"/>
      <p:bldP spid="54276" grpId="0"/>
      <p:bldP spid="5427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sound.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LS HCM __1B"/>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Box 4"/>
          <p:cNvSpPr txBox="1">
            <a:spLocks noChangeArrowheads="1"/>
          </p:cNvSpPr>
          <p:nvPr/>
        </p:nvSpPr>
        <p:spPr bwMode="auto">
          <a:xfrm>
            <a:off x="228600" y="0"/>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Nước</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ta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dưới</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ách</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đô</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hô</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của</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các</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triều</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đại</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phong</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kiến</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phương</a:t>
            </a:r>
            <a:r>
              <a:rPr lang="en-US" sz="28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4">
                    <a:lumMod val="10000"/>
                  </a:schemeClr>
                </a:solidFill>
                <a:latin typeface="Times New Roman" panose="02020603050405020304" pitchFamily="18" charset="0"/>
                <a:cs typeface="Times New Roman" panose="02020603050405020304" pitchFamily="18" charset="0"/>
              </a:rPr>
              <a:t>Bắc</a:t>
            </a:r>
            <a:endParaRPr lang="en-US" sz="2800" b="1" dirty="0">
              <a:solidFill>
                <a:schemeClr val="accent4">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2530"/>
                                        </p:tgtEl>
                                      </p:cBhvr>
                                    </p:cmd>
                                  </p:childTnLst>
                                </p:cTn>
                              </p:par>
                              <p:par>
                                <p:cTn id="7" presetID="20" presetClass="entr" presetSubtype="0" fill="hold" nodeType="withEffect">
                                  <p:stCondLst>
                                    <p:cond delay="0"/>
                                  </p:stCondLst>
                                  <p:childTnLst>
                                    <p:set>
                                      <p:cBhvr>
                                        <p:cTn id="8" dur="1" fill="hold">
                                          <p:stCondLst>
                                            <p:cond delay="0"/>
                                          </p:stCondLst>
                                        </p:cTn>
                                        <p:tgtEl>
                                          <p:spTgt spid="22531"/>
                                        </p:tgtEl>
                                        <p:attrNameLst>
                                          <p:attrName>style.visibility</p:attrName>
                                        </p:attrNameLst>
                                      </p:cBhvr>
                                      <p:to>
                                        <p:strVal val="visible"/>
                                      </p:to>
                                    </p:set>
                                    <p:animEffect transition="in" filter="wedge">
                                      <p:cBhvr>
                                        <p:cTn id="9" dur="2000"/>
                                        <p:tgtEl>
                                          <p:spTgt spid="22531"/>
                                        </p:tgtEl>
                                      </p:cBhvr>
                                    </p:animEffect>
                                  </p:childTnLst>
                                </p:cTn>
                              </p:par>
                            </p:childTnLst>
                          </p:cTn>
                        </p:par>
                        <p:par>
                          <p:cTn id="10" fill="hold" nodeType="afterGroup">
                            <p:stCondLst>
                              <p:cond delay="2000"/>
                            </p:stCondLst>
                            <p:childTnLst>
                              <p:par>
                                <p:cTn id="11" presetID="30" presetClass="entr" presetSubtype="0" fill="hold" grpId="0" nodeType="after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1600" decel="100000"/>
                                        <p:tgtEl>
                                          <p:spTgt spid="22532"/>
                                        </p:tgtEl>
                                      </p:cBhvr>
                                    </p:animEffect>
                                    <p:anim calcmode="lin" valueType="num">
                                      <p:cBhvr>
                                        <p:cTn id="14" dur="1600" decel="100000" fill="hold"/>
                                        <p:tgtEl>
                                          <p:spTgt spid="22532"/>
                                        </p:tgtEl>
                                        <p:attrNameLst>
                                          <p:attrName>style.rotation</p:attrName>
                                        </p:attrNameLst>
                                      </p:cBhvr>
                                      <p:tavLst>
                                        <p:tav tm="0">
                                          <p:val>
                                            <p:fltVal val="-90"/>
                                          </p:val>
                                        </p:tav>
                                        <p:tav tm="100000">
                                          <p:val>
                                            <p:fltVal val="0"/>
                                          </p:val>
                                        </p:tav>
                                      </p:tavLst>
                                    </p:anim>
                                    <p:anim calcmode="lin" valueType="num">
                                      <p:cBhvr>
                                        <p:cTn id="15" dur="1600" decel="100000" fill="hold"/>
                                        <p:tgtEl>
                                          <p:spTgt spid="22532"/>
                                        </p:tgtEl>
                                        <p:attrNameLst>
                                          <p:attrName>ppt_x</p:attrName>
                                        </p:attrNameLst>
                                      </p:cBhvr>
                                      <p:tavLst>
                                        <p:tav tm="0">
                                          <p:val>
                                            <p:strVal val="#ppt_x+0.4"/>
                                          </p:val>
                                        </p:tav>
                                        <p:tav tm="100000">
                                          <p:val>
                                            <p:strVal val="#ppt_x-0.05"/>
                                          </p:val>
                                        </p:tav>
                                      </p:tavLst>
                                    </p:anim>
                                    <p:anim calcmode="lin" valueType="num">
                                      <p:cBhvr>
                                        <p:cTn id="16" dur="1600" decel="100000" fill="hold"/>
                                        <p:tgtEl>
                                          <p:spTgt spid="22532"/>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22532"/>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Prev" delay="0">
                      <p:tgtEl>
                        <p:sldTgt/>
                      </p:tgtEl>
                    </p:cond>
                    <p:cond evt="onStopAudio" delay="0">
                      <p:tgtEl>
                        <p:sldTgt/>
                      </p:tgtEl>
                    </p:cond>
                  </p:endCondLst>
                </p:cTn>
                <p:tgtEl>
                  <p:spTgt spid="22530"/>
                </p:tgtEl>
              </p:cMediaNode>
            </p:audio>
          </p:childTnLst>
        </p:cTn>
      </p:par>
    </p:tnLst>
    <p:bldLst>
      <p:bldP spid="2253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van lang_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r="2480" b="1538"/>
          <a:stretch>
            <a:fillRect/>
          </a:stretch>
        </p:blipFill>
        <p:spPr>
          <a:xfrm>
            <a:off x="0" y="1600200"/>
            <a:ext cx="9144000" cy="5257800"/>
          </a:xfrm>
          <a:noFill/>
          <a:ln w="76200">
            <a:solidFill>
              <a:schemeClr val="folHlink"/>
            </a:solidFill>
            <a:miter lim="800000"/>
            <a:headEnd/>
            <a:tailEnd/>
          </a:ln>
        </p:spPr>
      </p:pic>
      <p:sp>
        <p:nvSpPr>
          <p:cNvPr id="61443" name="Rectangle 3"/>
          <p:cNvSpPr>
            <a:spLocks noChangeArrowheads="1"/>
          </p:cNvSpPr>
          <p:nvPr/>
        </p:nvSpPr>
        <p:spPr bwMode="auto">
          <a:xfrm>
            <a:off x="0" y="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a:latin typeface="Arial" panose="020B0604020202020204" pitchFamily="34" charset="0"/>
              </a:rPr>
              <a:t>Không  cam chịu sự áp bức, bóc lột của bọn thống trị ,nhân dân ta liên tục nổi dậy , đánh đuổi quân đô hộ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edg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van lang_14"/>
          <p:cNvPicPr>
            <a:picLocks noChangeAspect="1" noChangeArrowheads="1"/>
          </p:cNvPicPr>
          <p:nvPr/>
        </p:nvPicPr>
        <p:blipFill>
          <a:blip r:embed="rId2">
            <a:extLst>
              <a:ext uri="{28A0092B-C50C-407E-A947-70E740481C1C}">
                <a14:useLocalDpi xmlns:a14="http://schemas.microsoft.com/office/drawing/2010/main" val="0"/>
              </a:ext>
            </a:extLst>
          </a:blip>
          <a:srcRect l="3334" t="17778"/>
          <a:stretch>
            <a:fillRect/>
          </a:stretch>
        </p:blipFill>
        <p:spPr bwMode="auto">
          <a:xfrm>
            <a:off x="0" y="1676400"/>
            <a:ext cx="4724400" cy="48768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Rectangle 3"/>
          <p:cNvSpPr>
            <a:spLocks noChangeArrowheads="1"/>
          </p:cNvSpPr>
          <p:nvPr/>
        </p:nvSpPr>
        <p:spPr bwMode="auto">
          <a:xfrm>
            <a:off x="0" y="152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b="1">
                <a:latin typeface="Arial" panose="020B0604020202020204" pitchFamily="34" charset="0"/>
              </a:rPr>
              <a:t>Mở đầu là cuộc khởi nghĩa Hai Bà Trưng ( năm 40), tiếp theo là các cuộc khởi nghĩa của Bà Triệu ( năm 248) ,   Lý Bí  ( năm 542),</a:t>
            </a:r>
            <a:r>
              <a:rPr lang="en-US" sz="2000">
                <a:latin typeface="Arial" panose="020B0604020202020204" pitchFamily="34" charset="0"/>
              </a:rPr>
              <a:t>  </a:t>
            </a:r>
          </a:p>
        </p:txBody>
      </p:sp>
      <p:pic>
        <p:nvPicPr>
          <p:cNvPr id="62468" name="Picture 4" descr="van lang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4343400" cy="48768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Rectangle 5"/>
          <p:cNvSpPr>
            <a:spLocks noChangeArrowheads="1"/>
          </p:cNvSpPr>
          <p:nvPr/>
        </p:nvSpPr>
        <p:spPr bwMode="auto">
          <a:xfrm>
            <a:off x="0" y="914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Arial" panose="020B0604020202020204" pitchFamily="34" charset="0"/>
              </a:rPr>
              <a:t>Triệu Quang Phục (năm550) , Mai Thúc Loan ( năm772 ) , Phùng Hưng  ( năm776 ), Khúc Thừa Dụ  ( năm 905 ) , Dương Đình Nghệ ( năm 931)</a:t>
            </a:r>
            <a:r>
              <a:rPr lang="en-US" sz="200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edge">
                                      <p:cBhvr>
                                        <p:cTn id="7" dur="2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wedge">
                                      <p:cBhvr>
                                        <p:cTn id="12" dur="2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van lang_16"/>
          <p:cNvPicPr>
            <a:picLocks noChangeAspect="1" noChangeArrowheads="1"/>
          </p:cNvPicPr>
          <p:nvPr/>
        </p:nvPicPr>
        <p:blipFill>
          <a:blip r:embed="rId2">
            <a:extLst>
              <a:ext uri="{28A0092B-C50C-407E-A947-70E740481C1C}">
                <a14:useLocalDpi xmlns:a14="http://schemas.microsoft.com/office/drawing/2010/main" val="0"/>
              </a:ext>
            </a:extLst>
          </a:blip>
          <a:srcRect l="11189" r="10190" b="2681"/>
          <a:stretch>
            <a:fillRect/>
          </a:stretch>
        </p:blipFill>
        <p:spPr bwMode="auto">
          <a:xfrm>
            <a:off x="0" y="1143000"/>
            <a:ext cx="9144000" cy="5715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Rectangle 3"/>
          <p:cNvSpPr>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latin typeface="Arial" panose="020B0604020202020204" pitchFamily="34" charset="0"/>
              </a:rPr>
              <a:t>Chiến thắng Bạch Đằng oanh liệt của Ngô Quyền ( năm 938 ) đã kết thúc hơn một ngàn năm đô hộ của các triều đại phong kiến phương Bắc , giành lại độc lập hoàn toàn cho đất nước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edge">
                                      <p:cBhvr>
                                        <p:cTn id="7" dur="2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0" y="22860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b="1" u="sng">
                <a:latin typeface="Arial" panose="020B0604020202020204" pitchFamily="34" charset="0"/>
              </a:rPr>
              <a:t>Hoạt động 2:</a:t>
            </a:r>
            <a:r>
              <a:rPr lang="en-US" b="1">
                <a:latin typeface="Arial" panose="020B0604020202020204" pitchFamily="34" charset="0"/>
              </a:rPr>
              <a:t> </a:t>
            </a:r>
            <a:r>
              <a:rPr lang="en-US" sz="2800" b="1">
                <a:latin typeface="Arial" panose="020B0604020202020204" pitchFamily="34" charset="0"/>
              </a:rPr>
              <a:t> </a:t>
            </a:r>
            <a:r>
              <a:rPr lang="en-US" sz="2800" b="1">
                <a:solidFill>
                  <a:srgbClr val="FFFF66"/>
                </a:solidFill>
                <a:latin typeface="Arial" panose="020B0604020202020204" pitchFamily="34" charset="0"/>
              </a:rPr>
              <a:t>Những cuộc khởi nghĩa chống ách đô hộ của các triều đại phong kiến phương bắc</a:t>
            </a:r>
          </a:p>
        </p:txBody>
      </p:sp>
      <p:graphicFrame>
        <p:nvGraphicFramePr>
          <p:cNvPr id="64531" name="Group 19"/>
          <p:cNvGraphicFramePr>
            <a:graphicFrameLocks noGrp="1"/>
          </p:cNvGraphicFramePr>
          <p:nvPr/>
        </p:nvGraphicFramePr>
        <p:xfrm>
          <a:off x="0" y="1219200"/>
          <a:ext cx="9144000" cy="5638801"/>
        </p:xfrm>
        <a:graphic>
          <a:graphicData uri="http://schemas.openxmlformats.org/drawingml/2006/table">
            <a:tbl>
              <a:tblPr/>
              <a:tblGrid>
                <a:gridCol w="1689100">
                  <a:extLst>
                    <a:ext uri="{9D8B030D-6E8A-4147-A177-3AD203B41FA5}">
                      <a16:colId xmlns:a16="http://schemas.microsoft.com/office/drawing/2014/main" val="20000"/>
                    </a:ext>
                  </a:extLst>
                </a:gridCol>
                <a:gridCol w="7454900">
                  <a:extLst>
                    <a:ext uri="{9D8B030D-6E8A-4147-A177-3AD203B41FA5}">
                      <a16:colId xmlns:a16="http://schemas.microsoft.com/office/drawing/2014/main" val="20001"/>
                    </a:ext>
                  </a:extLst>
                </a:gridCol>
              </a:tblGrid>
              <a:tr h="858838">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609600" indent="304800">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C0C0C0"/>
                            </a:outerShdw>
                          </a:effectLst>
                          <a:latin typeface="Tahoma" panose="020B0604030504040204" pitchFamily="34" charset="0"/>
                        </a:defRPr>
                      </a:lvl3pPr>
                      <a:lvl4pPr marL="914400" indent="4572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1219200" indent="609600">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5pPr>
                      <a:lvl6pPr marL="16764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1336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25908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0480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30000"/>
                        </a:lnSpc>
                        <a:spcBef>
                          <a:spcPct val="20000"/>
                        </a:spcBef>
                        <a:spcAft>
                          <a:spcPct val="0"/>
                        </a:spcAft>
                        <a:buClr>
                          <a:schemeClr val="hlink"/>
                        </a:buClr>
                        <a:buSzPct val="80000"/>
                        <a:buFont typeface="Arial" panose="020B0604020202020204" pitchFamily="34" charset="0"/>
                        <a:buNone/>
                        <a:tabLst/>
                      </a:pPr>
                      <a:r>
                        <a:rPr kumimoji="0" lang="en-US" sz="2800" b="1" i="0" u="none" strike="noStrike" cap="none" normalizeH="0" baseline="0" smtClean="0">
                          <a:ln>
                            <a:noFill/>
                          </a:ln>
                          <a:solidFill>
                            <a:srgbClr val="CC0000"/>
                          </a:solidFill>
                          <a:effectLst>
                            <a:outerShdw blurRad="38100" dist="38100" dir="2700000" algn="tl">
                              <a:srgbClr val="C0C0C0"/>
                            </a:outerShdw>
                          </a:effectLst>
                          <a:latin typeface="Tahoma" panose="020B0604030504040204" pitchFamily="34" charset="0"/>
                        </a:rPr>
                        <a:t>Năm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609600" indent="304800">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C0C0C0"/>
                            </a:outerShdw>
                          </a:effectLst>
                          <a:latin typeface="Tahoma" panose="020B0604030504040204" pitchFamily="34" charset="0"/>
                        </a:defRPr>
                      </a:lvl3pPr>
                      <a:lvl4pPr marL="914400" indent="4572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1219200" indent="609600">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5pPr>
                      <a:lvl6pPr marL="16764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1336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25908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0480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800" b="1" i="0" u="none" strike="noStrike" cap="none" normalizeH="0" baseline="0" smtClean="0">
                          <a:ln>
                            <a:noFill/>
                          </a:ln>
                          <a:solidFill>
                            <a:srgbClr val="CC0000"/>
                          </a:solidFill>
                          <a:effectLst>
                            <a:outerShdw blurRad="38100" dist="38100" dir="2700000" algn="tl">
                              <a:srgbClr val="C0C0C0"/>
                            </a:outerShdw>
                          </a:effectLst>
                          <a:latin typeface="VNI-Helve-Condense" pitchFamily="2" charset="0"/>
                        </a:rPr>
                        <a:t>Nh</a:t>
                      </a:r>
                      <a:r>
                        <a:rPr kumimoji="0" lang="en-US" sz="2800" b="1" i="0" u="none" strike="noStrike" cap="none" normalizeH="0" baseline="0" smtClean="0">
                          <a:ln>
                            <a:noFill/>
                          </a:ln>
                          <a:solidFill>
                            <a:srgbClr val="CC0000"/>
                          </a:solidFill>
                          <a:effectLst>
                            <a:outerShdw blurRad="38100" dist="38100" dir="2700000" algn="tl">
                              <a:srgbClr val="C0C0C0"/>
                            </a:outerShdw>
                          </a:effectLst>
                          <a:latin typeface="Tahoma" panose="020B0604030504040204" pitchFamily="34" charset="0"/>
                        </a:rPr>
                        <a:t>ững cuộc khởi nghĩa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779963">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609600" indent="304800">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C0C0C0"/>
                            </a:outerShdw>
                          </a:effectLst>
                          <a:latin typeface="Tahoma" panose="020B0604030504040204" pitchFamily="34" charset="0"/>
                        </a:defRPr>
                      </a:lvl3pPr>
                      <a:lvl4pPr marL="914400" indent="4572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1219200" indent="609600">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5pPr>
                      <a:lvl6pPr marL="16764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1336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25908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048000"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40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248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 542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550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722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766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905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931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938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marL="517525" indent="-60325">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C0C0C0"/>
                            </a:outerShdw>
                          </a:effectLst>
                          <a:latin typeface="Tahoma" panose="020B0604030504040204" pitchFamily="34" charset="0"/>
                        </a:defRPr>
                      </a:lvl1pPr>
                      <a:lvl2pPr marL="631825">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746125" indent="304800">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C0C0C0"/>
                            </a:outerShdw>
                          </a:effectLst>
                          <a:latin typeface="Tahoma" panose="020B0604030504040204" pitchFamily="34" charset="0"/>
                        </a:defRPr>
                      </a:lvl3pPr>
                      <a:lvl4pPr marL="1165225" indent="4572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1736725" indent="609600">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5pPr>
                      <a:lvl6pPr marL="2193925"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651125"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108325"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565525" indent="609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 Hai Bà Trưng</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a:t>
                      </a:r>
                      <a:r>
                        <a:rPr kumimoji="0" lang="en-US" sz="2800" b="1" i="0" u="none" strike="noStrike" cap="none" normalizeH="0" baseline="0" smtClean="0">
                          <a:ln>
                            <a:noFill/>
                          </a:ln>
                          <a:solidFill>
                            <a:schemeClr val="tx1"/>
                          </a:solidFill>
                          <a:effectLst>
                            <a:outerShdw blurRad="38100" dist="38100" dir="2700000" algn="tl">
                              <a:srgbClr val="C0C0C0"/>
                            </a:outerShdw>
                          </a:effectLst>
                          <a:latin typeface="Tahoma" panose="020B0604030504040204" pitchFamily="34" charset="0"/>
                        </a:rPr>
                        <a:t> </a:t>
                      </a: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Bà Triệu</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 Lý Bí</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 Triệu Quang Phục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 Mai Thúc Loan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 Phùng Hưng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 Khúc Thừa Dụ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 Dương Đình Nghệ </a:t>
                      </a:r>
                    </a:p>
                    <a:p>
                      <a:pPr marL="517525" marR="0" lvl="0" indent="-60325"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US" sz="2400" b="1" i="0" u="none" strike="noStrike" cap="none" normalizeH="0" baseline="0" smtClean="0">
                          <a:ln>
                            <a:noFill/>
                          </a:ln>
                          <a:solidFill>
                            <a:srgbClr val="FF6600"/>
                          </a:solidFill>
                          <a:effectLst>
                            <a:outerShdw blurRad="38100" dist="38100" dir="2700000" algn="tl">
                              <a:srgbClr val="C0C0C0"/>
                            </a:outerShdw>
                          </a:effectLst>
                          <a:latin typeface="Tahoma" panose="020B0604030504040204" pitchFamily="34" charset="0"/>
                        </a:rPr>
                        <a:t>Khởi nghĩa Ngô Quyền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bl>
          </a:graphicData>
        </a:graphic>
      </p:graphicFrame>
      <p:sp>
        <p:nvSpPr>
          <p:cNvPr id="64532" name="Line 20"/>
          <p:cNvSpPr>
            <a:spLocks noChangeShapeType="1"/>
          </p:cNvSpPr>
          <p:nvPr/>
        </p:nvSpPr>
        <p:spPr bwMode="auto">
          <a:xfrm>
            <a:off x="1752600" y="1219200"/>
            <a:ext cx="0" cy="5638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3" name="Line 21"/>
          <p:cNvSpPr>
            <a:spLocks noChangeShapeType="1"/>
          </p:cNvSpPr>
          <p:nvPr/>
        </p:nvSpPr>
        <p:spPr bwMode="auto">
          <a:xfrm flipH="1">
            <a:off x="0" y="1828800"/>
            <a:ext cx="9144000" cy="762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1" name="Picture 3" descr="Casa_2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12192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9_h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1_m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2_hc"/>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048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descr="3_h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286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8376" name="Picture 8" descr="4_ha"/>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152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descr="5_hc"/>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762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8378" name="Picture 10" descr="6_hc"/>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762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8379" name="Picture 11" descr="7_ha"/>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8380" name="Picture 12" descr="8_lc"/>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762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8381" name="Rectangle 13"/>
          <p:cNvSpPr>
            <a:spLocks noGrp="1" noRot="1" noChangeArrowheads="1"/>
          </p:cNvSpPr>
          <p:nvPr>
            <p:ph type="title"/>
          </p:nvPr>
        </p:nvSpPr>
        <p:spPr>
          <a:xfrm>
            <a:off x="457200" y="304800"/>
            <a:ext cx="8229600" cy="1143000"/>
          </a:xfrm>
        </p:spPr>
        <p:txBody>
          <a:bodyPr/>
          <a:lstStyle/>
          <a:p>
            <a:r>
              <a:rPr lang="en-US" sz="2800" b="1"/>
              <a:t>Nối tên các cuộc khởi</a:t>
            </a:r>
            <a:r>
              <a:rPr lang="en-US" sz="4800" b="1"/>
              <a:t> </a:t>
            </a:r>
            <a:r>
              <a:rPr lang="en-US" sz="2800" b="1"/>
              <a:t>nghĩa </a:t>
            </a:r>
            <a:br>
              <a:rPr lang="en-US" sz="2800" b="1"/>
            </a:br>
            <a:r>
              <a:rPr lang="en-US" sz="2800" b="1"/>
              <a:t>với thời điểm thích hợp</a:t>
            </a:r>
            <a:r>
              <a:rPr lang="en-US" sz="4800" b="1"/>
              <a:t>  </a:t>
            </a:r>
          </a:p>
        </p:txBody>
      </p:sp>
      <p:sp>
        <p:nvSpPr>
          <p:cNvPr id="58382" name="Rectangle 14"/>
          <p:cNvSpPr>
            <a:spLocks noChangeArrowheads="1"/>
          </p:cNvSpPr>
          <p:nvPr/>
        </p:nvSpPr>
        <p:spPr bwMode="auto">
          <a:xfrm>
            <a:off x="533400" y="1524000"/>
            <a:ext cx="35052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30000"/>
              </a:lnSpc>
            </a:pPr>
            <a:r>
              <a:rPr lang="en-US" sz="2800" b="1" dirty="0" err="1">
                <a:solidFill>
                  <a:schemeClr val="bg1"/>
                </a:solidFill>
                <a:latin typeface="Arial" panose="020B0604020202020204" pitchFamily="34" charset="0"/>
              </a:rPr>
              <a:t>Hai</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Bà</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Trưng</a:t>
            </a:r>
            <a:endParaRPr lang="en-US" sz="2800" b="1" dirty="0">
              <a:solidFill>
                <a:schemeClr val="bg1"/>
              </a:solidFill>
              <a:latin typeface="Arial" panose="020B0604020202020204" pitchFamily="34" charset="0"/>
            </a:endParaRPr>
          </a:p>
          <a:p>
            <a:pPr algn="r">
              <a:lnSpc>
                <a:spcPct val="130000"/>
              </a:lnSpc>
            </a:pPr>
            <a:r>
              <a:rPr lang="en-US" sz="2800" b="1" dirty="0" err="1">
                <a:solidFill>
                  <a:schemeClr val="bg1"/>
                </a:solidFill>
                <a:latin typeface="Arial" panose="020B0604020202020204" pitchFamily="34" charset="0"/>
              </a:rPr>
              <a:t>Bà</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Triệu</a:t>
            </a:r>
            <a:endParaRPr lang="en-US" sz="2800" b="1" dirty="0">
              <a:solidFill>
                <a:schemeClr val="bg1"/>
              </a:solidFill>
              <a:latin typeface="Arial" panose="020B0604020202020204" pitchFamily="34" charset="0"/>
            </a:endParaRPr>
          </a:p>
          <a:p>
            <a:pPr algn="r">
              <a:lnSpc>
                <a:spcPct val="130000"/>
              </a:lnSpc>
            </a:pPr>
            <a:r>
              <a:rPr lang="en-US" sz="2800" b="1" dirty="0" err="1">
                <a:solidFill>
                  <a:schemeClr val="bg1"/>
                </a:solidFill>
                <a:latin typeface="Arial" panose="020B0604020202020204" pitchFamily="34" charset="0"/>
              </a:rPr>
              <a:t>Lý</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Bí</a:t>
            </a:r>
            <a:endParaRPr lang="en-US" sz="2800" b="1" dirty="0">
              <a:solidFill>
                <a:schemeClr val="bg1"/>
              </a:solidFill>
              <a:latin typeface="Arial" panose="020B0604020202020204" pitchFamily="34" charset="0"/>
            </a:endParaRPr>
          </a:p>
          <a:p>
            <a:pPr algn="r">
              <a:lnSpc>
                <a:spcPct val="130000"/>
              </a:lnSpc>
            </a:pPr>
            <a:r>
              <a:rPr lang="en-US" sz="2800" b="1" dirty="0" err="1">
                <a:solidFill>
                  <a:schemeClr val="bg1"/>
                </a:solidFill>
                <a:latin typeface="Arial" panose="020B0604020202020204" pitchFamily="34" charset="0"/>
              </a:rPr>
              <a:t>Triệu</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Quang</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Phục</a:t>
            </a:r>
            <a:r>
              <a:rPr lang="en-US" sz="2800" b="1" dirty="0">
                <a:solidFill>
                  <a:schemeClr val="bg1"/>
                </a:solidFill>
                <a:latin typeface="Arial" panose="020B0604020202020204" pitchFamily="34" charset="0"/>
              </a:rPr>
              <a:t> </a:t>
            </a:r>
          </a:p>
          <a:p>
            <a:pPr algn="r">
              <a:lnSpc>
                <a:spcPct val="130000"/>
              </a:lnSpc>
            </a:pPr>
            <a:r>
              <a:rPr lang="en-US" sz="2800" b="1" dirty="0">
                <a:solidFill>
                  <a:schemeClr val="bg1"/>
                </a:solidFill>
                <a:latin typeface="Arial" panose="020B0604020202020204" pitchFamily="34" charset="0"/>
              </a:rPr>
              <a:t>Mai </a:t>
            </a:r>
            <a:r>
              <a:rPr lang="en-US" sz="2800" b="1" dirty="0" err="1">
                <a:solidFill>
                  <a:schemeClr val="bg1"/>
                </a:solidFill>
                <a:latin typeface="Arial" panose="020B0604020202020204" pitchFamily="34" charset="0"/>
              </a:rPr>
              <a:t>Thúc</a:t>
            </a:r>
            <a:r>
              <a:rPr lang="en-US" sz="2800" b="1" dirty="0">
                <a:solidFill>
                  <a:schemeClr val="bg1"/>
                </a:solidFill>
                <a:latin typeface="Arial" panose="020B0604020202020204" pitchFamily="34" charset="0"/>
              </a:rPr>
              <a:t> Loan </a:t>
            </a:r>
          </a:p>
          <a:p>
            <a:pPr algn="r">
              <a:lnSpc>
                <a:spcPct val="130000"/>
              </a:lnSpc>
            </a:pPr>
            <a:r>
              <a:rPr lang="en-US" sz="2800" b="1" dirty="0" err="1">
                <a:solidFill>
                  <a:schemeClr val="bg1"/>
                </a:solidFill>
                <a:latin typeface="Arial" panose="020B0604020202020204" pitchFamily="34" charset="0"/>
              </a:rPr>
              <a:t>Phùng</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Hưng</a:t>
            </a:r>
            <a:r>
              <a:rPr lang="en-US" sz="2800" b="1" dirty="0">
                <a:solidFill>
                  <a:schemeClr val="bg1"/>
                </a:solidFill>
                <a:latin typeface="Arial" panose="020B0604020202020204" pitchFamily="34" charset="0"/>
              </a:rPr>
              <a:t> </a:t>
            </a:r>
          </a:p>
          <a:p>
            <a:pPr algn="r">
              <a:lnSpc>
                <a:spcPct val="130000"/>
              </a:lnSpc>
            </a:pPr>
            <a:r>
              <a:rPr lang="en-US" sz="2800" b="1" dirty="0" err="1">
                <a:solidFill>
                  <a:schemeClr val="bg1"/>
                </a:solidFill>
                <a:latin typeface="Arial" panose="020B0604020202020204" pitchFamily="34" charset="0"/>
              </a:rPr>
              <a:t>Khúc</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Thừa</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Dụ</a:t>
            </a:r>
            <a:r>
              <a:rPr lang="en-US" sz="2800" b="1" dirty="0">
                <a:solidFill>
                  <a:schemeClr val="bg1"/>
                </a:solidFill>
                <a:latin typeface="Arial" panose="020B0604020202020204" pitchFamily="34" charset="0"/>
              </a:rPr>
              <a:t> </a:t>
            </a:r>
          </a:p>
          <a:p>
            <a:pPr algn="r">
              <a:lnSpc>
                <a:spcPct val="130000"/>
              </a:lnSpc>
            </a:pPr>
            <a:r>
              <a:rPr lang="en-US" sz="2800" b="1" dirty="0" err="1">
                <a:solidFill>
                  <a:schemeClr val="bg1"/>
                </a:solidFill>
                <a:latin typeface="Arial" panose="020B0604020202020204" pitchFamily="34" charset="0"/>
              </a:rPr>
              <a:t>Dương</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Đình</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Nghệ</a:t>
            </a:r>
            <a:r>
              <a:rPr lang="en-US" sz="2800" b="1" dirty="0">
                <a:solidFill>
                  <a:schemeClr val="bg1"/>
                </a:solidFill>
                <a:latin typeface="Arial" panose="020B0604020202020204" pitchFamily="34" charset="0"/>
              </a:rPr>
              <a:t> </a:t>
            </a:r>
          </a:p>
          <a:p>
            <a:pPr algn="r">
              <a:lnSpc>
                <a:spcPct val="130000"/>
              </a:lnSpc>
            </a:pPr>
            <a:r>
              <a:rPr lang="en-US" sz="2800" b="1" dirty="0" err="1">
                <a:solidFill>
                  <a:schemeClr val="bg1"/>
                </a:solidFill>
                <a:latin typeface="Arial" panose="020B0604020202020204" pitchFamily="34" charset="0"/>
              </a:rPr>
              <a:t>Ngô</a:t>
            </a:r>
            <a:r>
              <a:rPr lang="en-US" sz="2800" b="1" dirty="0">
                <a:solidFill>
                  <a:schemeClr val="bg1"/>
                </a:solidFill>
                <a:latin typeface="Arial" panose="020B0604020202020204" pitchFamily="34" charset="0"/>
              </a:rPr>
              <a:t> </a:t>
            </a:r>
            <a:r>
              <a:rPr lang="en-US" sz="2800" b="1" dirty="0" err="1">
                <a:solidFill>
                  <a:schemeClr val="bg1"/>
                </a:solidFill>
                <a:latin typeface="Arial" panose="020B0604020202020204" pitchFamily="34" charset="0"/>
              </a:rPr>
              <a:t>Quyền</a:t>
            </a:r>
            <a:r>
              <a:rPr lang="en-US" sz="2800" b="1" dirty="0">
                <a:solidFill>
                  <a:schemeClr val="bg1"/>
                </a:solidFill>
                <a:latin typeface="Arial" panose="020B0604020202020204" pitchFamily="34" charset="0"/>
              </a:rPr>
              <a:t> </a:t>
            </a:r>
          </a:p>
        </p:txBody>
      </p:sp>
      <p:sp>
        <p:nvSpPr>
          <p:cNvPr id="58383" name="Rectangle 15"/>
          <p:cNvSpPr>
            <a:spLocks noChangeArrowheads="1"/>
          </p:cNvSpPr>
          <p:nvPr/>
        </p:nvSpPr>
        <p:spPr bwMode="auto">
          <a:xfrm>
            <a:off x="5867400" y="1524000"/>
            <a:ext cx="15240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sz="2800" b="1" dirty="0">
                <a:solidFill>
                  <a:schemeClr val="bg1"/>
                </a:solidFill>
                <a:latin typeface="Arial" panose="020B0604020202020204" pitchFamily="34" charset="0"/>
              </a:rPr>
              <a:t>248</a:t>
            </a:r>
          </a:p>
          <a:p>
            <a:pPr>
              <a:lnSpc>
                <a:spcPct val="130000"/>
              </a:lnSpc>
            </a:pPr>
            <a:r>
              <a:rPr lang="en-US" sz="2800" b="1" dirty="0">
                <a:solidFill>
                  <a:schemeClr val="bg1"/>
                </a:solidFill>
                <a:latin typeface="Arial" panose="020B0604020202020204" pitchFamily="34" charset="0"/>
              </a:rPr>
              <a:t>542 </a:t>
            </a:r>
          </a:p>
          <a:p>
            <a:pPr>
              <a:lnSpc>
                <a:spcPct val="130000"/>
              </a:lnSpc>
            </a:pPr>
            <a:r>
              <a:rPr lang="en-US" sz="2800" b="1" dirty="0">
                <a:solidFill>
                  <a:schemeClr val="bg1"/>
                </a:solidFill>
                <a:latin typeface="Arial" panose="020B0604020202020204" pitchFamily="34" charset="0"/>
              </a:rPr>
              <a:t>40</a:t>
            </a:r>
          </a:p>
          <a:p>
            <a:pPr>
              <a:lnSpc>
                <a:spcPct val="130000"/>
              </a:lnSpc>
            </a:pPr>
            <a:r>
              <a:rPr lang="en-US" sz="2800" b="1" dirty="0">
                <a:solidFill>
                  <a:schemeClr val="bg1"/>
                </a:solidFill>
                <a:latin typeface="Arial" panose="020B0604020202020204" pitchFamily="34" charset="0"/>
              </a:rPr>
              <a:t>722</a:t>
            </a:r>
          </a:p>
          <a:p>
            <a:pPr>
              <a:lnSpc>
                <a:spcPct val="130000"/>
              </a:lnSpc>
            </a:pPr>
            <a:r>
              <a:rPr lang="en-US" sz="2800" b="1" dirty="0" smtClean="0">
                <a:solidFill>
                  <a:schemeClr val="bg1"/>
                </a:solidFill>
                <a:latin typeface="Arial" panose="020B0604020202020204" pitchFamily="34" charset="0"/>
              </a:rPr>
              <a:t>776</a:t>
            </a:r>
            <a:endParaRPr lang="en-US" sz="2800" b="1" dirty="0">
              <a:solidFill>
                <a:schemeClr val="bg1"/>
              </a:solidFill>
              <a:latin typeface="Arial" panose="020B0604020202020204" pitchFamily="34" charset="0"/>
            </a:endParaRPr>
          </a:p>
          <a:p>
            <a:pPr>
              <a:lnSpc>
                <a:spcPct val="130000"/>
              </a:lnSpc>
            </a:pPr>
            <a:r>
              <a:rPr lang="en-US" sz="2800" b="1" dirty="0">
                <a:solidFill>
                  <a:schemeClr val="bg1"/>
                </a:solidFill>
                <a:latin typeface="Arial" panose="020B0604020202020204" pitchFamily="34" charset="0"/>
              </a:rPr>
              <a:t>550</a:t>
            </a:r>
          </a:p>
          <a:p>
            <a:pPr>
              <a:lnSpc>
                <a:spcPct val="130000"/>
              </a:lnSpc>
            </a:pPr>
            <a:r>
              <a:rPr lang="en-US" sz="2800" b="1" dirty="0">
                <a:solidFill>
                  <a:schemeClr val="bg1"/>
                </a:solidFill>
                <a:latin typeface="Arial" panose="020B0604020202020204" pitchFamily="34" charset="0"/>
              </a:rPr>
              <a:t>931</a:t>
            </a:r>
          </a:p>
          <a:p>
            <a:pPr>
              <a:lnSpc>
                <a:spcPct val="130000"/>
              </a:lnSpc>
            </a:pPr>
            <a:r>
              <a:rPr lang="en-US" sz="2800" b="1" dirty="0">
                <a:solidFill>
                  <a:schemeClr val="bg1"/>
                </a:solidFill>
                <a:latin typeface="Arial" panose="020B0604020202020204" pitchFamily="34" charset="0"/>
              </a:rPr>
              <a:t>938 </a:t>
            </a:r>
          </a:p>
          <a:p>
            <a:pPr>
              <a:lnSpc>
                <a:spcPct val="130000"/>
              </a:lnSpc>
            </a:pPr>
            <a:r>
              <a:rPr lang="en-US" sz="2800" b="1" dirty="0">
                <a:solidFill>
                  <a:schemeClr val="bg1"/>
                </a:solidFill>
                <a:latin typeface="Arial" panose="020B0604020202020204" pitchFamily="34" charset="0"/>
              </a:rPr>
              <a:t>905</a:t>
            </a:r>
          </a:p>
        </p:txBody>
      </p:sp>
      <p:grpSp>
        <p:nvGrpSpPr>
          <p:cNvPr id="58384" name="Group 16"/>
          <p:cNvGrpSpPr>
            <a:grpSpLocks/>
          </p:cNvGrpSpPr>
          <p:nvPr/>
        </p:nvGrpSpPr>
        <p:grpSpPr bwMode="auto">
          <a:xfrm>
            <a:off x="4095750" y="1828800"/>
            <a:ext cx="190500" cy="4591050"/>
            <a:chOff x="2580" y="1152"/>
            <a:chExt cx="120" cy="2892"/>
          </a:xfrm>
        </p:grpSpPr>
        <p:pic>
          <p:nvPicPr>
            <p:cNvPr id="58385" name="Picture 17"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152"/>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86" name="Picture 18"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536"/>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87" name="Picture 19"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872"/>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88" name="Picture 20"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2208"/>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89" name="Picture 21"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2544"/>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0" name="Picture 22"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2928"/>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1" name="Picture 23"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264"/>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2" name="Picture 24"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600"/>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3" name="Picture 25"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936"/>
              <a:ext cx="108" cy="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394" name="Group 26"/>
          <p:cNvGrpSpPr>
            <a:grpSpLocks/>
          </p:cNvGrpSpPr>
          <p:nvPr/>
        </p:nvGrpSpPr>
        <p:grpSpPr bwMode="auto">
          <a:xfrm>
            <a:off x="5486400" y="1828800"/>
            <a:ext cx="190500" cy="4591050"/>
            <a:chOff x="2580" y="1152"/>
            <a:chExt cx="120" cy="2892"/>
          </a:xfrm>
        </p:grpSpPr>
        <p:pic>
          <p:nvPicPr>
            <p:cNvPr id="58395" name="Picture 27"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152"/>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6" name="Picture 28"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536"/>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7" name="Picture 29"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1872"/>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8" name="Picture 30"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2208"/>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399" name="Picture 31"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2544"/>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400" name="Picture 32"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2928"/>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401" name="Picture 33"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264"/>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402" name="Picture 34"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600"/>
              <a:ext cx="108" cy="108"/>
            </a:xfrm>
            <a:prstGeom prst="rect">
              <a:avLst/>
            </a:prstGeom>
            <a:noFill/>
            <a:extLst>
              <a:ext uri="{909E8E84-426E-40DD-AFC4-6F175D3DCCD1}">
                <a14:hiddenFill xmlns:a14="http://schemas.microsoft.com/office/drawing/2010/main">
                  <a:solidFill>
                    <a:srgbClr val="FFFFFF"/>
                  </a:solidFill>
                </a14:hiddenFill>
              </a:ext>
            </a:extLst>
          </p:spPr>
        </p:pic>
        <p:pic>
          <p:nvPicPr>
            <p:cNvPr id="58403" name="Picture 35" descr="Variados28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80" y="3936"/>
              <a:ext cx="108" cy="108"/>
            </a:xfrm>
            <a:prstGeom prst="rect">
              <a:avLst/>
            </a:prstGeom>
            <a:noFill/>
            <a:extLst>
              <a:ext uri="{909E8E84-426E-40DD-AFC4-6F175D3DCCD1}">
                <a14:hiddenFill xmlns:a14="http://schemas.microsoft.com/office/drawing/2010/main">
                  <a:solidFill>
                    <a:srgbClr val="FFFFFF"/>
                  </a:solidFill>
                </a14:hiddenFill>
              </a:ext>
            </a:extLst>
          </p:spPr>
        </p:pic>
      </p:grpSp>
      <p:sp>
        <p:nvSpPr>
          <p:cNvPr id="58404" name="Line 36"/>
          <p:cNvSpPr>
            <a:spLocks noChangeShapeType="1"/>
          </p:cNvSpPr>
          <p:nvPr/>
        </p:nvSpPr>
        <p:spPr bwMode="auto">
          <a:xfrm>
            <a:off x="4343400" y="1905000"/>
            <a:ext cx="1066800" cy="1066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5" name="Line 37"/>
          <p:cNvSpPr>
            <a:spLocks noChangeShapeType="1"/>
          </p:cNvSpPr>
          <p:nvPr/>
        </p:nvSpPr>
        <p:spPr bwMode="auto">
          <a:xfrm flipV="1">
            <a:off x="4343400" y="1981200"/>
            <a:ext cx="1143000" cy="5334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6" name="Line 38"/>
          <p:cNvSpPr>
            <a:spLocks noChangeShapeType="1"/>
          </p:cNvSpPr>
          <p:nvPr/>
        </p:nvSpPr>
        <p:spPr bwMode="auto">
          <a:xfrm flipV="1">
            <a:off x="4343400" y="2514600"/>
            <a:ext cx="1143000" cy="5334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7" name="Line 39"/>
          <p:cNvSpPr>
            <a:spLocks noChangeShapeType="1"/>
          </p:cNvSpPr>
          <p:nvPr/>
        </p:nvSpPr>
        <p:spPr bwMode="auto">
          <a:xfrm>
            <a:off x="4343400" y="3581400"/>
            <a:ext cx="1143000" cy="1143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8" name="Line 40"/>
          <p:cNvSpPr>
            <a:spLocks noChangeShapeType="1"/>
          </p:cNvSpPr>
          <p:nvPr/>
        </p:nvSpPr>
        <p:spPr bwMode="auto">
          <a:xfrm flipV="1">
            <a:off x="4343400" y="3657600"/>
            <a:ext cx="1066800" cy="381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9" name="Line 41"/>
          <p:cNvSpPr>
            <a:spLocks noChangeShapeType="1"/>
          </p:cNvSpPr>
          <p:nvPr/>
        </p:nvSpPr>
        <p:spPr bwMode="auto">
          <a:xfrm flipV="1">
            <a:off x="4343400" y="4267200"/>
            <a:ext cx="1066800" cy="3810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0" name="Line 42"/>
          <p:cNvSpPr>
            <a:spLocks noChangeShapeType="1"/>
          </p:cNvSpPr>
          <p:nvPr/>
        </p:nvSpPr>
        <p:spPr bwMode="auto">
          <a:xfrm>
            <a:off x="4343400" y="5181600"/>
            <a:ext cx="1143000" cy="1066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1" name="Line 43"/>
          <p:cNvSpPr>
            <a:spLocks noChangeShapeType="1"/>
          </p:cNvSpPr>
          <p:nvPr/>
        </p:nvSpPr>
        <p:spPr bwMode="auto">
          <a:xfrm flipV="1">
            <a:off x="4267200" y="5334000"/>
            <a:ext cx="1219200" cy="4572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2" name="Line 44"/>
          <p:cNvSpPr>
            <a:spLocks noChangeShapeType="1"/>
          </p:cNvSpPr>
          <p:nvPr/>
        </p:nvSpPr>
        <p:spPr bwMode="auto">
          <a:xfrm flipV="1">
            <a:off x="4267200" y="5867400"/>
            <a:ext cx="1219200" cy="4572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8413" name="Picture 45" descr="Variados284"/>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381000"/>
            <a:ext cx="51435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381"/>
                                        </p:tgtEl>
                                        <p:attrNameLst>
                                          <p:attrName>style.visibility</p:attrName>
                                        </p:attrNameLst>
                                      </p:cBhvr>
                                      <p:to>
                                        <p:strVal val="visible"/>
                                      </p:to>
                                    </p:set>
                                    <p:anim calcmode="discrete" valueType="clr">
                                      <p:cBhvr override="childStyle">
                                        <p:cTn id="7" dur="80"/>
                                        <p:tgtEl>
                                          <p:spTgt spid="583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81"/>
                                        </p:tgtEl>
                                        <p:attrNameLst>
                                          <p:attrName>fillcolor</p:attrName>
                                        </p:attrNameLst>
                                      </p:cBhvr>
                                      <p:tavLst>
                                        <p:tav tm="0">
                                          <p:val>
                                            <p:clrVal>
                                              <a:schemeClr val="accent2"/>
                                            </p:clrVal>
                                          </p:val>
                                        </p:tav>
                                        <p:tav tm="50000">
                                          <p:val>
                                            <p:clrVal>
                                              <a:schemeClr val="hlink"/>
                                            </p:clrVal>
                                          </p:val>
                                        </p:tav>
                                      </p:tavLst>
                                    </p:anim>
                                    <p:set>
                                      <p:cBhvr>
                                        <p:cTn id="9" dur="80"/>
                                        <p:tgtEl>
                                          <p:spTgt spid="58381"/>
                                        </p:tgtEl>
                                        <p:attrNameLst>
                                          <p:attrName>fill.type</p:attrName>
                                        </p:attrNameLst>
                                      </p:cBhvr>
                                      <p:to>
                                        <p:strVal val="solid"/>
                                      </p:to>
                                    </p:set>
                                  </p:childTnLst>
                                </p:cTn>
                              </p:par>
                              <p:par>
                                <p:cTn id="10" presetID="1" presetClass="entr" presetSubtype="0" fill="hold" nodeType="withEffect">
                                  <p:stCondLst>
                                    <p:cond delay="500"/>
                                  </p:stCondLst>
                                  <p:childTnLst>
                                    <p:set>
                                      <p:cBhvr>
                                        <p:cTn id="11" dur="1" fill="hold">
                                          <p:stCondLst>
                                            <p:cond delay="0"/>
                                          </p:stCondLst>
                                        </p:cTn>
                                        <p:tgtEl>
                                          <p:spTgt spid="58372"/>
                                        </p:tgtEl>
                                        <p:attrNameLst>
                                          <p:attrName>style.visibility</p:attrName>
                                        </p:attrNameLst>
                                      </p:cBhvr>
                                      <p:to>
                                        <p:strVal val="visible"/>
                                      </p:to>
                                    </p:set>
                                  </p:childTnLst>
                                </p:cTn>
                              </p:par>
                            </p:childTnLst>
                          </p:cTn>
                        </p:par>
                        <p:par>
                          <p:cTn id="12" fill="hold" nodeType="afterGroup">
                            <p:stCondLst>
                              <p:cond delay="1720"/>
                            </p:stCondLst>
                            <p:childTnLst>
                              <p:par>
                                <p:cTn id="13" presetID="3" presetClass="exit" presetSubtype="10" fill="hold" nodeType="afterEffect">
                                  <p:stCondLst>
                                    <p:cond delay="500"/>
                                  </p:stCondLst>
                                  <p:childTnLst>
                                    <p:animEffect transition="out" filter="blinds(horizontal)">
                                      <p:cBhvr>
                                        <p:cTn id="14" dur="500"/>
                                        <p:tgtEl>
                                          <p:spTgt spid="58372"/>
                                        </p:tgtEl>
                                      </p:cBhvr>
                                    </p:animEffect>
                                    <p:set>
                                      <p:cBhvr>
                                        <p:cTn id="15" dur="1" fill="hold">
                                          <p:stCondLst>
                                            <p:cond delay="499"/>
                                          </p:stCondLst>
                                        </p:cTn>
                                        <p:tgtEl>
                                          <p:spTgt spid="58372"/>
                                        </p:tgtEl>
                                        <p:attrNameLst>
                                          <p:attrName>style.visibility</p:attrName>
                                        </p:attrNameLst>
                                      </p:cBhvr>
                                      <p:to>
                                        <p:strVal val="hidden"/>
                                      </p:to>
                                    </p:set>
                                  </p:childTnLst>
                                </p:cTn>
                              </p:par>
                            </p:childTnLst>
                          </p:cTn>
                        </p:par>
                        <p:par>
                          <p:cTn id="16" fill="hold" nodeType="afterGroup">
                            <p:stCondLst>
                              <p:cond delay="2720"/>
                            </p:stCondLst>
                            <p:childTnLst>
                              <p:par>
                                <p:cTn id="17" presetID="1" presetClass="entr" presetSubtype="0" fill="hold" nodeType="afterEffect">
                                  <p:stCondLst>
                                    <p:cond delay="500"/>
                                  </p:stCondLst>
                                  <p:childTnLst>
                                    <p:set>
                                      <p:cBhvr>
                                        <p:cTn id="18" dur="1" fill="hold">
                                          <p:stCondLst>
                                            <p:cond delay="0"/>
                                          </p:stCondLst>
                                        </p:cTn>
                                        <p:tgtEl>
                                          <p:spTgt spid="58380"/>
                                        </p:tgtEl>
                                        <p:attrNameLst>
                                          <p:attrName>style.visibility</p:attrName>
                                        </p:attrNameLst>
                                      </p:cBhvr>
                                      <p:to>
                                        <p:strVal val="visible"/>
                                      </p:to>
                                    </p:set>
                                  </p:childTnLst>
                                </p:cTn>
                              </p:par>
                            </p:childTnLst>
                          </p:cTn>
                        </p:par>
                        <p:par>
                          <p:cTn id="19" fill="hold" nodeType="afterGroup">
                            <p:stCondLst>
                              <p:cond delay="3220"/>
                            </p:stCondLst>
                            <p:childTnLst>
                              <p:par>
                                <p:cTn id="20" presetID="3" presetClass="exit" presetSubtype="10" fill="hold" nodeType="afterEffect">
                                  <p:stCondLst>
                                    <p:cond delay="500"/>
                                  </p:stCondLst>
                                  <p:childTnLst>
                                    <p:animEffect transition="out" filter="blinds(horizontal)">
                                      <p:cBhvr>
                                        <p:cTn id="21" dur="500"/>
                                        <p:tgtEl>
                                          <p:spTgt spid="58380"/>
                                        </p:tgtEl>
                                      </p:cBhvr>
                                    </p:animEffect>
                                    <p:set>
                                      <p:cBhvr>
                                        <p:cTn id="22" dur="1" fill="hold">
                                          <p:stCondLst>
                                            <p:cond delay="499"/>
                                          </p:stCondLst>
                                        </p:cTn>
                                        <p:tgtEl>
                                          <p:spTgt spid="58380"/>
                                        </p:tgtEl>
                                        <p:attrNameLst>
                                          <p:attrName>style.visibility</p:attrName>
                                        </p:attrNameLst>
                                      </p:cBhvr>
                                      <p:to>
                                        <p:strVal val="hidden"/>
                                      </p:to>
                                    </p:set>
                                  </p:childTnLst>
                                </p:cTn>
                              </p:par>
                            </p:childTnLst>
                          </p:cTn>
                        </p:par>
                        <p:par>
                          <p:cTn id="23" fill="hold" nodeType="afterGroup">
                            <p:stCondLst>
                              <p:cond delay="4220"/>
                            </p:stCondLst>
                            <p:childTnLst>
                              <p:par>
                                <p:cTn id="24" presetID="1" presetClass="entr" presetSubtype="0" fill="hold" nodeType="afterEffect">
                                  <p:stCondLst>
                                    <p:cond delay="500"/>
                                  </p:stCondLst>
                                  <p:childTnLst>
                                    <p:set>
                                      <p:cBhvr>
                                        <p:cTn id="25" dur="1" fill="hold">
                                          <p:stCondLst>
                                            <p:cond delay="0"/>
                                          </p:stCondLst>
                                        </p:cTn>
                                        <p:tgtEl>
                                          <p:spTgt spid="58379"/>
                                        </p:tgtEl>
                                        <p:attrNameLst>
                                          <p:attrName>style.visibility</p:attrName>
                                        </p:attrNameLst>
                                      </p:cBhvr>
                                      <p:to>
                                        <p:strVal val="visible"/>
                                      </p:to>
                                    </p:set>
                                  </p:childTnLst>
                                </p:cTn>
                              </p:par>
                            </p:childTnLst>
                          </p:cTn>
                        </p:par>
                        <p:par>
                          <p:cTn id="26" fill="hold" nodeType="afterGroup">
                            <p:stCondLst>
                              <p:cond delay="4720"/>
                            </p:stCondLst>
                            <p:childTnLst>
                              <p:par>
                                <p:cTn id="27" presetID="3" presetClass="exit" presetSubtype="10" fill="hold" nodeType="afterEffect">
                                  <p:stCondLst>
                                    <p:cond delay="500"/>
                                  </p:stCondLst>
                                  <p:childTnLst>
                                    <p:animEffect transition="out" filter="blinds(horizontal)">
                                      <p:cBhvr>
                                        <p:cTn id="28" dur="500"/>
                                        <p:tgtEl>
                                          <p:spTgt spid="58379"/>
                                        </p:tgtEl>
                                      </p:cBhvr>
                                    </p:animEffect>
                                    <p:set>
                                      <p:cBhvr>
                                        <p:cTn id="29" dur="1" fill="hold">
                                          <p:stCondLst>
                                            <p:cond delay="499"/>
                                          </p:stCondLst>
                                        </p:cTn>
                                        <p:tgtEl>
                                          <p:spTgt spid="58379"/>
                                        </p:tgtEl>
                                        <p:attrNameLst>
                                          <p:attrName>style.visibility</p:attrName>
                                        </p:attrNameLst>
                                      </p:cBhvr>
                                      <p:to>
                                        <p:strVal val="hidden"/>
                                      </p:to>
                                    </p:set>
                                  </p:childTnLst>
                                </p:cTn>
                              </p:par>
                            </p:childTnLst>
                          </p:cTn>
                        </p:par>
                        <p:par>
                          <p:cTn id="30" fill="hold" nodeType="afterGroup">
                            <p:stCondLst>
                              <p:cond delay="5720"/>
                            </p:stCondLst>
                            <p:childTnLst>
                              <p:par>
                                <p:cTn id="31" presetID="1" presetClass="entr" presetSubtype="0" fill="hold" nodeType="afterEffect">
                                  <p:stCondLst>
                                    <p:cond delay="500"/>
                                  </p:stCondLst>
                                  <p:childTnLst>
                                    <p:set>
                                      <p:cBhvr>
                                        <p:cTn id="32" dur="1" fill="hold">
                                          <p:stCondLst>
                                            <p:cond delay="0"/>
                                          </p:stCondLst>
                                        </p:cTn>
                                        <p:tgtEl>
                                          <p:spTgt spid="58378"/>
                                        </p:tgtEl>
                                        <p:attrNameLst>
                                          <p:attrName>style.visibility</p:attrName>
                                        </p:attrNameLst>
                                      </p:cBhvr>
                                      <p:to>
                                        <p:strVal val="visible"/>
                                      </p:to>
                                    </p:set>
                                  </p:childTnLst>
                                </p:cTn>
                              </p:par>
                            </p:childTnLst>
                          </p:cTn>
                        </p:par>
                        <p:par>
                          <p:cTn id="33" fill="hold" nodeType="afterGroup">
                            <p:stCondLst>
                              <p:cond delay="6220"/>
                            </p:stCondLst>
                            <p:childTnLst>
                              <p:par>
                                <p:cTn id="34" presetID="3" presetClass="exit" presetSubtype="10" fill="hold" nodeType="afterEffect">
                                  <p:stCondLst>
                                    <p:cond delay="500"/>
                                  </p:stCondLst>
                                  <p:childTnLst>
                                    <p:animEffect transition="out" filter="blinds(horizontal)">
                                      <p:cBhvr>
                                        <p:cTn id="35" dur="500"/>
                                        <p:tgtEl>
                                          <p:spTgt spid="58378"/>
                                        </p:tgtEl>
                                      </p:cBhvr>
                                    </p:animEffect>
                                    <p:set>
                                      <p:cBhvr>
                                        <p:cTn id="36" dur="1" fill="hold">
                                          <p:stCondLst>
                                            <p:cond delay="499"/>
                                          </p:stCondLst>
                                        </p:cTn>
                                        <p:tgtEl>
                                          <p:spTgt spid="58378"/>
                                        </p:tgtEl>
                                        <p:attrNameLst>
                                          <p:attrName>style.visibility</p:attrName>
                                        </p:attrNameLst>
                                      </p:cBhvr>
                                      <p:to>
                                        <p:strVal val="hidden"/>
                                      </p:to>
                                    </p:set>
                                  </p:childTnLst>
                                </p:cTn>
                              </p:par>
                            </p:childTnLst>
                          </p:cTn>
                        </p:par>
                        <p:par>
                          <p:cTn id="37" fill="hold" nodeType="afterGroup">
                            <p:stCondLst>
                              <p:cond delay="7220"/>
                            </p:stCondLst>
                            <p:childTnLst>
                              <p:par>
                                <p:cTn id="38" presetID="1" presetClass="entr" presetSubtype="0" fill="hold" nodeType="afterEffect">
                                  <p:stCondLst>
                                    <p:cond delay="500"/>
                                  </p:stCondLst>
                                  <p:childTnLst>
                                    <p:set>
                                      <p:cBhvr>
                                        <p:cTn id="39" dur="1" fill="hold">
                                          <p:stCondLst>
                                            <p:cond delay="0"/>
                                          </p:stCondLst>
                                        </p:cTn>
                                        <p:tgtEl>
                                          <p:spTgt spid="58377"/>
                                        </p:tgtEl>
                                        <p:attrNameLst>
                                          <p:attrName>style.visibility</p:attrName>
                                        </p:attrNameLst>
                                      </p:cBhvr>
                                      <p:to>
                                        <p:strVal val="visible"/>
                                      </p:to>
                                    </p:set>
                                  </p:childTnLst>
                                </p:cTn>
                              </p:par>
                            </p:childTnLst>
                          </p:cTn>
                        </p:par>
                        <p:par>
                          <p:cTn id="40" fill="hold" nodeType="afterGroup">
                            <p:stCondLst>
                              <p:cond delay="7720"/>
                            </p:stCondLst>
                            <p:childTnLst>
                              <p:par>
                                <p:cTn id="41" presetID="3" presetClass="exit" presetSubtype="10" fill="hold" nodeType="afterEffect">
                                  <p:stCondLst>
                                    <p:cond delay="500"/>
                                  </p:stCondLst>
                                  <p:childTnLst>
                                    <p:animEffect transition="out" filter="blinds(horizontal)">
                                      <p:cBhvr>
                                        <p:cTn id="42" dur="500"/>
                                        <p:tgtEl>
                                          <p:spTgt spid="58377"/>
                                        </p:tgtEl>
                                      </p:cBhvr>
                                    </p:animEffect>
                                    <p:set>
                                      <p:cBhvr>
                                        <p:cTn id="43" dur="1" fill="hold">
                                          <p:stCondLst>
                                            <p:cond delay="499"/>
                                          </p:stCondLst>
                                        </p:cTn>
                                        <p:tgtEl>
                                          <p:spTgt spid="58377"/>
                                        </p:tgtEl>
                                        <p:attrNameLst>
                                          <p:attrName>style.visibility</p:attrName>
                                        </p:attrNameLst>
                                      </p:cBhvr>
                                      <p:to>
                                        <p:strVal val="hidden"/>
                                      </p:to>
                                    </p:set>
                                  </p:childTnLst>
                                </p:cTn>
                              </p:par>
                            </p:childTnLst>
                          </p:cTn>
                        </p:par>
                        <p:par>
                          <p:cTn id="44" fill="hold" nodeType="afterGroup">
                            <p:stCondLst>
                              <p:cond delay="8720"/>
                            </p:stCondLst>
                            <p:childTnLst>
                              <p:par>
                                <p:cTn id="45" presetID="1" presetClass="entr" presetSubtype="0" fill="hold" nodeType="afterEffect">
                                  <p:stCondLst>
                                    <p:cond delay="500"/>
                                  </p:stCondLst>
                                  <p:childTnLst>
                                    <p:set>
                                      <p:cBhvr>
                                        <p:cTn id="46" dur="1" fill="hold">
                                          <p:stCondLst>
                                            <p:cond delay="0"/>
                                          </p:stCondLst>
                                        </p:cTn>
                                        <p:tgtEl>
                                          <p:spTgt spid="58376"/>
                                        </p:tgtEl>
                                        <p:attrNameLst>
                                          <p:attrName>style.visibility</p:attrName>
                                        </p:attrNameLst>
                                      </p:cBhvr>
                                      <p:to>
                                        <p:strVal val="visible"/>
                                      </p:to>
                                    </p:set>
                                  </p:childTnLst>
                                </p:cTn>
                              </p:par>
                            </p:childTnLst>
                          </p:cTn>
                        </p:par>
                        <p:par>
                          <p:cTn id="47" fill="hold" nodeType="afterGroup">
                            <p:stCondLst>
                              <p:cond delay="9220"/>
                            </p:stCondLst>
                            <p:childTnLst>
                              <p:par>
                                <p:cTn id="48" presetID="3" presetClass="exit" presetSubtype="10" fill="hold" nodeType="afterEffect">
                                  <p:stCondLst>
                                    <p:cond delay="500"/>
                                  </p:stCondLst>
                                  <p:childTnLst>
                                    <p:animEffect transition="out" filter="blinds(horizontal)">
                                      <p:cBhvr>
                                        <p:cTn id="49" dur="500"/>
                                        <p:tgtEl>
                                          <p:spTgt spid="58376"/>
                                        </p:tgtEl>
                                      </p:cBhvr>
                                    </p:animEffect>
                                    <p:set>
                                      <p:cBhvr>
                                        <p:cTn id="50" dur="1" fill="hold">
                                          <p:stCondLst>
                                            <p:cond delay="499"/>
                                          </p:stCondLst>
                                        </p:cTn>
                                        <p:tgtEl>
                                          <p:spTgt spid="58376"/>
                                        </p:tgtEl>
                                        <p:attrNameLst>
                                          <p:attrName>style.visibility</p:attrName>
                                        </p:attrNameLst>
                                      </p:cBhvr>
                                      <p:to>
                                        <p:strVal val="hidden"/>
                                      </p:to>
                                    </p:set>
                                  </p:childTnLst>
                                </p:cTn>
                              </p:par>
                            </p:childTnLst>
                          </p:cTn>
                        </p:par>
                        <p:par>
                          <p:cTn id="51" fill="hold" nodeType="afterGroup">
                            <p:stCondLst>
                              <p:cond delay="10220"/>
                            </p:stCondLst>
                            <p:childTnLst>
                              <p:par>
                                <p:cTn id="52" presetID="1" presetClass="entr" presetSubtype="0" fill="hold" nodeType="afterEffect">
                                  <p:stCondLst>
                                    <p:cond delay="500"/>
                                  </p:stCondLst>
                                  <p:childTnLst>
                                    <p:set>
                                      <p:cBhvr>
                                        <p:cTn id="53" dur="1" fill="hold">
                                          <p:stCondLst>
                                            <p:cond delay="0"/>
                                          </p:stCondLst>
                                        </p:cTn>
                                        <p:tgtEl>
                                          <p:spTgt spid="58375"/>
                                        </p:tgtEl>
                                        <p:attrNameLst>
                                          <p:attrName>style.visibility</p:attrName>
                                        </p:attrNameLst>
                                      </p:cBhvr>
                                      <p:to>
                                        <p:strVal val="visible"/>
                                      </p:to>
                                    </p:set>
                                  </p:childTnLst>
                                </p:cTn>
                              </p:par>
                            </p:childTnLst>
                          </p:cTn>
                        </p:par>
                        <p:par>
                          <p:cTn id="54" fill="hold" nodeType="afterGroup">
                            <p:stCondLst>
                              <p:cond delay="10720"/>
                            </p:stCondLst>
                            <p:childTnLst>
                              <p:par>
                                <p:cTn id="55" presetID="3" presetClass="exit" presetSubtype="10" fill="hold" nodeType="afterEffect">
                                  <p:stCondLst>
                                    <p:cond delay="500"/>
                                  </p:stCondLst>
                                  <p:childTnLst>
                                    <p:animEffect transition="out" filter="blinds(horizontal)">
                                      <p:cBhvr>
                                        <p:cTn id="56" dur="500"/>
                                        <p:tgtEl>
                                          <p:spTgt spid="58375"/>
                                        </p:tgtEl>
                                      </p:cBhvr>
                                    </p:animEffect>
                                    <p:set>
                                      <p:cBhvr>
                                        <p:cTn id="57" dur="1" fill="hold">
                                          <p:stCondLst>
                                            <p:cond delay="499"/>
                                          </p:stCondLst>
                                        </p:cTn>
                                        <p:tgtEl>
                                          <p:spTgt spid="58375"/>
                                        </p:tgtEl>
                                        <p:attrNameLst>
                                          <p:attrName>style.visibility</p:attrName>
                                        </p:attrNameLst>
                                      </p:cBhvr>
                                      <p:to>
                                        <p:strVal val="hidden"/>
                                      </p:to>
                                    </p:set>
                                  </p:childTnLst>
                                </p:cTn>
                              </p:par>
                            </p:childTnLst>
                          </p:cTn>
                        </p:par>
                        <p:par>
                          <p:cTn id="58" fill="hold" nodeType="afterGroup">
                            <p:stCondLst>
                              <p:cond delay="11720"/>
                            </p:stCondLst>
                            <p:childTnLst>
                              <p:par>
                                <p:cTn id="59" presetID="1" presetClass="entr" presetSubtype="0" fill="hold" nodeType="afterEffect">
                                  <p:stCondLst>
                                    <p:cond delay="500"/>
                                  </p:stCondLst>
                                  <p:childTnLst>
                                    <p:set>
                                      <p:cBhvr>
                                        <p:cTn id="60" dur="1" fill="hold">
                                          <p:stCondLst>
                                            <p:cond delay="0"/>
                                          </p:stCondLst>
                                        </p:cTn>
                                        <p:tgtEl>
                                          <p:spTgt spid="58374"/>
                                        </p:tgtEl>
                                        <p:attrNameLst>
                                          <p:attrName>style.visibility</p:attrName>
                                        </p:attrNameLst>
                                      </p:cBhvr>
                                      <p:to>
                                        <p:strVal val="visible"/>
                                      </p:to>
                                    </p:set>
                                  </p:childTnLst>
                                </p:cTn>
                              </p:par>
                            </p:childTnLst>
                          </p:cTn>
                        </p:par>
                        <p:par>
                          <p:cTn id="61" fill="hold" nodeType="afterGroup">
                            <p:stCondLst>
                              <p:cond delay="12220"/>
                            </p:stCondLst>
                            <p:childTnLst>
                              <p:par>
                                <p:cTn id="62" presetID="3" presetClass="exit" presetSubtype="10" fill="hold" nodeType="afterEffect">
                                  <p:stCondLst>
                                    <p:cond delay="500"/>
                                  </p:stCondLst>
                                  <p:childTnLst>
                                    <p:animEffect transition="out" filter="blinds(horizontal)">
                                      <p:cBhvr>
                                        <p:cTn id="63" dur="500"/>
                                        <p:tgtEl>
                                          <p:spTgt spid="58374"/>
                                        </p:tgtEl>
                                      </p:cBhvr>
                                    </p:animEffect>
                                    <p:set>
                                      <p:cBhvr>
                                        <p:cTn id="64" dur="1" fill="hold">
                                          <p:stCondLst>
                                            <p:cond delay="499"/>
                                          </p:stCondLst>
                                        </p:cTn>
                                        <p:tgtEl>
                                          <p:spTgt spid="58374"/>
                                        </p:tgtEl>
                                        <p:attrNameLst>
                                          <p:attrName>style.visibility</p:attrName>
                                        </p:attrNameLst>
                                      </p:cBhvr>
                                      <p:to>
                                        <p:strVal val="hidden"/>
                                      </p:to>
                                    </p:set>
                                  </p:childTnLst>
                                </p:cTn>
                              </p:par>
                            </p:childTnLst>
                          </p:cTn>
                        </p:par>
                        <p:par>
                          <p:cTn id="65" fill="hold" nodeType="afterGroup">
                            <p:stCondLst>
                              <p:cond delay="13220"/>
                            </p:stCondLst>
                            <p:childTnLst>
                              <p:par>
                                <p:cTn id="66" presetID="1" presetClass="entr" presetSubtype="0" fill="hold" nodeType="afterEffect">
                                  <p:stCondLst>
                                    <p:cond delay="500"/>
                                  </p:stCondLst>
                                  <p:childTnLst>
                                    <p:set>
                                      <p:cBhvr>
                                        <p:cTn id="67" dur="1" fill="hold">
                                          <p:stCondLst>
                                            <p:cond delay="0"/>
                                          </p:stCondLst>
                                        </p:cTn>
                                        <p:tgtEl>
                                          <p:spTgt spid="58373"/>
                                        </p:tgtEl>
                                        <p:attrNameLst>
                                          <p:attrName>style.visibility</p:attrName>
                                        </p:attrNameLst>
                                      </p:cBhvr>
                                      <p:to>
                                        <p:strVal val="visible"/>
                                      </p:to>
                                    </p:set>
                                  </p:childTnLst>
                                </p:cTn>
                              </p:par>
                            </p:childTnLst>
                          </p:cTn>
                        </p:par>
                        <p:par>
                          <p:cTn id="68" fill="hold" nodeType="afterGroup">
                            <p:stCondLst>
                              <p:cond delay="13720"/>
                            </p:stCondLst>
                            <p:childTnLst>
                              <p:par>
                                <p:cTn id="69" presetID="3" presetClass="exit" presetSubtype="10" fill="hold" nodeType="afterEffect">
                                  <p:stCondLst>
                                    <p:cond delay="500"/>
                                  </p:stCondLst>
                                  <p:childTnLst>
                                    <p:animEffect transition="out" filter="blinds(horizontal)">
                                      <p:cBhvr>
                                        <p:cTn id="70" dur="500"/>
                                        <p:tgtEl>
                                          <p:spTgt spid="58373"/>
                                        </p:tgtEl>
                                      </p:cBhvr>
                                    </p:animEffect>
                                    <p:set>
                                      <p:cBhvr>
                                        <p:cTn id="71" dur="1" fill="hold">
                                          <p:stCondLst>
                                            <p:cond delay="499"/>
                                          </p:stCondLst>
                                        </p:cTn>
                                        <p:tgtEl>
                                          <p:spTgt spid="58373"/>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58404"/>
                                        </p:tgtEl>
                                        <p:attrNameLst>
                                          <p:attrName>style.visibility</p:attrName>
                                        </p:attrNameLst>
                                      </p:cBhvr>
                                      <p:to>
                                        <p:strVal val="visible"/>
                                      </p:to>
                                    </p:set>
                                    <p:anim calcmode="lin" valueType="num">
                                      <p:cBhvr>
                                        <p:cTn id="76" dur="500" fill="hold"/>
                                        <p:tgtEl>
                                          <p:spTgt spid="58404"/>
                                        </p:tgtEl>
                                        <p:attrNameLst>
                                          <p:attrName>ppt_w</p:attrName>
                                        </p:attrNameLst>
                                      </p:cBhvr>
                                      <p:tavLst>
                                        <p:tav tm="0">
                                          <p:val>
                                            <p:fltVal val="0"/>
                                          </p:val>
                                        </p:tav>
                                        <p:tav tm="100000">
                                          <p:val>
                                            <p:strVal val="#ppt_w"/>
                                          </p:val>
                                        </p:tav>
                                      </p:tavLst>
                                    </p:anim>
                                    <p:anim calcmode="lin" valueType="num">
                                      <p:cBhvr>
                                        <p:cTn id="77" dur="500" fill="hold"/>
                                        <p:tgtEl>
                                          <p:spTgt spid="58404"/>
                                        </p:tgtEl>
                                        <p:attrNameLst>
                                          <p:attrName>ppt_h</p:attrName>
                                        </p:attrNameLst>
                                      </p:cBhvr>
                                      <p:tavLst>
                                        <p:tav tm="0">
                                          <p:val>
                                            <p:fltVal val="0"/>
                                          </p:val>
                                        </p:tav>
                                        <p:tav tm="100000">
                                          <p:val>
                                            <p:strVal val="#ppt_h"/>
                                          </p:val>
                                        </p:tav>
                                      </p:tavLst>
                                    </p:anim>
                                    <p:animEffect transition="in" filter="fade">
                                      <p:cBhvr>
                                        <p:cTn id="78" dur="500"/>
                                        <p:tgtEl>
                                          <p:spTgt spid="5840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58405"/>
                                        </p:tgtEl>
                                        <p:attrNameLst>
                                          <p:attrName>style.visibility</p:attrName>
                                        </p:attrNameLst>
                                      </p:cBhvr>
                                      <p:to>
                                        <p:strVal val="visible"/>
                                      </p:to>
                                    </p:set>
                                    <p:anim calcmode="lin" valueType="num">
                                      <p:cBhvr>
                                        <p:cTn id="83" dur="500" fill="hold"/>
                                        <p:tgtEl>
                                          <p:spTgt spid="58405"/>
                                        </p:tgtEl>
                                        <p:attrNameLst>
                                          <p:attrName>ppt_w</p:attrName>
                                        </p:attrNameLst>
                                      </p:cBhvr>
                                      <p:tavLst>
                                        <p:tav tm="0">
                                          <p:val>
                                            <p:fltVal val="0"/>
                                          </p:val>
                                        </p:tav>
                                        <p:tav tm="100000">
                                          <p:val>
                                            <p:strVal val="#ppt_w"/>
                                          </p:val>
                                        </p:tav>
                                      </p:tavLst>
                                    </p:anim>
                                    <p:anim calcmode="lin" valueType="num">
                                      <p:cBhvr>
                                        <p:cTn id="84" dur="500" fill="hold"/>
                                        <p:tgtEl>
                                          <p:spTgt spid="58405"/>
                                        </p:tgtEl>
                                        <p:attrNameLst>
                                          <p:attrName>ppt_h</p:attrName>
                                        </p:attrNameLst>
                                      </p:cBhvr>
                                      <p:tavLst>
                                        <p:tav tm="0">
                                          <p:val>
                                            <p:fltVal val="0"/>
                                          </p:val>
                                        </p:tav>
                                        <p:tav tm="100000">
                                          <p:val>
                                            <p:strVal val="#ppt_h"/>
                                          </p:val>
                                        </p:tav>
                                      </p:tavLst>
                                    </p:anim>
                                    <p:animEffect transition="in" filter="fade">
                                      <p:cBhvr>
                                        <p:cTn id="85" dur="500"/>
                                        <p:tgtEl>
                                          <p:spTgt spid="5840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58406"/>
                                        </p:tgtEl>
                                        <p:attrNameLst>
                                          <p:attrName>style.visibility</p:attrName>
                                        </p:attrNameLst>
                                      </p:cBhvr>
                                      <p:to>
                                        <p:strVal val="visible"/>
                                      </p:to>
                                    </p:set>
                                    <p:anim calcmode="lin" valueType="num">
                                      <p:cBhvr>
                                        <p:cTn id="90" dur="500" fill="hold"/>
                                        <p:tgtEl>
                                          <p:spTgt spid="58406"/>
                                        </p:tgtEl>
                                        <p:attrNameLst>
                                          <p:attrName>ppt_w</p:attrName>
                                        </p:attrNameLst>
                                      </p:cBhvr>
                                      <p:tavLst>
                                        <p:tav tm="0">
                                          <p:val>
                                            <p:fltVal val="0"/>
                                          </p:val>
                                        </p:tav>
                                        <p:tav tm="100000">
                                          <p:val>
                                            <p:strVal val="#ppt_w"/>
                                          </p:val>
                                        </p:tav>
                                      </p:tavLst>
                                    </p:anim>
                                    <p:anim calcmode="lin" valueType="num">
                                      <p:cBhvr>
                                        <p:cTn id="91" dur="500" fill="hold"/>
                                        <p:tgtEl>
                                          <p:spTgt spid="58406"/>
                                        </p:tgtEl>
                                        <p:attrNameLst>
                                          <p:attrName>ppt_h</p:attrName>
                                        </p:attrNameLst>
                                      </p:cBhvr>
                                      <p:tavLst>
                                        <p:tav tm="0">
                                          <p:val>
                                            <p:fltVal val="0"/>
                                          </p:val>
                                        </p:tav>
                                        <p:tav tm="100000">
                                          <p:val>
                                            <p:strVal val="#ppt_h"/>
                                          </p:val>
                                        </p:tav>
                                      </p:tavLst>
                                    </p:anim>
                                    <p:animEffect transition="in" filter="fade">
                                      <p:cBhvr>
                                        <p:cTn id="92" dur="500"/>
                                        <p:tgtEl>
                                          <p:spTgt spid="5840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58407"/>
                                        </p:tgtEl>
                                        <p:attrNameLst>
                                          <p:attrName>style.visibility</p:attrName>
                                        </p:attrNameLst>
                                      </p:cBhvr>
                                      <p:to>
                                        <p:strVal val="visible"/>
                                      </p:to>
                                    </p:set>
                                    <p:anim calcmode="lin" valueType="num">
                                      <p:cBhvr>
                                        <p:cTn id="97" dur="500" fill="hold"/>
                                        <p:tgtEl>
                                          <p:spTgt spid="58407"/>
                                        </p:tgtEl>
                                        <p:attrNameLst>
                                          <p:attrName>ppt_w</p:attrName>
                                        </p:attrNameLst>
                                      </p:cBhvr>
                                      <p:tavLst>
                                        <p:tav tm="0">
                                          <p:val>
                                            <p:fltVal val="0"/>
                                          </p:val>
                                        </p:tav>
                                        <p:tav tm="100000">
                                          <p:val>
                                            <p:strVal val="#ppt_w"/>
                                          </p:val>
                                        </p:tav>
                                      </p:tavLst>
                                    </p:anim>
                                    <p:anim calcmode="lin" valueType="num">
                                      <p:cBhvr>
                                        <p:cTn id="98" dur="500" fill="hold"/>
                                        <p:tgtEl>
                                          <p:spTgt spid="58407"/>
                                        </p:tgtEl>
                                        <p:attrNameLst>
                                          <p:attrName>ppt_h</p:attrName>
                                        </p:attrNameLst>
                                      </p:cBhvr>
                                      <p:tavLst>
                                        <p:tav tm="0">
                                          <p:val>
                                            <p:fltVal val="0"/>
                                          </p:val>
                                        </p:tav>
                                        <p:tav tm="100000">
                                          <p:val>
                                            <p:strVal val="#ppt_h"/>
                                          </p:val>
                                        </p:tav>
                                      </p:tavLst>
                                    </p:anim>
                                    <p:animEffect transition="in" filter="fade">
                                      <p:cBhvr>
                                        <p:cTn id="99" dur="500"/>
                                        <p:tgtEl>
                                          <p:spTgt spid="5840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58408"/>
                                        </p:tgtEl>
                                        <p:attrNameLst>
                                          <p:attrName>style.visibility</p:attrName>
                                        </p:attrNameLst>
                                      </p:cBhvr>
                                      <p:to>
                                        <p:strVal val="visible"/>
                                      </p:to>
                                    </p:set>
                                    <p:anim calcmode="lin" valueType="num">
                                      <p:cBhvr>
                                        <p:cTn id="104" dur="500" fill="hold"/>
                                        <p:tgtEl>
                                          <p:spTgt spid="58408"/>
                                        </p:tgtEl>
                                        <p:attrNameLst>
                                          <p:attrName>ppt_w</p:attrName>
                                        </p:attrNameLst>
                                      </p:cBhvr>
                                      <p:tavLst>
                                        <p:tav tm="0">
                                          <p:val>
                                            <p:fltVal val="0"/>
                                          </p:val>
                                        </p:tav>
                                        <p:tav tm="100000">
                                          <p:val>
                                            <p:strVal val="#ppt_w"/>
                                          </p:val>
                                        </p:tav>
                                      </p:tavLst>
                                    </p:anim>
                                    <p:anim calcmode="lin" valueType="num">
                                      <p:cBhvr>
                                        <p:cTn id="105" dur="500" fill="hold"/>
                                        <p:tgtEl>
                                          <p:spTgt spid="58408"/>
                                        </p:tgtEl>
                                        <p:attrNameLst>
                                          <p:attrName>ppt_h</p:attrName>
                                        </p:attrNameLst>
                                      </p:cBhvr>
                                      <p:tavLst>
                                        <p:tav tm="0">
                                          <p:val>
                                            <p:fltVal val="0"/>
                                          </p:val>
                                        </p:tav>
                                        <p:tav tm="100000">
                                          <p:val>
                                            <p:strVal val="#ppt_h"/>
                                          </p:val>
                                        </p:tav>
                                      </p:tavLst>
                                    </p:anim>
                                    <p:animEffect transition="in" filter="fade">
                                      <p:cBhvr>
                                        <p:cTn id="106" dur="500"/>
                                        <p:tgtEl>
                                          <p:spTgt spid="5840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58409"/>
                                        </p:tgtEl>
                                        <p:attrNameLst>
                                          <p:attrName>style.visibility</p:attrName>
                                        </p:attrNameLst>
                                      </p:cBhvr>
                                      <p:to>
                                        <p:strVal val="visible"/>
                                      </p:to>
                                    </p:set>
                                    <p:anim calcmode="lin" valueType="num">
                                      <p:cBhvr>
                                        <p:cTn id="111" dur="500" fill="hold"/>
                                        <p:tgtEl>
                                          <p:spTgt spid="58409"/>
                                        </p:tgtEl>
                                        <p:attrNameLst>
                                          <p:attrName>ppt_w</p:attrName>
                                        </p:attrNameLst>
                                      </p:cBhvr>
                                      <p:tavLst>
                                        <p:tav tm="0">
                                          <p:val>
                                            <p:fltVal val="0"/>
                                          </p:val>
                                        </p:tav>
                                        <p:tav tm="100000">
                                          <p:val>
                                            <p:strVal val="#ppt_w"/>
                                          </p:val>
                                        </p:tav>
                                      </p:tavLst>
                                    </p:anim>
                                    <p:anim calcmode="lin" valueType="num">
                                      <p:cBhvr>
                                        <p:cTn id="112" dur="500" fill="hold"/>
                                        <p:tgtEl>
                                          <p:spTgt spid="58409"/>
                                        </p:tgtEl>
                                        <p:attrNameLst>
                                          <p:attrName>ppt_h</p:attrName>
                                        </p:attrNameLst>
                                      </p:cBhvr>
                                      <p:tavLst>
                                        <p:tav tm="0">
                                          <p:val>
                                            <p:fltVal val="0"/>
                                          </p:val>
                                        </p:tav>
                                        <p:tav tm="100000">
                                          <p:val>
                                            <p:strVal val="#ppt_h"/>
                                          </p:val>
                                        </p:tav>
                                      </p:tavLst>
                                    </p:anim>
                                    <p:animEffect transition="in" filter="fade">
                                      <p:cBhvr>
                                        <p:cTn id="113" dur="500"/>
                                        <p:tgtEl>
                                          <p:spTgt spid="5840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58410"/>
                                        </p:tgtEl>
                                        <p:attrNameLst>
                                          <p:attrName>style.visibility</p:attrName>
                                        </p:attrNameLst>
                                      </p:cBhvr>
                                      <p:to>
                                        <p:strVal val="visible"/>
                                      </p:to>
                                    </p:set>
                                    <p:anim calcmode="lin" valueType="num">
                                      <p:cBhvr>
                                        <p:cTn id="118" dur="500" fill="hold"/>
                                        <p:tgtEl>
                                          <p:spTgt spid="58410"/>
                                        </p:tgtEl>
                                        <p:attrNameLst>
                                          <p:attrName>ppt_w</p:attrName>
                                        </p:attrNameLst>
                                      </p:cBhvr>
                                      <p:tavLst>
                                        <p:tav tm="0">
                                          <p:val>
                                            <p:fltVal val="0"/>
                                          </p:val>
                                        </p:tav>
                                        <p:tav tm="100000">
                                          <p:val>
                                            <p:strVal val="#ppt_w"/>
                                          </p:val>
                                        </p:tav>
                                      </p:tavLst>
                                    </p:anim>
                                    <p:anim calcmode="lin" valueType="num">
                                      <p:cBhvr>
                                        <p:cTn id="119" dur="500" fill="hold"/>
                                        <p:tgtEl>
                                          <p:spTgt spid="58410"/>
                                        </p:tgtEl>
                                        <p:attrNameLst>
                                          <p:attrName>ppt_h</p:attrName>
                                        </p:attrNameLst>
                                      </p:cBhvr>
                                      <p:tavLst>
                                        <p:tav tm="0">
                                          <p:val>
                                            <p:fltVal val="0"/>
                                          </p:val>
                                        </p:tav>
                                        <p:tav tm="100000">
                                          <p:val>
                                            <p:strVal val="#ppt_h"/>
                                          </p:val>
                                        </p:tav>
                                      </p:tavLst>
                                    </p:anim>
                                    <p:animEffect transition="in" filter="fade">
                                      <p:cBhvr>
                                        <p:cTn id="120" dur="500"/>
                                        <p:tgtEl>
                                          <p:spTgt spid="5841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58411"/>
                                        </p:tgtEl>
                                        <p:attrNameLst>
                                          <p:attrName>style.visibility</p:attrName>
                                        </p:attrNameLst>
                                      </p:cBhvr>
                                      <p:to>
                                        <p:strVal val="visible"/>
                                      </p:to>
                                    </p:set>
                                    <p:anim calcmode="lin" valueType="num">
                                      <p:cBhvr>
                                        <p:cTn id="125" dur="500" fill="hold"/>
                                        <p:tgtEl>
                                          <p:spTgt spid="58411"/>
                                        </p:tgtEl>
                                        <p:attrNameLst>
                                          <p:attrName>ppt_w</p:attrName>
                                        </p:attrNameLst>
                                      </p:cBhvr>
                                      <p:tavLst>
                                        <p:tav tm="0">
                                          <p:val>
                                            <p:fltVal val="0"/>
                                          </p:val>
                                        </p:tav>
                                        <p:tav tm="100000">
                                          <p:val>
                                            <p:strVal val="#ppt_w"/>
                                          </p:val>
                                        </p:tav>
                                      </p:tavLst>
                                    </p:anim>
                                    <p:anim calcmode="lin" valueType="num">
                                      <p:cBhvr>
                                        <p:cTn id="126" dur="500" fill="hold"/>
                                        <p:tgtEl>
                                          <p:spTgt spid="58411"/>
                                        </p:tgtEl>
                                        <p:attrNameLst>
                                          <p:attrName>ppt_h</p:attrName>
                                        </p:attrNameLst>
                                      </p:cBhvr>
                                      <p:tavLst>
                                        <p:tav tm="0">
                                          <p:val>
                                            <p:fltVal val="0"/>
                                          </p:val>
                                        </p:tav>
                                        <p:tav tm="100000">
                                          <p:val>
                                            <p:strVal val="#ppt_h"/>
                                          </p:val>
                                        </p:tav>
                                      </p:tavLst>
                                    </p:anim>
                                    <p:animEffect transition="in" filter="fade">
                                      <p:cBhvr>
                                        <p:cTn id="127" dur="500"/>
                                        <p:tgtEl>
                                          <p:spTgt spid="5841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58412"/>
                                        </p:tgtEl>
                                        <p:attrNameLst>
                                          <p:attrName>style.visibility</p:attrName>
                                        </p:attrNameLst>
                                      </p:cBhvr>
                                      <p:to>
                                        <p:strVal val="visible"/>
                                      </p:to>
                                    </p:set>
                                    <p:anim calcmode="lin" valueType="num">
                                      <p:cBhvr>
                                        <p:cTn id="132" dur="500" fill="hold"/>
                                        <p:tgtEl>
                                          <p:spTgt spid="58412"/>
                                        </p:tgtEl>
                                        <p:attrNameLst>
                                          <p:attrName>ppt_w</p:attrName>
                                        </p:attrNameLst>
                                      </p:cBhvr>
                                      <p:tavLst>
                                        <p:tav tm="0">
                                          <p:val>
                                            <p:fltVal val="0"/>
                                          </p:val>
                                        </p:tav>
                                        <p:tav tm="100000">
                                          <p:val>
                                            <p:strVal val="#ppt_w"/>
                                          </p:val>
                                        </p:tav>
                                      </p:tavLst>
                                    </p:anim>
                                    <p:anim calcmode="lin" valueType="num">
                                      <p:cBhvr>
                                        <p:cTn id="133" dur="500" fill="hold"/>
                                        <p:tgtEl>
                                          <p:spTgt spid="58412"/>
                                        </p:tgtEl>
                                        <p:attrNameLst>
                                          <p:attrName>ppt_h</p:attrName>
                                        </p:attrNameLst>
                                      </p:cBhvr>
                                      <p:tavLst>
                                        <p:tav tm="0">
                                          <p:val>
                                            <p:fltVal val="0"/>
                                          </p:val>
                                        </p:tav>
                                        <p:tav tm="100000">
                                          <p:val>
                                            <p:strVal val="#ppt_h"/>
                                          </p:val>
                                        </p:tav>
                                      </p:tavLst>
                                    </p:anim>
                                    <p:animEffect transition="in" filter="fade">
                                      <p:cBhvr>
                                        <p:cTn id="134" dur="500"/>
                                        <p:tgtEl>
                                          <p:spTgt spid="58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1" grpId="0"/>
      <p:bldP spid="58404" grpId="0" animBg="1"/>
      <p:bldP spid="58405" grpId="0" animBg="1"/>
      <p:bldP spid="58406" grpId="0" animBg="1"/>
      <p:bldP spid="58407" grpId="0" animBg="1"/>
      <p:bldP spid="58408" grpId="0" animBg="1"/>
      <p:bldP spid="58409" grpId="0" animBg="1"/>
      <p:bldP spid="58410" grpId="0" animBg="1"/>
      <p:bldP spid="58411" grpId="0" animBg="1"/>
      <p:bldP spid="584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152400" y="1143000"/>
            <a:ext cx="82296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lnSpc>
                <a:spcPct val="110000"/>
              </a:lnSpc>
              <a:buFont typeface="Wingdings" panose="05000000000000000000" pitchFamily="2" charset="2"/>
              <a:buChar char="v"/>
            </a:pPr>
            <a:r>
              <a:rPr lang="en-US" sz="3200" b="1" dirty="0">
                <a:solidFill>
                  <a:schemeClr val="bg1"/>
                </a:solidFill>
                <a:latin typeface="Arial Unicode MS" panose="020B0604020202020204" pitchFamily="34" charset="-128"/>
              </a:rPr>
              <a:t>  </a:t>
            </a:r>
            <a:r>
              <a:rPr lang="en-US" sz="3200" b="1" dirty="0" err="1">
                <a:solidFill>
                  <a:schemeClr val="bg1"/>
                </a:solidFill>
                <a:latin typeface="Arial Unicode MS" panose="020B0604020202020204" pitchFamily="34" charset="-128"/>
              </a:rPr>
              <a:t>N</a:t>
            </a:r>
            <a:r>
              <a:rPr lang="en-US" sz="3200" b="1" dirty="0" err="1">
                <a:solidFill>
                  <a:schemeClr val="bg1"/>
                </a:solidFill>
                <a:latin typeface="Arial" panose="020B0604020202020204" pitchFamily="34" charset="0"/>
              </a:rPr>
              <a:t>ước</a:t>
            </a:r>
            <a:r>
              <a:rPr lang="en-US" sz="3200" b="1" dirty="0">
                <a:solidFill>
                  <a:schemeClr val="bg1"/>
                </a:solidFill>
                <a:latin typeface="Arial" panose="020B0604020202020204" pitchFamily="34" charset="0"/>
              </a:rPr>
              <a:t> ta </a:t>
            </a:r>
            <a:r>
              <a:rPr lang="en-US" sz="3200" b="1" dirty="0" err="1">
                <a:solidFill>
                  <a:schemeClr val="bg1"/>
                </a:solidFill>
                <a:latin typeface="Arial" panose="020B0604020202020204" pitchFamily="34" charset="0"/>
              </a:rPr>
              <a:t>bị</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các</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triều</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đại</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phong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kiến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phương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Bắc</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đô</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hộ</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hơn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một</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nghìn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năm</a:t>
            </a:r>
            <a:r>
              <a:rPr lang="en-US" sz="3200" b="1" dirty="0">
                <a:solidFill>
                  <a:schemeClr val="bg1"/>
                </a:solidFill>
                <a:latin typeface="Arial" panose="020B0604020202020204" pitchFamily="34" charset="0"/>
              </a:rPr>
              <a:t> </a:t>
            </a:r>
            <a:r>
              <a:rPr lang="en-US" sz="3200" b="1" dirty="0">
                <a:latin typeface="Arial Unicode MS" panose="020B0604020202020204" pitchFamily="34" charset="-128"/>
              </a:rPr>
              <a:t>.</a:t>
            </a:r>
          </a:p>
          <a:p>
            <a:pPr eaLnBrk="1" hangingPunct="1">
              <a:lnSpc>
                <a:spcPct val="110000"/>
              </a:lnSpc>
              <a:buFont typeface="Wingdings" panose="05000000000000000000" pitchFamily="2" charset="2"/>
              <a:buChar char="v"/>
            </a:pPr>
            <a:r>
              <a:rPr lang="en-US" sz="3200" b="1" dirty="0">
                <a:solidFill>
                  <a:srgbClr val="0000CC"/>
                </a:solidFill>
                <a:latin typeface="Arial Unicode MS" panose="020B0604020202020204" pitchFamily="34" charset="-128"/>
              </a:rPr>
              <a:t> </a:t>
            </a:r>
            <a:r>
              <a:rPr lang="en-US" sz="3200" b="1" dirty="0" err="1">
                <a:solidFill>
                  <a:srgbClr val="FFFF66"/>
                </a:solidFill>
                <a:latin typeface="Arial Unicode MS" panose="020B0604020202020204" pitchFamily="34" charset="-128"/>
              </a:rPr>
              <a:t>Trong</a:t>
            </a:r>
            <a:r>
              <a:rPr lang="en-US" sz="3200" b="1" dirty="0">
                <a:solidFill>
                  <a:srgbClr val="FFFF66"/>
                </a:solidFill>
                <a:latin typeface="Arial Unicode MS" panose="020B0604020202020204" pitchFamily="34" charset="-128"/>
              </a:rPr>
              <a:t> </a:t>
            </a:r>
            <a:r>
              <a:rPr lang="en-US" sz="3200" b="1" dirty="0" err="1">
                <a:solidFill>
                  <a:srgbClr val="FFFF66"/>
                </a:solidFill>
                <a:latin typeface="Arial Unicode MS" panose="020B0604020202020204" pitchFamily="34" charset="-128"/>
              </a:rPr>
              <a:t>th</a:t>
            </a:r>
            <a:r>
              <a:rPr lang="en-US" sz="3200" b="1" dirty="0" err="1">
                <a:solidFill>
                  <a:srgbClr val="FFFF66"/>
                </a:solidFill>
                <a:latin typeface="Arial" panose="020B0604020202020204" pitchFamily="34" charset="0"/>
              </a:rPr>
              <a:t>ời</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gian</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đó</a:t>
            </a:r>
            <a:r>
              <a:rPr lang="en-US" sz="3200" b="1" dirty="0">
                <a:solidFill>
                  <a:srgbClr val="FFFF66"/>
                </a:solidFill>
                <a:latin typeface="Arial" panose="020B0604020202020204" pitchFamily="34" charset="0"/>
              </a:rPr>
              <a:t> , </a:t>
            </a:r>
            <a:r>
              <a:rPr lang="en-US" sz="3200" b="1" dirty="0" err="1">
                <a:solidFill>
                  <a:srgbClr val="FFFF66"/>
                </a:solidFill>
                <a:latin typeface="Arial" panose="020B0604020202020204" pitchFamily="34" charset="0"/>
              </a:rPr>
              <a:t>mặc</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dù</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bị</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áp</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bức</a:t>
            </a:r>
            <a:r>
              <a:rPr lang="en-US" sz="3200" b="1" dirty="0">
                <a:solidFill>
                  <a:srgbClr val="FFFF66"/>
                </a:solidFill>
                <a:latin typeface="Arial" panose="020B0604020202020204" pitchFamily="34" charset="0"/>
              </a:rPr>
              <a:t> , </a:t>
            </a:r>
            <a:r>
              <a:rPr lang="en-US" sz="3200" b="1" dirty="0" err="1">
                <a:solidFill>
                  <a:srgbClr val="FFFF66"/>
                </a:solidFill>
                <a:latin typeface="Arial" panose="020B0604020202020204" pitchFamily="34" charset="0"/>
              </a:rPr>
              <a:t>bóc</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lột</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nặng</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nề</a:t>
            </a:r>
            <a:r>
              <a:rPr lang="en-US" sz="3200" b="1" dirty="0">
                <a:solidFill>
                  <a:srgbClr val="FFFF66"/>
                </a:solidFill>
                <a:latin typeface="Arial" panose="020B0604020202020204" pitchFamily="34" charset="0"/>
              </a:rPr>
              <a:t> , </a:t>
            </a:r>
            <a:r>
              <a:rPr lang="en-US" sz="3200" b="1" dirty="0" err="1">
                <a:solidFill>
                  <a:srgbClr val="FFFF66"/>
                </a:solidFill>
                <a:latin typeface="Arial" panose="020B0604020202020204" pitchFamily="34" charset="0"/>
              </a:rPr>
              <a:t>nhân</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dân</a:t>
            </a:r>
            <a:r>
              <a:rPr lang="en-US" sz="3200" b="1" dirty="0">
                <a:solidFill>
                  <a:srgbClr val="FFFF66"/>
                </a:solidFill>
                <a:latin typeface="Arial" panose="020B0604020202020204" pitchFamily="34" charset="0"/>
              </a:rPr>
              <a:t> ta </a:t>
            </a:r>
            <a:r>
              <a:rPr lang="en-US" sz="3200" b="1" dirty="0" err="1">
                <a:solidFill>
                  <a:srgbClr val="FFFF66"/>
                </a:solidFill>
                <a:latin typeface="Arial" panose="020B0604020202020204" pitchFamily="34" charset="0"/>
              </a:rPr>
              <a:t>vẫn</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không</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chịu</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khuất</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phục</a:t>
            </a:r>
            <a:r>
              <a:rPr lang="en-US" sz="3200" b="1" dirty="0">
                <a:solidFill>
                  <a:srgbClr val="FFFF66"/>
                </a:solidFill>
                <a:latin typeface="Arial" panose="020B0604020202020204" pitchFamily="34" charset="0"/>
              </a:rPr>
              <a:t> , </a:t>
            </a:r>
            <a:r>
              <a:rPr lang="en-US" sz="3200" b="1" dirty="0" err="1">
                <a:solidFill>
                  <a:srgbClr val="FFFF66"/>
                </a:solidFill>
                <a:latin typeface="Arial" panose="020B0604020202020204" pitchFamily="34" charset="0"/>
              </a:rPr>
              <a:t>không</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ngừng</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nổi</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dậy</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đấu</a:t>
            </a:r>
            <a:r>
              <a:rPr lang="en-US" sz="3200" b="1" dirty="0">
                <a:solidFill>
                  <a:srgbClr val="FFFF66"/>
                </a:solidFill>
                <a:latin typeface="Arial" panose="020B0604020202020204" pitchFamily="34" charset="0"/>
              </a:rPr>
              <a:t> </a:t>
            </a:r>
            <a:r>
              <a:rPr lang="en-US" sz="3200" b="1" dirty="0" err="1">
                <a:solidFill>
                  <a:srgbClr val="FFFF66"/>
                </a:solidFill>
                <a:latin typeface="Arial" panose="020B0604020202020204" pitchFamily="34" charset="0"/>
              </a:rPr>
              <a:t>tranh</a:t>
            </a:r>
            <a:r>
              <a:rPr lang="en-US" sz="3200" b="1" dirty="0">
                <a:solidFill>
                  <a:srgbClr val="FFFF66"/>
                </a:solidFill>
                <a:latin typeface="Arial" panose="020B0604020202020204" pitchFamily="34" charset="0"/>
              </a:rPr>
              <a:t> </a:t>
            </a:r>
            <a:r>
              <a:rPr lang="en-US" sz="3200" b="1" dirty="0">
                <a:solidFill>
                  <a:schemeClr val="bg1"/>
                </a:solidFill>
                <a:latin typeface="Arial" panose="020B0604020202020204" pitchFamily="34" charset="0"/>
              </a:rPr>
              <a:t>. </a:t>
            </a:r>
          </a:p>
          <a:p>
            <a:pPr eaLnBrk="1" hangingPunct="1">
              <a:lnSpc>
                <a:spcPct val="110000"/>
              </a:lnSpc>
              <a:buFont typeface="Wingdings" panose="05000000000000000000" pitchFamily="2" charset="2"/>
              <a:buChar char="v"/>
            </a:pPr>
            <a:r>
              <a:rPr lang="en-US" sz="3200" b="1" dirty="0" err="1">
                <a:solidFill>
                  <a:schemeClr val="bg1"/>
                </a:solidFill>
                <a:latin typeface="Arial" panose="020B0604020202020204" pitchFamily="34" charset="0"/>
              </a:rPr>
              <a:t>Bằng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chiến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thắng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Bạch</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Đằng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vang</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dội</a:t>
            </a:r>
            <a:r>
              <a:rPr lang="en-US" sz="3200" b="1" dirty="0">
                <a:solidFill>
                  <a:schemeClr val="bg1"/>
                </a:solidFill>
                <a:latin typeface="Arial" panose="020B0604020202020204" pitchFamily="34" charset="0"/>
              </a:rPr>
              <a:t> , </a:t>
            </a:r>
            <a:r>
              <a:rPr lang="en-US" sz="3200" b="1" dirty="0" err="1">
                <a:solidFill>
                  <a:schemeClr val="bg1"/>
                </a:solidFill>
                <a:latin typeface="Arial" panose="020B0604020202020204" pitchFamily="34" charset="0"/>
              </a:rPr>
              <a:t>nhân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dân</a:t>
            </a:r>
            <a:r>
              <a:rPr lang="en-US" sz="3200" b="1" dirty="0">
                <a:solidFill>
                  <a:schemeClr val="bg1"/>
                </a:solidFill>
                <a:latin typeface="Arial" panose="020B0604020202020204" pitchFamily="34" charset="0"/>
              </a:rPr>
              <a:t> ta </a:t>
            </a:r>
            <a:r>
              <a:rPr lang="en-US" sz="3200" b="1" dirty="0" err="1">
                <a:solidFill>
                  <a:schemeClr val="bg1"/>
                </a:solidFill>
                <a:latin typeface="Arial" panose="020B0604020202020204" pitchFamily="34" charset="0"/>
              </a:rPr>
              <a:t>đã</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giành</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lại</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được</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độc</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lập</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hoàn</a:t>
            </a:r>
            <a:r>
              <a:rPr lang="en-US" sz="3200" b="1" dirty="0">
                <a:solidFill>
                  <a:schemeClr val="bg1"/>
                </a:solidFill>
                <a:latin typeface="Arial" panose="020B0604020202020204" pitchFamily="34" charset="0"/>
              </a:rPr>
              <a:t> </a:t>
            </a:r>
            <a:r>
              <a:rPr lang="en-US" sz="3200" b="1" dirty="0" err="1">
                <a:solidFill>
                  <a:schemeClr val="bg1"/>
                </a:solidFill>
                <a:latin typeface="Arial" panose="020B0604020202020204" pitchFamily="34" charset="0"/>
              </a:rPr>
              <a:t>toàn</a:t>
            </a:r>
            <a:r>
              <a:rPr lang="en-US" sz="3200" b="1" dirty="0">
                <a:solidFill>
                  <a:schemeClr val="bg1"/>
                </a:solidFill>
                <a:latin typeface="Arial" panose="020B0604020202020204" pitchFamily="34" charset="0"/>
              </a:rPr>
              <a:t> . </a:t>
            </a:r>
          </a:p>
        </p:txBody>
      </p:sp>
      <p:sp>
        <p:nvSpPr>
          <p:cNvPr id="59397" name="WordArt 5"/>
          <p:cNvSpPr>
            <a:spLocks noChangeArrowheads="1" noChangeShapeType="1" noTextEdit="1"/>
          </p:cNvSpPr>
          <p:nvPr/>
        </p:nvSpPr>
        <p:spPr bwMode="auto">
          <a:xfrm>
            <a:off x="2209800" y="0"/>
            <a:ext cx="4648200" cy="838200"/>
          </a:xfrm>
          <a:prstGeom prst="rect">
            <a:avLst/>
          </a:prstGeom>
        </p:spPr>
        <p:txBody>
          <a:bodyPr wrap="none" fromWordArt="1">
            <a:prstTxWarp prst="textWave1">
              <a:avLst>
                <a:gd name="adj1" fmla="val 0"/>
                <a:gd name="adj2" fmla="val 0"/>
              </a:avLst>
            </a:prstTxWarp>
          </a:bodyPr>
          <a:lstStyle/>
          <a:p>
            <a:pPr algn="ctr"/>
            <a:r>
              <a:rPr lang="en-US" sz="3600" b="1" kern="10">
                <a:ln w="19050">
                  <a:solidFill>
                    <a:srgbClr val="FFFF00"/>
                  </a:solidFill>
                  <a:round/>
                  <a:headEnd/>
                  <a:tailEnd/>
                </a:ln>
                <a:solidFill>
                  <a:srgbClr val="FFFF00"/>
                </a:solidFill>
                <a:effectLst>
                  <a:outerShdw dist="107763" dir="18900000" algn="ctr" rotWithShape="0">
                    <a:srgbClr val="9999FF">
                      <a:alpha val="5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Ý SAU ĐÚNG HAY SAI ?  </a:t>
            </a:r>
          </a:p>
        </p:txBody>
      </p:sp>
      <p:sp>
        <p:nvSpPr>
          <p:cNvPr id="59398" name="AutoShape 6"/>
          <p:cNvSpPr>
            <a:spLocks noChangeArrowheads="1"/>
          </p:cNvSpPr>
          <p:nvPr/>
        </p:nvSpPr>
        <p:spPr bwMode="auto">
          <a:xfrm>
            <a:off x="8077200" y="1066800"/>
            <a:ext cx="1066800" cy="914400"/>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FFFF00"/>
                </a:solidFill>
                <a:latin typeface="Arial" panose="020B0604020202020204" pitchFamily="34" charset="0"/>
              </a:rPr>
              <a:t>Đ</a:t>
            </a:r>
          </a:p>
        </p:txBody>
      </p:sp>
      <p:sp>
        <p:nvSpPr>
          <p:cNvPr id="59399" name="AutoShape 7"/>
          <p:cNvSpPr>
            <a:spLocks noChangeArrowheads="1"/>
          </p:cNvSpPr>
          <p:nvPr/>
        </p:nvSpPr>
        <p:spPr bwMode="auto">
          <a:xfrm>
            <a:off x="8077200" y="2438400"/>
            <a:ext cx="1066800" cy="914400"/>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FFFF00"/>
                </a:solidFill>
                <a:latin typeface="Arial" panose="020B0604020202020204" pitchFamily="34" charset="0"/>
              </a:rPr>
              <a:t>Đ</a:t>
            </a:r>
          </a:p>
        </p:txBody>
      </p:sp>
      <p:sp>
        <p:nvSpPr>
          <p:cNvPr id="59400" name="AutoShape 8"/>
          <p:cNvSpPr>
            <a:spLocks noChangeArrowheads="1"/>
          </p:cNvSpPr>
          <p:nvPr/>
        </p:nvSpPr>
        <p:spPr bwMode="auto">
          <a:xfrm>
            <a:off x="8077200" y="4419600"/>
            <a:ext cx="1066800" cy="914400"/>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solidFill>
                  <a:srgbClr val="FFFF00"/>
                </a:solidFill>
                <a:latin typeface="Arial" panose="020B0604020202020204" pitchFamily="34" charset="0"/>
              </a:rPr>
              <a:t>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strips(downRight)">
                                      <p:cBhvr>
                                        <p:cTn id="7" dur="20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9395">
                                            <p:txEl>
                                              <p:pRg st="0" end="0"/>
                                            </p:txEl>
                                          </p:spTgt>
                                        </p:tgtEl>
                                        <p:attrNameLst>
                                          <p:attrName>style.visibility</p:attrName>
                                        </p:attrNameLst>
                                      </p:cBhvr>
                                      <p:to>
                                        <p:strVal val="visible"/>
                                      </p:to>
                                    </p:set>
                                    <p:anim calcmode="discrete" valueType="clr">
                                      <p:cBhvr override="childStyle">
                                        <p:cTn id="12" dur="80"/>
                                        <p:tgtEl>
                                          <p:spTgt spid="59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939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9395">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59398"/>
                                        </p:tgtEl>
                                        <p:attrNameLst>
                                          <p:attrName>style.visibility</p:attrName>
                                        </p:attrNameLst>
                                      </p:cBhvr>
                                      <p:to>
                                        <p:strVal val="visible"/>
                                      </p:to>
                                    </p:set>
                                    <p:animEffect transition="in" filter="fade">
                                      <p:cBhvr>
                                        <p:cTn id="19" dur="770" decel="100000"/>
                                        <p:tgtEl>
                                          <p:spTgt spid="59398"/>
                                        </p:tgtEl>
                                      </p:cBhvr>
                                    </p:animEffect>
                                    <p:animScale>
                                      <p:cBhvr>
                                        <p:cTn id="20" dur="770" decel="100000"/>
                                        <p:tgtEl>
                                          <p:spTgt spid="59398"/>
                                        </p:tgtEl>
                                      </p:cBhvr>
                                      <p:from x="10000" y="10000"/>
                                      <p:to x="200000" y="450000"/>
                                    </p:animScale>
                                    <p:animScale>
                                      <p:cBhvr>
                                        <p:cTn id="21" dur="1230" accel="100000" fill="hold">
                                          <p:stCondLst>
                                            <p:cond delay="770"/>
                                          </p:stCondLst>
                                        </p:cTn>
                                        <p:tgtEl>
                                          <p:spTgt spid="59398"/>
                                        </p:tgtEl>
                                      </p:cBhvr>
                                      <p:from x="200000" y="450000"/>
                                      <p:to x="100000" y="100000"/>
                                    </p:animScale>
                                    <p:set>
                                      <p:cBhvr>
                                        <p:cTn id="22" dur="770" fill="hold"/>
                                        <p:tgtEl>
                                          <p:spTgt spid="59398"/>
                                        </p:tgtEl>
                                        <p:attrNameLst>
                                          <p:attrName>ppt_x</p:attrName>
                                        </p:attrNameLst>
                                      </p:cBhvr>
                                      <p:to>
                                        <p:strVal val="(0.5)"/>
                                      </p:to>
                                    </p:set>
                                    <p:anim from="(0.5)" to="(#ppt_x)" calcmode="lin" valueType="num">
                                      <p:cBhvr>
                                        <p:cTn id="23" dur="1230" accel="100000" fill="hold">
                                          <p:stCondLst>
                                            <p:cond delay="770"/>
                                          </p:stCondLst>
                                        </p:cTn>
                                        <p:tgtEl>
                                          <p:spTgt spid="59398"/>
                                        </p:tgtEl>
                                        <p:attrNameLst>
                                          <p:attrName>ppt_x</p:attrName>
                                        </p:attrNameLst>
                                      </p:cBhvr>
                                    </p:anim>
                                    <p:set>
                                      <p:cBhvr>
                                        <p:cTn id="24" dur="770" fill="hold"/>
                                        <p:tgtEl>
                                          <p:spTgt spid="59398"/>
                                        </p:tgtEl>
                                        <p:attrNameLst>
                                          <p:attrName>ppt_y</p:attrName>
                                        </p:attrNameLst>
                                      </p:cBhvr>
                                      <p:to>
                                        <p:strVal val="(#ppt_y+0.4)"/>
                                      </p:to>
                                    </p:set>
                                    <p:anim from="(#ppt_y+0.4)" to="(#ppt_y)" calcmode="lin" valueType="num">
                                      <p:cBhvr>
                                        <p:cTn id="25" dur="1230" accel="100000" fill="hold">
                                          <p:stCondLst>
                                            <p:cond delay="770"/>
                                          </p:stCondLst>
                                        </p:cTn>
                                        <p:tgtEl>
                                          <p:spTgt spid="59398"/>
                                        </p:tgtEl>
                                        <p:attrNameLst>
                                          <p:attrName>ppt_y</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59395">
                                            <p:txEl>
                                              <p:pRg st="1" end="1"/>
                                            </p:txEl>
                                          </p:spTgt>
                                        </p:tgtEl>
                                        <p:attrNameLst>
                                          <p:attrName>style.visibility</p:attrName>
                                        </p:attrNameLst>
                                      </p:cBhvr>
                                      <p:to>
                                        <p:strVal val="visible"/>
                                      </p:to>
                                    </p:set>
                                    <p:anim calcmode="discrete" valueType="clr">
                                      <p:cBhvr override="childStyle">
                                        <p:cTn id="30" dur="80"/>
                                        <p:tgtEl>
                                          <p:spTgt spid="593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9395">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59395">
                                            <p:txEl>
                                              <p:pRg st="1" end="1"/>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9399"/>
                                        </p:tgtEl>
                                        <p:attrNameLst>
                                          <p:attrName>style.visibility</p:attrName>
                                        </p:attrNameLst>
                                      </p:cBhvr>
                                      <p:to>
                                        <p:strVal val="visible"/>
                                      </p:to>
                                    </p:set>
                                    <p:animEffect transition="in" filter="fade">
                                      <p:cBhvr>
                                        <p:cTn id="37" dur="770" decel="100000"/>
                                        <p:tgtEl>
                                          <p:spTgt spid="59399"/>
                                        </p:tgtEl>
                                      </p:cBhvr>
                                    </p:animEffect>
                                    <p:animScale>
                                      <p:cBhvr>
                                        <p:cTn id="38" dur="770" decel="100000"/>
                                        <p:tgtEl>
                                          <p:spTgt spid="59399"/>
                                        </p:tgtEl>
                                      </p:cBhvr>
                                      <p:from x="10000" y="10000"/>
                                      <p:to x="200000" y="450000"/>
                                    </p:animScale>
                                    <p:animScale>
                                      <p:cBhvr>
                                        <p:cTn id="39" dur="1230" accel="100000" fill="hold">
                                          <p:stCondLst>
                                            <p:cond delay="770"/>
                                          </p:stCondLst>
                                        </p:cTn>
                                        <p:tgtEl>
                                          <p:spTgt spid="59399"/>
                                        </p:tgtEl>
                                      </p:cBhvr>
                                      <p:from x="200000" y="450000"/>
                                      <p:to x="100000" y="100000"/>
                                    </p:animScale>
                                    <p:set>
                                      <p:cBhvr>
                                        <p:cTn id="40" dur="770" fill="hold"/>
                                        <p:tgtEl>
                                          <p:spTgt spid="59399"/>
                                        </p:tgtEl>
                                        <p:attrNameLst>
                                          <p:attrName>ppt_x</p:attrName>
                                        </p:attrNameLst>
                                      </p:cBhvr>
                                      <p:to>
                                        <p:strVal val="(0.5)"/>
                                      </p:to>
                                    </p:set>
                                    <p:anim from="(0.5)" to="(#ppt_x)" calcmode="lin" valueType="num">
                                      <p:cBhvr>
                                        <p:cTn id="41" dur="1230" accel="100000" fill="hold">
                                          <p:stCondLst>
                                            <p:cond delay="770"/>
                                          </p:stCondLst>
                                        </p:cTn>
                                        <p:tgtEl>
                                          <p:spTgt spid="59399"/>
                                        </p:tgtEl>
                                        <p:attrNameLst>
                                          <p:attrName>ppt_x</p:attrName>
                                        </p:attrNameLst>
                                      </p:cBhvr>
                                    </p:anim>
                                    <p:set>
                                      <p:cBhvr>
                                        <p:cTn id="42" dur="770" fill="hold"/>
                                        <p:tgtEl>
                                          <p:spTgt spid="59399"/>
                                        </p:tgtEl>
                                        <p:attrNameLst>
                                          <p:attrName>ppt_y</p:attrName>
                                        </p:attrNameLst>
                                      </p:cBhvr>
                                      <p:to>
                                        <p:strVal val="(#ppt_y+0.4)"/>
                                      </p:to>
                                    </p:set>
                                    <p:anim from="(#ppt_y+0.4)" to="(#ppt_y)" calcmode="lin" valueType="num">
                                      <p:cBhvr>
                                        <p:cTn id="43" dur="1230" accel="100000" fill="hold">
                                          <p:stCondLst>
                                            <p:cond delay="770"/>
                                          </p:stCondLst>
                                        </p:cTn>
                                        <p:tgtEl>
                                          <p:spTgt spid="59399"/>
                                        </p:tgtEl>
                                        <p:attrNameLst>
                                          <p:attrName>ppt_y</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59395">
                                            <p:txEl>
                                              <p:pRg st="2" end="2"/>
                                            </p:txEl>
                                          </p:spTgt>
                                        </p:tgtEl>
                                        <p:attrNameLst>
                                          <p:attrName>style.visibility</p:attrName>
                                        </p:attrNameLst>
                                      </p:cBhvr>
                                      <p:to>
                                        <p:strVal val="visible"/>
                                      </p:to>
                                    </p:set>
                                    <p:anim calcmode="discrete" valueType="clr">
                                      <p:cBhvr override="childStyle">
                                        <p:cTn id="48" dur="80"/>
                                        <p:tgtEl>
                                          <p:spTgt spid="593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59395">
                                            <p:txEl>
                                              <p:pRg st="2" end="2"/>
                                            </p:txEl>
                                          </p:spTgt>
                                        </p:tgtEl>
                                        <p:attrNameLst>
                                          <p:attrName>fillcolor</p:attrName>
                                        </p:attrNameLst>
                                      </p:cBhvr>
                                      <p:tavLst>
                                        <p:tav tm="0">
                                          <p:val>
                                            <p:clrVal>
                                              <a:schemeClr val="accent2"/>
                                            </p:clrVal>
                                          </p:val>
                                        </p:tav>
                                        <p:tav tm="50000">
                                          <p:val>
                                            <p:clrVal>
                                              <a:schemeClr val="hlink"/>
                                            </p:clrVal>
                                          </p:val>
                                        </p:tav>
                                      </p:tavLst>
                                    </p:anim>
                                    <p:set>
                                      <p:cBhvr>
                                        <p:cTn id="50" dur="80"/>
                                        <p:tgtEl>
                                          <p:spTgt spid="59395">
                                            <p:txEl>
                                              <p:pRg st="2" end="2"/>
                                            </p:txEl>
                                          </p:spTgt>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9400"/>
                                        </p:tgtEl>
                                        <p:attrNameLst>
                                          <p:attrName>style.visibility</p:attrName>
                                        </p:attrNameLst>
                                      </p:cBhvr>
                                      <p:to>
                                        <p:strVal val="visible"/>
                                      </p:to>
                                    </p:set>
                                    <p:anim calcmode="lin" valueType="num">
                                      <p:cBhvr additive="base">
                                        <p:cTn id="55" dur="500" fill="hold"/>
                                        <p:tgtEl>
                                          <p:spTgt spid="59400"/>
                                        </p:tgtEl>
                                        <p:attrNameLst>
                                          <p:attrName>ppt_x</p:attrName>
                                        </p:attrNameLst>
                                      </p:cBhvr>
                                      <p:tavLst>
                                        <p:tav tm="0">
                                          <p:val>
                                            <p:strVal val="#ppt_x"/>
                                          </p:val>
                                        </p:tav>
                                        <p:tav tm="100000">
                                          <p:val>
                                            <p:strVal val="#ppt_x"/>
                                          </p:val>
                                        </p:tav>
                                      </p:tavLst>
                                    </p:anim>
                                    <p:anim calcmode="lin" valueType="num">
                                      <p:cBhvr additive="base">
                                        <p:cTn id="56"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228600" y="1447800"/>
            <a:ext cx="762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en-US" sz="3200" b="1">
              <a:solidFill>
                <a:srgbClr val="FF0000"/>
              </a:solidFill>
              <a:latin typeface="VNI-Helve-Condense" pitchFamily="2" charset="0"/>
            </a:endParaRPr>
          </a:p>
        </p:txBody>
      </p:sp>
      <p:sp>
        <p:nvSpPr>
          <p:cNvPr id="60422" name="Rectangle 6"/>
          <p:cNvSpPr>
            <a:spLocks noGrp="1" noChangeArrowheads="1"/>
          </p:cNvSpPr>
          <p:nvPr>
            <p:ph type="title"/>
          </p:nvPr>
        </p:nvSpPr>
        <p:spPr>
          <a:xfrm>
            <a:off x="0" y="1828800"/>
            <a:ext cx="8777288" cy="4286250"/>
          </a:xfrm>
          <a:noFill/>
          <a:ln/>
        </p:spPr>
        <p:txBody>
          <a:bodyPr anchor="b"/>
          <a:lstStyle/>
          <a:p>
            <a:pPr algn="l"/>
            <a:r>
              <a:rPr lang="en-US" sz="4000" b="1" dirty="0">
                <a:latin typeface="VNI-Times" pitchFamily="2" charset="0"/>
              </a:rPr>
              <a:t>   </a:t>
            </a:r>
            <a:r>
              <a:rPr lang="en-US" sz="4000" b="1" dirty="0" err="1">
                <a:solidFill>
                  <a:schemeClr val="bg1"/>
                </a:solidFill>
                <a:latin typeface="VNI-Times" pitchFamily="2" charset="0"/>
              </a:rPr>
              <a:t>Nöôùc</a:t>
            </a:r>
            <a:r>
              <a:rPr lang="en-US" sz="4000" b="1" dirty="0">
                <a:solidFill>
                  <a:schemeClr val="bg1"/>
                </a:solidFill>
                <a:latin typeface="VNI-Times" pitchFamily="2" charset="0"/>
              </a:rPr>
              <a:t> ta </a:t>
            </a:r>
            <a:r>
              <a:rPr lang="en-US" sz="4000" b="1" dirty="0" err="1">
                <a:solidFill>
                  <a:schemeClr val="bg1"/>
                </a:solidFill>
                <a:latin typeface="VNI-Times" pitchFamily="2" charset="0"/>
              </a:rPr>
              <a:t>bò</a:t>
            </a:r>
            <a:r>
              <a:rPr lang="en-US" sz="4000" b="1" dirty="0">
                <a:solidFill>
                  <a:schemeClr val="bg1"/>
                </a:solidFill>
                <a:latin typeface="VNI-Times" pitchFamily="2" charset="0"/>
              </a:rPr>
              <a:t> </a:t>
            </a:r>
            <a:r>
              <a:rPr lang="en-US" sz="4000" b="1" dirty="0" err="1">
                <a:solidFill>
                  <a:schemeClr val="bg1"/>
                </a:solidFill>
                <a:latin typeface="VNI-Times" pitchFamily="2" charset="0"/>
              </a:rPr>
              <a:t>caùc</a:t>
            </a:r>
            <a:r>
              <a:rPr lang="en-US" sz="4000" b="1" dirty="0">
                <a:solidFill>
                  <a:schemeClr val="bg1"/>
                </a:solidFill>
                <a:latin typeface="VNI-Times" pitchFamily="2" charset="0"/>
              </a:rPr>
              <a:t> </a:t>
            </a:r>
            <a:r>
              <a:rPr lang="en-US" sz="4000" b="1" dirty="0" err="1">
                <a:solidFill>
                  <a:schemeClr val="bg1"/>
                </a:solidFill>
                <a:latin typeface="VNI-Times" pitchFamily="2" charset="0"/>
              </a:rPr>
              <a:t>trieàu</a:t>
            </a:r>
            <a:r>
              <a:rPr lang="en-US" sz="4000" b="1" dirty="0">
                <a:solidFill>
                  <a:schemeClr val="bg1"/>
                </a:solidFill>
                <a:latin typeface="VNI-Times" pitchFamily="2" charset="0"/>
              </a:rPr>
              <a:t> </a:t>
            </a:r>
            <a:r>
              <a:rPr lang="en-US" sz="4000" b="1" dirty="0" err="1">
                <a:solidFill>
                  <a:schemeClr val="bg1"/>
                </a:solidFill>
                <a:latin typeface="VNI-Times" pitchFamily="2" charset="0"/>
              </a:rPr>
              <a:t>ñaïi</a:t>
            </a:r>
            <a:r>
              <a:rPr lang="en-US" sz="4000" b="1" dirty="0">
                <a:solidFill>
                  <a:schemeClr val="bg1"/>
                </a:solidFill>
                <a:latin typeface="VNI-Times" pitchFamily="2" charset="0"/>
              </a:rPr>
              <a:t> </a:t>
            </a:r>
            <a:r>
              <a:rPr lang="en-US" sz="4000" b="1" dirty="0" err="1">
                <a:solidFill>
                  <a:schemeClr val="bg1"/>
                </a:solidFill>
                <a:latin typeface="VNI-Times" pitchFamily="2" charset="0"/>
              </a:rPr>
              <a:t>phong</a:t>
            </a:r>
            <a:r>
              <a:rPr lang="en-US" sz="4000" b="1" dirty="0">
                <a:solidFill>
                  <a:schemeClr val="bg1"/>
                </a:solidFill>
                <a:latin typeface="VNI-Times" pitchFamily="2" charset="0"/>
              </a:rPr>
              <a:t> </a:t>
            </a:r>
            <a:r>
              <a:rPr lang="en-US" sz="4000" b="1" dirty="0" err="1">
                <a:solidFill>
                  <a:schemeClr val="bg1"/>
                </a:solidFill>
                <a:latin typeface="VNI-Times" pitchFamily="2" charset="0"/>
              </a:rPr>
              <a:t>kieán</a:t>
            </a:r>
            <a:r>
              <a:rPr lang="en-US" sz="4000" b="1" dirty="0">
                <a:solidFill>
                  <a:schemeClr val="bg1"/>
                </a:solidFill>
                <a:latin typeface="VNI-Times" pitchFamily="2" charset="0"/>
              </a:rPr>
              <a:t> </a:t>
            </a:r>
            <a:r>
              <a:rPr lang="en-US" sz="4000" b="1" dirty="0" err="1">
                <a:solidFill>
                  <a:schemeClr val="bg1"/>
                </a:solidFill>
                <a:latin typeface="VNI-Times" pitchFamily="2" charset="0"/>
              </a:rPr>
              <a:t>phöông</a:t>
            </a:r>
            <a:r>
              <a:rPr lang="en-US" sz="4000" b="1" dirty="0">
                <a:solidFill>
                  <a:schemeClr val="bg1"/>
                </a:solidFill>
                <a:latin typeface="VNI-Times" pitchFamily="2" charset="0"/>
              </a:rPr>
              <a:t> </a:t>
            </a:r>
            <a:r>
              <a:rPr lang="en-US" sz="4000" b="1" dirty="0" err="1">
                <a:solidFill>
                  <a:schemeClr val="bg1"/>
                </a:solidFill>
                <a:latin typeface="VNI-Times" pitchFamily="2" charset="0"/>
              </a:rPr>
              <a:t>Baéc</a:t>
            </a:r>
            <a:r>
              <a:rPr lang="en-US" sz="4000" b="1" dirty="0">
                <a:solidFill>
                  <a:schemeClr val="bg1"/>
                </a:solidFill>
                <a:latin typeface="VNI-Times" pitchFamily="2" charset="0"/>
              </a:rPr>
              <a:t> </a:t>
            </a:r>
            <a:r>
              <a:rPr lang="en-US" sz="4000" b="1" dirty="0" err="1">
                <a:solidFill>
                  <a:schemeClr val="bg1"/>
                </a:solidFill>
                <a:latin typeface="VNI-Times" pitchFamily="2" charset="0"/>
              </a:rPr>
              <a:t>ñoâ</a:t>
            </a:r>
            <a:r>
              <a:rPr lang="en-US" sz="4000" b="1" dirty="0">
                <a:solidFill>
                  <a:schemeClr val="bg1"/>
                </a:solidFill>
                <a:latin typeface="VNI-Times" pitchFamily="2" charset="0"/>
              </a:rPr>
              <a:t> </a:t>
            </a:r>
            <a:r>
              <a:rPr lang="en-US" sz="4000" b="1" dirty="0" err="1">
                <a:solidFill>
                  <a:schemeClr val="bg1"/>
                </a:solidFill>
                <a:latin typeface="VNI-Times" pitchFamily="2" charset="0"/>
              </a:rPr>
              <a:t>hoä</a:t>
            </a:r>
            <a:r>
              <a:rPr lang="en-US" sz="4000" b="1" dirty="0">
                <a:solidFill>
                  <a:schemeClr val="bg1"/>
                </a:solidFill>
                <a:latin typeface="VNI-Times" pitchFamily="2" charset="0"/>
              </a:rPr>
              <a:t> </a:t>
            </a:r>
            <a:r>
              <a:rPr lang="en-US" sz="4000" b="1" dirty="0" err="1">
                <a:solidFill>
                  <a:schemeClr val="bg1"/>
                </a:solidFill>
                <a:latin typeface="VNI-Times" pitchFamily="2" charset="0"/>
              </a:rPr>
              <a:t>hôn</a:t>
            </a:r>
            <a:r>
              <a:rPr lang="en-US" sz="4000" b="1" dirty="0">
                <a:solidFill>
                  <a:schemeClr val="bg1"/>
                </a:solidFill>
                <a:latin typeface="VNI-Times" pitchFamily="2" charset="0"/>
              </a:rPr>
              <a:t> </a:t>
            </a:r>
            <a:r>
              <a:rPr lang="en-US" sz="4000" b="1" dirty="0" err="1">
                <a:solidFill>
                  <a:schemeClr val="bg1"/>
                </a:solidFill>
                <a:latin typeface="VNI-Times" pitchFamily="2" charset="0"/>
              </a:rPr>
              <a:t>moät</a:t>
            </a:r>
            <a:r>
              <a:rPr lang="en-US" sz="4000" b="1" dirty="0">
                <a:solidFill>
                  <a:schemeClr val="bg1"/>
                </a:solidFill>
                <a:latin typeface="VNI-Times" pitchFamily="2" charset="0"/>
              </a:rPr>
              <a:t> </a:t>
            </a:r>
            <a:r>
              <a:rPr lang="en-US" sz="4000" b="1" dirty="0" err="1">
                <a:solidFill>
                  <a:schemeClr val="bg1"/>
                </a:solidFill>
                <a:latin typeface="VNI-Times" pitchFamily="2" charset="0"/>
              </a:rPr>
              <a:t>nghìn</a:t>
            </a:r>
            <a:r>
              <a:rPr lang="en-US" sz="4000" b="1" dirty="0">
                <a:solidFill>
                  <a:schemeClr val="bg1"/>
                </a:solidFill>
                <a:latin typeface="VNI-Times" pitchFamily="2" charset="0"/>
              </a:rPr>
              <a:t> </a:t>
            </a:r>
            <a:r>
              <a:rPr lang="en-US" sz="4000" b="1" dirty="0" err="1">
                <a:solidFill>
                  <a:schemeClr val="bg1"/>
                </a:solidFill>
                <a:latin typeface="VNI-Times" pitchFamily="2" charset="0"/>
              </a:rPr>
              <a:t>naêm</a:t>
            </a:r>
            <a:r>
              <a:rPr lang="en-US" sz="4000" b="1" dirty="0">
                <a:solidFill>
                  <a:schemeClr val="bg1"/>
                </a:solidFill>
                <a:latin typeface="VNI-Times" pitchFamily="2" charset="0"/>
              </a:rPr>
              <a:t>. </a:t>
            </a:r>
            <a:r>
              <a:rPr lang="en-US" sz="4000" b="1" dirty="0" err="1">
                <a:solidFill>
                  <a:schemeClr val="bg1"/>
                </a:solidFill>
                <a:latin typeface="VNI-Times" pitchFamily="2" charset="0"/>
              </a:rPr>
              <a:t>Trong</a:t>
            </a:r>
            <a:r>
              <a:rPr lang="en-US" sz="4000" b="1" dirty="0">
                <a:solidFill>
                  <a:schemeClr val="bg1"/>
                </a:solidFill>
                <a:latin typeface="VNI-Times" pitchFamily="2" charset="0"/>
              </a:rPr>
              <a:t> </a:t>
            </a:r>
            <a:r>
              <a:rPr lang="en-US" sz="4000" b="1" dirty="0" err="1">
                <a:solidFill>
                  <a:schemeClr val="bg1"/>
                </a:solidFill>
                <a:latin typeface="VNI-Times" pitchFamily="2" charset="0"/>
              </a:rPr>
              <a:t>thôøi</a:t>
            </a:r>
            <a:r>
              <a:rPr lang="en-US" sz="4000" b="1" dirty="0">
                <a:solidFill>
                  <a:schemeClr val="bg1"/>
                </a:solidFill>
                <a:latin typeface="VNI-Times" pitchFamily="2" charset="0"/>
              </a:rPr>
              <a:t> </a:t>
            </a:r>
            <a:r>
              <a:rPr lang="en-US" sz="4000" b="1" dirty="0" err="1">
                <a:solidFill>
                  <a:schemeClr val="bg1"/>
                </a:solidFill>
                <a:latin typeface="VNI-Times" pitchFamily="2" charset="0"/>
              </a:rPr>
              <a:t>gian</a:t>
            </a:r>
            <a:r>
              <a:rPr lang="en-US" sz="4000" b="1" dirty="0">
                <a:solidFill>
                  <a:schemeClr val="bg1"/>
                </a:solidFill>
                <a:latin typeface="VNI-Times" pitchFamily="2" charset="0"/>
              </a:rPr>
              <a:t> </a:t>
            </a:r>
            <a:r>
              <a:rPr lang="en-US" sz="4000" b="1" dirty="0" err="1">
                <a:solidFill>
                  <a:schemeClr val="bg1"/>
                </a:solidFill>
                <a:latin typeface="VNI-Times" pitchFamily="2" charset="0"/>
              </a:rPr>
              <a:t>ñoù</a:t>
            </a:r>
            <a:r>
              <a:rPr lang="en-US" sz="4000" b="1" dirty="0">
                <a:solidFill>
                  <a:schemeClr val="bg1"/>
                </a:solidFill>
                <a:latin typeface="VNI-Times" pitchFamily="2" charset="0"/>
              </a:rPr>
              <a:t>, </a:t>
            </a:r>
            <a:r>
              <a:rPr lang="en-US" sz="4000" b="1" dirty="0" err="1">
                <a:solidFill>
                  <a:schemeClr val="bg1"/>
                </a:solidFill>
                <a:latin typeface="VNI-Times" pitchFamily="2" charset="0"/>
              </a:rPr>
              <a:t>maëc</a:t>
            </a:r>
            <a:r>
              <a:rPr lang="en-US" sz="4000" b="1" dirty="0">
                <a:solidFill>
                  <a:schemeClr val="bg1"/>
                </a:solidFill>
                <a:latin typeface="VNI-Times" pitchFamily="2" charset="0"/>
              </a:rPr>
              <a:t> </a:t>
            </a:r>
            <a:r>
              <a:rPr lang="en-US" sz="4000" b="1" dirty="0" err="1">
                <a:solidFill>
                  <a:schemeClr val="bg1"/>
                </a:solidFill>
                <a:latin typeface="VNI-Times" pitchFamily="2" charset="0"/>
              </a:rPr>
              <a:t>duø</a:t>
            </a:r>
            <a:r>
              <a:rPr lang="en-US" sz="4000" b="1" dirty="0">
                <a:solidFill>
                  <a:schemeClr val="bg1"/>
                </a:solidFill>
                <a:latin typeface="VNI-Times" pitchFamily="2" charset="0"/>
              </a:rPr>
              <a:t> </a:t>
            </a:r>
            <a:r>
              <a:rPr lang="en-US" sz="4000" b="1" dirty="0" err="1">
                <a:solidFill>
                  <a:schemeClr val="bg1"/>
                </a:solidFill>
                <a:latin typeface="VNI-Times" pitchFamily="2" charset="0"/>
              </a:rPr>
              <a:t>bò</a:t>
            </a:r>
            <a:r>
              <a:rPr lang="en-US" sz="4000" b="1" dirty="0">
                <a:solidFill>
                  <a:schemeClr val="bg1"/>
                </a:solidFill>
                <a:latin typeface="VNI-Times" pitchFamily="2" charset="0"/>
              </a:rPr>
              <a:t> </a:t>
            </a:r>
            <a:r>
              <a:rPr lang="en-US" sz="4000" b="1" dirty="0" err="1">
                <a:solidFill>
                  <a:schemeClr val="bg1"/>
                </a:solidFill>
                <a:latin typeface="VNI-Times" pitchFamily="2" charset="0"/>
              </a:rPr>
              <a:t>aùp</a:t>
            </a:r>
            <a:r>
              <a:rPr lang="en-US" sz="4000" b="1" dirty="0">
                <a:solidFill>
                  <a:schemeClr val="bg1"/>
                </a:solidFill>
                <a:latin typeface="VNI-Times" pitchFamily="2" charset="0"/>
              </a:rPr>
              <a:t> </a:t>
            </a:r>
            <a:r>
              <a:rPr lang="en-US" sz="4000" b="1" dirty="0" err="1">
                <a:solidFill>
                  <a:schemeClr val="bg1"/>
                </a:solidFill>
                <a:latin typeface="VNI-Times" pitchFamily="2" charset="0"/>
              </a:rPr>
              <a:t>böùc</a:t>
            </a:r>
            <a:r>
              <a:rPr lang="en-US" sz="4000" b="1" dirty="0">
                <a:solidFill>
                  <a:schemeClr val="bg1"/>
                </a:solidFill>
                <a:latin typeface="VNI-Times" pitchFamily="2" charset="0"/>
              </a:rPr>
              <a:t>, </a:t>
            </a:r>
            <a:r>
              <a:rPr lang="en-US" sz="4000" b="1" dirty="0" err="1">
                <a:solidFill>
                  <a:schemeClr val="bg1"/>
                </a:solidFill>
                <a:latin typeface="VNI-Times" pitchFamily="2" charset="0"/>
              </a:rPr>
              <a:t>boùc</a:t>
            </a:r>
            <a:r>
              <a:rPr lang="en-US" sz="4000" b="1" dirty="0">
                <a:solidFill>
                  <a:schemeClr val="bg1"/>
                </a:solidFill>
                <a:latin typeface="VNI-Times" pitchFamily="2" charset="0"/>
              </a:rPr>
              <a:t> </a:t>
            </a:r>
            <a:r>
              <a:rPr lang="en-US" sz="4000" b="1" dirty="0" err="1">
                <a:solidFill>
                  <a:schemeClr val="bg1"/>
                </a:solidFill>
                <a:latin typeface="VNI-Times" pitchFamily="2" charset="0"/>
              </a:rPr>
              <a:t>loät</a:t>
            </a:r>
            <a:r>
              <a:rPr lang="en-US" sz="4000" b="1" dirty="0">
                <a:solidFill>
                  <a:schemeClr val="bg1"/>
                </a:solidFill>
                <a:latin typeface="VNI-Times" pitchFamily="2" charset="0"/>
              </a:rPr>
              <a:t> </a:t>
            </a:r>
            <a:r>
              <a:rPr lang="en-US" sz="4000" b="1" dirty="0" err="1">
                <a:solidFill>
                  <a:schemeClr val="bg1"/>
                </a:solidFill>
                <a:latin typeface="VNI-Times" pitchFamily="2" charset="0"/>
              </a:rPr>
              <a:t>naëng</a:t>
            </a:r>
            <a:r>
              <a:rPr lang="en-US" sz="4000" b="1" dirty="0">
                <a:solidFill>
                  <a:schemeClr val="bg1"/>
                </a:solidFill>
                <a:latin typeface="VNI-Times" pitchFamily="2" charset="0"/>
              </a:rPr>
              <a:t> </a:t>
            </a:r>
            <a:r>
              <a:rPr lang="en-US" sz="4000" b="1" dirty="0" err="1">
                <a:solidFill>
                  <a:schemeClr val="bg1"/>
                </a:solidFill>
                <a:latin typeface="VNI-Times" pitchFamily="2" charset="0"/>
              </a:rPr>
              <a:t>neà</a:t>
            </a:r>
            <a:r>
              <a:rPr lang="en-US" sz="4000" b="1" dirty="0">
                <a:solidFill>
                  <a:schemeClr val="bg1"/>
                </a:solidFill>
                <a:latin typeface="VNI-Times" pitchFamily="2" charset="0"/>
              </a:rPr>
              <a:t>, </a:t>
            </a:r>
            <a:r>
              <a:rPr lang="en-US" sz="4000" b="1" dirty="0" err="1">
                <a:solidFill>
                  <a:schemeClr val="bg1"/>
                </a:solidFill>
                <a:latin typeface="VNI-Times" pitchFamily="2" charset="0"/>
              </a:rPr>
              <a:t>nhaân</a:t>
            </a:r>
            <a:r>
              <a:rPr lang="en-US" sz="4000" b="1" dirty="0">
                <a:solidFill>
                  <a:schemeClr val="bg1"/>
                </a:solidFill>
                <a:latin typeface="VNI-Times" pitchFamily="2" charset="0"/>
              </a:rPr>
              <a:t> </a:t>
            </a:r>
            <a:r>
              <a:rPr lang="en-US" sz="4000" b="1" dirty="0" err="1">
                <a:solidFill>
                  <a:schemeClr val="bg1"/>
                </a:solidFill>
                <a:latin typeface="VNI-Times" pitchFamily="2" charset="0"/>
              </a:rPr>
              <a:t>daân</a:t>
            </a:r>
            <a:r>
              <a:rPr lang="en-US" sz="4000" b="1" dirty="0">
                <a:solidFill>
                  <a:schemeClr val="bg1"/>
                </a:solidFill>
                <a:latin typeface="VNI-Times" pitchFamily="2" charset="0"/>
              </a:rPr>
              <a:t> ta </a:t>
            </a:r>
            <a:r>
              <a:rPr lang="en-US" sz="4000" b="1" dirty="0" err="1">
                <a:solidFill>
                  <a:schemeClr val="bg1"/>
                </a:solidFill>
                <a:latin typeface="VNI-Times" pitchFamily="2" charset="0"/>
              </a:rPr>
              <a:t>vaãn</a:t>
            </a:r>
            <a:r>
              <a:rPr lang="en-US" sz="4000" b="1" dirty="0">
                <a:solidFill>
                  <a:schemeClr val="bg1"/>
                </a:solidFill>
                <a:latin typeface="VNI-Times" pitchFamily="2" charset="0"/>
              </a:rPr>
              <a:t> </a:t>
            </a:r>
            <a:r>
              <a:rPr lang="en-US" sz="4000" b="1" dirty="0" err="1">
                <a:solidFill>
                  <a:schemeClr val="bg1"/>
                </a:solidFill>
                <a:latin typeface="VNI-Times" pitchFamily="2" charset="0"/>
              </a:rPr>
              <a:t>khoâng</a:t>
            </a:r>
            <a:r>
              <a:rPr lang="en-US" sz="4000" b="1" dirty="0">
                <a:solidFill>
                  <a:schemeClr val="bg1"/>
                </a:solidFill>
                <a:latin typeface="VNI-Times" pitchFamily="2" charset="0"/>
              </a:rPr>
              <a:t> </a:t>
            </a:r>
            <a:r>
              <a:rPr lang="en-US" sz="4000" b="1" dirty="0" err="1">
                <a:solidFill>
                  <a:schemeClr val="bg1"/>
                </a:solidFill>
                <a:latin typeface="VNI-Times" pitchFamily="2" charset="0"/>
              </a:rPr>
              <a:t>chòu</a:t>
            </a:r>
            <a:r>
              <a:rPr lang="en-US" sz="4000" b="1" dirty="0">
                <a:solidFill>
                  <a:schemeClr val="bg1"/>
                </a:solidFill>
                <a:latin typeface="VNI-Times" pitchFamily="2" charset="0"/>
              </a:rPr>
              <a:t> </a:t>
            </a:r>
            <a:r>
              <a:rPr lang="en-US" sz="4000" b="1" dirty="0" err="1">
                <a:solidFill>
                  <a:schemeClr val="bg1"/>
                </a:solidFill>
                <a:latin typeface="VNI-Times" pitchFamily="2" charset="0"/>
              </a:rPr>
              <a:t>khuaát</a:t>
            </a:r>
            <a:r>
              <a:rPr lang="en-US" sz="4000" b="1" dirty="0">
                <a:solidFill>
                  <a:schemeClr val="bg1"/>
                </a:solidFill>
                <a:latin typeface="VNI-Times" pitchFamily="2" charset="0"/>
              </a:rPr>
              <a:t> </a:t>
            </a:r>
            <a:r>
              <a:rPr lang="en-US" sz="4000" b="1" dirty="0" err="1">
                <a:solidFill>
                  <a:schemeClr val="bg1"/>
                </a:solidFill>
                <a:latin typeface="VNI-Times" pitchFamily="2" charset="0"/>
              </a:rPr>
              <a:t>phuïc</a:t>
            </a:r>
            <a:r>
              <a:rPr lang="en-US" sz="4000" b="1" dirty="0">
                <a:solidFill>
                  <a:schemeClr val="bg1"/>
                </a:solidFill>
                <a:latin typeface="VNI-Times" pitchFamily="2" charset="0"/>
              </a:rPr>
              <a:t>, </a:t>
            </a:r>
            <a:r>
              <a:rPr lang="en-US" sz="4000" b="1" dirty="0" err="1">
                <a:solidFill>
                  <a:schemeClr val="bg1"/>
                </a:solidFill>
                <a:latin typeface="VNI-Times" pitchFamily="2" charset="0"/>
              </a:rPr>
              <a:t>khoâng</a:t>
            </a:r>
            <a:r>
              <a:rPr lang="en-US" sz="4000" b="1" dirty="0">
                <a:solidFill>
                  <a:schemeClr val="bg1"/>
                </a:solidFill>
                <a:latin typeface="VNI-Times" pitchFamily="2" charset="0"/>
              </a:rPr>
              <a:t> </a:t>
            </a:r>
            <a:r>
              <a:rPr lang="en-US" sz="4000" b="1" dirty="0" err="1">
                <a:solidFill>
                  <a:schemeClr val="bg1"/>
                </a:solidFill>
                <a:latin typeface="VNI-Times" pitchFamily="2" charset="0"/>
              </a:rPr>
              <a:t>ngöøng</a:t>
            </a:r>
            <a:r>
              <a:rPr lang="en-US" sz="4000" b="1" dirty="0">
                <a:solidFill>
                  <a:schemeClr val="bg1"/>
                </a:solidFill>
                <a:latin typeface="VNI-Times" pitchFamily="2" charset="0"/>
              </a:rPr>
              <a:t> </a:t>
            </a:r>
            <a:r>
              <a:rPr lang="en-US" sz="4000" b="1" dirty="0" err="1">
                <a:solidFill>
                  <a:schemeClr val="bg1"/>
                </a:solidFill>
                <a:latin typeface="VNI-Times" pitchFamily="2" charset="0"/>
              </a:rPr>
              <a:t>noåi</a:t>
            </a:r>
            <a:r>
              <a:rPr lang="en-US" sz="4000" b="1" dirty="0">
                <a:solidFill>
                  <a:schemeClr val="bg1"/>
                </a:solidFill>
                <a:latin typeface="VNI-Times" pitchFamily="2" charset="0"/>
              </a:rPr>
              <a:t> </a:t>
            </a:r>
            <a:r>
              <a:rPr lang="en-US" sz="4000" b="1" dirty="0" err="1">
                <a:solidFill>
                  <a:schemeClr val="bg1"/>
                </a:solidFill>
                <a:latin typeface="VNI-Times" pitchFamily="2" charset="0"/>
              </a:rPr>
              <a:t>daäy</a:t>
            </a:r>
            <a:r>
              <a:rPr lang="en-US" sz="4000" b="1" dirty="0">
                <a:solidFill>
                  <a:schemeClr val="bg1"/>
                </a:solidFill>
                <a:latin typeface="VNI-Times" pitchFamily="2" charset="0"/>
              </a:rPr>
              <a:t> </a:t>
            </a:r>
            <a:r>
              <a:rPr lang="en-US" sz="4000" b="1" dirty="0" err="1">
                <a:solidFill>
                  <a:schemeClr val="bg1"/>
                </a:solidFill>
                <a:latin typeface="VNI-Times" pitchFamily="2" charset="0"/>
              </a:rPr>
              <a:t>ñaáu</a:t>
            </a:r>
            <a:r>
              <a:rPr lang="en-US" sz="4000" b="1" dirty="0">
                <a:solidFill>
                  <a:schemeClr val="bg1"/>
                </a:solidFill>
                <a:latin typeface="VNI-Times" pitchFamily="2" charset="0"/>
              </a:rPr>
              <a:t> </a:t>
            </a:r>
            <a:r>
              <a:rPr lang="en-US" sz="4000" b="1" dirty="0" err="1">
                <a:solidFill>
                  <a:schemeClr val="bg1"/>
                </a:solidFill>
                <a:latin typeface="VNI-Times" pitchFamily="2" charset="0"/>
              </a:rPr>
              <a:t>tranh</a:t>
            </a:r>
            <a:r>
              <a:rPr lang="en-US" sz="4000" b="1" dirty="0">
                <a:latin typeface="VNI-Times" pitchFamily="2" charset="0"/>
              </a:rPr>
              <a:t> .</a:t>
            </a:r>
            <a:r>
              <a:rPr lang="en-US" sz="4000" b="1" dirty="0"/>
              <a:t> </a:t>
            </a:r>
            <a:r>
              <a:rPr lang="en-US" sz="4000" b="1" dirty="0" err="1">
                <a:solidFill>
                  <a:schemeClr val="bg1"/>
                </a:solidFill>
                <a:latin typeface="Times New Roman" panose="02020603050405020304" pitchFamily="18" charset="0"/>
              </a:rPr>
              <a:t>Bằng</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chiến</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thắng</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Bạch</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Đằng</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vang</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dội</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nhân</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dân</a:t>
            </a:r>
            <a:r>
              <a:rPr lang="en-US" sz="4000" b="1" dirty="0">
                <a:solidFill>
                  <a:schemeClr val="bg1"/>
                </a:solidFill>
                <a:latin typeface="Times New Roman" panose="02020603050405020304" pitchFamily="18" charset="0"/>
              </a:rPr>
              <a:t> ta </a:t>
            </a:r>
            <a:r>
              <a:rPr lang="en-US" sz="4000" b="1" dirty="0" err="1">
                <a:solidFill>
                  <a:schemeClr val="bg1"/>
                </a:solidFill>
                <a:latin typeface="Times New Roman" panose="02020603050405020304" pitchFamily="18" charset="0"/>
              </a:rPr>
              <a:t>đã</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giành</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lại</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được</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độc</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lập</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hoàn</a:t>
            </a:r>
            <a:r>
              <a:rPr lang="en-US" sz="4000" b="1" dirty="0">
                <a:solidFill>
                  <a:schemeClr val="bg1"/>
                </a:solidFill>
                <a:latin typeface="Times New Roman" panose="02020603050405020304" pitchFamily="18" charset="0"/>
              </a:rPr>
              <a:t> </a:t>
            </a:r>
            <a:r>
              <a:rPr lang="en-US" sz="4000" b="1" dirty="0" err="1">
                <a:solidFill>
                  <a:schemeClr val="bg1"/>
                </a:solidFill>
                <a:latin typeface="Times New Roman" panose="02020603050405020304" pitchFamily="18" charset="0"/>
              </a:rPr>
              <a:t>toàn</a:t>
            </a:r>
            <a:r>
              <a:rPr lang="en-US" sz="4000" b="1" dirty="0">
                <a:solidFill>
                  <a:schemeClr val="bg1"/>
                </a:solidFill>
                <a:latin typeface="Times New Roman" panose="02020603050405020304" pitchFamily="18" charset="0"/>
              </a:rPr>
              <a:t> .</a:t>
            </a:r>
          </a:p>
        </p:txBody>
      </p:sp>
      <p:sp>
        <p:nvSpPr>
          <p:cNvPr id="60423" name="Text Box 7"/>
          <p:cNvSpPr txBox="1">
            <a:spLocks noChangeArrowheads="1"/>
          </p:cNvSpPr>
          <p:nvPr/>
        </p:nvSpPr>
        <p:spPr bwMode="auto">
          <a:xfrm>
            <a:off x="2209800" y="3810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latin typeface="Times New Roman" panose="02020603050405020304" pitchFamily="18" charset="0"/>
              </a:rPr>
              <a:t>GHI NHỚ</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1600" decel="100000"/>
                                        <p:tgtEl>
                                          <p:spTgt spid="60419"/>
                                        </p:tgtEl>
                                      </p:cBhvr>
                                    </p:animEffect>
                                    <p:anim calcmode="lin" valueType="num">
                                      <p:cBhvr>
                                        <p:cTn id="8" dur="1600" decel="100000" fill="hold"/>
                                        <p:tgtEl>
                                          <p:spTgt spid="60419"/>
                                        </p:tgtEl>
                                        <p:attrNameLst>
                                          <p:attrName>style.rotation</p:attrName>
                                        </p:attrNameLst>
                                      </p:cBhvr>
                                      <p:tavLst>
                                        <p:tav tm="0">
                                          <p:val>
                                            <p:fltVal val="-90"/>
                                          </p:val>
                                        </p:tav>
                                        <p:tav tm="100000">
                                          <p:val>
                                            <p:fltVal val="0"/>
                                          </p:val>
                                        </p:tav>
                                      </p:tavLst>
                                    </p:anim>
                                    <p:anim calcmode="lin" valueType="num">
                                      <p:cBhvr>
                                        <p:cTn id="9" dur="1600" decel="100000" fill="hold"/>
                                        <p:tgtEl>
                                          <p:spTgt spid="60419"/>
                                        </p:tgtEl>
                                        <p:attrNameLst>
                                          <p:attrName>ppt_x</p:attrName>
                                        </p:attrNameLst>
                                      </p:cBhvr>
                                      <p:tavLst>
                                        <p:tav tm="0">
                                          <p:val>
                                            <p:strVal val="#ppt_x+0.4"/>
                                          </p:val>
                                        </p:tav>
                                        <p:tav tm="100000">
                                          <p:val>
                                            <p:strVal val="#ppt_x-0.05"/>
                                          </p:val>
                                        </p:tav>
                                      </p:tavLst>
                                    </p:anim>
                                    <p:anim calcmode="lin" valueType="num">
                                      <p:cBhvr>
                                        <p:cTn id="10" dur="1600" decel="100000" fill="hold"/>
                                        <p:tgtEl>
                                          <p:spTgt spid="60419"/>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0419"/>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041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0422"/>
                                        </p:tgtEl>
                                        <p:attrNameLst>
                                          <p:attrName>style.visibility</p:attrName>
                                        </p:attrNameLst>
                                      </p:cBhvr>
                                      <p:to>
                                        <p:strVal val="visible"/>
                                      </p:to>
                                    </p:set>
                                    <p:anim calcmode="discrete" valueType="clr">
                                      <p:cBhvr override="childStyle">
                                        <p:cTn id="17" dur="80"/>
                                        <p:tgtEl>
                                          <p:spTgt spid="6042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0422"/>
                                        </p:tgtEl>
                                        <p:attrNameLst>
                                          <p:attrName>fillcolor</p:attrName>
                                        </p:attrNameLst>
                                      </p:cBhvr>
                                      <p:tavLst>
                                        <p:tav tm="0">
                                          <p:val>
                                            <p:clrVal>
                                              <a:schemeClr val="accent2"/>
                                            </p:clrVal>
                                          </p:val>
                                        </p:tav>
                                        <p:tav tm="50000">
                                          <p:val>
                                            <p:clrVal>
                                              <a:schemeClr val="hlink"/>
                                            </p:clrVal>
                                          </p:val>
                                        </p:tav>
                                      </p:tavLst>
                                    </p:anim>
                                    <p:set>
                                      <p:cBhvr>
                                        <p:cTn id="19" dur="80"/>
                                        <p:tgtEl>
                                          <p:spTgt spid="604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066800"/>
            <a:ext cx="8077200" cy="1295400"/>
          </a:xfrm>
        </p:spPr>
        <p:txBody>
          <a:bodyPr/>
          <a:lstStyle/>
          <a:p>
            <a:r>
              <a:rPr lang="en-US" sz="6000" b="1">
                <a:solidFill>
                  <a:schemeClr val="tx1"/>
                </a:solidFill>
              </a:rPr>
              <a:t>CHÚC CÁC EM </a:t>
            </a:r>
            <a:br>
              <a:rPr lang="en-US" sz="6000" b="1">
                <a:solidFill>
                  <a:schemeClr val="tx1"/>
                </a:solidFill>
              </a:rPr>
            </a:br>
            <a:r>
              <a:rPr lang="en-US" sz="6000" b="1">
                <a:solidFill>
                  <a:schemeClr val="tx1"/>
                </a:solidFill>
              </a:rPr>
              <a:t>HỌC TỐT</a:t>
            </a:r>
          </a:p>
        </p:txBody>
      </p:sp>
      <p:pic>
        <p:nvPicPr>
          <p:cNvPr id="4099" name="Picture 3" descr="CCA00264">
            <a:hlinkClick r:id="rId2" action="ppaction://hlinksldjump"/>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600200" y="2895600"/>
            <a:ext cx="6324600" cy="3810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2667000" y="4876800"/>
            <a:ext cx="1219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800">
                <a:solidFill>
                  <a:srgbClr val="CC0000"/>
                </a:solidFill>
                <a:latin typeface="Arial" panose="020B0604020202020204" pitchFamily="34" charset="0"/>
              </a:rPr>
              <a:t>10</a:t>
            </a:r>
          </a:p>
        </p:txBody>
      </p:sp>
      <p:sp>
        <p:nvSpPr>
          <p:cNvPr id="4101" name="Text Box 5"/>
          <p:cNvSpPr txBox="1">
            <a:spLocks noChangeArrowheads="1"/>
          </p:cNvSpPr>
          <p:nvPr/>
        </p:nvSpPr>
        <p:spPr bwMode="auto">
          <a:xfrm>
            <a:off x="5943600" y="48768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800">
                <a:solidFill>
                  <a:srgbClr val="CC0000"/>
                </a:solidFill>
                <a:latin typeface="Arial" panose="020B0604020202020204" pitchFamily="34" charset="0"/>
              </a:rPr>
              <a:t>10</a:t>
            </a:r>
          </a:p>
        </p:txBody>
      </p:sp>
      <p:pic>
        <p:nvPicPr>
          <p:cNvPr id="4102" name="Picture 6" descr="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0"/>
            <a:ext cx="762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4953000"/>
            <a:ext cx="762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0"/>
            <a:ext cx="762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3" descr="Copy of _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696200" cy="5715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Grp="1" noRot="1" noChangeArrowheads="1"/>
          </p:cNvSpPr>
          <p:nvPr>
            <p:ph type="title"/>
          </p:nvPr>
        </p:nvSpPr>
        <p:spPr>
          <a:xfrm>
            <a:off x="228600" y="0"/>
            <a:ext cx="8540750" cy="1143000"/>
          </a:xfrm>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Quân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nhiều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kẻ</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tham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lam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Dân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ta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há</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dễ</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chịu</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làm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tôi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23557" name="Text Box 5"/>
          <p:cNvSpPr txBox="1">
            <a:spLocks noChangeArrowheads="1"/>
          </p:cNvSpPr>
          <p:nvPr/>
        </p:nvSpPr>
        <p:spPr bwMode="auto">
          <a:xfrm>
            <a:off x="6934200" y="1371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rgbClr val="0000FF"/>
                </a:solidFill>
                <a:latin typeface="Arial" panose="020B0604020202020204" pitchFamily="34" charset="0"/>
              </a:rPr>
              <a:t>HỒ CHÍ MINH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edge">
                                      <p:cBhvr>
                                        <p:cTn id="7" dur="2000"/>
                                        <p:tgtEl>
                                          <p:spTgt spid="23555"/>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3556"/>
                                        </p:tgtEl>
                                        <p:attrNameLst>
                                          <p:attrName>style.visibility</p:attrName>
                                        </p:attrNameLst>
                                      </p:cBhvr>
                                      <p:to>
                                        <p:strVal val="visible"/>
                                      </p:to>
                                    </p:set>
                                    <p:anim calcmode="discrete" valueType="clr">
                                      <p:cBhvr override="childStyle">
                                        <p:cTn id="11"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3556"/>
                                        </p:tgtEl>
                                        <p:attrNameLst>
                                          <p:attrName>fillcolor</p:attrName>
                                        </p:attrNameLst>
                                      </p:cBhvr>
                                      <p:tavLst>
                                        <p:tav tm="0">
                                          <p:val>
                                            <p:clrVal>
                                              <a:schemeClr val="accent2"/>
                                            </p:clrVal>
                                          </p:val>
                                        </p:tav>
                                        <p:tav tm="50000">
                                          <p:val>
                                            <p:clrVal>
                                              <a:schemeClr val="hlink"/>
                                            </p:clrVal>
                                          </p:val>
                                        </p:tav>
                                      </p:tavLst>
                                    </p:anim>
                                    <p:set>
                                      <p:cBhvr>
                                        <p:cTn id="13" dur="80"/>
                                        <p:tgtEl>
                                          <p:spTgt spid="23556"/>
                                        </p:tgtEl>
                                        <p:attrNameLst>
                                          <p:attrName>fill.type</p:attrName>
                                        </p:attrNameLst>
                                      </p:cBhvr>
                                      <p:to>
                                        <p:strVal val="solid"/>
                                      </p:to>
                                    </p:set>
                                  </p:childTnLst>
                                </p:cTn>
                              </p:par>
                              <p:par>
                                <p:cTn id="14" presetID="27" presetClass="entr" presetSubtype="0" fill="hold" grpId="0" nodeType="withEffect">
                                  <p:stCondLst>
                                    <p:cond delay="0"/>
                                  </p:stCondLst>
                                  <p:iterate type="lt">
                                    <p:tmPct val="50000"/>
                                  </p:iterate>
                                  <p:childTnLst>
                                    <p:set>
                                      <p:cBhvr>
                                        <p:cTn id="15" dur="1" fill="hold">
                                          <p:stCondLst>
                                            <p:cond delay="0"/>
                                          </p:stCondLst>
                                        </p:cTn>
                                        <p:tgtEl>
                                          <p:spTgt spid="23557"/>
                                        </p:tgtEl>
                                        <p:attrNameLst>
                                          <p:attrName>style.visibility</p:attrName>
                                        </p:attrNameLst>
                                      </p:cBhvr>
                                      <p:to>
                                        <p:strVal val="visible"/>
                                      </p:to>
                                    </p:set>
                                    <p:anim calcmode="discrete" valueType="clr">
                                      <p:cBhvr override="childStyle">
                                        <p:cTn id="16"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557"/>
                                        </p:tgtEl>
                                        <p:attrNameLst>
                                          <p:attrName>fillcolor</p:attrName>
                                        </p:attrNameLst>
                                      </p:cBhvr>
                                      <p:tavLst>
                                        <p:tav tm="0">
                                          <p:val>
                                            <p:clrVal>
                                              <a:schemeClr val="accent2"/>
                                            </p:clrVal>
                                          </p:val>
                                        </p:tav>
                                        <p:tav tm="50000">
                                          <p:val>
                                            <p:clrVal>
                                              <a:schemeClr val="hlink"/>
                                            </p:clrVal>
                                          </p:val>
                                        </p:tav>
                                      </p:tavLst>
                                    </p:anim>
                                    <p:set>
                                      <p:cBhvr>
                                        <p:cTn id="18" dur="80"/>
                                        <p:tgtEl>
                                          <p:spTgt spid="23557"/>
                                        </p:tgtEl>
                                        <p:attrNameLst>
                                          <p:attrName>fill.type</p:attrName>
                                        </p:attrNameLst>
                                      </p:cBhvr>
                                      <p:to>
                                        <p:strVal val="solid"/>
                                      </p:to>
                                    </p:set>
                                  </p:childTnLst>
                                </p:cTn>
                              </p:par>
                            </p:childTnLst>
                          </p:cTn>
                        </p:par>
                        <p:par>
                          <p:cTn id="19" fill="hold" nodeType="withGroup">
                            <p:stCondLst>
                              <p:cond delay="3840"/>
                            </p:stCondLst>
                            <p:childTnLst>
                              <p:par>
                                <p:cTn id="20" presetID="27" presetClass="entr" presetSubtype="0" fill="hold" grpId="1" nodeType="afterEffect">
                                  <p:stCondLst>
                                    <p:cond delay="0"/>
                                  </p:stCondLst>
                                  <p:iterate type="lt">
                                    <p:tmPct val="50000"/>
                                  </p:iterate>
                                  <p:childTnLst>
                                    <p:set>
                                      <p:cBhvr>
                                        <p:cTn id="21" dur="1" fill="hold">
                                          <p:stCondLst>
                                            <p:cond delay="0"/>
                                          </p:stCondLst>
                                        </p:cTn>
                                        <p:tgtEl>
                                          <p:spTgt spid="23557"/>
                                        </p:tgtEl>
                                        <p:attrNameLst>
                                          <p:attrName>style.visibility</p:attrName>
                                        </p:attrNameLst>
                                      </p:cBhvr>
                                      <p:to>
                                        <p:strVal val="visible"/>
                                      </p:to>
                                    </p:set>
                                    <p:anim calcmode="discrete" valueType="clr">
                                      <p:cBhvr override="childStyle">
                                        <p:cTn id="22"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3557"/>
                                        </p:tgtEl>
                                        <p:attrNameLst>
                                          <p:attrName>fillcolor</p:attrName>
                                        </p:attrNameLst>
                                      </p:cBhvr>
                                      <p:tavLst>
                                        <p:tav tm="0">
                                          <p:val>
                                            <p:clrVal>
                                              <a:schemeClr val="accent2"/>
                                            </p:clrVal>
                                          </p:val>
                                        </p:tav>
                                        <p:tav tm="50000">
                                          <p:val>
                                            <p:clrVal>
                                              <a:schemeClr val="hlink"/>
                                            </p:clrVal>
                                          </p:val>
                                        </p:tav>
                                      </p:tavLst>
                                    </p:anim>
                                    <p:set>
                                      <p:cBhvr>
                                        <p:cTn id="24" dur="80"/>
                                        <p:tgtEl>
                                          <p:spTgt spid="23557"/>
                                        </p:tgtEl>
                                        <p:attrNameLst>
                                          <p:attrName>fill.type</p:attrName>
                                        </p:attrNameLst>
                                      </p:cBhvr>
                                      <p:to>
                                        <p:strVal val="solid"/>
                                      </p:to>
                                    </p:set>
                                  </p:childTnLst>
                                </p:cTn>
                              </p:par>
                            </p:childTnLst>
                          </p:cTn>
                        </p:par>
                        <p:par>
                          <p:cTn id="25" fill="hold" nodeType="withGroup">
                            <p:stCondLst>
                              <p:cond delay="4240"/>
                            </p:stCondLst>
                            <p:childTnLst>
                              <p:par>
                                <p:cTn id="26" presetID="27" presetClass="entr" presetSubtype="0" fill="hold" grpId="2" nodeType="afterEffect">
                                  <p:stCondLst>
                                    <p:cond delay="0"/>
                                  </p:stCondLst>
                                  <p:iterate type="lt">
                                    <p:tmPct val="50000"/>
                                  </p:iterate>
                                  <p:childTnLst>
                                    <p:set>
                                      <p:cBhvr>
                                        <p:cTn id="27" dur="1" fill="hold">
                                          <p:stCondLst>
                                            <p:cond delay="0"/>
                                          </p:stCondLst>
                                        </p:cTn>
                                        <p:tgtEl>
                                          <p:spTgt spid="23557"/>
                                        </p:tgtEl>
                                        <p:attrNameLst>
                                          <p:attrName>style.visibility</p:attrName>
                                        </p:attrNameLst>
                                      </p:cBhvr>
                                      <p:to>
                                        <p:strVal val="visible"/>
                                      </p:to>
                                    </p:set>
                                    <p:anim calcmode="discrete" valueType="clr">
                                      <p:cBhvr override="childStyle">
                                        <p:cTn id="28"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3557"/>
                                        </p:tgtEl>
                                        <p:attrNameLst>
                                          <p:attrName>fillcolor</p:attrName>
                                        </p:attrNameLst>
                                      </p:cBhvr>
                                      <p:tavLst>
                                        <p:tav tm="0">
                                          <p:val>
                                            <p:clrVal>
                                              <a:schemeClr val="accent2"/>
                                            </p:clrVal>
                                          </p:val>
                                        </p:tav>
                                        <p:tav tm="50000">
                                          <p:val>
                                            <p:clrVal>
                                              <a:schemeClr val="hlink"/>
                                            </p:clrVal>
                                          </p:val>
                                        </p:tav>
                                      </p:tavLst>
                                    </p:anim>
                                    <p:set>
                                      <p:cBhvr>
                                        <p:cTn id="30" dur="80"/>
                                        <p:tgtEl>
                                          <p:spTgt spid="235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7" grpId="1"/>
      <p:bldP spid="23557"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Picture 3" descr="LS HCM __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52880"/>
            <a:ext cx="7162800" cy="525272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Rot="1" noChangeArrowheads="1"/>
          </p:cNvSpPr>
          <p:nvPr>
            <p:ph type="title"/>
          </p:nvPr>
        </p:nvSpPr>
        <p:spPr>
          <a:xfrm>
            <a:off x="457200" y="0"/>
            <a:ext cx="8229600" cy="1143000"/>
          </a:xfrm>
        </p:spPr>
        <p:txBody>
          <a:bodyPr/>
          <a:lstStyle/>
          <a:p>
            <a:r>
              <a:rPr lang="en-US" sz="2800" b="1" dirty="0" err="1">
                <a:solidFill>
                  <a:srgbClr val="0000FF"/>
                </a:solidFill>
                <a:effectLst/>
                <a:latin typeface="Times New Roman" panose="02020603050405020304" pitchFamily="18" charset="0"/>
                <a:cs typeface="Times New Roman" panose="02020603050405020304" pitchFamily="18" charset="0"/>
              </a:rPr>
              <a:t>Nước</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Tàu</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cậy</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thế</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đông</a:t>
            </a:r>
            <a:r>
              <a:rPr lang="en-US"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người</a:t>
            </a:r>
            <a:r>
              <a:rPr lang="en-US" sz="2800" b="1" dirty="0">
                <a:solidFill>
                  <a:srgbClr val="0000FF"/>
                </a:solidFill>
                <a:effectLst/>
                <a:latin typeface="Times New Roman" panose="02020603050405020304" pitchFamily="18" charset="0"/>
                <a:cs typeface="Times New Roman" panose="02020603050405020304" pitchFamily="18" charset="0"/>
              </a:rPr>
              <a:t> </a:t>
            </a:r>
            <a:br>
              <a:rPr lang="en-US" sz="2800" b="1" dirty="0">
                <a:solidFill>
                  <a:srgbClr val="0000FF"/>
                </a:solidFill>
                <a:effectLst/>
                <a:latin typeface="Times New Roman" panose="02020603050405020304" pitchFamily="18" charset="0"/>
                <a:cs typeface="Times New Roman" panose="02020603050405020304" pitchFamily="18" charset="0"/>
              </a:rPr>
            </a:br>
            <a:r>
              <a:rPr lang="en-US" sz="2800" b="1" dirty="0" err="1">
                <a:solidFill>
                  <a:srgbClr val="0000FF"/>
                </a:solidFill>
                <a:effectLst/>
                <a:latin typeface="Times New Roman" panose="02020603050405020304" pitchFamily="18" charset="0"/>
                <a:cs typeface="Times New Roman" panose="02020603050405020304" pitchFamily="18" charset="0"/>
              </a:rPr>
              <a:t>Kéo</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quân</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áp</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bức</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giống</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nòi</a:t>
            </a:r>
            <a:r>
              <a:rPr lang="en-US" sz="2800" b="1" dirty="0">
                <a:solidFill>
                  <a:srgbClr val="0000FF"/>
                </a:solidFill>
                <a:effectLst/>
                <a:latin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cs typeface="Times New Roman" panose="02020603050405020304" pitchFamily="18" charset="0"/>
              </a:rPr>
              <a:t>Việt</a:t>
            </a:r>
            <a:r>
              <a:rPr lang="en-US" sz="2800" b="1" dirty="0">
                <a:solidFill>
                  <a:srgbClr val="0000FF"/>
                </a:solidFill>
                <a:effectLst/>
                <a:latin typeface="Times New Roman" panose="02020603050405020304" pitchFamily="18" charset="0"/>
                <a:cs typeface="Times New Roman" panose="02020603050405020304" pitchFamily="18" charset="0"/>
              </a:rPr>
              <a:t> Nam</a:t>
            </a:r>
            <a:r>
              <a:rPr lang="en-US" b="1" dirty="0">
                <a:solidFill>
                  <a:srgbClr val="0000FF"/>
                </a:solidFill>
                <a:latin typeface="Times New Roman" panose="02020603050405020304" pitchFamily="18" charset="0"/>
                <a:cs typeface="Times New Roman" panose="02020603050405020304" pitchFamily="18" charset="0"/>
              </a:rPr>
              <a:t> </a:t>
            </a:r>
          </a:p>
        </p:txBody>
      </p:sp>
      <p:sp>
        <p:nvSpPr>
          <p:cNvPr id="24581" name="Text Box 5"/>
          <p:cNvSpPr txBox="1">
            <a:spLocks noChangeArrowheads="1"/>
          </p:cNvSpPr>
          <p:nvPr/>
        </p:nvSpPr>
        <p:spPr bwMode="auto">
          <a:xfrm>
            <a:off x="7315200" y="12192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latin typeface="Arial" panose="020B0604020202020204" pitchFamily="34" charset="0"/>
              </a:rPr>
              <a:t>HỒ CHÍ MINH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edge">
                                      <p:cBhvr>
                                        <p:cTn id="7" dur="2000"/>
                                        <p:tgtEl>
                                          <p:spTgt spid="24579"/>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4580"/>
                                        </p:tgtEl>
                                        <p:attrNameLst>
                                          <p:attrName>style.visibility</p:attrName>
                                        </p:attrNameLst>
                                      </p:cBhvr>
                                      <p:to>
                                        <p:strVal val="visible"/>
                                      </p:to>
                                    </p:set>
                                    <p:anim calcmode="discrete" valueType="clr">
                                      <p:cBhvr override="childStyle">
                                        <p:cTn id="11" dur="80"/>
                                        <p:tgtEl>
                                          <p:spTgt spid="2458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4580"/>
                                        </p:tgtEl>
                                        <p:attrNameLst>
                                          <p:attrName>fillcolor</p:attrName>
                                        </p:attrNameLst>
                                      </p:cBhvr>
                                      <p:tavLst>
                                        <p:tav tm="0">
                                          <p:val>
                                            <p:clrVal>
                                              <a:schemeClr val="accent2"/>
                                            </p:clrVal>
                                          </p:val>
                                        </p:tav>
                                        <p:tav tm="50000">
                                          <p:val>
                                            <p:clrVal>
                                              <a:schemeClr val="hlink"/>
                                            </p:clrVal>
                                          </p:val>
                                        </p:tav>
                                      </p:tavLst>
                                    </p:anim>
                                    <p:set>
                                      <p:cBhvr>
                                        <p:cTn id="13" dur="80"/>
                                        <p:tgtEl>
                                          <p:spTgt spid="24580"/>
                                        </p:tgtEl>
                                        <p:attrNameLst>
                                          <p:attrName>fill.type</p:attrName>
                                        </p:attrNameLst>
                                      </p:cBhvr>
                                      <p:to>
                                        <p:strVal val="solid"/>
                                      </p:to>
                                    </p:set>
                                  </p:childTnLst>
                                </p:cTn>
                              </p:par>
                            </p:childTnLst>
                          </p:cTn>
                        </p:par>
                        <p:par>
                          <p:cTn id="14" fill="hold" nodeType="withGroup">
                            <p:stCondLst>
                              <p:cond delay="4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4581"/>
                                        </p:tgtEl>
                                        <p:attrNameLst>
                                          <p:attrName>style.visibility</p:attrName>
                                        </p:attrNameLst>
                                      </p:cBhvr>
                                      <p:to>
                                        <p:strVal val="visible"/>
                                      </p:to>
                                    </p:set>
                                    <p:anim calcmode="discrete" valueType="clr">
                                      <p:cBhvr override="childStyle">
                                        <p:cTn id="17" dur="80"/>
                                        <p:tgtEl>
                                          <p:spTgt spid="2458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4581"/>
                                        </p:tgtEl>
                                        <p:attrNameLst>
                                          <p:attrName>fillcolor</p:attrName>
                                        </p:attrNameLst>
                                      </p:cBhvr>
                                      <p:tavLst>
                                        <p:tav tm="0">
                                          <p:val>
                                            <p:clrVal>
                                              <a:schemeClr val="accent2"/>
                                            </p:clrVal>
                                          </p:val>
                                        </p:tav>
                                        <p:tav tm="50000">
                                          <p:val>
                                            <p:clrVal>
                                              <a:schemeClr val="hlink"/>
                                            </p:clrVal>
                                          </p:val>
                                        </p:tav>
                                      </p:tavLst>
                                    </p:anim>
                                    <p:set>
                                      <p:cBhvr>
                                        <p:cTn id="19" dur="80"/>
                                        <p:tgtEl>
                                          <p:spTgt spid="245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3" name="Picture 3" descr="LS HCM __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22425"/>
            <a:ext cx="6477000" cy="523557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Rectangle 4"/>
          <p:cNvSpPr>
            <a:spLocks noGrp="1" noRot="1" noChangeArrowheads="1"/>
          </p:cNvSpPr>
          <p:nvPr>
            <p:ph type="title"/>
          </p:nvPr>
        </p:nvSpPr>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Hai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Bà</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Trưng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có</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đại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Phất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cờ</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khởi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nghĩa</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diệt</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gian</a:t>
            </a:r>
            <a:r>
              <a:rPr lang="en-US"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25605" name="Text Box 5"/>
          <p:cNvSpPr txBox="1">
            <a:spLocks noChangeArrowheads="1"/>
          </p:cNvSpPr>
          <p:nvPr/>
        </p:nvSpPr>
        <p:spPr bwMode="auto">
          <a:xfrm>
            <a:off x="7010400" y="1371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latin typeface="Arial" panose="020B0604020202020204" pitchFamily="34" charset="0"/>
              </a:rPr>
              <a:t>HỒ CHÍ MINH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edge">
                                      <p:cBhvr>
                                        <p:cTn id="7" dur="2000"/>
                                        <p:tgtEl>
                                          <p:spTgt spid="25603"/>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5604"/>
                                        </p:tgtEl>
                                        <p:attrNameLst>
                                          <p:attrName>style.visibility</p:attrName>
                                        </p:attrNameLst>
                                      </p:cBhvr>
                                      <p:to>
                                        <p:strVal val="visible"/>
                                      </p:to>
                                    </p:set>
                                    <p:anim calcmode="discrete" valueType="clr">
                                      <p:cBhvr override="childStyle">
                                        <p:cTn id="11"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5604"/>
                                        </p:tgtEl>
                                        <p:attrNameLst>
                                          <p:attrName>fillcolor</p:attrName>
                                        </p:attrNameLst>
                                      </p:cBhvr>
                                      <p:tavLst>
                                        <p:tav tm="0">
                                          <p:val>
                                            <p:clrVal>
                                              <a:schemeClr val="accent2"/>
                                            </p:clrVal>
                                          </p:val>
                                        </p:tav>
                                        <p:tav tm="50000">
                                          <p:val>
                                            <p:clrVal>
                                              <a:schemeClr val="hlink"/>
                                            </p:clrVal>
                                          </p:val>
                                        </p:tav>
                                      </p:tavLst>
                                    </p:anim>
                                    <p:set>
                                      <p:cBhvr>
                                        <p:cTn id="13" dur="80"/>
                                        <p:tgtEl>
                                          <p:spTgt spid="25604"/>
                                        </p:tgtEl>
                                        <p:attrNameLst>
                                          <p:attrName>fill.type</p:attrName>
                                        </p:attrNameLst>
                                      </p:cBhvr>
                                      <p:to>
                                        <p:strVal val="solid"/>
                                      </p:to>
                                    </p:set>
                                  </p:childTnLst>
                                </p:cTn>
                              </p:par>
                            </p:childTnLst>
                          </p:cTn>
                        </p:par>
                        <p:par>
                          <p:cTn id="14" fill="hold" nodeType="withGroup">
                            <p:stCondLst>
                              <p:cond delay="39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5605"/>
                                        </p:tgtEl>
                                        <p:attrNameLst>
                                          <p:attrName>style.visibility</p:attrName>
                                        </p:attrNameLst>
                                      </p:cBhvr>
                                      <p:to>
                                        <p:strVal val="visible"/>
                                      </p:to>
                                    </p:set>
                                    <p:anim calcmode="discrete" valueType="clr">
                                      <p:cBhvr override="childStyle">
                                        <p:cTn id="17" dur="80"/>
                                        <p:tgtEl>
                                          <p:spTgt spid="2560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5605"/>
                                        </p:tgtEl>
                                        <p:attrNameLst>
                                          <p:attrName>fillcolor</p:attrName>
                                        </p:attrNameLst>
                                      </p:cBhvr>
                                      <p:tavLst>
                                        <p:tav tm="0">
                                          <p:val>
                                            <p:clrVal>
                                              <a:schemeClr val="accent2"/>
                                            </p:clrVal>
                                          </p:val>
                                        </p:tav>
                                        <p:tav tm="50000">
                                          <p:val>
                                            <p:clrVal>
                                              <a:schemeClr val="hlink"/>
                                            </p:clrVal>
                                          </p:val>
                                        </p:tav>
                                      </p:tavLst>
                                    </p:anim>
                                    <p:set>
                                      <p:cBhvr>
                                        <p:cTn id="19" dur="80"/>
                                        <p:tgtEl>
                                          <p:spTgt spid="256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7" name="Picture 3" descr="Copy of 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03350"/>
            <a:ext cx="5540375" cy="545465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4"/>
          <p:cNvSpPr>
            <a:spLocks noGrp="1" noRot="1" noChangeArrowheads="1"/>
          </p:cNvSpPr>
          <p:nvPr>
            <p:ph type="title"/>
          </p:nvPr>
        </p:nvSpPr>
        <p:spPr/>
        <p:txBody>
          <a:bodyPr/>
          <a:lstStyle/>
          <a:p>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Ra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tay</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khôi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phục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giang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sơn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Tiếng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thơm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dài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tạc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đá</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vàng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nước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ta</a:t>
            </a:r>
            <a:r>
              <a:rPr lang="en-US"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26629" name="Text Box 5"/>
          <p:cNvSpPr txBox="1">
            <a:spLocks noChangeArrowheads="1"/>
          </p:cNvSpPr>
          <p:nvPr/>
        </p:nvSpPr>
        <p:spPr bwMode="auto">
          <a:xfrm>
            <a:off x="7315200" y="12192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edge">
                                      <p:cBhvr>
                                        <p:cTn id="7" dur="2000"/>
                                        <p:tgtEl>
                                          <p:spTgt spid="26627"/>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6628"/>
                                        </p:tgtEl>
                                        <p:attrNameLst>
                                          <p:attrName>style.visibility</p:attrName>
                                        </p:attrNameLst>
                                      </p:cBhvr>
                                      <p:to>
                                        <p:strVal val="visible"/>
                                      </p:to>
                                    </p:set>
                                    <p:anim calcmode="discrete" valueType="clr">
                                      <p:cBhvr override="childStyle">
                                        <p:cTn id="11"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6628"/>
                                        </p:tgtEl>
                                        <p:attrNameLst>
                                          <p:attrName>fillcolor</p:attrName>
                                        </p:attrNameLst>
                                      </p:cBhvr>
                                      <p:tavLst>
                                        <p:tav tm="0">
                                          <p:val>
                                            <p:clrVal>
                                              <a:schemeClr val="accent2"/>
                                            </p:clrVal>
                                          </p:val>
                                        </p:tav>
                                        <p:tav tm="50000">
                                          <p:val>
                                            <p:clrVal>
                                              <a:schemeClr val="hlink"/>
                                            </p:clrVal>
                                          </p:val>
                                        </p:tav>
                                      </p:tavLst>
                                    </p:anim>
                                    <p:set>
                                      <p:cBhvr>
                                        <p:cTn id="13" dur="80"/>
                                        <p:tgtEl>
                                          <p:spTgt spid="26628"/>
                                        </p:tgtEl>
                                        <p:attrNameLst>
                                          <p:attrName>fill.type</p:attrName>
                                        </p:attrNameLst>
                                      </p:cBhvr>
                                      <p:to>
                                        <p:strVal val="solid"/>
                                      </p:to>
                                    </p:set>
                                  </p:childTnLst>
                                </p:cTn>
                              </p:par>
                            </p:childTnLst>
                          </p:cTn>
                        </p:par>
                        <p:par>
                          <p:cTn id="14" fill="hold" nodeType="withGroup">
                            <p:stCondLst>
                              <p:cond delay="39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6629"/>
                                        </p:tgtEl>
                                        <p:attrNameLst>
                                          <p:attrName>style.visibility</p:attrName>
                                        </p:attrNameLst>
                                      </p:cBhvr>
                                      <p:to>
                                        <p:strVal val="visible"/>
                                      </p:to>
                                    </p:set>
                                    <p:anim calcmode="discrete" valueType="clr">
                                      <p:cBhvr override="childStyle">
                                        <p:cTn id="17" dur="80"/>
                                        <p:tgtEl>
                                          <p:spTgt spid="2662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29"/>
                                        </p:tgtEl>
                                        <p:attrNameLst>
                                          <p:attrName>fillcolor</p:attrName>
                                        </p:attrNameLst>
                                      </p:cBhvr>
                                      <p:tavLst>
                                        <p:tav tm="0">
                                          <p:val>
                                            <p:clrVal>
                                              <a:schemeClr val="accent2"/>
                                            </p:clrVal>
                                          </p:val>
                                        </p:tav>
                                        <p:tav tm="50000">
                                          <p:val>
                                            <p:clrVal>
                                              <a:schemeClr val="hlink"/>
                                            </p:clrVal>
                                          </p:val>
                                        </p:tav>
                                      </p:tavLst>
                                    </p:anim>
                                    <p:set>
                                      <p:cBhvr>
                                        <p:cTn id="19" dur="80"/>
                                        <p:tgtEl>
                                          <p:spTgt spid="266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1" name="Picture 3" descr="LS HCM _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5181600" cy="5121275"/>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4"/>
          <p:cNvSpPr>
            <a:spLocks noGrp="1" noRot="1" noChangeArrowheads="1"/>
          </p:cNvSpPr>
          <p:nvPr>
            <p:ph type="title"/>
          </p:nvPr>
        </p:nvSpPr>
        <p:spPr>
          <a:xfrm>
            <a:off x="457200" y="228600"/>
            <a:ext cx="8243888" cy="1314450"/>
          </a:xfrm>
        </p:spPr>
        <p:txBody>
          <a:bodyPr/>
          <a:lstStyle/>
          <a:p>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Tỉnh</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Thanh</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Hoá</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có</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một</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bà</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Tên</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là</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Triệu</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Ẩu</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tuổi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vừa</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đôi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mươi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Tài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năng</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dũng</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cảm</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hơn</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smtClean="0">
                <a:solidFill>
                  <a:schemeClr val="accent4">
                    <a:lumMod val="10000"/>
                  </a:schemeClr>
                </a:solidFill>
                <a:effectLst/>
                <a:latin typeface="Times New Roman" panose="02020603050405020304" pitchFamily="18" charset="0"/>
                <a:cs typeface="Times New Roman" panose="02020603050405020304" pitchFamily="18" charset="0"/>
              </a:rPr>
              <a:t/>
            </a:r>
            <a:br>
              <a:rPr lang="en-US" sz="2000" b="1" dirty="0" smtClean="0">
                <a:solidFill>
                  <a:schemeClr val="accent4">
                    <a:lumMod val="10000"/>
                  </a:schemeClr>
                </a:solidFill>
                <a:effectLst/>
                <a:latin typeface="Times New Roman" panose="02020603050405020304" pitchFamily="18" charset="0"/>
                <a:cs typeface="Times New Roman" panose="02020603050405020304" pitchFamily="18" charset="0"/>
              </a:rPr>
            </a:br>
            <a:r>
              <a:rPr lang="en-US" sz="2000" b="1" dirty="0" err="1" smtClean="0">
                <a:solidFill>
                  <a:schemeClr val="accent4">
                    <a:lumMod val="10000"/>
                  </a:schemeClr>
                </a:solidFill>
                <a:effectLst/>
                <a:latin typeface="Times New Roman" panose="02020603050405020304" pitchFamily="18" charset="0"/>
                <a:cs typeface="Times New Roman" panose="02020603050405020304" pitchFamily="18" charset="0"/>
              </a:rPr>
              <a:t>Khởi</a:t>
            </a:r>
            <a:r>
              <a:rPr lang="en-US" sz="20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binh</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cứu</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nước</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muôn</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đời</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lưu</a:t>
            </a:r>
            <a:r>
              <a:rPr lang="en-US" sz="20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effectLst/>
                <a:latin typeface="Times New Roman" panose="02020603050405020304" pitchFamily="18" charset="0"/>
                <a:cs typeface="Times New Roman" panose="02020603050405020304" pitchFamily="18" charset="0"/>
              </a:rPr>
              <a:t>phương</a:t>
            </a:r>
            <a:r>
              <a:rPr lang="en-US" sz="4000" b="1" dirty="0">
                <a:solidFill>
                  <a:schemeClr val="accent4">
                    <a:lumMod val="10000"/>
                  </a:schemeClr>
                </a:solidFill>
                <a:latin typeface="Times New Roman" panose="02020603050405020304" pitchFamily="18" charset="0"/>
                <a:cs typeface="Times New Roman" panose="02020603050405020304" pitchFamily="18" charset="0"/>
              </a:rPr>
              <a:t> </a:t>
            </a:r>
          </a:p>
        </p:txBody>
      </p:sp>
      <p:sp>
        <p:nvSpPr>
          <p:cNvPr id="27653" name="Text Box 5"/>
          <p:cNvSpPr txBox="1">
            <a:spLocks noChangeArrowheads="1"/>
          </p:cNvSpPr>
          <p:nvPr/>
        </p:nvSpPr>
        <p:spPr bwMode="auto">
          <a:xfrm>
            <a:off x="7315200" y="16002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edge">
                                      <p:cBhvr>
                                        <p:cTn id="7" dur="2000"/>
                                        <p:tgtEl>
                                          <p:spTgt spid="27651"/>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7652"/>
                                        </p:tgtEl>
                                        <p:attrNameLst>
                                          <p:attrName>style.visibility</p:attrName>
                                        </p:attrNameLst>
                                      </p:cBhvr>
                                      <p:to>
                                        <p:strVal val="visible"/>
                                      </p:to>
                                    </p:set>
                                    <p:anim calcmode="discrete" valueType="clr">
                                      <p:cBhvr override="childStyle">
                                        <p:cTn id="11"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7652"/>
                                        </p:tgtEl>
                                        <p:attrNameLst>
                                          <p:attrName>fillcolor</p:attrName>
                                        </p:attrNameLst>
                                      </p:cBhvr>
                                      <p:tavLst>
                                        <p:tav tm="0">
                                          <p:val>
                                            <p:clrVal>
                                              <a:schemeClr val="accent2"/>
                                            </p:clrVal>
                                          </p:val>
                                        </p:tav>
                                        <p:tav tm="50000">
                                          <p:val>
                                            <p:clrVal>
                                              <a:schemeClr val="hlink"/>
                                            </p:clrVal>
                                          </p:val>
                                        </p:tav>
                                      </p:tavLst>
                                    </p:anim>
                                    <p:set>
                                      <p:cBhvr>
                                        <p:cTn id="13" dur="80"/>
                                        <p:tgtEl>
                                          <p:spTgt spid="27652"/>
                                        </p:tgtEl>
                                        <p:attrNameLst>
                                          <p:attrName>fill.type</p:attrName>
                                        </p:attrNameLst>
                                      </p:cBhvr>
                                      <p:to>
                                        <p:strVal val="solid"/>
                                      </p:to>
                                    </p:set>
                                  </p:childTnLst>
                                </p:cTn>
                              </p:par>
                            </p:childTnLst>
                          </p:cTn>
                        </p:par>
                        <p:par>
                          <p:cTn id="14" fill="hold" nodeType="withGroup">
                            <p:stCondLst>
                              <p:cond delay="59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7653"/>
                                        </p:tgtEl>
                                        <p:attrNameLst>
                                          <p:attrName>style.visibility</p:attrName>
                                        </p:attrNameLst>
                                      </p:cBhvr>
                                      <p:to>
                                        <p:strVal val="visible"/>
                                      </p:to>
                                    </p:set>
                                    <p:anim calcmode="discrete" valueType="clr">
                                      <p:cBhvr override="childStyle">
                                        <p:cTn id="17"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7653"/>
                                        </p:tgtEl>
                                        <p:attrNameLst>
                                          <p:attrName>fillcolor</p:attrName>
                                        </p:attrNameLst>
                                      </p:cBhvr>
                                      <p:tavLst>
                                        <p:tav tm="0">
                                          <p:val>
                                            <p:clrVal>
                                              <a:schemeClr val="accent2"/>
                                            </p:clrVal>
                                          </p:val>
                                        </p:tav>
                                        <p:tav tm="50000">
                                          <p:val>
                                            <p:clrVal>
                                              <a:schemeClr val="hlink"/>
                                            </p:clrVal>
                                          </p:val>
                                        </p:tav>
                                      </p:tavLst>
                                    </p:anim>
                                    <p:set>
                                      <p:cBhvr>
                                        <p:cTn id="19" dur="80"/>
                                        <p:tgtEl>
                                          <p:spTgt spid="276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5" name="Picture 3" descr="LS HCM _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4964113" cy="55626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4"/>
          <p:cNvSpPr>
            <a:spLocks noGrp="1" noRot="1" noChangeArrowheads="1"/>
          </p:cNvSpPr>
          <p:nvPr>
            <p:ph type="title"/>
          </p:nvPr>
        </p:nvSpPr>
        <p:spPr/>
        <p:txBody>
          <a:bodyPr/>
          <a:lstStyle/>
          <a:p>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Anh</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hùng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thay</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ông</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Lý</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Bôn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Tài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kiêm</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văn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võ</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sức</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hơn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muôn</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10000"/>
                  </a:schemeClr>
                </a:solidFill>
                <a:effectLst/>
                <a:latin typeface="Times New Roman" panose="02020603050405020304" pitchFamily="18" charset="0"/>
                <a:cs typeface="Times New Roman" panose="02020603050405020304" pitchFamily="18" charset="0"/>
              </a:rPr>
              <a:t>người</a:t>
            </a:r>
            <a: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t> </a:t>
            </a:r>
            <a:br>
              <a:rPr lang="en-US" sz="2800" b="1" dirty="0">
                <a:solidFill>
                  <a:schemeClr val="accent4">
                    <a:lumMod val="10000"/>
                  </a:schemeClr>
                </a:solidFill>
                <a:effectLst/>
                <a:latin typeface="Times New Roman" panose="02020603050405020304" pitchFamily="18" charset="0"/>
                <a:cs typeface="Times New Roman" panose="02020603050405020304" pitchFamily="18" charset="0"/>
              </a:rPr>
            </a:br>
            <a:endParaRPr lang="en-US" sz="2800" b="1"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28677" name="Text Box 5"/>
          <p:cNvSpPr txBox="1">
            <a:spLocks noChangeArrowheads="1"/>
          </p:cNvSpPr>
          <p:nvPr/>
        </p:nvSpPr>
        <p:spPr bwMode="auto">
          <a:xfrm>
            <a:off x="5867400" y="9906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latin typeface="Arial" panose="020B0604020202020204" pitchFamily="34" charset="0"/>
              </a:rPr>
              <a:t>HỒ CHÍ MINH </a:t>
            </a:r>
            <a:endParaRPr 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edge">
                                      <p:cBhvr>
                                        <p:cTn id="7" dur="2000"/>
                                        <p:tgtEl>
                                          <p:spTgt spid="28675"/>
                                        </p:tgtEl>
                                      </p:cBhvr>
                                    </p:animEffect>
                                  </p:childTnLst>
                                </p:cTn>
                              </p:par>
                            </p:childTnLst>
                          </p:cTn>
                        </p:par>
                        <p:par>
                          <p:cTn id="8" fill="hold" nodeType="with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8676"/>
                                        </p:tgtEl>
                                        <p:attrNameLst>
                                          <p:attrName>style.visibility</p:attrName>
                                        </p:attrNameLst>
                                      </p:cBhvr>
                                      <p:to>
                                        <p:strVal val="visible"/>
                                      </p:to>
                                    </p:set>
                                    <p:anim calcmode="discrete" valueType="clr">
                                      <p:cBhvr override="childStyle">
                                        <p:cTn id="11" dur="80"/>
                                        <p:tgtEl>
                                          <p:spTgt spid="2867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8676"/>
                                        </p:tgtEl>
                                        <p:attrNameLst>
                                          <p:attrName>fillcolor</p:attrName>
                                        </p:attrNameLst>
                                      </p:cBhvr>
                                      <p:tavLst>
                                        <p:tav tm="0">
                                          <p:val>
                                            <p:clrVal>
                                              <a:schemeClr val="accent2"/>
                                            </p:clrVal>
                                          </p:val>
                                        </p:tav>
                                        <p:tav tm="50000">
                                          <p:val>
                                            <p:clrVal>
                                              <a:schemeClr val="hlink"/>
                                            </p:clrVal>
                                          </p:val>
                                        </p:tav>
                                      </p:tavLst>
                                    </p:anim>
                                    <p:set>
                                      <p:cBhvr>
                                        <p:cTn id="13" dur="80"/>
                                        <p:tgtEl>
                                          <p:spTgt spid="28676"/>
                                        </p:tgtEl>
                                        <p:attrNameLst>
                                          <p:attrName>fill.type</p:attrName>
                                        </p:attrNameLst>
                                      </p:cBhvr>
                                      <p:to>
                                        <p:strVal val="solid"/>
                                      </p:to>
                                    </p:set>
                                  </p:childTnLst>
                                </p:cTn>
                              </p:par>
                            </p:childTnLst>
                          </p:cTn>
                        </p:par>
                        <p:par>
                          <p:cTn id="14" fill="hold" nodeType="withGroup">
                            <p:stCondLst>
                              <p:cond delay="38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8677"/>
                                        </p:tgtEl>
                                        <p:attrNameLst>
                                          <p:attrName>style.visibility</p:attrName>
                                        </p:attrNameLst>
                                      </p:cBhvr>
                                      <p:to>
                                        <p:strVal val="visible"/>
                                      </p:to>
                                    </p:set>
                                    <p:anim calcmode="discrete" valueType="clr">
                                      <p:cBhvr override="childStyle">
                                        <p:cTn id="17" dur="80"/>
                                        <p:tgtEl>
                                          <p:spTgt spid="2867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8677"/>
                                        </p:tgtEl>
                                        <p:attrNameLst>
                                          <p:attrName>fillcolor</p:attrName>
                                        </p:attrNameLst>
                                      </p:cBhvr>
                                      <p:tavLst>
                                        <p:tav tm="0">
                                          <p:val>
                                            <p:clrVal>
                                              <a:schemeClr val="accent2"/>
                                            </p:clrVal>
                                          </p:val>
                                        </p:tav>
                                        <p:tav tm="50000">
                                          <p:val>
                                            <p:clrVal>
                                              <a:schemeClr val="hlink"/>
                                            </p:clrVal>
                                          </p:val>
                                        </p:tav>
                                      </p:tavLst>
                                    </p:anim>
                                    <p:set>
                                      <p:cBhvr>
                                        <p:cTn id="19" dur="80"/>
                                        <p:tgtEl>
                                          <p:spTgt spid="286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amp;quot;&quot;/&gt;&lt;property id=&quot;20307&quot; value=&quot;257&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3&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73&quot;/&gt;&lt;/object&gt;&lt;object type=&quot;3&quot; unique_id=&quot;10010&quot;&gt;&lt;property id=&quot;20148&quot; value=&quot;5&quot;/&gt;&lt;property id=&quot;20300&quot; value=&quot;Slide 7 - &amp;quot;Quân Tàu nhiều kẻ tham lam &amp;#x0D;&amp;#x0A;Dân ta há dễ chịu làm tôi người &amp;quot;&quot;/&gt;&lt;property id=&quot;20307&quot; value=&quot;274&quot;/&gt;&lt;/object&gt;&lt;object type=&quot;3&quot; unique_id=&quot;10011&quot;&gt;&lt;property id=&quot;20148&quot; value=&quot;5&quot;/&gt;&lt;property id=&quot;20300&quot; value=&quot;Slide 8 - &amp;quot;Nước Tàu cậy thế đông người &amp;#x0D;&amp;#x0A;Kéo quân áp bức giống nòi Việt Nam &amp;quot;&quot;/&gt;&lt;property id=&quot;20307&quot; value=&quot;275&quot;/&gt;&lt;/object&gt;&lt;object type=&quot;3&quot; unique_id=&quot;10012&quot;&gt;&lt;property id=&quot;20148&quot; value=&quot;5&quot;/&gt;&lt;property id=&quot;20300&quot; value=&quot;Slide 9 - &amp;quot;Hai Bà Trưng có đại tài &amp;#x0D;&amp;#x0A;Phất  cờ khởi nghĩa diệt người tà gian &amp;quot;&quot;/&gt;&lt;property id=&quot;20307&quot; value=&quot;276&quot;/&gt;&lt;/object&gt;&lt;object type=&quot;3&quot; unique_id=&quot;10013&quot;&gt;&lt;property id=&quot;20148&quot; value=&quot;5&quot;/&gt;&lt;property id=&quot;20300&quot; value=&quot;Slide 10 - &amp;quot;Ra tay khôi phục giang sơn &amp;#x0D;&amp;#x0A;Tiếng thơm dài tạc đá vàng nước ta &amp;quot;&quot;/&gt;&lt;property id=&quot;20307&quot; value=&quot;277&quot;/&gt;&lt;/object&gt;&lt;object type=&quot;3&quot; unique_id=&quot;10014&quot;&gt;&lt;property id=&quot;20148&quot; value=&quot;5&quot;/&gt;&lt;property id=&quot;20300&quot; value=&quot;Slide 11 - &amp;quot;Tỉnh Thanh Hoá có một bà &amp;#x0D;&amp;#x0A;Tên là Triệu Ẩu tuổi vừa đôi mươi &amp;#x0D;&amp;#x0A;Tài năng dũng cảm hơn người &amp;#x0D;&amp;#x0A;Khởi binh cứu nước muôn &quot;/&gt;&lt;property id=&quot;20307&quot; value=&quot;278&quot;/&gt;&lt;/object&gt;&lt;object type=&quot;3&quot; unique_id=&quot;10015&quot;&gt;&lt;property id=&quot;20148&quot; value=&quot;5&quot;/&gt;&lt;property id=&quot;20300&quot; value=&quot;Slide 12 - &amp;quot;Anh hùng thay ông Lý Bôn&amp;#x0D;&amp;#x0A;Tài kiêm văn võ sức hơn muôn người &amp;#x0D;&amp;#x0A;&amp;quot;&quot;/&gt;&lt;property id=&quot;20307&quot; value=&quot;279&quot;/&gt;&lt;/object&gt;&lt;object type=&quot;3&quot; unique_id=&quot;10016&quot;&gt;&lt;property id=&quot;20148&quot; value=&quot;5&quot;/&gt;&lt;property id=&quot;20300&quot; value=&quot;Slide 13 - &amp;quot;Vì Lý Phật Tử ngu hèn &amp;#x0D;&amp;#x0A;Để cho Tàu lại xâm quyền nước ta &amp;quot;&quot;/&gt;&lt;property id=&quot;20307&quot; value=&quot;280&quot;/&gt;&lt;/object&gt;&lt;object type=&quot;3&quot; unique_id=&quot;10017&quot;&gt;&lt;property id=&quot;20148&quot; value=&quot;5&quot;/&gt;&lt;property id=&quot;20300&quot; value=&quot;Slide 14 - &amp;quot;Thương dân  cực khổ xót xa &amp;#x0D;&amp;#x0A; Ông Mai Hắc Đế đứng ra đánh Tàu .&amp;quot;&quot;/&gt;&lt;property id=&quot;20307&quot; value=&quot;281&quot;/&gt;&lt;/object&gt;&lt;object type=&quot;3&quot; unique_id=&quot;10018&quot;&gt;&lt;property id=&quot;20148&quot; value=&quot;5&quot;/&gt;&lt;property id=&quot;20300&quot; value=&quot;Slide 15 - &amp;quot;Vì dân đoàn kết chưa sâu &amp;#x0D;&amp;#x0A;Cho nên thất bại trước sau mấy lần &amp;quot;&quot;/&gt;&lt;property id=&quot;20307&quot; value=&quot;282&quot;/&gt;&lt;/object&gt;&lt;object type=&quot;3&quot; unique_id=&quot;10019&quot;&gt;&lt;property id=&quot;20148&quot; value=&quot;5&quot;/&gt;&lt;property id=&quot;20300&quot; value=&quot;Slide 16 - &amp;quot;Ngô Quyền quê ở Đường Lâm &amp;#x0D;&amp;#x0A;Cứu dân ra khỏi cát lầm ngàn năm .&amp;quot;&quot;/&gt;&lt;property id=&quot;20307&quot; value=&quot;283&quot;/&gt;&lt;/object&gt;&lt;object type=&quot;3&quot; unique_id=&quot;10020&quot;&gt;&lt;property id=&quot;20148&quot; value=&quot;5&quot;/&gt;&lt;property id=&quot;20300&quot; value=&quot;Slide 17&quot;/&gt;&lt;property id=&quot;20307&quot; value=&quot;285&quot;/&gt;&lt;/object&gt;&lt;object type=&quot;3&quot; unique_id=&quot;10021&quot;&gt;&lt;property id=&quot;20148&quot; value=&quot;5&quot;/&gt;&lt;property id=&quot;20300&quot; value=&quot;Slide 18&quot;/&gt;&lt;property id=&quot;20307&quot; value=&quot;286&quot;/&gt;&lt;/object&gt;&lt;object type=&quot;3&quot; unique_id=&quot;10022&quot;&gt;&lt;property id=&quot;20148&quot; value=&quot;5&quot;/&gt;&lt;property id=&quot;20300&quot; value=&quot;Slide 19&quot;/&gt;&lt;property id=&quot;20307&quot; value=&quot;287&quot;/&gt;&lt;/object&gt;&lt;object type=&quot;3&quot; unique_id=&quot;10023&quot;&gt;&lt;property id=&quot;20148&quot; value=&quot;5&quot;/&gt;&lt;property id=&quot;20300&quot; value=&quot;Slide 20&quot;/&gt;&lt;property id=&quot;20307&quot; value=&quot;288&quot;/&gt;&lt;/object&gt;&lt;object type=&quot;3&quot; unique_id=&quot;10024&quot;&gt;&lt;property id=&quot;20148&quot; value=&quot;5&quot;/&gt;&lt;property id=&quot;20300&quot; value=&quot;Slide 21&quot;/&gt;&lt;property id=&quot;20307&quot; value=&quot;289&quot;/&gt;&lt;/object&gt;&lt;object type=&quot;3&quot; unique_id=&quot;10025&quot;&gt;&lt;property id=&quot;20148&quot; value=&quot;5&quot;/&gt;&lt;property id=&quot;20300&quot; value=&quot;Slide 22&quot;/&gt;&lt;property id=&quot;20307&quot; value=&quot;290&quot;/&gt;&lt;/object&gt;&lt;object type=&quot;3&quot; unique_id=&quot;10026&quot;&gt;&lt;property id=&quot;20148&quot; value=&quot;5&quot;/&gt;&lt;property id=&quot;20300&quot; value=&quot;Slide 23&quot;/&gt;&lt;property id=&quot;20307&quot; value=&quot;291&quot;/&gt;&lt;/object&gt;&lt;object type=&quot;3&quot; unique_id=&quot;10027&quot;&gt;&lt;property id=&quot;20148&quot; value=&quot;5&quot;/&gt;&lt;property id=&quot;20300&quot; value=&quot;Slide 24&quot;/&gt;&lt;property id=&quot;20307&quot; value=&quot;292&quot;/&gt;&lt;/object&gt;&lt;object type=&quot;3&quot; unique_id=&quot;10028&quot;&gt;&lt;property id=&quot;20148&quot; value=&quot;5&quot;/&gt;&lt;property id=&quot;20300&quot; value=&quot;Slide 25&quot;/&gt;&lt;property id=&quot;20307&quot; value=&quot;295&quot;/&gt;&lt;/object&gt;&lt;object type=&quot;3&quot; unique_id=&quot;10029&quot;&gt;&lt;property id=&quot;20148&quot; value=&quot;5&quot;/&gt;&lt;property id=&quot;20300&quot; value=&quot;Slide 26&quot;/&gt;&lt;property id=&quot;20307&quot; value=&quot;296&quot;/&gt;&lt;/object&gt;&lt;object type=&quot;3&quot; unique_id=&quot;10030&quot;&gt;&lt;property id=&quot;20148&quot; value=&quot;5&quot;/&gt;&lt;property id=&quot;20300&quot; value=&quot;Slide 27&quot;/&gt;&lt;property id=&quot;20307&quot; value=&quot;297&quot;/&gt;&lt;/object&gt;&lt;object type=&quot;3&quot; unique_id=&quot;10031&quot;&gt;&lt;property id=&quot;20148&quot; value=&quot;5&quot;/&gt;&lt;property id=&quot;20300&quot; value=&quot;Slide 28&quot;/&gt;&lt;property id=&quot;20307&quot; value=&quot;298&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quot;/&gt;&lt;property id=&quot;20307&quot; value=&quot;300&quot;/&gt;&lt;/object&gt;&lt;object type=&quot;3&quot; unique_id=&quot;10034&quot;&gt;&lt;property id=&quot;20148&quot; value=&quot;5&quot;/&gt;&lt;property id=&quot;20300&quot; value=&quot;Slide 31&quot;/&gt;&lt;property id=&quot;20307&quot; value=&quot;313&quot;/&gt;&lt;/object&gt;&lt;object type=&quot;3&quot; unique_id=&quot;10035&quot;&gt;&lt;property id=&quot;20148&quot; value=&quot;5&quot;/&gt;&lt;property id=&quot;20300&quot; value=&quot;Slide 32&quot;/&gt;&lt;property id=&quot;20307&quot; value=&quot;304&quot;/&gt;&lt;/object&gt;&lt;object type=&quot;3&quot; unique_id=&quot;10036&quot;&gt;&lt;property id=&quot;20148&quot; value=&quot;5&quot;/&gt;&lt;property id=&quot;20300&quot; value=&quot;Slide 33&quot;/&gt;&lt;property id=&quot;20307&quot; value=&quot;309&quot;/&gt;&lt;/object&gt;&lt;object type=&quot;3&quot; unique_id=&quot;10037&quot;&gt;&lt;property id=&quot;20148&quot; value=&quot;5&quot;/&gt;&lt;property id=&quot;20300&quot; value=&quot;Slide 34&quot;/&gt;&lt;property id=&quot;20307&quot; value=&quot;310&quot;/&gt;&lt;/object&gt;&lt;object type=&quot;3&quot; unique_id=&quot;10038&quot;&gt;&lt;property id=&quot;20148&quot; value=&quot;5&quot;/&gt;&lt;property id=&quot;20300&quot; value=&quot;Slide 35&quot;/&gt;&lt;property id=&quot;20307&quot; value=&quot;311&quot;/&gt;&lt;/object&gt;&lt;object type=&quot;3&quot; unique_id=&quot;10039&quot;&gt;&lt;property id=&quot;20148&quot; value=&quot;5&quot;/&gt;&lt;property id=&quot;20300&quot; value=&quot;Slide 36&quot;/&gt;&lt;property id=&quot;20307&quot; value=&quot;312&quot;/&gt;&lt;/object&gt;&lt;object type=&quot;3&quot; unique_id=&quot;10040&quot;&gt;&lt;property id=&quot;20148&quot; value=&quot;5&quot;/&gt;&lt;property id=&quot;20300&quot; value=&quot;Slide 37 - &amp;quot;Nối tên các cuộc khởi nghĩa &amp;#x0D;&amp;#x0A;với thời điểm thích hợp  &amp;quot;&quot;/&gt;&lt;property id=&quot;20307&quot; value=&quot;306&quot;/&gt;&lt;/object&gt;&lt;object type=&quot;3&quot; unique_id=&quot;10041&quot;&gt;&lt;property id=&quot;20148&quot; value=&quot;5&quot;/&gt;&lt;property id=&quot;20300&quot; value=&quot;Slide 38&quot;/&gt;&lt;property id=&quot;20307&quot; value=&quot;307&quot;/&gt;&lt;/object&gt;&lt;object type=&quot;3&quot; unique_id=&quot;10042&quot;&gt;&lt;property id=&quot;20148&quot; value=&quot;5&quot;/&gt;&lt;property id=&quot;20300&quot; value=&quot;Slide 39 - &amp;quot;   Nöôùc ta bò caùc trieàu ñaïi phong kieán phöông Baéc ñoâ hoä hôn moät nghìn naêm. Trong thôøi gian ñoù, maëc du&quot;/&gt;&lt;property id=&quot;20307&quot; value=&quot;308&quot;/&gt;&lt;/object&gt;&lt;object type=&quot;3&quot; unique_id=&quot;10043&quot;&gt;&lt;property id=&quot;20148&quot; value=&quot;5&quot;/&gt;&lt;property id=&quot;20300&quot; value=&quot;Slide 40 - &amp;quot;CHÚC CÁC EM &amp;#x0D;&amp;#x0A;HỌC TỐT&amp;quot;&quot;/&gt;&lt;property id=&quot;20307&quot; value=&quot;258&quot;/&gt;&lt;/object&gt;&lt;/object&gt;&lt;/object&gt;&lt;/database&gt;"/>
  <p:tag name="SECTOMILLISECCONVERTED" val="1"/>
</p:tagLst>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169</TotalTime>
  <Words>1359</Words>
  <Application>Microsoft Office PowerPoint</Application>
  <PresentationFormat>On-screen Show (4:3)</PresentationFormat>
  <Paragraphs>143</Paragraphs>
  <Slides>37</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Unicode MS</vt:lpstr>
      <vt:lpstr>Tahoma</vt:lpstr>
      <vt:lpstr>Times New Roman</vt:lpstr>
      <vt:lpstr>VNI-Helve-Condense</vt:lpstr>
      <vt:lpstr>VNI-Times</vt:lpstr>
      <vt:lpstr>Wingdings</vt:lpstr>
      <vt:lpstr>Compass</vt:lpstr>
      <vt:lpstr>PowerPoint Presentation</vt:lpstr>
      <vt:lpstr>PowerPoint Presentation</vt:lpstr>
      <vt:lpstr>PowerPoint Presentation</vt:lpstr>
      <vt:lpstr>Quân Tàu nhiều kẻ tham lam  Dân ta há dễ chịu làm tôi người </vt:lpstr>
      <vt:lpstr>Nước Tàu cậy thế đông người  Kéo quân áp bức giống nòi Việt Nam </vt:lpstr>
      <vt:lpstr>Hai Bà Trưng có đại tài  Phất  cờ khởi nghĩa diệt người tà gian </vt:lpstr>
      <vt:lpstr>Ra tay khôi phục giang sơn  Tiếng thơm dài tạc đá vàng nước ta </vt:lpstr>
      <vt:lpstr>Tỉnh Thanh Hoá có một bà  Tên là Triệu Ẩu tuổi vừa đôi mươi  Tài năng dũng cảm hơn người  Khởi binh cứu nước muôn đời lưu phương </vt:lpstr>
      <vt:lpstr>Anh hùng thay ông Lý Bôn Tài kiêm văn võ sức hơn muôn người  </vt:lpstr>
      <vt:lpstr>Vì Lý Phật Tử ngu hèn  Để cho Tàu lại xâm quyền nước ta </vt:lpstr>
      <vt:lpstr>Thương dân  cực khổ xót xa   Ông Mai Hắc Đế đứng ra đánh Tàu .</vt:lpstr>
      <vt:lpstr>Vì dân đoàn kết chưa sâu  Cho nên thất bại trước sau mấy lần </vt:lpstr>
      <vt:lpstr>Ngô Quyền quê ở Đường Lâm  Cứu dân ra khỏi cát lầm ngàn năm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Nối tên các cuộc khởi nghĩa  với thời điểm thích hợp  </vt:lpstr>
      <vt:lpstr>PowerPoint Presentation</vt:lpstr>
      <vt:lpstr>   Nöôùc ta bò caùc trieàu ñaïi phong kieán phöông Baéc ñoâ hoä hôn moät nghìn naêm. Trong thôøi gian ñoù, maëc duø bò aùp böùc, boùc loät naëng neà, nhaân daân ta vaãn khoâng chòu khuaát phuïc, khoâng ngöøng noåi daäy ñaáu tranh . Bằng chiến thắng Bạch Đằng vang dội, nhân dân ta đã giành lại được độc lập hoàn toàn .</vt:lpstr>
      <vt:lpstr>CHÚC CÁC EM  HỌC TỐT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Quan Duong</cp:lastModifiedBy>
  <cp:revision>35</cp:revision>
  <cp:lastPrinted>2022-07-28T02:16:45Z</cp:lastPrinted>
  <dcterms:created xsi:type="dcterms:W3CDTF">2002-01-01T22:21:25Z</dcterms:created>
  <dcterms:modified xsi:type="dcterms:W3CDTF">2022-07-28T02:16:55Z</dcterms:modified>
</cp:coreProperties>
</file>