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324" r:id="rId2"/>
    <p:sldId id="318" r:id="rId3"/>
    <p:sldId id="319" r:id="rId4"/>
    <p:sldId id="263" r:id="rId5"/>
    <p:sldId id="262" r:id="rId6"/>
    <p:sldId id="271" r:id="rId7"/>
    <p:sldId id="270" r:id="rId8"/>
    <p:sldId id="272" r:id="rId9"/>
    <p:sldId id="269" r:id="rId10"/>
    <p:sldId id="267" r:id="rId11"/>
    <p:sldId id="268" r:id="rId12"/>
    <p:sldId id="261" r:id="rId13"/>
    <p:sldId id="279" r:id="rId14"/>
    <p:sldId id="316" r:id="rId15"/>
    <p:sldId id="280" r:id="rId16"/>
    <p:sldId id="282" r:id="rId17"/>
    <p:sldId id="285" r:id="rId18"/>
    <p:sldId id="290" r:id="rId19"/>
    <p:sldId id="276" r:id="rId20"/>
    <p:sldId id="278" r:id="rId21"/>
    <p:sldId id="287" r:id="rId22"/>
    <p:sldId id="283" r:id="rId23"/>
    <p:sldId id="293" r:id="rId24"/>
    <p:sldId id="314" r:id="rId25"/>
    <p:sldId id="325" r:id="rId26"/>
    <p:sldId id="289" r:id="rId27"/>
    <p:sldId id="327" r:id="rId28"/>
    <p:sldId id="328" r:id="rId29"/>
    <p:sldId id="329" r:id="rId30"/>
    <p:sldId id="330" r:id="rId31"/>
    <p:sldId id="331" r:id="rId3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7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BCA689D-5D59-4D30-BAAC-3C1E27493FC3}" type="datetime10">
              <a:rPr lang="en-US" smtClean="0"/>
              <a:t>10:25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31F84313-FFDF-4D5F-8050-7B90E3C61E42}" type="slidenum">
              <a:rPr lang="en-US" smtClean="0"/>
              <a:t>‹#›</a:t>
            </a:fld>
            <a:endParaRPr lang="en-US"/>
          </a:p>
        </p:txBody>
      </p:sp>
    </p:spTree>
    <p:extLst>
      <p:ext uri="{BB962C8B-B14F-4D97-AF65-F5344CB8AC3E}">
        <p14:creationId xmlns:p14="http://schemas.microsoft.com/office/powerpoint/2010/main" val="177339241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51862DEF-4D04-4E8E-888F-7C52C40B0E0D}" type="datetime10">
              <a:rPr lang="en-US" smtClean="0"/>
              <a:t>10:25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E29839A-DAA9-47D4-85EE-264FD3A610D2}" type="slidenum">
              <a:rPr lang="en-US" smtClean="0"/>
              <a:pPr/>
              <a:t>‹#›</a:t>
            </a:fld>
            <a:endParaRPr lang="en-US"/>
          </a:p>
        </p:txBody>
      </p:sp>
    </p:spTree>
    <p:extLst>
      <p:ext uri="{BB962C8B-B14F-4D97-AF65-F5344CB8AC3E}">
        <p14:creationId xmlns:p14="http://schemas.microsoft.com/office/powerpoint/2010/main" val="37674256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29839A-DAA9-47D4-85EE-264FD3A610D2}" type="slidenum">
              <a:rPr lang="en-US" smtClean="0"/>
              <a:pPr/>
              <a:t>10</a:t>
            </a:fld>
            <a:endParaRPr lang="en-US"/>
          </a:p>
        </p:txBody>
      </p:sp>
      <p:sp>
        <p:nvSpPr>
          <p:cNvPr id="5" name="Date Placeholder 4"/>
          <p:cNvSpPr>
            <a:spLocks noGrp="1"/>
          </p:cNvSpPr>
          <p:nvPr>
            <p:ph type="dt" idx="11"/>
          </p:nvPr>
        </p:nvSpPr>
        <p:spPr/>
        <p:txBody>
          <a:bodyPr/>
          <a:lstStyle/>
          <a:p>
            <a:fld id="{A6E5F800-1466-4274-BCCF-7DE7FA2AFE46}" type="datetime10">
              <a:rPr lang="en-US" smtClean="0"/>
              <a:t>10:25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0AAFA2-FB1C-4D86-A49C-5643DD90D84E}" type="slidenum">
              <a:rPr lang="vi-VN" smtClean="0">
                <a:solidFill>
                  <a:srgbClr val="000000"/>
                </a:solidFill>
              </a:rPr>
              <a:pPr/>
              <a:t>23</a:t>
            </a:fld>
            <a:endParaRPr lang="vi-VN" smtClean="0">
              <a:solidFill>
                <a:srgbClr val="000000"/>
              </a:solidFill>
            </a:endParaRPr>
          </a:p>
        </p:txBody>
      </p:sp>
      <p:sp>
        <p:nvSpPr>
          <p:cNvPr id="2" name="Date Placeholder 1"/>
          <p:cNvSpPr>
            <a:spLocks noGrp="1"/>
          </p:cNvSpPr>
          <p:nvPr>
            <p:ph type="dt" idx="10"/>
          </p:nvPr>
        </p:nvSpPr>
        <p:spPr/>
        <p:txBody>
          <a:bodyPr/>
          <a:lstStyle/>
          <a:p>
            <a:fld id="{FD6A9DBF-4084-48D3-B7AE-390CCFAED9C4}" type="datetime10">
              <a:rPr lang="en-US" smtClean="0"/>
              <a:t>10:25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0AAFA2-FB1C-4D86-A49C-5643DD90D84E}" type="slidenum">
              <a:rPr lang="vi-VN" smtClean="0">
                <a:solidFill>
                  <a:srgbClr val="000000"/>
                </a:solidFill>
              </a:rPr>
              <a:pPr/>
              <a:t>24</a:t>
            </a:fld>
            <a:endParaRPr lang="vi-VN" smtClean="0">
              <a:solidFill>
                <a:srgbClr val="000000"/>
              </a:solidFill>
            </a:endParaRPr>
          </a:p>
        </p:txBody>
      </p:sp>
      <p:sp>
        <p:nvSpPr>
          <p:cNvPr id="2" name="Date Placeholder 1"/>
          <p:cNvSpPr>
            <a:spLocks noGrp="1"/>
          </p:cNvSpPr>
          <p:nvPr>
            <p:ph type="dt" idx="10"/>
          </p:nvPr>
        </p:nvSpPr>
        <p:spPr/>
        <p:txBody>
          <a:bodyPr/>
          <a:lstStyle/>
          <a:p>
            <a:fld id="{ECD92B4A-4328-4DCF-BA62-0250DB8BEF68}" type="datetime10">
              <a:rPr lang="en-US" smtClean="0"/>
              <a:t>10:25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CABE16-5659-4F6B-9444-4CB0A4CBE64F}" type="datetimeFigureOut">
              <a:rPr lang="en-US" smtClean="0"/>
              <a:pPr/>
              <a:t>28-Jul-22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2DEB8B9-5F43-4BA7-9C45-0F18ACD919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ABE16-5659-4F6B-9444-4CB0A4CBE64F}" type="datetimeFigureOut">
              <a:rPr lang="en-US" smtClean="0"/>
              <a:pPr/>
              <a:t>28-Jul-22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ABE16-5659-4F6B-9444-4CB0A4CBE64F}" type="datetimeFigureOut">
              <a:rPr lang="en-US" smtClean="0"/>
              <a:pPr/>
              <a:t>28-Jul-22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CABE16-5659-4F6B-9444-4CB0A4CBE64F}" type="datetimeFigureOut">
              <a:rPr lang="en-US" smtClean="0"/>
              <a:pPr/>
              <a:t>28-Jul-22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CABE16-5659-4F6B-9444-4CB0A4CBE64F}" type="datetimeFigureOut">
              <a:rPr lang="en-US" smtClean="0"/>
              <a:pPr/>
              <a:t>28-Jul-22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EB8B9-5F43-4BA7-9C45-0F18ACD919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CABE16-5659-4F6B-9444-4CB0A4CBE64F}" type="datetimeFigureOut">
              <a:rPr lang="en-US" smtClean="0"/>
              <a:pPr/>
              <a:t>28-Jul-22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CABE16-5659-4F6B-9444-4CB0A4CBE64F}" type="datetimeFigureOut">
              <a:rPr lang="en-US" smtClean="0"/>
              <a:pPr/>
              <a:t>28-Jul-22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CABE16-5659-4F6B-9444-4CB0A4CBE64F}" type="datetimeFigureOut">
              <a:rPr lang="en-US" smtClean="0"/>
              <a:pPr/>
              <a:t>28-Jul-22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ABE16-5659-4F6B-9444-4CB0A4CBE64F}" type="datetimeFigureOut">
              <a:rPr lang="en-US" smtClean="0"/>
              <a:pPr/>
              <a:t>28-Jul-22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CABE16-5659-4F6B-9444-4CB0A4CBE64F}" type="datetimeFigureOut">
              <a:rPr lang="en-US" smtClean="0"/>
              <a:pPr/>
              <a:t>28-Jul-22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EB8B9-5F43-4BA7-9C45-0F18ACD919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CABE16-5659-4F6B-9444-4CB0A4CBE64F}" type="datetimeFigureOut">
              <a:rPr lang="en-US" smtClean="0"/>
              <a:pPr/>
              <a:t>28-Jul-22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2DEB8B9-5F43-4BA7-9C45-0F18ACD9195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CABE16-5659-4F6B-9444-4CB0A4CBE64F}" type="datetimeFigureOut">
              <a:rPr lang="en-US" smtClean="0"/>
              <a:pPr/>
              <a:t>28-Jul-22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EB8B9-5F43-4BA7-9C45-0F18ACD9195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C:\Users\hi\Downloads\CartoonBell%20(1).mp3" TargetMode="External"/><Relationship Id="rId6" Type="http://schemas.openxmlformats.org/officeDocument/2006/relationships/image" Target="../media/image14.png"/><Relationship Id="rId5" Type="http://schemas.openxmlformats.org/officeDocument/2006/relationships/slide" Target="slide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Users\MT-CPT\Downloads\video-1635267622.mp4"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40"/>
            <a:ext cx="8472518" cy="1143000"/>
          </a:xfrm>
        </p:spPr>
        <p:txBody>
          <a:bodyPr>
            <a:noAutofit/>
          </a:bodyPr>
          <a:lstStyle/>
          <a:p>
            <a:r>
              <a:rPr lang="en-US" sz="4300" dirty="0" err="1" smtClean="0">
                <a:solidFill>
                  <a:srgbClr val="7030A0"/>
                </a:solidFill>
              </a:rPr>
              <a:t>Thư</a:t>
            </a:r>
            <a:r>
              <a:rPr lang="en-US" sz="4300" dirty="0" smtClean="0">
                <a:solidFill>
                  <a:srgbClr val="7030A0"/>
                </a:solidFill>
              </a:rPr>
              <a:t>́ </a:t>
            </a:r>
            <a:r>
              <a:rPr lang="en-US" sz="4300" dirty="0" err="1" smtClean="0">
                <a:solidFill>
                  <a:srgbClr val="7030A0"/>
                </a:solidFill>
              </a:rPr>
              <a:t>năm</a:t>
            </a:r>
            <a:r>
              <a:rPr lang="en-US" sz="4300" dirty="0" smtClean="0">
                <a:solidFill>
                  <a:srgbClr val="7030A0"/>
                </a:solidFill>
              </a:rPr>
              <a:t> </a:t>
            </a:r>
            <a:r>
              <a:rPr lang="en-US" sz="4300" dirty="0" err="1" smtClean="0">
                <a:solidFill>
                  <a:srgbClr val="7030A0"/>
                </a:solidFill>
              </a:rPr>
              <a:t>ngày</a:t>
            </a:r>
            <a:r>
              <a:rPr lang="en-US" sz="4300" dirty="0" smtClean="0">
                <a:solidFill>
                  <a:srgbClr val="7030A0"/>
                </a:solidFill>
              </a:rPr>
              <a:t> 25 </a:t>
            </a:r>
            <a:r>
              <a:rPr lang="en-US" sz="4300" dirty="0" err="1" smtClean="0">
                <a:solidFill>
                  <a:srgbClr val="7030A0"/>
                </a:solidFill>
              </a:rPr>
              <a:t>tháng</a:t>
            </a:r>
            <a:r>
              <a:rPr lang="en-US" sz="4300" dirty="0" smtClean="0">
                <a:solidFill>
                  <a:srgbClr val="7030A0"/>
                </a:solidFill>
              </a:rPr>
              <a:t> 11 </a:t>
            </a:r>
            <a:r>
              <a:rPr lang="en-US" sz="4300" dirty="0" err="1" smtClean="0">
                <a:solidFill>
                  <a:srgbClr val="7030A0"/>
                </a:solidFill>
              </a:rPr>
              <a:t>năm</a:t>
            </a:r>
            <a:r>
              <a:rPr lang="en-US" sz="4300" dirty="0" smtClean="0">
                <a:solidFill>
                  <a:srgbClr val="7030A0"/>
                </a:solidFill>
              </a:rPr>
              <a:t> 2021</a:t>
            </a:r>
            <a:endParaRPr lang="vi-VN" sz="4300" dirty="0">
              <a:solidFill>
                <a:srgbClr val="7030A0"/>
              </a:solidFill>
            </a:endParaRPr>
          </a:p>
        </p:txBody>
      </p:sp>
      <p:sp>
        <p:nvSpPr>
          <p:cNvPr id="3" name="Content Placeholder 2"/>
          <p:cNvSpPr>
            <a:spLocks noGrp="1"/>
          </p:cNvSpPr>
          <p:nvPr>
            <p:ph idx="1"/>
          </p:nvPr>
        </p:nvSpPr>
        <p:spPr>
          <a:xfrm>
            <a:off x="457200" y="2285992"/>
            <a:ext cx="8229600" cy="4065288"/>
          </a:xfrm>
        </p:spPr>
        <p:txBody>
          <a:bodyPr>
            <a:normAutofit/>
          </a:bodyPr>
          <a:lstStyle/>
          <a:p>
            <a:pPr algn="ctr">
              <a:buNone/>
            </a:pPr>
            <a:r>
              <a:rPr lang="en-US" sz="4300" dirty="0" err="1" smtClean="0">
                <a:solidFill>
                  <a:srgbClr val="7030A0"/>
                </a:solidFill>
              </a:rPr>
              <a:t>Khoa</a:t>
            </a:r>
            <a:r>
              <a:rPr lang="en-US" sz="4300" dirty="0" smtClean="0">
                <a:solidFill>
                  <a:srgbClr val="7030A0"/>
                </a:solidFill>
              </a:rPr>
              <a:t> </a:t>
            </a:r>
            <a:r>
              <a:rPr lang="en-US" sz="4300" dirty="0" err="1" smtClean="0">
                <a:solidFill>
                  <a:srgbClr val="7030A0"/>
                </a:solidFill>
              </a:rPr>
              <a:t>Học</a:t>
            </a:r>
            <a:endParaRPr lang="en-US" sz="4300" dirty="0" smtClean="0">
              <a:solidFill>
                <a:srgbClr val="7030A0"/>
              </a:solidFill>
            </a:endParaRPr>
          </a:p>
          <a:p>
            <a:pPr algn="ctr">
              <a:buNone/>
            </a:pPr>
            <a:r>
              <a:rPr lang="en-US" sz="4300" dirty="0" err="1" smtClean="0">
                <a:solidFill>
                  <a:srgbClr val="7030A0"/>
                </a:solidFill>
              </a:rPr>
              <a:t>Phòng</a:t>
            </a:r>
            <a:r>
              <a:rPr lang="en-US" sz="4300" dirty="0" smtClean="0">
                <a:solidFill>
                  <a:srgbClr val="7030A0"/>
                </a:solidFill>
              </a:rPr>
              <a:t> </a:t>
            </a:r>
            <a:r>
              <a:rPr lang="en-US" sz="4300" dirty="0" err="1" smtClean="0">
                <a:solidFill>
                  <a:srgbClr val="7030A0"/>
                </a:solidFill>
              </a:rPr>
              <a:t>tránh</a:t>
            </a:r>
            <a:r>
              <a:rPr lang="en-US" sz="4300" dirty="0" smtClean="0">
                <a:solidFill>
                  <a:srgbClr val="7030A0"/>
                </a:solidFill>
              </a:rPr>
              <a:t> tai </a:t>
            </a:r>
            <a:r>
              <a:rPr lang="en-US" sz="4300" dirty="0" err="1" smtClean="0">
                <a:solidFill>
                  <a:srgbClr val="7030A0"/>
                </a:solidFill>
              </a:rPr>
              <a:t>nạn</a:t>
            </a:r>
            <a:r>
              <a:rPr lang="en-US" sz="4300" dirty="0" smtClean="0">
                <a:solidFill>
                  <a:srgbClr val="7030A0"/>
                </a:solidFill>
              </a:rPr>
              <a:t> </a:t>
            </a:r>
            <a:r>
              <a:rPr lang="en-US" sz="4300" dirty="0" err="1" smtClean="0">
                <a:solidFill>
                  <a:srgbClr val="7030A0"/>
                </a:solidFill>
              </a:rPr>
              <a:t>đuối</a:t>
            </a:r>
            <a:r>
              <a:rPr lang="en-US" sz="4300" dirty="0" smtClean="0">
                <a:solidFill>
                  <a:srgbClr val="7030A0"/>
                </a:solidFill>
              </a:rPr>
              <a:t> </a:t>
            </a:r>
            <a:r>
              <a:rPr lang="en-US" sz="4300" dirty="0" err="1" smtClean="0">
                <a:solidFill>
                  <a:srgbClr val="7030A0"/>
                </a:solidFill>
              </a:rPr>
              <a:t>nước</a:t>
            </a:r>
            <a:endParaRPr lang="vi-VN" sz="4300" dirty="0">
              <a:solidFill>
                <a:srgbClr val="7030A0"/>
              </a:solidFill>
            </a:endParaRPr>
          </a:p>
        </p:txBody>
      </p:sp>
      <p:pic>
        <p:nvPicPr>
          <p:cNvPr id="4" name="Picture 3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14480" cy="187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96201" y="-104805"/>
            <a:ext cx="17144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6257" y="4321199"/>
            <a:ext cx="28130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854857" y="4071942"/>
            <a:ext cx="22891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ết quả hình ảnh cho một số hình ảnh nước lũ lớ hs lội qua suối"/>
          <p:cNvPicPr>
            <a:picLocks noChangeAspect="1" noChangeArrowheads="1"/>
          </p:cNvPicPr>
          <p:nvPr/>
        </p:nvPicPr>
        <p:blipFill>
          <a:blip r:embed="rId3"/>
          <a:srcRect/>
          <a:stretch>
            <a:fillRect/>
          </a:stretch>
        </p:blipFill>
        <p:spPr bwMode="auto">
          <a:xfrm>
            <a:off x="4800600" y="152400"/>
            <a:ext cx="4114800" cy="2667000"/>
          </a:xfrm>
          <a:prstGeom prst="rect">
            <a:avLst/>
          </a:prstGeom>
          <a:noFill/>
        </p:spPr>
      </p:pic>
      <p:pic>
        <p:nvPicPr>
          <p:cNvPr id="11" name="Picture 14" descr="untitled"/>
          <p:cNvPicPr>
            <a:picLocks noChangeAspect="1" noChangeArrowheads="1"/>
          </p:cNvPicPr>
          <p:nvPr/>
        </p:nvPicPr>
        <p:blipFill>
          <a:blip r:embed="rId4"/>
          <a:srcRect/>
          <a:stretch>
            <a:fillRect/>
          </a:stretch>
        </p:blipFill>
        <p:spPr bwMode="auto">
          <a:xfrm>
            <a:off x="4724400" y="3505200"/>
            <a:ext cx="4191000" cy="2590800"/>
          </a:xfrm>
          <a:prstGeom prst="rect">
            <a:avLst/>
          </a:prstGeom>
          <a:noFill/>
          <a:ln w="76200" cmpd="tri">
            <a:solidFill>
              <a:srgbClr val="FF3300"/>
            </a:solidFill>
            <a:miter lim="800000"/>
            <a:headEnd/>
            <a:tailEnd/>
          </a:ln>
        </p:spPr>
      </p:pic>
      <p:pic>
        <p:nvPicPr>
          <p:cNvPr id="8" name="Picture 9" descr="C:\Users\Administrator\Pictures\lh-088.jpg"/>
          <p:cNvPicPr>
            <a:picLocks noChangeAspect="1" noChangeArrowheads="1"/>
          </p:cNvPicPr>
          <p:nvPr/>
        </p:nvPicPr>
        <p:blipFill>
          <a:blip r:embed="rId5"/>
          <a:srcRect/>
          <a:stretch>
            <a:fillRect/>
          </a:stretch>
        </p:blipFill>
        <p:spPr bwMode="auto">
          <a:xfrm>
            <a:off x="0" y="152400"/>
            <a:ext cx="4572000" cy="2743200"/>
          </a:xfrm>
          <a:prstGeom prst="rect">
            <a:avLst/>
          </a:prstGeom>
          <a:noFill/>
          <a:ln w="9525">
            <a:noFill/>
            <a:miter lim="800000"/>
            <a:headEnd/>
            <a:tailEnd/>
          </a:ln>
        </p:spPr>
      </p:pic>
      <p:sp>
        <p:nvSpPr>
          <p:cNvPr id="6" name="TextBox 5"/>
          <p:cNvSpPr txBox="1"/>
          <p:nvPr/>
        </p:nvSpPr>
        <p:spPr>
          <a:xfrm>
            <a:off x="1828800" y="3048000"/>
            <a:ext cx="827278" cy="369332"/>
          </a:xfrm>
          <a:prstGeom prst="rect">
            <a:avLst/>
          </a:prstGeom>
          <a:noFill/>
        </p:spPr>
        <p:txBody>
          <a:bodyPr wrap="none" rtlCol="0">
            <a:spAutoFit/>
          </a:bodyPr>
          <a:lstStyle/>
          <a:p>
            <a:r>
              <a:rPr lang="en-US" dirty="0" smtClean="0"/>
              <a:t>Hình 1</a:t>
            </a:r>
            <a:endParaRPr lang="en-US" dirty="0"/>
          </a:p>
        </p:txBody>
      </p:sp>
      <p:sp>
        <p:nvSpPr>
          <p:cNvPr id="7" name="TextBox 6"/>
          <p:cNvSpPr txBox="1"/>
          <p:nvPr/>
        </p:nvSpPr>
        <p:spPr>
          <a:xfrm>
            <a:off x="6705600" y="3124200"/>
            <a:ext cx="867353" cy="369332"/>
          </a:xfrm>
          <a:prstGeom prst="rect">
            <a:avLst/>
          </a:prstGeom>
          <a:noFill/>
        </p:spPr>
        <p:txBody>
          <a:bodyPr wrap="none" rtlCol="0">
            <a:spAutoFit/>
          </a:bodyPr>
          <a:lstStyle/>
          <a:p>
            <a:r>
              <a:rPr lang="en-US" dirty="0" smtClean="0"/>
              <a:t>Hình 2</a:t>
            </a:r>
            <a:endParaRPr lang="en-US" dirty="0"/>
          </a:p>
        </p:txBody>
      </p:sp>
      <p:sp>
        <p:nvSpPr>
          <p:cNvPr id="10" name="TextBox 9"/>
          <p:cNvSpPr txBox="1"/>
          <p:nvPr/>
        </p:nvSpPr>
        <p:spPr>
          <a:xfrm>
            <a:off x="1600200" y="6324600"/>
            <a:ext cx="860941" cy="369332"/>
          </a:xfrm>
          <a:prstGeom prst="rect">
            <a:avLst/>
          </a:prstGeom>
          <a:noFill/>
        </p:spPr>
        <p:txBody>
          <a:bodyPr wrap="none" rtlCol="0">
            <a:spAutoFit/>
          </a:bodyPr>
          <a:lstStyle/>
          <a:p>
            <a:r>
              <a:rPr lang="en-US" dirty="0" smtClean="0"/>
              <a:t>Hình 3</a:t>
            </a:r>
            <a:endParaRPr lang="en-US" dirty="0"/>
          </a:p>
        </p:txBody>
      </p:sp>
      <p:sp>
        <p:nvSpPr>
          <p:cNvPr id="12" name="TextBox 11"/>
          <p:cNvSpPr txBox="1"/>
          <p:nvPr/>
        </p:nvSpPr>
        <p:spPr>
          <a:xfrm>
            <a:off x="6629400" y="6248400"/>
            <a:ext cx="876971" cy="369332"/>
          </a:xfrm>
          <a:prstGeom prst="rect">
            <a:avLst/>
          </a:prstGeom>
          <a:noFill/>
        </p:spPr>
        <p:txBody>
          <a:bodyPr wrap="none" rtlCol="0">
            <a:spAutoFit/>
          </a:bodyPr>
          <a:lstStyle/>
          <a:p>
            <a:r>
              <a:rPr lang="en-US" dirty="0" smtClean="0"/>
              <a:t>Hình 4</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 y="3441646"/>
            <a:ext cx="4475285" cy="2782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a:grpSpLocks/>
          </p:cNvGrpSpPr>
          <p:nvPr/>
        </p:nvGrpSpPr>
        <p:grpSpPr bwMode="auto">
          <a:xfrm>
            <a:off x="152401" y="838200"/>
            <a:ext cx="4190999" cy="3505200"/>
            <a:chOff x="336" y="2069"/>
            <a:chExt cx="2496" cy="1680"/>
          </a:xfrm>
        </p:grpSpPr>
        <p:pic>
          <p:nvPicPr>
            <p:cNvPr id="7" name="Picture 8" descr="4"/>
            <p:cNvPicPr>
              <a:picLocks noChangeAspect="1" noChangeArrowheads="1"/>
            </p:cNvPicPr>
            <p:nvPr/>
          </p:nvPicPr>
          <p:blipFill>
            <a:blip r:embed="rId3"/>
            <a:srcRect/>
            <a:stretch>
              <a:fillRect/>
            </a:stretch>
          </p:blipFill>
          <p:spPr bwMode="auto">
            <a:xfrm>
              <a:off x="336" y="2069"/>
              <a:ext cx="2496" cy="1680"/>
            </a:xfrm>
            <a:prstGeom prst="rect">
              <a:avLst/>
            </a:prstGeom>
            <a:noFill/>
            <a:ln w="9525">
              <a:noFill/>
              <a:miter lim="800000"/>
              <a:headEnd/>
              <a:tailEnd/>
            </a:ln>
          </p:spPr>
        </p:pic>
        <p:sp>
          <p:nvSpPr>
            <p:cNvPr id="8" name="Oval 9"/>
            <p:cNvSpPr>
              <a:spLocks noChangeArrowheads="1"/>
            </p:cNvSpPr>
            <p:nvPr/>
          </p:nvSpPr>
          <p:spPr bwMode="auto">
            <a:xfrm>
              <a:off x="336" y="3216"/>
              <a:ext cx="296" cy="3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4</a:t>
              </a:r>
            </a:p>
          </p:txBody>
        </p:sp>
      </p:grpSp>
      <p:grpSp>
        <p:nvGrpSpPr>
          <p:cNvPr id="9" name="Group 10"/>
          <p:cNvGrpSpPr>
            <a:grpSpLocks/>
          </p:cNvGrpSpPr>
          <p:nvPr/>
        </p:nvGrpSpPr>
        <p:grpSpPr bwMode="auto">
          <a:xfrm>
            <a:off x="4495800" y="838200"/>
            <a:ext cx="4419600" cy="3505200"/>
            <a:chOff x="2976" y="1996"/>
            <a:chExt cx="2504" cy="1680"/>
          </a:xfrm>
        </p:grpSpPr>
        <p:pic>
          <p:nvPicPr>
            <p:cNvPr id="10" name="Picture 11" descr="5"/>
            <p:cNvPicPr>
              <a:picLocks noChangeAspect="1" noChangeArrowheads="1"/>
            </p:cNvPicPr>
            <p:nvPr/>
          </p:nvPicPr>
          <p:blipFill>
            <a:blip r:embed="rId4"/>
            <a:srcRect/>
            <a:stretch>
              <a:fillRect/>
            </a:stretch>
          </p:blipFill>
          <p:spPr bwMode="auto">
            <a:xfrm>
              <a:off x="2976" y="1996"/>
              <a:ext cx="2504" cy="1680"/>
            </a:xfrm>
            <a:prstGeom prst="rect">
              <a:avLst/>
            </a:prstGeom>
            <a:noFill/>
            <a:ln w="9525">
              <a:noFill/>
              <a:miter lim="800000"/>
              <a:headEnd/>
              <a:tailEnd/>
            </a:ln>
          </p:spPr>
        </p:pic>
        <p:sp>
          <p:nvSpPr>
            <p:cNvPr id="11" name="Oval 12"/>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5</a:t>
              </a:r>
            </a:p>
          </p:txBody>
        </p:sp>
      </p:grpSp>
      <p:sp>
        <p:nvSpPr>
          <p:cNvPr id="16" name="WordArt 8"/>
          <p:cNvSpPr>
            <a:spLocks noChangeArrowheads="1" noChangeShapeType="1" noTextEdit="1"/>
          </p:cNvSpPr>
          <p:nvPr/>
        </p:nvSpPr>
        <p:spPr bwMode="auto">
          <a:xfrm>
            <a:off x="314752" y="163513"/>
            <a:ext cx="8057295" cy="598487"/>
          </a:xfrm>
          <a:prstGeom prst="rect">
            <a:avLst/>
          </a:prstGeom>
        </p:spPr>
        <p:txBody>
          <a:bodyPr wrap="none" fromWordArt="1">
            <a:prstTxWarp prst="textPlain">
              <a:avLst>
                <a:gd name="adj" fmla="val 50000"/>
              </a:avLst>
            </a:prstTxWarp>
          </a:bodyPr>
          <a:lstStyle/>
          <a:p>
            <a:pPr algn="ctr"/>
            <a:r>
              <a:rPr lang="en-US" sz="3600" b="1" u="sng" dirty="0" smtClean="0">
                <a:solidFill>
                  <a:srgbClr val="002060"/>
                </a:solidFill>
                <a:latin typeface="Times New Roman" pitchFamily="18" charset="0"/>
                <a:cs typeface="Times New Roman" pitchFamily="18" charset="0"/>
              </a:rPr>
              <a:t>HĐ2:</a:t>
            </a:r>
            <a:r>
              <a:rPr lang="en-US" sz="3600" b="1"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ột</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số</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7" name="TextBox 16">
            <a:hlinkClick r:id="rId5" action="ppaction://hlinksldjump"/>
          </p:cNvPr>
          <p:cNvSpPr txBox="1"/>
          <p:nvPr/>
        </p:nvSpPr>
        <p:spPr>
          <a:xfrm>
            <a:off x="76200" y="4476464"/>
            <a:ext cx="872794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FF0000"/>
                </a:solidFill>
                <a:latin typeface="Times New Roman" pitchFamily="18" charset="0"/>
                <a:cs typeface="Times New Roman" pitchFamily="18" charset="0"/>
              </a:rPr>
              <a:t>T</a:t>
            </a:r>
            <a:r>
              <a:rPr lang="vi-VN" sz="3200" b="1" dirty="0" smtClean="0">
                <a:solidFill>
                  <a:srgbClr val="FF0000"/>
                </a:solidFill>
                <a:latin typeface="Times New Roman" pitchFamily="18" charset="0"/>
                <a:cs typeface="Times New Roman" pitchFamily="18" charset="0"/>
              </a:rPr>
              <a:t>hảo luận nhóm </a:t>
            </a:r>
            <a:r>
              <a:rPr lang="en-US" sz="3200" b="1" dirty="0" err="1" smtClean="0">
                <a:solidFill>
                  <a:srgbClr val="FF0000"/>
                </a:solidFill>
                <a:latin typeface="Times New Roman" pitchFamily="18" charset="0"/>
                <a:cs typeface="Times New Roman" pitchFamily="18" charset="0"/>
              </a:rPr>
              <a:t>đôi</a:t>
            </a:r>
            <a:r>
              <a:rPr lang="en-US" sz="3200" b="1" dirty="0" smtClean="0">
                <a:solidFill>
                  <a:srgbClr val="FF0000"/>
                </a:solidFill>
                <a:latin typeface="Times New Roman" pitchFamily="18" charset="0"/>
                <a:cs typeface="Times New Roman" pitchFamily="18" charset="0"/>
              </a:rPr>
              <a:t> (3 </a:t>
            </a:r>
            <a:r>
              <a:rPr lang="en-US" sz="3200" b="1" dirty="0" err="1" smtClean="0">
                <a:solidFill>
                  <a:srgbClr val="FF0000"/>
                </a:solidFill>
                <a:latin typeface="Times New Roman" pitchFamily="18" charset="0"/>
                <a:cs typeface="Times New Roman" pitchFamily="18" charset="0"/>
              </a:rPr>
              <a:t>phút</a:t>
            </a:r>
            <a:r>
              <a:rPr lang="en-US" sz="3200" b="1" dirty="0" smtClean="0">
                <a:solidFill>
                  <a:srgbClr val="FF0000"/>
                </a:solidFill>
                <a:latin typeface="Times New Roman" pitchFamily="18" charset="0"/>
                <a:cs typeface="Times New Roman" pitchFamily="18" charset="0"/>
              </a:rPr>
              <a:t>): </a:t>
            </a:r>
          </a:p>
          <a:p>
            <a:r>
              <a:rPr lang="vi-VN" sz="2800" b="1" dirty="0" smtClean="0">
                <a:solidFill>
                  <a:srgbClr val="C00000"/>
                </a:solidFill>
                <a:latin typeface="Times New Roman" pitchFamily="18" charset="0"/>
                <a:cs typeface="Times New Roman" pitchFamily="18" charset="0"/>
              </a:rPr>
              <a:t>Quan sát tranh 4, </a:t>
            </a:r>
            <a:r>
              <a:rPr lang="en-US" sz="2800" b="1" dirty="0" smtClean="0">
                <a:solidFill>
                  <a:srgbClr val="C00000"/>
                </a:solidFill>
                <a:latin typeface="Times New Roman" pitchFamily="18" charset="0"/>
                <a:cs typeface="Times New Roman" pitchFamily="18" charset="0"/>
              </a:rPr>
              <a:t>5 </a:t>
            </a:r>
            <a:r>
              <a:rPr lang="vi-VN" sz="2800" b="1" dirty="0" smtClean="0">
                <a:solidFill>
                  <a:srgbClr val="C00000"/>
                </a:solidFill>
                <a:latin typeface="Times New Roman" pitchFamily="18" charset="0"/>
                <a:cs typeface="Times New Roman" pitchFamily="18" charset="0"/>
              </a:rPr>
              <a:t>trả lời các câu hỏi sau : </a:t>
            </a:r>
          </a:p>
          <a:p>
            <a:pPr algn="just"/>
            <a:r>
              <a:rPr lang="en-US" sz="2800" b="1" dirty="0" smtClean="0">
                <a:solidFill>
                  <a:schemeClr val="tx1"/>
                </a:solidFill>
                <a:latin typeface="Times New Roman" pitchFamily="18" charset="0"/>
                <a:cs typeface="Times New Roman" pitchFamily="18" charset="0"/>
              </a:rPr>
              <a:t>     1. </a:t>
            </a:r>
            <a:r>
              <a:rPr lang="vi-VN" sz="2800" b="1" dirty="0" smtClean="0">
                <a:solidFill>
                  <a:schemeClr val="tx1"/>
                </a:solidFill>
                <a:latin typeface="Times New Roman" pitchFamily="18" charset="0"/>
                <a:cs typeface="Times New Roman" pitchFamily="18" charset="0"/>
              </a:rPr>
              <a:t>Hình </a:t>
            </a:r>
            <a:r>
              <a:rPr lang="en-US" sz="2800" b="1" dirty="0" smtClean="0">
                <a:solidFill>
                  <a:schemeClr val="tx1"/>
                </a:solidFill>
                <a:latin typeface="Times New Roman" pitchFamily="18" charset="0"/>
                <a:cs typeface="Times New Roman" pitchFamily="18" charset="0"/>
              </a:rPr>
              <a:t>4,5 </a:t>
            </a:r>
            <a:r>
              <a:rPr lang="vi-VN" sz="2800" b="1" dirty="0" smtClean="0">
                <a:solidFill>
                  <a:schemeClr val="tx1"/>
                </a:solidFill>
                <a:latin typeface="Times New Roman" pitchFamily="18" charset="0"/>
                <a:cs typeface="Times New Roman" pitchFamily="18" charset="0"/>
              </a:rPr>
              <a:t>cho em biết điều gì ?</a:t>
            </a:r>
          </a:p>
          <a:p>
            <a:pPr algn="just"/>
            <a:r>
              <a:rPr lang="en-US" sz="2800" b="1" dirty="0" smtClean="0">
                <a:solidFill>
                  <a:schemeClr val="tx1"/>
                </a:solidFill>
                <a:latin typeface="Times New Roman" pitchFamily="18" charset="0"/>
                <a:cs typeface="Times New Roman" pitchFamily="18" charset="0"/>
              </a:rPr>
              <a:t>     2. </a:t>
            </a:r>
            <a:r>
              <a:rPr lang="vi-VN" sz="2800" b="1" dirty="0" smtClean="0">
                <a:solidFill>
                  <a:schemeClr val="tx1"/>
                </a:solidFill>
                <a:latin typeface="Times New Roman" pitchFamily="18" charset="0"/>
                <a:cs typeface="Times New Roman" pitchFamily="18" charset="0"/>
              </a:rPr>
              <a:t>Theo em, nên tập bơi hoặc đi bơi ở đâu ?</a:t>
            </a:r>
          </a:p>
          <a:p>
            <a:pPr algn="just"/>
            <a:r>
              <a:rPr lang="en-US" sz="2800" b="1" dirty="0" smtClean="0">
                <a:solidFill>
                  <a:schemeClr val="tx1"/>
                </a:solidFill>
                <a:latin typeface="Times New Roman" pitchFamily="18" charset="0"/>
                <a:cs typeface="Times New Roman" pitchFamily="18" charset="0"/>
              </a:rPr>
              <a:t>     3.</a:t>
            </a:r>
            <a:r>
              <a:rPr lang="vi-VN" sz="2800" b="1" dirty="0" smtClean="0">
                <a:solidFill>
                  <a:schemeClr val="tx1"/>
                </a:solidFill>
                <a:latin typeface="Times New Roman" pitchFamily="18" charset="0"/>
                <a:cs typeface="Times New Roman" pitchFamily="18" charset="0"/>
              </a:rPr>
              <a:t> Trước khi bơi và sau khi bơi cần chú ý điều gì ?</a:t>
            </a:r>
          </a:p>
        </p:txBody>
      </p:sp>
      <p:pic>
        <p:nvPicPr>
          <p:cNvPr id="12" name="CartoonBell (1).mp3">
            <a:hlinkClick r:id="" action="ppaction://media"/>
          </p:cNvPr>
          <p:cNvPicPr>
            <a:picLocks noRot="1" noChangeAspect="1"/>
          </p:cNvPicPr>
          <p:nvPr>
            <a:audioFile r:link="rId1"/>
          </p:nvPr>
        </p:nvPicPr>
        <p:blipFill>
          <a:blip r:embed="rId6"/>
          <a:stretch>
            <a:fillRect/>
          </a:stretch>
        </p:blipFill>
        <p:spPr>
          <a:xfrm>
            <a:off x="8605623" y="5556"/>
            <a:ext cx="619553" cy="604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77700" y="1073285"/>
            <a:ext cx="4464496" cy="3952479"/>
            <a:chOff x="288" y="1920"/>
            <a:chExt cx="2496" cy="1680"/>
          </a:xfrm>
        </p:grpSpPr>
        <p:pic>
          <p:nvPicPr>
            <p:cNvPr id="8" name="Picture 8"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noFill/>
              <a:miter lim="800000"/>
              <a:headEnd/>
              <a:tailEnd/>
            </a:ln>
          </p:spPr>
        </p:pic>
        <p:sp>
          <p:nvSpPr>
            <p:cNvPr id="9" name="Oval 9"/>
            <p:cNvSpPr>
              <a:spLocks noChangeArrowheads="1"/>
            </p:cNvSpPr>
            <p:nvPr/>
          </p:nvSpPr>
          <p:spPr bwMode="auto">
            <a:xfrm>
              <a:off x="336" y="3278"/>
              <a:ext cx="296" cy="278"/>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dirty="0">
                  <a:solidFill>
                    <a:srgbClr val="000066"/>
                  </a:solidFill>
                  <a:latin typeface="Times New Roman" pitchFamily="18" charset="0"/>
                </a:rPr>
                <a:t>4</a:t>
              </a:r>
            </a:p>
          </p:txBody>
        </p:sp>
      </p:grpSp>
      <p:grpSp>
        <p:nvGrpSpPr>
          <p:cNvPr id="10" name="Group 10"/>
          <p:cNvGrpSpPr>
            <a:grpSpLocks/>
          </p:cNvGrpSpPr>
          <p:nvPr/>
        </p:nvGrpSpPr>
        <p:grpSpPr bwMode="auto">
          <a:xfrm>
            <a:off x="4679504" y="1066799"/>
            <a:ext cx="4235896" cy="3901011"/>
            <a:chOff x="2976" y="1920"/>
            <a:chExt cx="2504" cy="1551"/>
          </a:xfrm>
        </p:grpSpPr>
        <p:pic>
          <p:nvPicPr>
            <p:cNvPr id="11" name="Picture 11" descr="5"/>
            <p:cNvPicPr>
              <a:picLocks noChangeAspect="1" noChangeArrowheads="1"/>
            </p:cNvPicPr>
            <p:nvPr/>
          </p:nvPicPr>
          <p:blipFill>
            <a:blip r:embed="rId3" cstate="print"/>
            <a:srcRect/>
            <a:stretch>
              <a:fillRect/>
            </a:stretch>
          </p:blipFill>
          <p:spPr bwMode="auto">
            <a:xfrm>
              <a:off x="2976" y="1920"/>
              <a:ext cx="2504" cy="1551"/>
            </a:xfrm>
            <a:prstGeom prst="rect">
              <a:avLst/>
            </a:prstGeom>
            <a:noFill/>
            <a:ln w="9525">
              <a:noFill/>
              <a:miter lim="800000"/>
              <a:headEnd/>
              <a:tailEnd/>
            </a:ln>
          </p:spPr>
        </p:pic>
        <p:sp>
          <p:nvSpPr>
            <p:cNvPr id="12" name="Oval 12"/>
            <p:cNvSpPr>
              <a:spLocks noChangeArrowheads="1"/>
            </p:cNvSpPr>
            <p:nvPr/>
          </p:nvSpPr>
          <p:spPr bwMode="auto">
            <a:xfrm>
              <a:off x="3024" y="3216"/>
              <a:ext cx="296" cy="255"/>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dirty="0">
                  <a:solidFill>
                    <a:srgbClr val="000066"/>
                  </a:solidFill>
                  <a:latin typeface="Times New Roman" pitchFamily="18" charset="0"/>
                </a:rPr>
                <a:t>5</a:t>
              </a:r>
            </a:p>
          </p:txBody>
        </p:sp>
      </p:grpSp>
      <p:sp>
        <p:nvSpPr>
          <p:cNvPr id="13" name="TextBox 12"/>
          <p:cNvSpPr txBox="1"/>
          <p:nvPr/>
        </p:nvSpPr>
        <p:spPr>
          <a:xfrm>
            <a:off x="77700" y="5410200"/>
            <a:ext cx="4399372"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vi-VN" sz="2600" b="1" dirty="0" smtClean="0">
                <a:latin typeface="Times New Roman" pitchFamily="18" charset="0"/>
                <a:cs typeface="Times New Roman" pitchFamily="18" charset="0"/>
              </a:rPr>
              <a:t>Hình 4 : Các bạn nhỏ đang bơi ở bể bơi đông người.</a:t>
            </a:r>
            <a:endParaRPr lang="vi-VN" sz="2600" dirty="0" smtClean="0">
              <a:latin typeface="Times New Roman" pitchFamily="18" charset="0"/>
              <a:cs typeface="Times New Roman" pitchFamily="18" charset="0"/>
            </a:endParaRPr>
          </a:p>
        </p:txBody>
      </p:sp>
      <p:sp>
        <p:nvSpPr>
          <p:cNvPr id="14" name="TextBox 13"/>
          <p:cNvSpPr txBox="1"/>
          <p:nvPr/>
        </p:nvSpPr>
        <p:spPr>
          <a:xfrm>
            <a:off x="4701702" y="5334000"/>
            <a:ext cx="4343400"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600" b="1" dirty="0" smtClean="0">
                <a:latin typeface="Times New Roman" pitchFamily="18" charset="0"/>
                <a:cs typeface="Times New Roman" pitchFamily="18" charset="0"/>
              </a:rPr>
              <a:t>Hình 5 : Các bạn nhỏ đang bơi ở biển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có</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người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lớn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cùng</a:t>
            </a:r>
            <a:endParaRPr lang="vi-VN" sz="2600" dirty="0" smtClean="0">
              <a:latin typeface="Times New Roman" pitchFamily="18" charset="0"/>
              <a:cs typeface="Times New Roman" pitchFamily="18" charset="0"/>
            </a:endParaRPr>
          </a:p>
        </p:txBody>
      </p:sp>
      <p:sp>
        <p:nvSpPr>
          <p:cNvPr id="15" name="WordArt 8"/>
          <p:cNvSpPr>
            <a:spLocks noChangeArrowheads="1" noChangeShapeType="1" noTextEdit="1"/>
          </p:cNvSpPr>
          <p:nvPr/>
        </p:nvSpPr>
        <p:spPr bwMode="auto">
          <a:xfrm>
            <a:off x="205902" y="228600"/>
            <a:ext cx="8023698" cy="663575"/>
          </a:xfrm>
          <a:prstGeom prst="rect">
            <a:avLst/>
          </a:prstGeom>
        </p:spPr>
        <p:txBody>
          <a:bodyPr wrap="none" fromWordArt="1">
            <a:prstTxWarp prst="textPlain">
              <a:avLst>
                <a:gd name="adj" fmla="val 50000"/>
              </a:avLst>
            </a:prstTxWarp>
          </a:bodyPr>
          <a:lstStyle/>
          <a:p>
            <a:pPr algn="ctr"/>
            <a:r>
              <a:rPr lang="en-US" sz="3600" b="1" u="sng" dirty="0" smtClean="0">
                <a:solidFill>
                  <a:srgbClr val="002060"/>
                </a:solidFill>
                <a:latin typeface="Times New Roman" pitchFamily="18" charset="0"/>
                <a:cs typeface="Times New Roman" pitchFamily="18" charset="0"/>
              </a:rPr>
              <a:t>HĐ2:</a:t>
            </a:r>
            <a:r>
              <a:rPr lang="en-US" sz="3600" b="1"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ột</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số</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7700" y="1143000"/>
            <a:ext cx="4464496" cy="4495800"/>
            <a:chOff x="288" y="1920"/>
            <a:chExt cx="2496" cy="1680"/>
          </a:xfrm>
        </p:grpSpPr>
        <p:pic>
          <p:nvPicPr>
            <p:cNvPr id="8" name="Picture 8"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noFill/>
              <a:miter lim="800000"/>
              <a:headEnd/>
              <a:tailEnd/>
            </a:ln>
          </p:spPr>
        </p:pic>
        <p:sp>
          <p:nvSpPr>
            <p:cNvPr id="9" name="Oval 9"/>
            <p:cNvSpPr>
              <a:spLocks noChangeArrowheads="1"/>
            </p:cNvSpPr>
            <p:nvPr/>
          </p:nvSpPr>
          <p:spPr bwMode="auto">
            <a:xfrm>
              <a:off x="336" y="3315"/>
              <a:ext cx="296" cy="241"/>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4</a:t>
              </a:r>
            </a:p>
          </p:txBody>
        </p:sp>
      </p:grpSp>
      <p:grpSp>
        <p:nvGrpSpPr>
          <p:cNvPr id="3" name="Group 10"/>
          <p:cNvGrpSpPr>
            <a:grpSpLocks/>
          </p:cNvGrpSpPr>
          <p:nvPr/>
        </p:nvGrpSpPr>
        <p:grpSpPr bwMode="auto">
          <a:xfrm>
            <a:off x="4690988" y="1018290"/>
            <a:ext cx="4235896" cy="4551180"/>
            <a:chOff x="2976" y="1920"/>
            <a:chExt cx="2504" cy="1551"/>
          </a:xfrm>
        </p:grpSpPr>
        <p:pic>
          <p:nvPicPr>
            <p:cNvPr id="11" name="Picture 11" descr="5"/>
            <p:cNvPicPr>
              <a:picLocks noChangeAspect="1" noChangeArrowheads="1"/>
            </p:cNvPicPr>
            <p:nvPr/>
          </p:nvPicPr>
          <p:blipFill>
            <a:blip r:embed="rId3" cstate="print"/>
            <a:srcRect/>
            <a:stretch>
              <a:fillRect/>
            </a:stretch>
          </p:blipFill>
          <p:spPr bwMode="auto">
            <a:xfrm>
              <a:off x="2976" y="1920"/>
              <a:ext cx="2504" cy="1551"/>
            </a:xfrm>
            <a:prstGeom prst="rect">
              <a:avLst/>
            </a:prstGeom>
            <a:noFill/>
            <a:ln w="9525">
              <a:noFill/>
              <a:miter lim="800000"/>
              <a:headEnd/>
              <a:tailEnd/>
            </a:ln>
          </p:spPr>
        </p:pic>
        <p:sp>
          <p:nvSpPr>
            <p:cNvPr id="12" name="Oval 12"/>
            <p:cNvSpPr>
              <a:spLocks noChangeArrowheads="1"/>
            </p:cNvSpPr>
            <p:nvPr/>
          </p:nvSpPr>
          <p:spPr bwMode="auto">
            <a:xfrm>
              <a:off x="3024" y="3261"/>
              <a:ext cx="296" cy="208"/>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dirty="0">
                  <a:solidFill>
                    <a:srgbClr val="000066"/>
                  </a:solidFill>
                  <a:latin typeface="Times New Roman" pitchFamily="18" charset="0"/>
                </a:rPr>
                <a:t>5</a:t>
              </a:r>
            </a:p>
          </p:txBody>
        </p:sp>
      </p:grpSp>
      <p:sp>
        <p:nvSpPr>
          <p:cNvPr id="15" name="WordArt 8"/>
          <p:cNvSpPr>
            <a:spLocks noChangeArrowheads="1" noChangeShapeType="1" noTextEdit="1"/>
          </p:cNvSpPr>
          <p:nvPr/>
        </p:nvSpPr>
        <p:spPr bwMode="auto">
          <a:xfrm>
            <a:off x="163556" y="152400"/>
            <a:ext cx="8828044" cy="739775"/>
          </a:xfrm>
          <a:prstGeom prst="rect">
            <a:avLst/>
          </a:prstGeom>
        </p:spPr>
        <p:txBody>
          <a:bodyPr wrap="none" fromWordArt="1">
            <a:prstTxWarp prst="textPlain">
              <a:avLst>
                <a:gd name="adj" fmla="val 50000"/>
              </a:avLst>
            </a:prstTxWarp>
          </a:bodyPr>
          <a:lstStyle/>
          <a:p>
            <a:pPr algn="ctr"/>
            <a:r>
              <a:rPr lang="en-US" sz="3600" b="1" u="sng" dirty="0" smtClean="0">
                <a:solidFill>
                  <a:srgbClr val="002060"/>
                </a:solidFill>
                <a:latin typeface="Times New Roman" pitchFamily="18" charset="0"/>
                <a:cs typeface="Times New Roman" pitchFamily="18" charset="0"/>
              </a:rPr>
              <a:t>HĐ2:</a:t>
            </a:r>
            <a:r>
              <a:rPr lang="en-US" sz="3600" b="1"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ột</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số</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6" name="WordArt 8"/>
          <p:cNvSpPr>
            <a:spLocks noChangeArrowheads="1" noChangeShapeType="1" noTextEdit="1"/>
          </p:cNvSpPr>
          <p:nvPr/>
        </p:nvSpPr>
        <p:spPr bwMode="auto">
          <a:xfrm>
            <a:off x="304800" y="5791200"/>
            <a:ext cx="7620000" cy="570100"/>
          </a:xfrm>
          <a:prstGeom prst="rect">
            <a:avLst/>
          </a:prstGeom>
        </p:spPr>
        <p:txBody>
          <a:bodyPr wrap="none" fromWordArt="1">
            <a:prstTxWarp prst="textPlain">
              <a:avLst>
                <a:gd name="adj" fmla="val 49234"/>
              </a:avLst>
            </a:prstTxWarp>
          </a:bodyPr>
          <a:lstStyle/>
          <a:p>
            <a:pPr algn="ct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2. Theo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em</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ở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đâu</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descr="images663389_IMG_Thay_giao_day_boi_cho_HS_khoi_4_1_"/>
          <p:cNvPicPr>
            <a:picLocks noChangeAspect="1" noChangeArrowheads="1"/>
          </p:cNvPicPr>
          <p:nvPr/>
        </p:nvPicPr>
        <p:blipFill>
          <a:blip r:embed="rId2"/>
          <a:srcRect/>
          <a:stretch>
            <a:fillRect/>
          </a:stretch>
        </p:blipFill>
        <p:spPr bwMode="auto">
          <a:xfrm>
            <a:off x="6300788" y="838201"/>
            <a:ext cx="2843212" cy="4237036"/>
          </a:xfrm>
          <a:prstGeom prst="rect">
            <a:avLst/>
          </a:prstGeom>
          <a:noFill/>
          <a:ln w="9525">
            <a:noFill/>
            <a:miter lim="800000"/>
            <a:headEnd/>
            <a:tailEnd/>
          </a:ln>
        </p:spPr>
      </p:pic>
      <p:pic>
        <p:nvPicPr>
          <p:cNvPr id="46082" name="Picture 2"/>
          <p:cNvPicPr>
            <a:picLocks noChangeAspect="1" noChangeArrowheads="1"/>
          </p:cNvPicPr>
          <p:nvPr/>
        </p:nvPicPr>
        <p:blipFill>
          <a:blip r:embed="rId3"/>
          <a:srcRect/>
          <a:stretch>
            <a:fillRect/>
          </a:stretch>
        </p:blipFill>
        <p:spPr bwMode="auto">
          <a:xfrm>
            <a:off x="111125" y="914400"/>
            <a:ext cx="3206750" cy="4191000"/>
          </a:xfrm>
          <a:prstGeom prst="rect">
            <a:avLst/>
          </a:prstGeom>
          <a:noFill/>
          <a:ln w="9525">
            <a:noFill/>
            <a:miter lim="800000"/>
            <a:headEnd/>
            <a:tailEnd/>
          </a:ln>
          <a:effectLst/>
        </p:spPr>
      </p:pic>
      <p:sp>
        <p:nvSpPr>
          <p:cNvPr id="108548" name="Text Box 10"/>
          <p:cNvSpPr txBox="1">
            <a:spLocks noChangeArrowheads="1"/>
          </p:cNvSpPr>
          <p:nvPr/>
        </p:nvSpPr>
        <p:spPr bwMode="auto">
          <a:xfrm>
            <a:off x="111125" y="152400"/>
            <a:ext cx="9074150" cy="584775"/>
          </a:xfrm>
          <a:prstGeom prst="rect">
            <a:avLst/>
          </a:prstGeom>
          <a:noFill/>
          <a:ln w="9525">
            <a:noFill/>
            <a:miter lim="800000"/>
            <a:headEnd/>
            <a:tailEnd/>
          </a:ln>
          <a:effectLst/>
        </p:spPr>
        <p:txBody>
          <a:bodyPr wrap="square">
            <a:spAutoFit/>
          </a:bodyPr>
          <a:lstStyle/>
          <a:p>
            <a:r>
              <a:rPr lang="en-US" sz="3200" b="1" u="sng" dirty="0" err="1">
                <a:solidFill>
                  <a:srgbClr val="000066"/>
                </a:solidFill>
                <a:latin typeface="Times New Roman" pitchFamily="18" charset="0"/>
                <a:cs typeface="Times New Roman" pitchFamily="18" charset="0"/>
              </a:rPr>
              <a:t>Câu</a:t>
            </a:r>
            <a:r>
              <a:rPr lang="en-US" sz="3200" b="1" u="sng" dirty="0">
                <a:solidFill>
                  <a:srgbClr val="000066"/>
                </a:solidFill>
                <a:latin typeface="Times New Roman" pitchFamily="18" charset="0"/>
                <a:cs typeface="Times New Roman" pitchFamily="18" charset="0"/>
              </a:rPr>
              <a:t> 2:</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Nên</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tập</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bơi</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hoặc</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đi</a:t>
            </a:r>
            <a:r>
              <a:rPr lang="en-US" sz="3200" b="1" dirty="0">
                <a:solidFill>
                  <a:srgbClr val="000066"/>
                </a:solidFill>
                <a:latin typeface="Times New Roman" pitchFamily="18" charset="0"/>
                <a:cs typeface="Times New Roman" pitchFamily="18" charset="0"/>
              </a:rPr>
              <a:t> </a:t>
            </a:r>
            <a:r>
              <a:rPr lang="en-US" sz="3200" b="1" dirty="0" err="1">
                <a:solidFill>
                  <a:srgbClr val="000066"/>
                </a:solidFill>
                <a:latin typeface="Times New Roman" pitchFamily="18" charset="0"/>
                <a:cs typeface="Times New Roman" pitchFamily="18" charset="0"/>
              </a:rPr>
              <a:t>bơi</a:t>
            </a:r>
            <a:r>
              <a:rPr lang="en-US" sz="3200" b="1" dirty="0">
                <a:solidFill>
                  <a:srgbClr val="000066"/>
                </a:solidFill>
                <a:latin typeface="Times New Roman" pitchFamily="18" charset="0"/>
                <a:cs typeface="Times New Roman" pitchFamily="18" charset="0"/>
              </a:rPr>
              <a:t> ở </a:t>
            </a:r>
            <a:r>
              <a:rPr lang="en-US" sz="3200" b="1" dirty="0" err="1">
                <a:solidFill>
                  <a:srgbClr val="000066"/>
                </a:solidFill>
                <a:latin typeface="Times New Roman" pitchFamily="18" charset="0"/>
                <a:cs typeface="Times New Roman" pitchFamily="18" charset="0"/>
              </a:rPr>
              <a:t>đâu</a:t>
            </a:r>
            <a:r>
              <a:rPr lang="en-US" sz="3200" b="1" dirty="0" smtClean="0">
                <a:solidFill>
                  <a:srgbClr val="000066"/>
                </a:solidFill>
                <a:latin typeface="Times New Roman" pitchFamily="18" charset="0"/>
                <a:cs typeface="Times New Roman" pitchFamily="18" charset="0"/>
              </a:rPr>
              <a:t>?</a:t>
            </a:r>
            <a:endParaRPr lang="en-US" sz="3200" b="1" dirty="0">
              <a:solidFill>
                <a:srgbClr val="000066"/>
              </a:solidFill>
              <a:latin typeface="Times New Roman" pitchFamily="18" charset="0"/>
              <a:cs typeface="Times New Roman" pitchFamily="18" charset="0"/>
            </a:endParaRPr>
          </a:p>
        </p:txBody>
      </p:sp>
      <p:pic>
        <p:nvPicPr>
          <p:cNvPr id="46085" name="Picture 5"/>
          <p:cNvPicPr>
            <a:picLocks noChangeAspect="1" noChangeArrowheads="1"/>
          </p:cNvPicPr>
          <p:nvPr/>
        </p:nvPicPr>
        <p:blipFill>
          <a:blip r:embed="rId4"/>
          <a:srcRect/>
          <a:stretch>
            <a:fillRect/>
          </a:stretch>
        </p:blipFill>
        <p:spPr bwMode="auto">
          <a:xfrm>
            <a:off x="3328988" y="914400"/>
            <a:ext cx="2971800" cy="4160837"/>
          </a:xfrm>
          <a:prstGeom prst="rect">
            <a:avLst/>
          </a:prstGeom>
          <a:noFill/>
          <a:ln w="9525">
            <a:noFill/>
            <a:miter lim="800000"/>
            <a:headEnd/>
            <a:tailEnd/>
          </a:ln>
          <a:effectLst/>
        </p:spPr>
      </p:pic>
      <p:sp>
        <p:nvSpPr>
          <p:cNvPr id="11" name="TextBox 10"/>
          <p:cNvSpPr txBox="1"/>
          <p:nvPr/>
        </p:nvSpPr>
        <p:spPr>
          <a:xfrm>
            <a:off x="228600" y="5334000"/>
            <a:ext cx="8534400" cy="1323439"/>
          </a:xfrm>
          <a:prstGeom prst="rect">
            <a:avLst/>
          </a:prstGeom>
          <a:noFill/>
        </p:spPr>
        <p:txBody>
          <a:bodyPr wrap="square" rtlCol="0">
            <a:spAutoFit/>
          </a:bodyPr>
          <a:lstStyle/>
          <a:p>
            <a:pPr>
              <a:buFontTx/>
              <a:buChar char="-"/>
            </a:pPr>
            <a:r>
              <a:rPr lang="en-US" sz="32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Chỉ</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tập</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bơi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hoặc</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đi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bơi</a:t>
            </a:r>
            <a:r>
              <a:rPr lang="en-US" sz="4000" dirty="0" smtClean="0">
                <a:solidFill>
                  <a:srgbClr val="C00000"/>
                </a:solidFill>
                <a:latin typeface="Times New Roman" pitchFamily="18" charset="0"/>
                <a:cs typeface="Times New Roman" pitchFamily="18" charset="0"/>
              </a:rPr>
              <a:t> ở </a:t>
            </a:r>
            <a:r>
              <a:rPr lang="en-US" sz="4000" dirty="0" err="1" smtClean="0">
                <a:solidFill>
                  <a:srgbClr val="C00000"/>
                </a:solidFill>
                <a:latin typeface="Times New Roman" pitchFamily="18" charset="0"/>
                <a:cs typeface="Times New Roman" pitchFamily="18" charset="0"/>
              </a:rPr>
              <a:t>nơi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có</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người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lớn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và</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phương</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tiện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cứu</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hộ</a:t>
            </a:r>
            <a:r>
              <a:rPr lang="en-US" sz="4000" dirty="0" smtClean="0">
                <a:solidFill>
                  <a:srgbClr val="C00000"/>
                </a:solidFill>
                <a:latin typeface="Times New Roman" pitchFamily="18" charset="0"/>
                <a:cs typeface="Times New Roman" pitchFamily="18" charset="0"/>
              </a:rPr>
              <a:t>.</a:t>
            </a:r>
            <a:endParaRPr lang="en-US" sz="4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barn(inVertical)">
                                      <p:cBhvr>
                                        <p:cTn id="7" dur="500"/>
                                        <p:tgtEl>
                                          <p:spTgt spid="16396"/>
                                        </p:tgtEl>
                                      </p:cBhvr>
                                    </p:animEffect>
                                  </p:childTnLst>
                                </p:cTn>
                              </p:par>
                              <p:par>
                                <p:cTn id="8" presetID="42" presetClass="entr" presetSubtype="0"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fade">
                                      <p:cBhvr>
                                        <p:cTn id="10" dur="800"/>
                                        <p:tgtEl>
                                          <p:spTgt spid="46082"/>
                                        </p:tgtEl>
                                      </p:cBhvr>
                                    </p:animEffect>
                                    <p:anim calcmode="lin" valueType="num">
                                      <p:cBhvr>
                                        <p:cTn id="11" dur="800" fill="hold"/>
                                        <p:tgtEl>
                                          <p:spTgt spid="46082"/>
                                        </p:tgtEl>
                                        <p:attrNameLst>
                                          <p:attrName>ppt_x</p:attrName>
                                        </p:attrNameLst>
                                      </p:cBhvr>
                                      <p:tavLst>
                                        <p:tav tm="0">
                                          <p:val>
                                            <p:strVal val="#ppt_x"/>
                                          </p:val>
                                        </p:tav>
                                        <p:tav tm="100000">
                                          <p:val>
                                            <p:strVal val="#ppt_x"/>
                                          </p:val>
                                        </p:tav>
                                      </p:tavLst>
                                    </p:anim>
                                    <p:anim calcmode="lin" valueType="num">
                                      <p:cBhvr>
                                        <p:cTn id="12" dur="800" fill="hold"/>
                                        <p:tgtEl>
                                          <p:spTgt spid="46082"/>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46085"/>
                                        </p:tgtEl>
                                        <p:attrNameLst>
                                          <p:attrName>style.visibility</p:attrName>
                                        </p:attrNameLst>
                                      </p:cBhvr>
                                      <p:to>
                                        <p:strVal val="visible"/>
                                      </p:to>
                                    </p:set>
                                    <p:animEffect transition="in" filter="circle(in)">
                                      <p:cBhvr>
                                        <p:cTn id="15" dur="900"/>
                                        <p:tgtEl>
                                          <p:spTgt spid="4608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7700" y="1167312"/>
            <a:ext cx="4464496" cy="3472037"/>
            <a:chOff x="288" y="1920"/>
            <a:chExt cx="2496" cy="1680"/>
          </a:xfrm>
        </p:grpSpPr>
        <p:pic>
          <p:nvPicPr>
            <p:cNvPr id="8" name="Picture 8" descr="4"/>
            <p:cNvPicPr>
              <a:picLocks noChangeAspect="1" noChangeArrowheads="1"/>
            </p:cNvPicPr>
            <p:nvPr/>
          </p:nvPicPr>
          <p:blipFill>
            <a:blip r:embed="rId2" cstate="print"/>
            <a:srcRect/>
            <a:stretch>
              <a:fillRect/>
            </a:stretch>
          </p:blipFill>
          <p:spPr bwMode="auto">
            <a:xfrm>
              <a:off x="288" y="1920"/>
              <a:ext cx="2496" cy="1680"/>
            </a:xfrm>
            <a:prstGeom prst="rect">
              <a:avLst/>
            </a:prstGeom>
            <a:noFill/>
            <a:ln w="9525">
              <a:noFill/>
              <a:miter lim="800000"/>
              <a:headEnd/>
              <a:tailEnd/>
            </a:ln>
          </p:spPr>
        </p:pic>
        <p:sp>
          <p:nvSpPr>
            <p:cNvPr id="9" name="Oval 9"/>
            <p:cNvSpPr>
              <a:spLocks noChangeArrowheads="1"/>
            </p:cNvSpPr>
            <p:nvPr/>
          </p:nvSpPr>
          <p:spPr bwMode="auto">
            <a:xfrm>
              <a:off x="336" y="3216"/>
              <a:ext cx="296" cy="3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4</a:t>
              </a:r>
            </a:p>
          </p:txBody>
        </p:sp>
      </p:grpSp>
      <p:grpSp>
        <p:nvGrpSpPr>
          <p:cNvPr id="3" name="Group 10"/>
          <p:cNvGrpSpPr>
            <a:grpSpLocks/>
          </p:cNvGrpSpPr>
          <p:nvPr/>
        </p:nvGrpSpPr>
        <p:grpSpPr bwMode="auto">
          <a:xfrm>
            <a:off x="4679504" y="1167312"/>
            <a:ext cx="4235896" cy="3633288"/>
            <a:chOff x="2976" y="1920"/>
            <a:chExt cx="2504" cy="1636"/>
          </a:xfrm>
        </p:grpSpPr>
        <p:pic>
          <p:nvPicPr>
            <p:cNvPr id="11" name="Picture 11" descr="5"/>
            <p:cNvPicPr>
              <a:picLocks noChangeAspect="1" noChangeArrowheads="1"/>
            </p:cNvPicPr>
            <p:nvPr/>
          </p:nvPicPr>
          <p:blipFill>
            <a:blip r:embed="rId3" cstate="print"/>
            <a:srcRect/>
            <a:stretch>
              <a:fillRect/>
            </a:stretch>
          </p:blipFill>
          <p:spPr bwMode="auto">
            <a:xfrm>
              <a:off x="2976" y="1920"/>
              <a:ext cx="2504" cy="1551"/>
            </a:xfrm>
            <a:prstGeom prst="rect">
              <a:avLst/>
            </a:prstGeom>
            <a:noFill/>
            <a:ln w="9525">
              <a:noFill/>
              <a:miter lim="800000"/>
              <a:headEnd/>
              <a:tailEnd/>
            </a:ln>
          </p:spPr>
        </p:pic>
        <p:sp>
          <p:nvSpPr>
            <p:cNvPr id="12" name="Oval 12"/>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5</a:t>
              </a:r>
            </a:p>
          </p:txBody>
        </p:sp>
      </p:grpSp>
      <p:sp>
        <p:nvSpPr>
          <p:cNvPr id="15" name="WordArt 8"/>
          <p:cNvSpPr>
            <a:spLocks noChangeArrowheads="1" noChangeShapeType="1" noTextEdit="1"/>
          </p:cNvSpPr>
          <p:nvPr/>
        </p:nvSpPr>
        <p:spPr bwMode="auto">
          <a:xfrm>
            <a:off x="265889" y="304800"/>
            <a:ext cx="8380379" cy="739775"/>
          </a:xfrm>
          <a:prstGeom prst="rect">
            <a:avLst/>
          </a:prstGeom>
        </p:spPr>
        <p:txBody>
          <a:bodyPr wrap="none" fromWordArt="1">
            <a:prstTxWarp prst="textPlain">
              <a:avLst>
                <a:gd name="adj" fmla="val 50000"/>
              </a:avLst>
            </a:prstTxWarp>
          </a:bodyPr>
          <a:lstStyle/>
          <a:p>
            <a:pPr algn="ctr"/>
            <a:r>
              <a:rPr lang="en-US" sz="3600" b="1" u="sng" dirty="0" smtClean="0">
                <a:solidFill>
                  <a:srgbClr val="002060"/>
                </a:solidFill>
                <a:latin typeface="Times New Roman" pitchFamily="18" charset="0"/>
                <a:cs typeface="Times New Roman" pitchFamily="18" charset="0"/>
              </a:rPr>
              <a:t>HĐ2:</a:t>
            </a:r>
            <a:r>
              <a:rPr lang="en-US" sz="3600" b="1"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ột</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số</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6" name="WordArt 8"/>
          <p:cNvSpPr>
            <a:spLocks noChangeArrowheads="1" noChangeShapeType="1" noTextEdit="1"/>
          </p:cNvSpPr>
          <p:nvPr/>
        </p:nvSpPr>
        <p:spPr bwMode="auto">
          <a:xfrm>
            <a:off x="304800" y="4639350"/>
            <a:ext cx="6492652" cy="672426"/>
          </a:xfrm>
          <a:prstGeom prst="rect">
            <a:avLst/>
          </a:prstGeom>
        </p:spPr>
        <p:txBody>
          <a:bodyPr wrap="none" fromWordArt="1">
            <a:prstTxWarp prst="textPlain">
              <a:avLst>
                <a:gd name="adj" fmla="val 49234"/>
              </a:avLst>
            </a:prstTxWarp>
          </a:bodyPr>
          <a:lstStyle/>
          <a:p>
            <a:pPr algn="ct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3.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Trước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và</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sau</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cần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ý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điều</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gì</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3" name="Rectangle 12"/>
          <p:cNvSpPr/>
          <p:nvPr/>
        </p:nvSpPr>
        <p:spPr>
          <a:xfrm>
            <a:off x="228600" y="5334000"/>
            <a:ext cx="8763000" cy="1384995"/>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khi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xuống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phải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vận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động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tập</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các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bài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theo</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hướng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dẫn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để</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tránh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bị</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cảm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lạnh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hoặc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bị</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chuột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rút</a:t>
            </a:r>
            <a:r>
              <a:rPr lang="en-US" sz="2800" b="1" dirty="0" smtClean="0">
                <a:solidFill>
                  <a:srgbClr val="C00000"/>
                </a:solidFill>
                <a:latin typeface="Times New Roman" pitchFamily="18" charset="0"/>
                <a:cs typeface="Times New Roman" pitchFamily="18" charset="0"/>
              </a:rPr>
              <a:t>.</a:t>
            </a:r>
          </a:p>
          <a:p>
            <a:pPr>
              <a:buFontTx/>
              <a:buChar char="-"/>
            </a:pPr>
            <a:r>
              <a:rPr lang="en-US" sz="2800" b="1" dirty="0" err="1" smtClean="0">
                <a:solidFill>
                  <a:srgbClr val="C00000"/>
                </a:solidFill>
                <a:latin typeface="Times New Roman" pitchFamily="18" charset="0"/>
                <a:cs typeface="Times New Roman" pitchFamily="18" charset="0"/>
              </a:rPr>
              <a:t>Tắm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sạch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trước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và</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sau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khi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bơi</a:t>
            </a:r>
            <a:r>
              <a:rPr lang="en-US" sz="2800" b="1" dirty="0" smtClean="0">
                <a:solidFill>
                  <a:srgbClr val="C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8"/>
          <p:cNvSpPr>
            <a:spLocks noChangeArrowheads="1" noChangeShapeType="1" noTextEdit="1"/>
          </p:cNvSpPr>
          <p:nvPr/>
        </p:nvSpPr>
        <p:spPr bwMode="auto">
          <a:xfrm>
            <a:off x="1905000" y="609600"/>
            <a:ext cx="5791200" cy="511175"/>
          </a:xfrm>
          <a:prstGeom prst="rect">
            <a:avLst/>
          </a:prstGeom>
        </p:spPr>
        <p:txBody>
          <a:bodyPr wrap="none" fromWordArt="1">
            <a:prstTxWarp prst="textPlain">
              <a:avLst>
                <a:gd name="adj" fmla="val 50000"/>
              </a:avLst>
            </a:prstTxWarp>
          </a:bodyPr>
          <a:lstStyle/>
          <a:p>
            <a:pPr algn="ct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5" name="Picture 2"/>
          <p:cNvPicPr>
            <a:picLocks noChangeAspect="1" noChangeArrowheads="1"/>
          </p:cNvPicPr>
          <p:nvPr/>
        </p:nvPicPr>
        <p:blipFill>
          <a:blip r:embed="rId2"/>
          <a:srcRect/>
          <a:stretch>
            <a:fillRect/>
          </a:stretch>
        </p:blipFill>
        <p:spPr bwMode="auto">
          <a:xfrm>
            <a:off x="4572000" y="1295400"/>
            <a:ext cx="4495800" cy="5562600"/>
          </a:xfrm>
          <a:prstGeom prst="rect">
            <a:avLst/>
          </a:prstGeom>
          <a:noFill/>
          <a:ln w="9525">
            <a:noFill/>
            <a:miter lim="800000"/>
            <a:headEnd/>
            <a:tailEnd/>
          </a:ln>
          <a:effectLst/>
        </p:spPr>
      </p:pic>
      <p:pic>
        <p:nvPicPr>
          <p:cNvPr id="7" name="Picture 14" descr="ANd9GcTVyox1LSvDhguJInEKVJb6VJkzt46HL6qcJpQmgj75Rq33Y9p3fw"/>
          <p:cNvPicPr>
            <a:picLocks noChangeAspect="1" noChangeArrowheads="1"/>
          </p:cNvPicPr>
          <p:nvPr/>
        </p:nvPicPr>
        <p:blipFill>
          <a:blip r:embed="rId3"/>
          <a:srcRect/>
          <a:stretch>
            <a:fillRect/>
          </a:stretch>
        </p:blipFill>
        <p:spPr bwMode="auto">
          <a:xfrm>
            <a:off x="54592" y="1295400"/>
            <a:ext cx="4419599" cy="5544766"/>
          </a:xfrm>
          <a:prstGeom prst="rect">
            <a:avLst/>
          </a:prstGeom>
          <a:noFill/>
          <a:ln w="9525">
            <a:noFill/>
            <a:miter lim="800000"/>
            <a:headEnd/>
            <a:tailEnd/>
          </a:ln>
        </p:spPr>
      </p:pic>
      <p:sp>
        <p:nvSpPr>
          <p:cNvPr id="8" name="WordArt 8"/>
          <p:cNvSpPr>
            <a:spLocks noChangeArrowheads="1" noChangeShapeType="1" noTextEdit="1"/>
          </p:cNvSpPr>
          <p:nvPr/>
        </p:nvSpPr>
        <p:spPr bwMode="auto">
          <a:xfrm>
            <a:off x="990600" y="533400"/>
            <a:ext cx="7467600" cy="434975"/>
          </a:xfrm>
          <a:prstGeom prst="rect">
            <a:avLst/>
          </a:prstGeom>
        </p:spPr>
        <p:txBody>
          <a:bodyPr wrap="none" fromWordArt="1">
            <a:prstTxWarp prst="textPlain">
              <a:avLst>
                <a:gd name="adj" fmla="val 49234"/>
              </a:avLst>
            </a:prstTxWarp>
          </a:bodyPr>
          <a:lstStyle/>
          <a:p>
            <a:pPr algn="ct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Trước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và</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sau</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cần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ý:</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8"/>
          <p:cNvSpPr>
            <a:spLocks noChangeArrowheads="1" noChangeShapeType="1" noTextEdit="1"/>
          </p:cNvSpPr>
          <p:nvPr/>
        </p:nvSpPr>
        <p:spPr bwMode="auto">
          <a:xfrm>
            <a:off x="1905000" y="609600"/>
            <a:ext cx="5791200" cy="511175"/>
          </a:xfrm>
          <a:prstGeom prst="rect">
            <a:avLst/>
          </a:prstGeom>
        </p:spPr>
        <p:txBody>
          <a:bodyPr wrap="none" fromWordArt="1">
            <a:prstTxWarp prst="textPlain">
              <a:avLst>
                <a:gd name="adj" fmla="val 50000"/>
              </a:avLst>
            </a:prstTxWarp>
          </a:bodyPr>
          <a:lstStyle/>
          <a:p>
            <a:pPr algn="ct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5" name="Picture 9" descr="C:\Users\Administrator\Pictures\20150614111254-tam.jpg"/>
          <p:cNvPicPr>
            <a:picLocks noChangeAspect="1" noChangeArrowheads="1"/>
          </p:cNvPicPr>
          <p:nvPr/>
        </p:nvPicPr>
        <p:blipFill>
          <a:blip r:embed="rId2"/>
          <a:srcRect/>
          <a:stretch>
            <a:fillRect/>
          </a:stretch>
        </p:blipFill>
        <p:spPr bwMode="auto">
          <a:xfrm>
            <a:off x="152400" y="1524000"/>
            <a:ext cx="8839200" cy="5167009"/>
          </a:xfrm>
          <a:prstGeom prst="rect">
            <a:avLst/>
          </a:prstGeom>
          <a:noFill/>
          <a:ln w="9525">
            <a:noFill/>
            <a:miter lim="800000"/>
            <a:headEnd/>
            <a:tailEnd/>
          </a:ln>
        </p:spPr>
      </p:pic>
      <p:sp>
        <p:nvSpPr>
          <p:cNvPr id="7" name="WordArt 8"/>
          <p:cNvSpPr>
            <a:spLocks noChangeArrowheads="1" noChangeShapeType="1" noTextEdit="1"/>
          </p:cNvSpPr>
          <p:nvPr/>
        </p:nvSpPr>
        <p:spPr bwMode="auto">
          <a:xfrm>
            <a:off x="1600199" y="647699"/>
            <a:ext cx="6962215" cy="723901"/>
          </a:xfrm>
          <a:prstGeom prst="rect">
            <a:avLst/>
          </a:prstGeom>
        </p:spPr>
        <p:txBody>
          <a:bodyPr wrap="none" fromWordArt="1">
            <a:prstTxWarp prst="textPlain">
              <a:avLst>
                <a:gd name="adj" fmla="val 49234"/>
              </a:avLst>
            </a:prstTxWarp>
          </a:bodyPr>
          <a:lstStyle/>
          <a:p>
            <a:pPr algn="ct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Sau</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cần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tắm</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gội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sạch</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sẽ</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8"/>
          <p:cNvSpPr>
            <a:spLocks noChangeArrowheads="1" noChangeShapeType="1" noTextEdit="1"/>
          </p:cNvSpPr>
          <p:nvPr/>
        </p:nvSpPr>
        <p:spPr bwMode="auto">
          <a:xfrm>
            <a:off x="381000" y="328309"/>
            <a:ext cx="8001000" cy="685800"/>
          </a:xfrm>
          <a:prstGeom prst="rect">
            <a:avLst/>
          </a:prstGeom>
        </p:spPr>
        <p:txBody>
          <a:bodyPr wrap="none" fromWordArt="1">
            <a:prstTxWarp prst="textPlain">
              <a:avLst>
                <a:gd name="adj" fmla="val 50000"/>
              </a:avLst>
            </a:prstTxWarp>
          </a:bodyPr>
          <a:lstStyle/>
          <a:p>
            <a:pPr algn="ctr"/>
            <a:r>
              <a:rPr lang="en-US" sz="3600" b="1" u="sng" dirty="0" smtClean="0">
                <a:solidFill>
                  <a:srgbClr val="002060"/>
                </a:solidFill>
                <a:latin typeface="Times New Roman" pitchFamily="18" charset="0"/>
                <a:cs typeface="Times New Roman" pitchFamily="18" charset="0"/>
              </a:rPr>
              <a:t>HĐ 2:</a:t>
            </a:r>
            <a:r>
              <a:rPr lang="en-US" sz="3600" b="1"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ột</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số</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nguyên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tắc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khi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bơi</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grpSp>
        <p:nvGrpSpPr>
          <p:cNvPr id="9" name="Group 12"/>
          <p:cNvGrpSpPr>
            <a:grpSpLocks/>
          </p:cNvGrpSpPr>
          <p:nvPr/>
        </p:nvGrpSpPr>
        <p:grpSpPr bwMode="auto">
          <a:xfrm>
            <a:off x="-37289" y="609600"/>
            <a:ext cx="8991600" cy="5791200"/>
            <a:chOff x="240" y="768"/>
            <a:chExt cx="5280" cy="3552"/>
          </a:xfrm>
          <a:blipFill>
            <a:blip r:embed="rId2"/>
            <a:tile tx="0" ty="0" sx="100000" sy="100000" flip="none" algn="tl"/>
          </a:blipFill>
        </p:grpSpPr>
        <p:sp>
          <p:nvSpPr>
            <p:cNvPr id="10" name="AutoShape 5"/>
            <p:cNvSpPr>
              <a:spLocks noChangeArrowheads="1"/>
            </p:cNvSpPr>
            <p:nvPr/>
          </p:nvSpPr>
          <p:spPr bwMode="auto">
            <a:xfrm>
              <a:off x="240" y="768"/>
              <a:ext cx="5280" cy="3552"/>
            </a:xfrm>
            <a:prstGeom prst="horizontalScroll">
              <a:avLst>
                <a:gd name="adj" fmla="val 12500"/>
              </a:avLst>
            </a:prstGeom>
            <a:grpFill/>
            <a:ln w="9525">
              <a:solidFill>
                <a:srgbClr val="FF0000"/>
              </a:solidFill>
              <a:round/>
              <a:headEnd/>
              <a:tailEnd/>
            </a:ln>
          </p:spPr>
          <p:txBody>
            <a:bodyPr wrap="none" anchor="ctr"/>
            <a:lstStyle/>
            <a:p>
              <a:pPr algn="ctr" fontAlgn="auto">
                <a:spcBef>
                  <a:spcPts val="0"/>
                </a:spcBef>
                <a:spcAft>
                  <a:spcPts val="0"/>
                </a:spcAft>
                <a:defRPr/>
              </a:pPr>
              <a:endParaRPr lang="vi-VN" sz="1800">
                <a:solidFill>
                  <a:srgbClr val="0000CC"/>
                </a:solidFill>
                <a:latin typeface="Times New Roman" pitchFamily="18" charset="0"/>
                <a:cs typeface="Times New Roman" pitchFamily="18" charset="0"/>
              </a:endParaRPr>
            </a:p>
          </p:txBody>
        </p:sp>
        <p:sp>
          <p:nvSpPr>
            <p:cNvPr id="11" name="Rectangle 6"/>
            <p:cNvSpPr>
              <a:spLocks noChangeArrowheads="1"/>
            </p:cNvSpPr>
            <p:nvPr/>
          </p:nvSpPr>
          <p:spPr bwMode="auto">
            <a:xfrm>
              <a:off x="672" y="1358"/>
              <a:ext cx="4848" cy="320"/>
            </a:xfrm>
            <a:prstGeom prst="rect">
              <a:avLst/>
            </a:prstGeom>
            <a:grpFill/>
            <a:ln w="9525">
              <a:solidFill>
                <a:srgbClr val="FF0000"/>
              </a:solidFill>
              <a:miter lim="800000"/>
              <a:headEnd/>
              <a:tailEnd/>
            </a:ln>
          </p:spPr>
          <p:txBody>
            <a:bodyPr anchor="ctr">
              <a:spAutoFit/>
            </a:bodyPr>
            <a:lstStyle/>
            <a:p>
              <a:pPr algn="just" fontAlgn="auto">
                <a:spcBef>
                  <a:spcPts val="0"/>
                </a:spcBef>
                <a:spcAft>
                  <a:spcPts val="0"/>
                </a:spcAft>
                <a:tabLst>
                  <a:tab pos="457200" algn="l"/>
                </a:tabLst>
                <a:defRPr/>
              </a:pPr>
              <a:r>
                <a:rPr lang="en-US" sz="2700" dirty="0">
                  <a:solidFill>
                    <a:prstClr val="black"/>
                  </a:solidFill>
                  <a:latin typeface="Times New Roman" pitchFamily="18" charset="0"/>
                  <a:cs typeface="Times New Roman" pitchFamily="18" charset="0"/>
                </a:rPr>
                <a:t>	</a:t>
              </a:r>
              <a:endParaRPr lang="en-US" sz="2400" dirty="0">
                <a:solidFill>
                  <a:srgbClr val="000066"/>
                </a:solidFill>
                <a:latin typeface="Times New Roman" pitchFamily="18" charset="0"/>
                <a:cs typeface="Times New Roman" pitchFamily="18" charset="0"/>
              </a:endParaRPr>
            </a:p>
          </p:txBody>
        </p:sp>
      </p:grpSp>
      <p:sp>
        <p:nvSpPr>
          <p:cNvPr id="12" name="Rectangle 11"/>
          <p:cNvSpPr/>
          <p:nvPr/>
        </p:nvSpPr>
        <p:spPr>
          <a:xfrm>
            <a:off x="711357" y="2172712"/>
            <a:ext cx="8077200" cy="4278094"/>
          </a:xfrm>
          <a:prstGeom prst="rect">
            <a:avLst/>
          </a:prstGeom>
        </p:spPr>
        <p:txBody>
          <a:bodyPr wrap="square">
            <a:spAutoFit/>
          </a:bodyPr>
          <a:lstStyle/>
          <a:p>
            <a:r>
              <a:rPr lang="en-US" sz="3000" dirty="0" smtClean="0">
                <a:solidFill>
                  <a:srgbClr val="C00000"/>
                </a:solidFill>
                <a:latin typeface="Times New Roman" pitchFamily="18" charset="0"/>
                <a:cs typeface="Times New Roman" pitchFamily="18" charset="0"/>
              </a:rPr>
              <a:t> </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Tuân</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theo</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nội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quy</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của</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bể</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khu</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vực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endParaRPr lang="en-US" sz="3400" dirty="0" smtClean="0">
              <a:solidFill>
                <a:srgbClr val="C00000"/>
              </a:solidFill>
              <a:latin typeface="Times New Roman" pitchFamily="18" charset="0"/>
              <a:cs typeface="Times New Roman" pitchFamily="18" charset="0"/>
            </a:endParaRPr>
          </a:p>
          <a:p>
            <a:r>
              <a:rPr lang="en-US" sz="3400" dirty="0" smtClean="0">
                <a:solidFill>
                  <a:srgbClr val="C00000"/>
                </a:solidFill>
                <a:latin typeface="Times New Roman" pitchFamily="18" charset="0"/>
                <a:cs typeface="Times New Roman" pitchFamily="18" charset="0"/>
              </a:rPr>
              <a:t> - </a:t>
            </a:r>
            <a:r>
              <a:rPr lang="en-US" sz="3400" dirty="0" err="1" smtClean="0">
                <a:solidFill>
                  <a:srgbClr val="C00000"/>
                </a:solidFill>
                <a:latin typeface="Times New Roman" pitchFamily="18" charset="0"/>
                <a:cs typeface="Times New Roman" pitchFamily="18" charset="0"/>
              </a:rPr>
              <a:t>Không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xuống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nước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đang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ra</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mồ</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hôi:trước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xuống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nước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phải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vận</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động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tập</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các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bài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theo</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hướng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dẫn</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để</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tránh</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bị</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cảm</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lạnh</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hoặc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bị</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chuột</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rút</a:t>
            </a:r>
            <a:r>
              <a:rPr lang="en-US" sz="3400" dirty="0" smtClean="0">
                <a:solidFill>
                  <a:srgbClr val="C00000"/>
                </a:solidFill>
                <a:latin typeface="Times New Roman" pitchFamily="18" charset="0"/>
                <a:cs typeface="Times New Roman" pitchFamily="18" charset="0"/>
              </a:rPr>
              <a:t>.</a:t>
            </a:r>
          </a:p>
          <a:p>
            <a:pPr>
              <a:buFontTx/>
              <a:buChar char="-"/>
            </a:pP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Tắm</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sạch</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trước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và</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sau</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để</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giữ</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vệ</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sinh</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chung,vệ</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sinh</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cá</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nhân</a:t>
            </a:r>
            <a:r>
              <a:rPr lang="en-US" sz="3400" dirty="0" smtClean="0">
                <a:solidFill>
                  <a:srgbClr val="C00000"/>
                </a:solidFill>
                <a:latin typeface="Times New Roman" pitchFamily="18" charset="0"/>
                <a:cs typeface="Times New Roman" pitchFamily="18" charset="0"/>
              </a:rPr>
              <a:t>.</a:t>
            </a:r>
          </a:p>
          <a:p>
            <a:pPr>
              <a:buFontTx/>
              <a:buChar char="-"/>
            </a:pP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Không</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bơi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khi</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vừa</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ăn</a:t>
            </a:r>
            <a:r>
              <a:rPr lang="en-US" sz="3400" dirty="0" smtClean="0">
                <a:solidFill>
                  <a:srgbClr val="C00000"/>
                </a:solidFill>
                <a:latin typeface="Times New Roman" pitchFamily="18" charset="0"/>
                <a:cs typeface="Times New Roman" pitchFamily="18" charset="0"/>
              </a:rPr>
              <a:t> no </a:t>
            </a:r>
            <a:r>
              <a:rPr lang="en-US" sz="3400" dirty="0" err="1" smtClean="0">
                <a:solidFill>
                  <a:srgbClr val="C00000"/>
                </a:solidFill>
                <a:latin typeface="Times New Roman" pitchFamily="18" charset="0"/>
                <a:cs typeface="Times New Roman" pitchFamily="18" charset="0"/>
              </a:rPr>
              <a:t>hoặc</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quá</a:t>
            </a:r>
            <a:r>
              <a:rPr lang="en-US" sz="3400" dirty="0" smtClean="0">
                <a:solidFill>
                  <a:srgbClr val="C00000"/>
                </a:solidFill>
                <a:latin typeface="Times New Roman" pitchFamily="18" charset="0"/>
                <a:cs typeface="Times New Roman" pitchFamily="18" charset="0"/>
              </a:rPr>
              <a:t> </a:t>
            </a:r>
            <a:r>
              <a:rPr lang="en-US" sz="3400" dirty="0" err="1" smtClean="0">
                <a:solidFill>
                  <a:srgbClr val="C00000"/>
                </a:solidFill>
                <a:latin typeface="Times New Roman" pitchFamily="18" charset="0"/>
                <a:cs typeface="Times New Roman" pitchFamily="18" charset="0"/>
              </a:rPr>
              <a:t>đói</a:t>
            </a:r>
            <a:r>
              <a:rPr lang="en-US" sz="3400" dirty="0" smtClean="0">
                <a:solidFill>
                  <a:srgbClr val="C00000"/>
                </a:solidFill>
                <a:latin typeface="Times New Roman" pitchFamily="18" charset="0"/>
                <a:cs typeface="Times New Roman" pitchFamily="18" charset="0"/>
              </a:rPr>
              <a:t>.</a:t>
            </a:r>
            <a:endParaRPr lang="en-US" sz="3400" dirty="0">
              <a:solidFill>
                <a:srgbClr val="C00000"/>
              </a:solidFill>
              <a:latin typeface="Times New Roman" pitchFamily="18" charset="0"/>
              <a:cs typeface="Times New Roman" pitchFamily="18" charset="0"/>
            </a:endParaRPr>
          </a:p>
        </p:txBody>
      </p:sp>
      <p:sp>
        <p:nvSpPr>
          <p:cNvPr id="13" name="WordArt 8"/>
          <p:cNvSpPr>
            <a:spLocks noChangeArrowheads="1" noChangeShapeType="1" noTextEdit="1"/>
          </p:cNvSpPr>
          <p:nvPr/>
        </p:nvSpPr>
        <p:spPr bwMode="auto">
          <a:xfrm>
            <a:off x="1600200" y="1633148"/>
            <a:ext cx="5791200" cy="434975"/>
          </a:xfrm>
          <a:prstGeom prst="rect">
            <a:avLst/>
          </a:prstGeom>
        </p:spPr>
        <p:txBody>
          <a:bodyPr wrap="none" fromWordArt="1">
            <a:prstTxWarp prst="textPlain">
              <a:avLst>
                <a:gd name="adj" fmla="val 49234"/>
              </a:avLst>
            </a:prstTxWarp>
          </a:bodyPr>
          <a:lstStyle/>
          <a:p>
            <a:pPr algn="ctr"/>
            <a:r>
              <a:rPr lang="en-US" sz="3600" b="1" kern="10" dirty="0" smtClean="0">
                <a:ln w="12700">
                  <a:solidFill>
                    <a:srgbClr val="FF0000"/>
                  </a:solidFill>
                  <a:round/>
                  <a:headEnd/>
                  <a:tailEnd/>
                </a:ln>
                <a:solidFill>
                  <a:srgbClr val="FF0000"/>
                </a:solidFill>
                <a:effectLst>
                  <a:outerShdw blurRad="38100" dist="38100" dir="2700000" algn="tl">
                    <a:srgbClr val="000000">
                      <a:alpha val="43137"/>
                    </a:srgbClr>
                  </a:outerShdw>
                </a:effectLst>
                <a:latin typeface="Times New Roman"/>
                <a:cs typeface="Times New Roman"/>
              </a:rPr>
              <a:t>TRƯỚC KHI BƠI VÀ SAU KHI BƠI CẦN CHÚ Ý:</a:t>
            </a:r>
            <a:endParaRPr lang="en-US" sz="3600" b="1" kern="10" dirty="0">
              <a:ln w="12700">
                <a:solidFill>
                  <a:srgbClr val="FF0000"/>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281" y="838200"/>
            <a:ext cx="8640960" cy="175432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u="sng" dirty="0" smtClean="0">
                <a:latin typeface="Times New Roman" pitchFamily="18" charset="0"/>
                <a:cs typeface="Times New Roman" pitchFamily="18" charset="0"/>
                <a:sym typeface="Wingdings"/>
              </a:rPr>
              <a:t>Tình huống </a:t>
            </a:r>
            <a:r>
              <a:rPr lang="vi-VN" sz="3600" b="1" u="sng" dirty="0" smtClean="0">
                <a:latin typeface="Times New Roman" pitchFamily="18" charset="0"/>
                <a:cs typeface="Times New Roman" pitchFamily="18" charset="0"/>
                <a:sym typeface="Wingdings"/>
              </a:rPr>
              <a:t>1</a:t>
            </a:r>
            <a:r>
              <a:rPr lang="vi-VN" sz="3600" b="1" dirty="0" smtClean="0">
                <a:latin typeface="Times New Roman" pitchFamily="18" charset="0"/>
                <a:cs typeface="Times New Roman" pitchFamily="18" charset="0"/>
                <a:sym typeface="Wingdings"/>
              </a:rPr>
              <a:t>: </a:t>
            </a:r>
            <a:r>
              <a:rPr lang="vi-VN" sz="3600" dirty="0" smtClean="0">
                <a:latin typeface="Times New Roman" pitchFamily="18" charset="0"/>
                <a:cs typeface="Times New Roman" pitchFamily="18" charset="0"/>
              </a:rPr>
              <a:t>Hùng và Nam vừa chơi đá bóng về, Nam rủ Hùng ra hồ để tắm. Nếu là Hùng em sẽ ứng xử như thế nào ?</a:t>
            </a:r>
            <a:endParaRPr lang="en-US" sz="3600" dirty="0" smtClean="0">
              <a:latin typeface="Times New Roman" pitchFamily="18" charset="0"/>
              <a:cs typeface="Times New Roman" pitchFamily="18" charset="0"/>
            </a:endParaRPr>
          </a:p>
        </p:txBody>
      </p:sp>
      <p:sp>
        <p:nvSpPr>
          <p:cNvPr id="7" name="TextBox 6"/>
          <p:cNvSpPr txBox="1"/>
          <p:nvPr/>
        </p:nvSpPr>
        <p:spPr>
          <a:xfrm>
            <a:off x="204281" y="4648200"/>
            <a:ext cx="8640960"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u="sng" dirty="0" smtClean="0">
                <a:latin typeface="Times New Roman" pitchFamily="18" charset="0"/>
                <a:cs typeface="Times New Roman" pitchFamily="18" charset="0"/>
                <a:sym typeface="Wingdings"/>
              </a:rPr>
              <a:t>Tình huống</a:t>
            </a:r>
            <a:r>
              <a:rPr lang="vi-VN" sz="3200" b="1" u="sng" dirty="0" smtClean="0">
                <a:latin typeface="Times New Roman" pitchFamily="18" charset="0"/>
                <a:cs typeface="Times New Roman" pitchFamily="18" charset="0"/>
                <a:sym typeface="Wingdings"/>
              </a:rPr>
              <a:t> </a:t>
            </a:r>
            <a:r>
              <a:rPr lang="en-US" sz="3200" b="1" u="sng" dirty="0" smtClean="0">
                <a:latin typeface="Times New Roman" pitchFamily="18" charset="0"/>
                <a:cs typeface="Times New Roman" pitchFamily="18" charset="0"/>
                <a:sym typeface="Wingdings"/>
              </a:rPr>
              <a:t>3</a:t>
            </a:r>
            <a:r>
              <a:rPr lang="vi-VN" sz="3200" b="1" dirty="0" smtClean="0">
                <a:latin typeface="Times New Roman" pitchFamily="18" charset="0"/>
                <a:cs typeface="Times New Roman" pitchFamily="18" charset="0"/>
                <a:sym typeface="Wingdings"/>
              </a:rPr>
              <a:t>: </a:t>
            </a:r>
            <a:r>
              <a:rPr lang="vi-VN" sz="3200" dirty="0" smtClean="0">
                <a:latin typeface="Times New Roman" pitchFamily="18" charset="0"/>
                <a:cs typeface="Times New Roman" pitchFamily="18" charset="0"/>
              </a:rPr>
              <a:t>Nhà Thảo và An cách một dòng suối, đúng lúc đi học về trời đổ mưa to và nước chảy xiết. Đợi mãi nhưng chẳng thấy ai đi qua. Nếu là Thảo và An, em sẽ làm gì ? </a:t>
            </a:r>
            <a:endParaRPr lang="en-US" sz="3200" dirty="0">
              <a:latin typeface="Times New Roman" pitchFamily="18" charset="0"/>
              <a:cs typeface="Times New Roman" pitchFamily="18" charset="0"/>
            </a:endParaRPr>
          </a:p>
        </p:txBody>
      </p:sp>
      <p:sp>
        <p:nvSpPr>
          <p:cNvPr id="8" name="TextBox 7"/>
          <p:cNvSpPr txBox="1"/>
          <p:nvPr/>
        </p:nvSpPr>
        <p:spPr>
          <a:xfrm>
            <a:off x="214009" y="2819400"/>
            <a:ext cx="8640960"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u="sng" dirty="0" smtClean="0">
                <a:latin typeface="Times New Roman" pitchFamily="18" charset="0"/>
                <a:cs typeface="Times New Roman" pitchFamily="18" charset="0"/>
                <a:sym typeface="Wingdings"/>
              </a:rPr>
              <a:t>Tình huống 2 </a:t>
            </a:r>
            <a:r>
              <a:rPr lang="vi-VN" sz="3200" b="1" dirty="0" smtClean="0">
                <a:latin typeface="Times New Roman" pitchFamily="18" charset="0"/>
                <a:cs typeface="Times New Roman" pitchFamily="18" charset="0"/>
                <a:sym typeface="Wingdings"/>
              </a:rPr>
              <a:t>: </a:t>
            </a:r>
            <a:r>
              <a:rPr lang="en-US" sz="3200" dirty="0" err="1" smtClean="0">
                <a:latin typeface="Times New Roman" pitchFamily="18" charset="0"/>
                <a:cs typeface="Times New Roman" pitchFamily="18" charset="0"/>
                <a:sym typeface="Wingdings"/>
              </a:rPr>
              <a:t>Đi</a:t>
            </a:r>
            <a:r>
              <a:rPr lang="en-US" sz="3200" dirty="0" smtClean="0">
                <a:latin typeface="Times New Roman" pitchFamily="18" charset="0"/>
                <a:cs typeface="Times New Roman" pitchFamily="18" charset="0"/>
                <a:sym typeface="Wingdings"/>
              </a:rPr>
              <a:t> </a:t>
            </a:r>
            <a:r>
              <a:rPr lang="en-US" sz="3200" dirty="0" err="1" smtClean="0">
                <a:latin typeface="Times New Roman" pitchFamily="18" charset="0"/>
                <a:cs typeface="Times New Roman" pitchFamily="18" charset="0"/>
                <a:sym typeface="Wingdings"/>
              </a:rPr>
              <a:t>học</a:t>
            </a:r>
            <a:r>
              <a:rPr lang="en-US" sz="3200" dirty="0" smtClean="0">
                <a:latin typeface="Times New Roman" pitchFamily="18" charset="0"/>
                <a:cs typeface="Times New Roman" pitchFamily="18" charset="0"/>
                <a:sym typeface="Wingdings"/>
              </a:rPr>
              <a:t> </a:t>
            </a:r>
            <a:r>
              <a:rPr lang="en-US" sz="3200" dirty="0" err="1" smtClean="0">
                <a:latin typeface="Times New Roman" pitchFamily="18" charset="0"/>
                <a:cs typeface="Times New Roman" pitchFamily="18" charset="0"/>
                <a:sym typeface="Wingdings"/>
              </a:rPr>
              <a:t>về</a:t>
            </a:r>
            <a:r>
              <a:rPr lang="en-US" sz="3200" dirty="0" smtClean="0">
                <a:latin typeface="Times New Roman" pitchFamily="18" charset="0"/>
                <a:cs typeface="Times New Roman" pitchFamily="18" charset="0"/>
                <a:sym typeface="Wingdings"/>
              </a:rPr>
              <a:t>,</a:t>
            </a:r>
            <a:r>
              <a:rPr lang="vi-VN" sz="3200" dirty="0" smtClean="0">
                <a:latin typeface="Times New Roman" pitchFamily="18" charset="0"/>
                <a:cs typeface="Times New Roman" pitchFamily="18" charset="0"/>
              </a:rPr>
              <a:t>Trung thấy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p:txBody>
      </p:sp>
      <p:sp>
        <p:nvSpPr>
          <p:cNvPr id="10" name="WordArt 8"/>
          <p:cNvSpPr>
            <a:spLocks noChangeArrowheads="1" noChangeShapeType="1" noTextEdit="1"/>
          </p:cNvSpPr>
          <p:nvPr/>
        </p:nvSpPr>
        <p:spPr bwMode="auto">
          <a:xfrm>
            <a:off x="838200" y="30331"/>
            <a:ext cx="5943600" cy="511175"/>
          </a:xfrm>
          <a:prstGeom prst="rect">
            <a:avLst/>
          </a:prstGeom>
        </p:spPr>
        <p:txBody>
          <a:bodyPr wrap="none" fromWordArt="1">
            <a:prstTxWarp prst="textPlain">
              <a:avLst>
                <a:gd name="adj" fmla="val 50000"/>
              </a:avLst>
            </a:prstTxWarp>
          </a:bodyPr>
          <a:lstStyle/>
          <a:p>
            <a:pPr algn="ct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6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lý tình huống</a:t>
            </a:r>
            <a:endParaRPr lang="en-US" sz="3600" kern="10" dirty="0">
              <a:ln w="12700">
                <a:solidFill>
                  <a:srgbClr val="FF0000"/>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76200"/>
            <a:ext cx="7696200" cy="659352"/>
          </a:xfrm>
        </p:spPr>
        <p:txBody>
          <a:bodyPr/>
          <a:lstStyle/>
          <a:p>
            <a:r>
              <a:rPr lang="en-US" sz="3600" dirty="0" smtClean="0">
                <a:solidFill>
                  <a:srgbClr val="FF0000"/>
                </a:solidFill>
                <a:latin typeface="Times New Roman" pitchFamily="18" charset="0"/>
                <a:cs typeface="Times New Roman" pitchFamily="18" charset="0"/>
              </a:rPr>
              <a:t>Cho biết nội dung của từng hình?</a:t>
            </a:r>
            <a:endParaRPr lang="en-US" sz="3600" dirty="0">
              <a:solidFill>
                <a:srgbClr val="FF0000"/>
              </a:solidFill>
              <a:latin typeface="Times New Roman" pitchFamily="18" charset="0"/>
              <a:cs typeface="Times New Roman" pitchFamily="18" charset="0"/>
            </a:endParaRPr>
          </a:p>
        </p:txBody>
      </p:sp>
      <p:pic>
        <p:nvPicPr>
          <p:cNvPr id="8" name="Content Placeholder 7" descr="duoi--15531981244661327934819-crop-15531981316861921248262.jpg"/>
          <p:cNvPicPr>
            <a:picLocks noGrp="1" noChangeAspect="1"/>
          </p:cNvPicPr>
          <p:nvPr>
            <p:ph sz="quarter" idx="4"/>
          </p:nvPr>
        </p:nvPicPr>
        <p:blipFill>
          <a:blip r:embed="rId2"/>
          <a:stretch>
            <a:fillRect/>
          </a:stretch>
        </p:blipFill>
        <p:spPr>
          <a:xfrm>
            <a:off x="4281791" y="1066800"/>
            <a:ext cx="4876800" cy="5391090"/>
          </a:xfrm>
        </p:spPr>
      </p:pic>
      <p:sp>
        <p:nvSpPr>
          <p:cNvPr id="9" name="TextBox 8"/>
          <p:cNvSpPr txBox="1"/>
          <p:nvPr/>
        </p:nvSpPr>
        <p:spPr>
          <a:xfrm>
            <a:off x="1600200" y="6488668"/>
            <a:ext cx="889987"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Hình 1</a:t>
            </a:r>
            <a:endParaRPr lang="en-US" sz="2000" dirty="0">
              <a:latin typeface="Times New Roman" pitchFamily="18" charset="0"/>
              <a:cs typeface="Times New Roman" pitchFamily="18" charset="0"/>
            </a:endParaRPr>
          </a:p>
        </p:txBody>
      </p:sp>
      <p:sp>
        <p:nvSpPr>
          <p:cNvPr id="10" name="TextBox 9"/>
          <p:cNvSpPr txBox="1"/>
          <p:nvPr/>
        </p:nvSpPr>
        <p:spPr>
          <a:xfrm>
            <a:off x="6324600" y="6457890"/>
            <a:ext cx="870751"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2</a:t>
            </a:r>
            <a:endParaRPr lang="en-US" dirty="0">
              <a:latin typeface="Times New Roman" pitchFamily="18" charset="0"/>
              <a:cs typeface="Times New Roman" pitchFamily="18" charset="0"/>
            </a:endParaRPr>
          </a:p>
        </p:txBody>
      </p:sp>
      <p:pic>
        <p:nvPicPr>
          <p:cNvPr id="13" name="Content Placeholder 12" descr="245081531_273580154663909_2026483600856032368_n.jpg"/>
          <p:cNvPicPr>
            <a:picLocks noGrp="1" noChangeAspect="1"/>
          </p:cNvPicPr>
          <p:nvPr>
            <p:ph sz="quarter" idx="2"/>
          </p:nvPr>
        </p:nvPicPr>
        <p:blipFill>
          <a:blip r:embed="rId3"/>
          <a:stretch>
            <a:fillRect/>
          </a:stretch>
        </p:blipFill>
        <p:spPr>
          <a:xfrm>
            <a:off x="214283" y="1071546"/>
            <a:ext cx="3929090" cy="542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amond(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hình ảnh học sinh nam đa bóng"/>
          <p:cNvPicPr>
            <a:picLocks noChangeAspect="1" noChangeArrowheads="1"/>
          </p:cNvPicPr>
          <p:nvPr/>
        </p:nvPicPr>
        <p:blipFill>
          <a:blip r:embed="rId2"/>
          <a:srcRect/>
          <a:stretch>
            <a:fillRect/>
          </a:stretch>
        </p:blipFill>
        <p:spPr bwMode="auto">
          <a:xfrm>
            <a:off x="76202" y="35668"/>
            <a:ext cx="9014520" cy="5298332"/>
          </a:xfrm>
          <a:prstGeom prst="rect">
            <a:avLst/>
          </a:prstGeom>
          <a:noFill/>
        </p:spPr>
      </p:pic>
      <p:sp>
        <p:nvSpPr>
          <p:cNvPr id="5" name="TextBox 4"/>
          <p:cNvSpPr txBox="1"/>
          <p:nvPr/>
        </p:nvSpPr>
        <p:spPr>
          <a:xfrm>
            <a:off x="56746" y="5257372"/>
            <a:ext cx="9014520"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dirty="0" smtClean="0">
                <a:latin typeface="Times New Roman" pitchFamily="18" charset="0"/>
                <a:cs typeface="Times New Roman" pitchFamily="18" charset="0"/>
              </a:rPr>
              <a:t>Tình huống 1: Hùng và Nam vừa chơi đá bóng về, Nam rủ Hùng ra hồ để tắm. Nếu là Hùng em sẽ ứng xử như thế nào ?</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Kết quả hình ảnh cho hình ảnh tắm lại sau khi bơi"/>
          <p:cNvPicPr>
            <a:picLocks noChangeAspect="1" noChangeArrowheads="1"/>
          </p:cNvPicPr>
          <p:nvPr/>
        </p:nvPicPr>
        <p:blipFill>
          <a:blip r:embed="rId2"/>
          <a:srcRect/>
          <a:stretch>
            <a:fillRect/>
          </a:stretch>
        </p:blipFill>
        <p:spPr bwMode="auto">
          <a:xfrm>
            <a:off x="34046" y="76200"/>
            <a:ext cx="9109953" cy="4953000"/>
          </a:xfrm>
          <a:prstGeom prst="rect">
            <a:avLst/>
          </a:prstGeom>
          <a:noFill/>
        </p:spPr>
      </p:pic>
      <p:sp>
        <p:nvSpPr>
          <p:cNvPr id="5" name="TextBox 4"/>
          <p:cNvSpPr txBox="1"/>
          <p:nvPr/>
        </p:nvSpPr>
        <p:spPr>
          <a:xfrm>
            <a:off x="76200" y="5029200"/>
            <a:ext cx="8991600" cy="175432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smtClean="0">
                <a:latin typeface="Times New Roman" pitchFamily="18" charset="0"/>
                <a:cs typeface="Times New Roman" pitchFamily="18" charset="0"/>
                <a:sym typeface="Wingdings"/>
              </a:rPr>
              <a:t> </a:t>
            </a:r>
            <a:r>
              <a:rPr lang="vi-VN" sz="3600" dirty="0" smtClean="0">
                <a:latin typeface="Times New Roman" pitchFamily="18" charset="0"/>
                <a:cs typeface="Times New Roman" pitchFamily="18" charset="0"/>
              </a:rPr>
              <a:t>Tình huống 2: </a:t>
            </a:r>
            <a:r>
              <a:rPr lang="en-US" sz="3600" dirty="0" err="1" smtClean="0">
                <a:latin typeface="Times New Roman" pitchFamily="18" charset="0"/>
                <a:cs typeface="Times New Roman" pitchFamily="18" charset="0"/>
                <a:sym typeface="Wingdings"/>
              </a:rPr>
              <a:t>Đi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học</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về</a:t>
            </a:r>
            <a:r>
              <a:rPr lang="en-US" sz="3600" dirty="0" smtClean="0">
                <a:latin typeface="Times New Roman" pitchFamily="18" charset="0"/>
                <a:cs typeface="Times New Roman" pitchFamily="18" charset="0"/>
                <a:sym typeface="Wingdings"/>
              </a:rPr>
              <a:t>,</a:t>
            </a:r>
            <a:r>
              <a:rPr lang="vi-VN" sz="3600" dirty="0" smtClean="0">
                <a:latin typeface="Times New Roman" pitchFamily="18" charset="0"/>
                <a:cs typeface="Times New Roman" pitchFamily="18" charset="0"/>
                <a:sym typeface="Wingdings"/>
              </a:rPr>
              <a:t> </a:t>
            </a:r>
            <a:r>
              <a:rPr lang="vi-VN" sz="3600" dirty="0" smtClean="0">
                <a:latin typeface="Times New Roman" pitchFamily="18" charset="0"/>
                <a:cs typeface="Times New Roman" pitchFamily="18" charset="0"/>
              </a:rPr>
              <a:t>Trung thấy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cúi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655" y="4687112"/>
            <a:ext cx="9048345"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b="1" dirty="0" smtClean="0">
                <a:latin typeface="Times New Roman" pitchFamily="18" charset="0"/>
                <a:cs typeface="Times New Roman" pitchFamily="18" charset="0"/>
                <a:sym typeface="Wingdings"/>
              </a:rPr>
              <a:t> </a:t>
            </a:r>
            <a:r>
              <a:rPr lang="vi-VN" sz="3200" dirty="0" smtClean="0">
                <a:latin typeface="Times New Roman" pitchFamily="18" charset="0"/>
                <a:cs typeface="Times New Roman" pitchFamily="18" charset="0"/>
              </a:rPr>
              <a:t>Tình huống 3: Nhà Thảo và An cách một dòng suối, đúng lúc đi học về trời đổ mưa to và nước chảy xiết. Đợi mãi nhưng chẳng thấy ai đi qua. Nếu là Thảo và An, em sẽ làm gì ? </a:t>
            </a:r>
            <a:endParaRPr lang="en-US" sz="3200" dirty="0">
              <a:latin typeface="Times New Roman" pitchFamily="18" charset="0"/>
              <a:cs typeface="Times New Roman" pitchFamily="18" charset="0"/>
            </a:endParaRPr>
          </a:p>
        </p:txBody>
      </p:sp>
      <p:pic>
        <p:nvPicPr>
          <p:cNvPr id="11266" name="Picture 2" descr="Kết quả hình ảnh cho hình ảnh nước lũ lên"/>
          <p:cNvPicPr>
            <a:picLocks noChangeAspect="1" noChangeArrowheads="1"/>
          </p:cNvPicPr>
          <p:nvPr/>
        </p:nvPicPr>
        <p:blipFill>
          <a:blip r:embed="rId2"/>
          <a:srcRect/>
          <a:stretch>
            <a:fillRect/>
          </a:stretch>
        </p:blipFill>
        <p:spPr bwMode="auto">
          <a:xfrm>
            <a:off x="76200" y="76200"/>
            <a:ext cx="89916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197592"/>
            <a:ext cx="8686800" cy="954107"/>
          </a:xfrm>
          <a:prstGeom prst="rect">
            <a:avLst/>
          </a:prstGeom>
        </p:spPr>
        <p:txBody>
          <a:bodyPr wrap="square">
            <a:spAutoFit/>
          </a:bodyPr>
          <a:lstStyle/>
          <a:p>
            <a:r>
              <a:rPr lang="en-US" sz="2800" b="1" dirty="0" err="1" smtClean="0">
                <a:solidFill>
                  <a:srgbClr val="C00000"/>
                </a:solidFill>
                <a:latin typeface="Times New Roman" pitchFamily="18" charset="0"/>
                <a:cs typeface="Times New Roman" pitchFamily="18" charset="0"/>
              </a:rPr>
              <a:t>Trong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cuộc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chúng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cần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làm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gì</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để</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phòng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tránh</a:t>
            </a:r>
            <a:r>
              <a:rPr lang="en-US" sz="2800" b="1" dirty="0" smtClean="0">
                <a:solidFill>
                  <a:srgbClr val="C00000"/>
                </a:solidFill>
                <a:latin typeface="Times New Roman" pitchFamily="18" charset="0"/>
                <a:cs typeface="Times New Roman" pitchFamily="18" charset="0"/>
              </a:rPr>
              <a:t> tai </a:t>
            </a:r>
            <a:r>
              <a:rPr lang="en-US" sz="2800" b="1" dirty="0" err="1" smtClean="0">
                <a:solidFill>
                  <a:srgbClr val="C00000"/>
                </a:solidFill>
                <a:latin typeface="Times New Roman" pitchFamily="18" charset="0"/>
                <a:cs typeface="Times New Roman" pitchFamily="18" charset="0"/>
              </a:rPr>
              <a:t>nạn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đuối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nước</a:t>
            </a:r>
            <a:r>
              <a:rPr lang="en-US" sz="2800" b="1" dirty="0" smtClean="0">
                <a:solidFill>
                  <a:srgbClr val="C00000"/>
                </a:solidFill>
                <a:latin typeface="Times New Roman" pitchFamily="18" charset="0"/>
                <a:cs typeface="Times New Roman" pitchFamily="18" charset="0"/>
              </a:rPr>
              <a:t>?</a:t>
            </a:r>
            <a:endParaRPr lang="en-US" sz="2800" dirty="0"/>
          </a:p>
        </p:txBody>
      </p:sp>
      <p:sp>
        <p:nvSpPr>
          <p:cNvPr id="11" name="Rectangle 10"/>
          <p:cNvSpPr/>
          <p:nvPr/>
        </p:nvSpPr>
        <p:spPr>
          <a:xfrm>
            <a:off x="228600" y="2082424"/>
            <a:ext cx="8686800" cy="2862322"/>
          </a:xfrm>
          <a:prstGeom prst="rect">
            <a:avLst/>
          </a:prstGeom>
        </p:spPr>
        <p:txBody>
          <a:bodyPr wrap="square">
            <a:spAutoFit/>
          </a:bodyPr>
          <a:lstStyle/>
          <a:p>
            <a:pPr algn="just" fontAlgn="auto">
              <a:spcBef>
                <a:spcPts val="0"/>
              </a:spcBef>
              <a:spcAft>
                <a:spcPts val="0"/>
              </a:spcAft>
              <a:tabLst>
                <a:tab pos="457200" algn="l"/>
              </a:tabLst>
              <a:defRPr/>
            </a:pP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Không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chơi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đùa</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gần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hồ</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ao</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sông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suối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Giếng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nước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phải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được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xây</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thành</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cao</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có</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nắp</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đậy</a:t>
            </a:r>
            <a:r>
              <a:rPr lang="en-US" sz="3000" dirty="0" smtClean="0">
                <a:solidFill>
                  <a:srgbClr val="000066"/>
                </a:solidFill>
                <a:latin typeface="Times New Roman" pitchFamily="18" charset="0"/>
                <a:cs typeface="Times New Roman" pitchFamily="18" charset="0"/>
              </a:rPr>
              <a:t>. Chum, </a:t>
            </a:r>
            <a:r>
              <a:rPr lang="en-US" sz="3000" dirty="0" err="1" smtClean="0">
                <a:solidFill>
                  <a:srgbClr val="000066"/>
                </a:solidFill>
                <a:latin typeface="Times New Roman" pitchFamily="18" charset="0"/>
                <a:cs typeface="Times New Roman" pitchFamily="18" charset="0"/>
              </a:rPr>
              <a:t>vại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bể</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nước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phải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có</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nắp</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đậy</a:t>
            </a:r>
            <a:r>
              <a:rPr lang="en-US" sz="3000" dirty="0" smtClean="0">
                <a:solidFill>
                  <a:srgbClr val="000066"/>
                </a:solidFill>
                <a:latin typeface="Times New Roman" pitchFamily="18" charset="0"/>
                <a:cs typeface="Times New Roman" pitchFamily="18" charset="0"/>
              </a:rPr>
              <a:t>.</a:t>
            </a:r>
          </a:p>
          <a:p>
            <a:pPr algn="just" fontAlgn="auto">
              <a:spcBef>
                <a:spcPts val="0"/>
              </a:spcBef>
              <a:spcAft>
                <a:spcPts val="0"/>
              </a:spcAft>
              <a:tabLst>
                <a:tab pos="457200" algn="l"/>
              </a:tabLst>
              <a:defRPr/>
            </a:pPr>
            <a:r>
              <a:rPr lang="en-US" sz="3000" dirty="0" smtClean="0">
                <a:solidFill>
                  <a:srgbClr val="000066"/>
                </a:solidFill>
                <a:latin typeface="Times New Roman" pitchFamily="18" charset="0"/>
                <a:cs typeface="Times New Roman" pitchFamily="18" charset="0"/>
              </a:rPr>
              <a:t> - </a:t>
            </a:r>
            <a:r>
              <a:rPr lang="en-US" sz="3000" dirty="0" err="1" smtClean="0">
                <a:solidFill>
                  <a:srgbClr val="000066"/>
                </a:solidFill>
                <a:latin typeface="Times New Roman" pitchFamily="18" charset="0"/>
                <a:cs typeface="Times New Roman" pitchFamily="18" charset="0"/>
              </a:rPr>
              <a:t>Chấp</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hành</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tốt</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các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quy</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định</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về</a:t>
            </a:r>
            <a:r>
              <a:rPr lang="en-US" sz="3000" dirty="0" smtClean="0">
                <a:solidFill>
                  <a:srgbClr val="000066"/>
                </a:solidFill>
                <a:latin typeface="Times New Roman" pitchFamily="18" charset="0"/>
                <a:cs typeface="Times New Roman" pitchFamily="18" charset="0"/>
              </a:rPr>
              <a:t> an </a:t>
            </a:r>
            <a:r>
              <a:rPr lang="en-US" sz="3000" dirty="0" err="1" smtClean="0">
                <a:solidFill>
                  <a:srgbClr val="000066"/>
                </a:solidFill>
                <a:latin typeface="Times New Roman" pitchFamily="18" charset="0"/>
                <a:cs typeface="Times New Roman" pitchFamily="18" charset="0"/>
              </a:rPr>
              <a:t>toàn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khi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tham</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gia</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các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phương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tiện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giao</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thông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đường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thủy</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Tuyệt</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đối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không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lội</a:t>
            </a:r>
            <a:r>
              <a:rPr lang="en-US" sz="3000" dirty="0" smtClean="0">
                <a:solidFill>
                  <a:srgbClr val="000066"/>
                </a:solidFill>
                <a:latin typeface="Times New Roman" pitchFamily="18" charset="0"/>
                <a:cs typeface="Times New Roman" pitchFamily="18" charset="0"/>
              </a:rPr>
              <a:t> qua </a:t>
            </a:r>
            <a:r>
              <a:rPr lang="en-US" sz="3000" dirty="0" err="1" smtClean="0">
                <a:solidFill>
                  <a:srgbClr val="000066"/>
                </a:solidFill>
                <a:latin typeface="Times New Roman" pitchFamily="18" charset="0"/>
                <a:cs typeface="Times New Roman" pitchFamily="18" charset="0"/>
              </a:rPr>
              <a:t>suối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khi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trời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mưa</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lũ</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dông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bão</a:t>
            </a:r>
            <a:r>
              <a:rPr lang="en-US" sz="3000" dirty="0" smtClean="0">
                <a:solidFill>
                  <a:srgbClr val="000066"/>
                </a:solidFill>
                <a:latin typeface="Times New Roman" pitchFamily="18" charset="0"/>
                <a:cs typeface="Times New Roman" pitchFamily="18" charset="0"/>
              </a:rPr>
              <a:t>.</a:t>
            </a:r>
            <a:endParaRPr lang="en-US" sz="3000" dirty="0">
              <a:solidFill>
                <a:srgbClr val="000066"/>
              </a:solidFill>
              <a:latin typeface="Times New Roman" pitchFamily="18" charset="0"/>
              <a:cs typeface="Times New Roman" pitchFamily="18" charset="0"/>
            </a:endParaRPr>
          </a:p>
        </p:txBody>
      </p:sp>
      <p:sp>
        <p:nvSpPr>
          <p:cNvPr id="12" name="Rectangle 11"/>
          <p:cNvSpPr/>
          <p:nvPr/>
        </p:nvSpPr>
        <p:spPr>
          <a:xfrm>
            <a:off x="381000" y="4948456"/>
            <a:ext cx="8763000" cy="523220"/>
          </a:xfrm>
          <a:prstGeom prst="rect">
            <a:avLst/>
          </a:prstGeom>
        </p:spPr>
        <p:txBody>
          <a:bodyPr wrap="square">
            <a:spAutoFit/>
          </a:bodyPr>
          <a:lstStyle/>
          <a:p>
            <a:r>
              <a:rPr lang="en-US" sz="2800" b="1" dirty="0" err="1" smtClean="0">
                <a:solidFill>
                  <a:srgbClr val="C00000"/>
                </a:solidFill>
                <a:latin typeface="Times New Roman" pitchFamily="18" charset="0"/>
                <a:cs typeface="Times New Roman" pitchFamily="18" charset="0"/>
              </a:rPr>
              <a:t>Em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hãy</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nêu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một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số</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nguyên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tắc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khi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tập</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bơi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hoặc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bơi</a:t>
            </a:r>
            <a:endParaRPr lang="en-US" sz="2800" dirty="0"/>
          </a:p>
        </p:txBody>
      </p:sp>
      <p:sp>
        <p:nvSpPr>
          <p:cNvPr id="13" name="Rectangle 12"/>
          <p:cNvSpPr/>
          <p:nvPr/>
        </p:nvSpPr>
        <p:spPr>
          <a:xfrm>
            <a:off x="228600" y="5505736"/>
            <a:ext cx="8915400" cy="1015663"/>
          </a:xfrm>
          <a:prstGeom prst="rect">
            <a:avLst/>
          </a:prstGeom>
        </p:spPr>
        <p:txBody>
          <a:bodyPr wrap="square">
            <a:spAutoFit/>
          </a:bodyPr>
          <a:lstStyle/>
          <a:p>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Chỉ</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tập</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bơi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hoặc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bơi</a:t>
            </a:r>
            <a:r>
              <a:rPr lang="en-US" sz="3000" dirty="0" smtClean="0">
                <a:solidFill>
                  <a:srgbClr val="000066"/>
                </a:solidFill>
                <a:latin typeface="Times New Roman" pitchFamily="18" charset="0"/>
                <a:cs typeface="Times New Roman" pitchFamily="18" charset="0"/>
              </a:rPr>
              <a:t> ở </a:t>
            </a:r>
            <a:r>
              <a:rPr lang="en-US" sz="3000" dirty="0" err="1" smtClean="0">
                <a:solidFill>
                  <a:srgbClr val="000066"/>
                </a:solidFill>
                <a:latin typeface="Times New Roman" pitchFamily="18" charset="0"/>
                <a:cs typeface="Times New Roman" pitchFamily="18" charset="0"/>
              </a:rPr>
              <a:t>nơi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có</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người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lớn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và</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phương</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tiện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cứu</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hộ</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tuân</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thủ</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các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quy</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định</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của</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bể</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bơi</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khu</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vực</a:t>
            </a:r>
            <a:r>
              <a:rPr lang="en-US" sz="3000" dirty="0" smtClean="0">
                <a:solidFill>
                  <a:srgbClr val="000066"/>
                </a:solidFill>
                <a:latin typeface="Times New Roman" pitchFamily="18" charset="0"/>
                <a:cs typeface="Times New Roman" pitchFamily="18" charset="0"/>
              </a:rPr>
              <a:t> </a:t>
            </a:r>
            <a:r>
              <a:rPr lang="en-US" sz="3000" dirty="0" err="1" smtClean="0">
                <a:solidFill>
                  <a:srgbClr val="000066"/>
                </a:solidFill>
                <a:latin typeface="Times New Roman" pitchFamily="18" charset="0"/>
                <a:cs typeface="Times New Roman" pitchFamily="18" charset="0"/>
              </a:rPr>
              <a:t>bơi</a:t>
            </a:r>
            <a:r>
              <a:rPr lang="en-US" sz="3000" dirty="0" smtClean="0">
                <a:solidFill>
                  <a:srgbClr val="000066"/>
                </a:solidFill>
                <a:latin typeface="Times New Roman" pitchFamily="18" charset="0"/>
                <a:cs typeface="Times New Roman" pitchFamily="18" charset="0"/>
              </a:rPr>
              <a:t>.</a:t>
            </a:r>
            <a:endParaRPr lang="en-US" sz="3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6"/>
          <p:cNvSpPr>
            <a:spLocks noChangeArrowheads="1"/>
          </p:cNvSpPr>
          <p:nvPr/>
        </p:nvSpPr>
        <p:spPr bwMode="auto">
          <a:xfrm>
            <a:off x="152400" y="864324"/>
            <a:ext cx="8763000" cy="5632311"/>
          </a:xfrm>
          <a:prstGeom prst="rect">
            <a:avLst/>
          </a:prstGeom>
          <a:blipFill>
            <a:blip r:embed="rId3"/>
            <a:tile tx="0" ty="0" sx="100000" sy="100000" flip="none" algn="tl"/>
          </a:blipFill>
          <a:ln w="9525">
            <a:solidFill>
              <a:srgbClr val="FF0000"/>
            </a:solidFill>
            <a:miter lim="800000"/>
            <a:headEnd/>
            <a:tailEnd/>
          </a:ln>
        </p:spPr>
        <p:txBody>
          <a:bodyPr wrap="square" anchor="ctr">
            <a:spAutoFit/>
          </a:bodyPr>
          <a:lstStyle/>
          <a:p>
            <a:pPr algn="just" fontAlgn="auto">
              <a:spcBef>
                <a:spcPts val="0"/>
              </a:spcBef>
              <a:spcAft>
                <a:spcPts val="0"/>
              </a:spcAft>
              <a:tabLst>
                <a:tab pos="457200" algn="l"/>
              </a:tabLst>
              <a:defRPr/>
            </a:pPr>
            <a:r>
              <a:rPr lang="en-US" sz="2800" dirty="0" smtClean="0">
                <a:solidFill>
                  <a:srgbClr val="000066"/>
                </a:solidFill>
                <a:latin typeface="Times New Roman" pitchFamily="18" charset="0"/>
                <a:cs typeface="Times New Roman" pitchFamily="18" charset="0"/>
              </a:rPr>
              <a:t>   </a:t>
            </a:r>
            <a:r>
              <a:rPr lang="en-US" sz="3600" dirty="0" smtClean="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Không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chơi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đùa</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gần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hồ</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ao</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sông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suối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Giếng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nước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phải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được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xây</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thành</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cao</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có</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nắp</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đậy</a:t>
            </a:r>
            <a:r>
              <a:rPr lang="en-US" sz="3600" dirty="0">
                <a:solidFill>
                  <a:srgbClr val="000066"/>
                </a:solidFill>
                <a:latin typeface="Times New Roman" pitchFamily="18" charset="0"/>
                <a:cs typeface="Times New Roman" pitchFamily="18" charset="0"/>
              </a:rPr>
              <a:t>. Chum, </a:t>
            </a:r>
            <a:r>
              <a:rPr lang="en-US" sz="3600" dirty="0" err="1">
                <a:solidFill>
                  <a:srgbClr val="000066"/>
                </a:solidFill>
                <a:latin typeface="Times New Roman" pitchFamily="18" charset="0"/>
                <a:cs typeface="Times New Roman" pitchFamily="18" charset="0"/>
              </a:rPr>
              <a:t>vại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bể</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nước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phải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có</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nắp</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đậy</a:t>
            </a:r>
            <a:r>
              <a:rPr lang="en-US" sz="3600" dirty="0">
                <a:solidFill>
                  <a:srgbClr val="000066"/>
                </a:solidFill>
                <a:latin typeface="Times New Roman" pitchFamily="18" charset="0"/>
                <a:cs typeface="Times New Roman" pitchFamily="18" charset="0"/>
              </a:rPr>
              <a:t>.</a:t>
            </a:r>
          </a:p>
          <a:p>
            <a:pPr algn="just" fontAlgn="auto">
              <a:spcBef>
                <a:spcPts val="0"/>
              </a:spcBef>
              <a:spcAft>
                <a:spcPts val="0"/>
              </a:spcAft>
              <a:tabLst>
                <a:tab pos="457200" algn="l"/>
              </a:tabLst>
              <a:defRPr/>
            </a:pPr>
            <a:r>
              <a:rPr lang="en-US" sz="3600" dirty="0">
                <a:solidFill>
                  <a:srgbClr val="000066"/>
                </a:solidFill>
                <a:latin typeface="Times New Roman" pitchFamily="18" charset="0"/>
                <a:cs typeface="Times New Roman" pitchFamily="18" charset="0"/>
              </a:rPr>
              <a:t>   </a:t>
            </a:r>
            <a:r>
              <a:rPr lang="en-US" sz="3600" dirty="0" smtClean="0">
                <a:solidFill>
                  <a:srgbClr val="000066"/>
                </a:solidFill>
                <a:latin typeface="Times New Roman" pitchFamily="18" charset="0"/>
                <a:cs typeface="Times New Roman" pitchFamily="18" charset="0"/>
              </a:rPr>
              <a:t>- </a:t>
            </a:r>
            <a:r>
              <a:rPr lang="en-US" sz="3600" dirty="0" err="1" smtClean="0">
                <a:solidFill>
                  <a:srgbClr val="000066"/>
                </a:solidFill>
                <a:latin typeface="Times New Roman" pitchFamily="18" charset="0"/>
                <a:cs typeface="Times New Roman" pitchFamily="18" charset="0"/>
              </a:rPr>
              <a:t>Chấp</a:t>
            </a:r>
            <a:r>
              <a:rPr lang="en-US" sz="3600" dirty="0" smtClean="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hành</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tốt</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các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quy</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định</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về</a:t>
            </a:r>
            <a:r>
              <a:rPr lang="en-US" sz="3600" dirty="0">
                <a:solidFill>
                  <a:srgbClr val="000066"/>
                </a:solidFill>
                <a:latin typeface="Times New Roman" pitchFamily="18" charset="0"/>
                <a:cs typeface="Times New Roman" pitchFamily="18" charset="0"/>
              </a:rPr>
              <a:t> an </a:t>
            </a:r>
            <a:r>
              <a:rPr lang="en-US" sz="3600" dirty="0" err="1">
                <a:solidFill>
                  <a:srgbClr val="000066"/>
                </a:solidFill>
                <a:latin typeface="Times New Roman" pitchFamily="18" charset="0"/>
                <a:cs typeface="Times New Roman" pitchFamily="18" charset="0"/>
              </a:rPr>
              <a:t>toàn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khi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tham</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gia</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các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phương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tiện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giao</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thông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đường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thủy</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Tuyệt</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đối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không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lội</a:t>
            </a:r>
            <a:r>
              <a:rPr lang="en-US" sz="3600" dirty="0">
                <a:solidFill>
                  <a:srgbClr val="000066"/>
                </a:solidFill>
                <a:latin typeface="Times New Roman" pitchFamily="18" charset="0"/>
                <a:cs typeface="Times New Roman" pitchFamily="18" charset="0"/>
              </a:rPr>
              <a:t> qua </a:t>
            </a:r>
            <a:r>
              <a:rPr lang="en-US" sz="3600" dirty="0" err="1">
                <a:solidFill>
                  <a:srgbClr val="000066"/>
                </a:solidFill>
                <a:latin typeface="Times New Roman" pitchFamily="18" charset="0"/>
                <a:cs typeface="Times New Roman" pitchFamily="18" charset="0"/>
              </a:rPr>
              <a:t>suối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khi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trời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mưa</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lũ</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dông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bão</a:t>
            </a:r>
            <a:r>
              <a:rPr lang="en-US" sz="3600" dirty="0" smtClean="0">
                <a:solidFill>
                  <a:srgbClr val="000066"/>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a:p>
            <a:pPr algn="just" fontAlgn="auto">
              <a:spcBef>
                <a:spcPts val="0"/>
              </a:spcBef>
              <a:spcAft>
                <a:spcPts val="0"/>
              </a:spcAft>
              <a:tabLst>
                <a:tab pos="457200" algn="l"/>
              </a:tabLst>
              <a:defRPr/>
            </a:pPr>
            <a:r>
              <a:rPr lang="en-US" sz="3600" dirty="0">
                <a:solidFill>
                  <a:srgbClr val="000066"/>
                </a:solidFill>
                <a:latin typeface="Times New Roman" pitchFamily="18" charset="0"/>
                <a:cs typeface="Times New Roman" pitchFamily="18" charset="0"/>
              </a:rPr>
              <a:t>   - </a:t>
            </a:r>
            <a:r>
              <a:rPr lang="en-US" sz="3600" dirty="0" err="1">
                <a:solidFill>
                  <a:srgbClr val="000066"/>
                </a:solidFill>
                <a:latin typeface="Times New Roman" pitchFamily="18" charset="0"/>
                <a:cs typeface="Times New Roman" pitchFamily="18" charset="0"/>
              </a:rPr>
              <a:t>Chỉ</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tập</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bơi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hoặc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bơi</a:t>
            </a:r>
            <a:r>
              <a:rPr lang="en-US" sz="3600" dirty="0">
                <a:solidFill>
                  <a:srgbClr val="000066"/>
                </a:solidFill>
                <a:latin typeface="Times New Roman" pitchFamily="18" charset="0"/>
                <a:cs typeface="Times New Roman" pitchFamily="18" charset="0"/>
              </a:rPr>
              <a:t> ở </a:t>
            </a:r>
            <a:r>
              <a:rPr lang="en-US" sz="3600" dirty="0" err="1">
                <a:solidFill>
                  <a:srgbClr val="000066"/>
                </a:solidFill>
                <a:latin typeface="Times New Roman" pitchFamily="18" charset="0"/>
                <a:cs typeface="Times New Roman" pitchFamily="18" charset="0"/>
              </a:rPr>
              <a:t>nơi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có</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người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lớn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và</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phương</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tiện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cứu</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hộ</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tuân</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thủ</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các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quy</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định</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của</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bể</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bơi</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khu</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vực</a:t>
            </a:r>
            <a:r>
              <a:rPr lang="en-US" sz="3600" dirty="0">
                <a:solidFill>
                  <a:srgbClr val="000066"/>
                </a:solidFill>
                <a:latin typeface="Times New Roman" pitchFamily="18" charset="0"/>
                <a:cs typeface="Times New Roman" pitchFamily="18" charset="0"/>
              </a:rPr>
              <a:t> </a:t>
            </a:r>
            <a:r>
              <a:rPr lang="en-US" sz="3600" dirty="0" err="1">
                <a:solidFill>
                  <a:srgbClr val="000066"/>
                </a:solidFill>
                <a:latin typeface="Times New Roman" pitchFamily="18" charset="0"/>
                <a:cs typeface="Times New Roman" pitchFamily="18" charset="0"/>
              </a:rPr>
              <a:t>bơi</a:t>
            </a:r>
            <a:r>
              <a:rPr lang="en-US" sz="3600" dirty="0">
                <a:solidFill>
                  <a:srgbClr val="000066"/>
                </a:solidFill>
                <a:latin typeface="Times New Roman" pitchFamily="18" charset="0"/>
                <a:cs typeface="Times New Roman" pitchFamily="18" charset="0"/>
              </a:rPr>
              <a:t>.</a:t>
            </a:r>
          </a:p>
        </p:txBody>
      </p:sp>
      <p:sp>
        <p:nvSpPr>
          <p:cNvPr id="11271" name="WordArt 7"/>
          <p:cNvSpPr>
            <a:spLocks noChangeArrowheads="1" noChangeShapeType="1" noTextEdit="1"/>
          </p:cNvSpPr>
          <p:nvPr/>
        </p:nvSpPr>
        <p:spPr bwMode="auto">
          <a:xfrm>
            <a:off x="3581400" y="116732"/>
            <a:ext cx="2362200" cy="6096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FF00"/>
                  </a:solidFill>
                  <a:round/>
                  <a:headEnd/>
                  <a:tailEnd/>
                </a:ln>
                <a:gradFill rotWithShape="1">
                  <a:gsLst>
                    <a:gs pos="0">
                      <a:srgbClr val="FFFFFF"/>
                    </a:gs>
                    <a:gs pos="100000">
                      <a:srgbClr val="00FF00"/>
                    </a:gs>
                  </a:gsLst>
                  <a:path path="rect">
                    <a:fillToRect l="50000" t="50000" r="50000" b="50000"/>
                  </a:path>
                </a:gradFill>
                <a:effectLst>
                  <a:outerShdw dist="35921" dir="2700000" algn="ctr" rotWithShape="0">
                    <a:srgbClr val="990000"/>
                  </a:outerShdw>
                </a:effectLst>
                <a:latin typeface="Times New Roman"/>
                <a:cs typeface="Times New Roman"/>
              </a:rPr>
              <a:t>BÀI HỌC:</a:t>
            </a:r>
            <a:endParaRPr lang="en-US" sz="3600" kern="10" dirty="0">
              <a:ln w="19050">
                <a:solidFill>
                  <a:srgbClr val="00FF00"/>
                </a:solidFill>
                <a:round/>
                <a:headEnd/>
                <a:tailEnd/>
              </a:ln>
              <a:gradFill rotWithShape="1">
                <a:gsLst>
                  <a:gs pos="0">
                    <a:srgbClr val="FFFFFF"/>
                  </a:gs>
                  <a:gs pos="100000">
                    <a:srgbClr val="00FF00"/>
                  </a:gs>
                </a:gsLst>
                <a:path path="rect">
                  <a:fillToRect l="50000" t="50000" r="50000" b="50000"/>
                </a:path>
              </a:gradFill>
              <a:effectLst>
                <a:outerShdw dist="35921" dir="2700000" algn="ctr" rotWithShape="0">
                  <a:srgbClr val="990000"/>
                </a:outerShdw>
              </a:effectLst>
              <a:latin typeface="Times New Roman"/>
              <a:cs typeface="Times New Roma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1635267622.mp4">
            <a:hlinkClick r:id="" action="ppaction://media"/>
          </p:cNvPr>
          <p:cNvPicPr>
            <a:picLocks noGrp="1" noRot="1" noChangeAspect="1"/>
          </p:cNvPicPr>
          <p:nvPr>
            <p:ph idx="1"/>
            <a:videoFile r:link="rId1"/>
          </p:nvPr>
        </p:nvPicPr>
        <p:blipFill>
          <a:blip r:embed="rId3"/>
          <a:stretch>
            <a:fillRect/>
          </a:stretch>
        </p:blipFill>
        <p:spPr>
          <a:xfrm>
            <a:off x="428596" y="1071546"/>
            <a:ext cx="8429651" cy="5572164"/>
          </a:xfrm>
          <a:prstGeom prst="rect">
            <a:avLst/>
          </a:prstGeom>
        </p:spPr>
      </p:pic>
      <p:pic>
        <p:nvPicPr>
          <p:cNvPr id="6" name="Picture 5" descr="248371667_262973909108905_2744015413258333820_n.jpg"/>
          <p:cNvPicPr>
            <a:picLocks noChangeAspect="1"/>
          </p:cNvPicPr>
          <p:nvPr/>
        </p:nvPicPr>
        <p:blipFill>
          <a:blip r:embed="rId4"/>
          <a:stretch>
            <a:fillRect/>
          </a:stretch>
        </p:blipFill>
        <p:spPr>
          <a:xfrm>
            <a:off x="428596" y="1085869"/>
            <a:ext cx="8429684" cy="5557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099462"/>
            <a:ext cx="8915400" cy="2308324"/>
          </a:xfrm>
          <a:prstGeom prst="rect">
            <a:avLst/>
          </a:prstGeom>
          <a:noFill/>
        </p:spPr>
        <p:txBody>
          <a:bodyPr wrap="square" rtlCol="0">
            <a:spAutoFit/>
          </a:bodyPr>
          <a:lstStyle/>
          <a:p>
            <a:pPr marL="285750" indent="-285750">
              <a:buFontTx/>
              <a:buChar char="-"/>
            </a:pPr>
            <a:r>
              <a:rPr lang="en-US" sz="4800" dirty="0" err="1" smtClean="0">
                <a:latin typeface="Times New Roman" pitchFamily="18" charset="0"/>
                <a:cs typeface="Times New Roman" pitchFamily="18" charset="0"/>
              </a:rPr>
              <a:t>Học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thuộc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nội</a:t>
            </a:r>
            <a:r>
              <a:rPr lang="en-US" sz="4800" dirty="0" smtClean="0">
                <a:latin typeface="Times New Roman" pitchFamily="18" charset="0"/>
                <a:cs typeface="Times New Roman" pitchFamily="18" charset="0"/>
              </a:rPr>
              <a:t> dung </a:t>
            </a:r>
            <a:r>
              <a:rPr lang="en-US" sz="4800" dirty="0" err="1" smtClean="0">
                <a:latin typeface="Times New Roman" pitchFamily="18" charset="0"/>
                <a:cs typeface="Times New Roman" pitchFamily="18" charset="0"/>
              </a:rPr>
              <a:t>phần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bài</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học</a:t>
            </a:r>
            <a:endParaRPr lang="en-US" sz="4800" dirty="0" smtClean="0">
              <a:latin typeface="Times New Roman" pitchFamily="18" charset="0"/>
              <a:cs typeface="Times New Roman" pitchFamily="18" charset="0"/>
            </a:endParaRPr>
          </a:p>
          <a:p>
            <a:pPr marL="285750" indent="-285750">
              <a:buFontTx/>
              <a:buChar char="-"/>
            </a:pPr>
            <a:r>
              <a:rPr lang="en-US" sz="4800" dirty="0" smtClean="0">
                <a:latin typeface="Times New Roman" pitchFamily="18" charset="0"/>
                <a:cs typeface="Times New Roman" pitchFamily="18" charset="0"/>
              </a:rPr>
              <a:t>Chuẩn bị bài sau: Ôn tập con người và sức khỏe.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8"/>
          <p:cNvSpPr>
            <a:spLocks noChangeArrowheads="1" noChangeShapeType="1" noTextEdit="1"/>
          </p:cNvSpPr>
          <p:nvPr/>
        </p:nvSpPr>
        <p:spPr bwMode="auto">
          <a:xfrm>
            <a:off x="1066800" y="1981200"/>
            <a:ext cx="7086600" cy="2111375"/>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TRÒ CHƠI “AI NHANH, AI ĐÚNG?”</a:t>
            </a:r>
            <a:endPar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914400" y="1143000"/>
            <a:ext cx="2819400" cy="866775"/>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TRÒ CHƠI:</a:t>
            </a:r>
            <a:endParaRPr lang="en-US"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86020" name="WordArt 4"/>
          <p:cNvSpPr>
            <a:spLocks noChangeArrowheads="1" noChangeShapeType="1" noTextEdit="1"/>
          </p:cNvSpPr>
          <p:nvPr/>
        </p:nvSpPr>
        <p:spPr bwMode="auto">
          <a:xfrm>
            <a:off x="4191000" y="1219200"/>
            <a:ext cx="4648200" cy="1295400"/>
          </a:xfrm>
          <a:prstGeom prst="rect">
            <a:avLst/>
          </a:prstGeom>
        </p:spPr>
        <p:style>
          <a:lnRef idx="2">
            <a:schemeClr val="accent4"/>
          </a:lnRef>
          <a:fillRef idx="1">
            <a:schemeClr val="lt1"/>
          </a:fillRef>
          <a:effectRef idx="0">
            <a:schemeClr val="accent4"/>
          </a:effectRef>
          <a:fontRef idx="minor">
            <a:schemeClr val="dk1"/>
          </a:fontRef>
        </p:style>
        <p:txBody>
          <a:bodyPr wrap="none" fromWordArt="1">
            <a:prstTxWarp prst="textDoubleWave1">
              <a:avLst>
                <a:gd name="adj1" fmla="val 6500"/>
                <a:gd name="adj2" fmla="val 0"/>
              </a:avLst>
            </a:prstTxWarp>
          </a:bodyPr>
          <a:lstStyle/>
          <a:p>
            <a:pPr algn="ct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nhanh </a:t>
            </a:r>
            <a:r>
              <a:rPr lang="en-US"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 </a:t>
            </a:r>
            <a:r>
              <a:rPr lang="vi-VN"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t>
            </a: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đúng</a:t>
            </a:r>
            <a:endParaRPr lang="en-US"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endParaRPr>
          </a:p>
        </p:txBody>
      </p:sp>
      <p:pic>
        <p:nvPicPr>
          <p:cNvPr id="31761" name="Picture 17" descr="0036"/>
          <p:cNvPicPr>
            <a:picLocks noChangeAspect="1" noChangeArrowheads="1" noCrop="1"/>
          </p:cNvPicPr>
          <p:nvPr/>
        </p:nvPicPr>
        <p:blipFill>
          <a:blip r:embed="rId4"/>
          <a:srcRect/>
          <a:stretch>
            <a:fillRect/>
          </a:stretch>
        </p:blipFill>
        <p:spPr bwMode="auto">
          <a:xfrm>
            <a:off x="0" y="4953000"/>
            <a:ext cx="1557338" cy="1600200"/>
          </a:xfrm>
          <a:prstGeom prst="rect">
            <a:avLst/>
          </a:prstGeom>
          <a:noFill/>
          <a:ln w="9525">
            <a:noFill/>
            <a:miter lim="800000"/>
            <a:headEnd/>
            <a:tailEnd/>
          </a:ln>
        </p:spPr>
      </p:pic>
      <p:pic>
        <p:nvPicPr>
          <p:cNvPr id="31759" name="Picture 15" descr="Tweety[1]"/>
          <p:cNvPicPr>
            <a:picLocks noChangeAspect="1" noChangeArrowheads="1" noCrop="1"/>
          </p:cNvPicPr>
          <p:nvPr/>
        </p:nvPicPr>
        <p:blipFill>
          <a:blip r:embed="rId5"/>
          <a:srcRect/>
          <a:stretch>
            <a:fillRect/>
          </a:stretch>
        </p:blipFill>
        <p:spPr bwMode="auto">
          <a:xfrm flipH="1">
            <a:off x="7467600" y="5410200"/>
            <a:ext cx="1400175" cy="1185863"/>
          </a:xfrm>
          <a:prstGeom prst="rect">
            <a:avLst/>
          </a:prstGeom>
          <a:noFill/>
          <a:ln w="9525">
            <a:noFill/>
            <a:miter lim="800000"/>
            <a:headEnd/>
            <a:tailEnd/>
          </a:ln>
        </p:spPr>
      </p:pic>
      <p:pic>
        <p:nvPicPr>
          <p:cNvPr id="31762" name="Picture 18" descr="angelfish"/>
          <p:cNvPicPr>
            <a:picLocks noChangeAspect="1" noChangeArrowheads="1" noCrop="1"/>
          </p:cNvPicPr>
          <p:nvPr/>
        </p:nvPicPr>
        <p:blipFill>
          <a:blip r:embed="rId6"/>
          <a:srcRect/>
          <a:stretch>
            <a:fillRect/>
          </a:stretch>
        </p:blipFill>
        <p:spPr bwMode="auto">
          <a:xfrm rot="-554604">
            <a:off x="318790" y="3592910"/>
            <a:ext cx="1190625" cy="1219200"/>
          </a:xfrm>
          <a:prstGeom prst="rect">
            <a:avLst/>
          </a:prstGeom>
          <a:noFill/>
          <a:ln w="9525">
            <a:noFill/>
            <a:miter lim="800000"/>
            <a:headEnd/>
            <a:tailEnd/>
          </a:ln>
        </p:spPr>
      </p:pic>
      <p:sp>
        <p:nvSpPr>
          <p:cNvPr id="86034" name="Oval 18"/>
          <p:cNvSpPr>
            <a:spLocks noChangeArrowheads="1"/>
          </p:cNvSpPr>
          <p:nvPr/>
        </p:nvSpPr>
        <p:spPr bwMode="auto">
          <a:xfrm>
            <a:off x="1905000" y="71438"/>
            <a:ext cx="762000" cy="7620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0</a:t>
            </a:r>
          </a:p>
        </p:txBody>
      </p:sp>
      <p:sp>
        <p:nvSpPr>
          <p:cNvPr id="86035" name="AutoShape 19"/>
          <p:cNvSpPr>
            <a:spLocks noChangeArrowheads="1"/>
          </p:cNvSpPr>
          <p:nvPr/>
        </p:nvSpPr>
        <p:spPr bwMode="auto">
          <a:xfrm>
            <a:off x="304800" y="185738"/>
            <a:ext cx="1447800" cy="1109662"/>
          </a:xfrm>
          <a:prstGeom prst="roundRect">
            <a:avLst>
              <a:gd name="adj" fmla="val 16667"/>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3200" b="1" dirty="0" err="1">
                <a:solidFill>
                  <a:srgbClr val="3333FF"/>
                </a:solidFill>
                <a:latin typeface="Times New Roman" pitchFamily="18" charset="0"/>
                <a:cs typeface="Times New Roman" pitchFamily="18" charset="0"/>
              </a:rPr>
              <a:t>Bắt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đầu</a:t>
            </a:r>
            <a:endParaRPr lang="en-US" sz="3200" b="1" dirty="0">
              <a:solidFill>
                <a:srgbClr val="3333FF"/>
              </a:solidFill>
              <a:latin typeface="Times New Roman" pitchFamily="18" charset="0"/>
              <a:cs typeface="Times New Roman" pitchFamily="18" charset="0"/>
            </a:endParaRPr>
          </a:p>
        </p:txBody>
      </p:sp>
      <p:sp>
        <p:nvSpPr>
          <p:cNvPr id="86036" name="Oval 20"/>
          <p:cNvSpPr>
            <a:spLocks noChangeArrowheads="1"/>
          </p:cNvSpPr>
          <p:nvPr/>
        </p:nvSpPr>
        <p:spPr bwMode="auto">
          <a:xfrm>
            <a:off x="1905000" y="109538"/>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1</a:t>
            </a:r>
          </a:p>
        </p:txBody>
      </p:sp>
      <p:sp>
        <p:nvSpPr>
          <p:cNvPr id="86037" name="Oval 21"/>
          <p:cNvSpPr>
            <a:spLocks noChangeArrowheads="1"/>
          </p:cNvSpPr>
          <p:nvPr/>
        </p:nvSpPr>
        <p:spPr bwMode="auto">
          <a:xfrm>
            <a:off x="1905000" y="2286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2</a:t>
            </a:r>
          </a:p>
        </p:txBody>
      </p:sp>
      <p:sp>
        <p:nvSpPr>
          <p:cNvPr id="86038" name="Oval 22"/>
          <p:cNvSpPr>
            <a:spLocks noChangeArrowheads="1"/>
          </p:cNvSpPr>
          <p:nvPr/>
        </p:nvSpPr>
        <p:spPr bwMode="auto">
          <a:xfrm>
            <a:off x="1905000" y="228600"/>
            <a:ext cx="11430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3</a:t>
            </a:r>
          </a:p>
        </p:txBody>
      </p:sp>
      <p:sp>
        <p:nvSpPr>
          <p:cNvPr id="86039" name="Oval 23"/>
          <p:cNvSpPr>
            <a:spLocks noChangeArrowheads="1"/>
          </p:cNvSpPr>
          <p:nvPr/>
        </p:nvSpPr>
        <p:spPr bwMode="auto">
          <a:xfrm>
            <a:off x="1981200" y="1524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4</a:t>
            </a:r>
          </a:p>
        </p:txBody>
      </p:sp>
      <p:sp>
        <p:nvSpPr>
          <p:cNvPr id="86040" name="Oval 24"/>
          <p:cNvSpPr>
            <a:spLocks noChangeArrowheads="1"/>
          </p:cNvSpPr>
          <p:nvPr/>
        </p:nvSpPr>
        <p:spPr bwMode="auto">
          <a:xfrm>
            <a:off x="1981200" y="228600"/>
            <a:ext cx="1066800" cy="990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5</a:t>
            </a:r>
          </a:p>
        </p:txBody>
      </p:sp>
      <p:grpSp>
        <p:nvGrpSpPr>
          <p:cNvPr id="2" name="Group 13"/>
          <p:cNvGrpSpPr>
            <a:grpSpLocks/>
          </p:cNvGrpSpPr>
          <p:nvPr/>
        </p:nvGrpSpPr>
        <p:grpSpPr bwMode="auto">
          <a:xfrm>
            <a:off x="0" y="0"/>
            <a:ext cx="9144000" cy="6858000"/>
            <a:chOff x="0" y="0"/>
            <a:chExt cx="5760" cy="4333"/>
          </a:xfrm>
        </p:grpSpPr>
        <p:pic>
          <p:nvPicPr>
            <p:cNvPr id="12315" name="Picture 14" descr="N3"/>
            <p:cNvPicPr>
              <a:picLocks noChangeAspect="1" noChangeArrowheads="1"/>
            </p:cNvPicPr>
            <p:nvPr/>
          </p:nvPicPr>
          <p:blipFill>
            <a:blip r:embed="rId7"/>
            <a:srcRect/>
            <a:stretch>
              <a:fillRect/>
            </a:stretch>
          </p:blipFill>
          <p:spPr bwMode="auto">
            <a:xfrm flipV="1">
              <a:off x="0" y="4214"/>
              <a:ext cx="5747" cy="119"/>
            </a:xfrm>
            <a:prstGeom prst="rect">
              <a:avLst/>
            </a:prstGeom>
            <a:noFill/>
            <a:ln w="9525">
              <a:noFill/>
              <a:miter lim="800000"/>
              <a:headEnd/>
              <a:tailEnd/>
            </a:ln>
          </p:spPr>
        </p:pic>
        <p:pic>
          <p:nvPicPr>
            <p:cNvPr id="12316" name="Picture 15" descr="N3"/>
            <p:cNvPicPr>
              <a:picLocks noChangeAspect="1" noChangeArrowheads="1"/>
            </p:cNvPicPr>
            <p:nvPr/>
          </p:nvPicPr>
          <p:blipFill>
            <a:blip r:embed="rId7"/>
            <a:srcRect/>
            <a:stretch>
              <a:fillRect/>
            </a:stretch>
          </p:blipFill>
          <p:spPr bwMode="auto">
            <a:xfrm rot="5400000" flipH="1" flipV="1">
              <a:off x="3562" y="2109"/>
              <a:ext cx="4283" cy="113"/>
            </a:xfrm>
            <a:prstGeom prst="rect">
              <a:avLst/>
            </a:prstGeom>
            <a:noFill/>
            <a:ln w="9525">
              <a:noFill/>
              <a:miter lim="800000"/>
              <a:headEnd/>
              <a:tailEnd/>
            </a:ln>
          </p:spPr>
        </p:pic>
        <p:pic>
          <p:nvPicPr>
            <p:cNvPr id="12317" name="Picture 16" descr="N3"/>
            <p:cNvPicPr>
              <a:picLocks noChangeAspect="1" noChangeArrowheads="1"/>
            </p:cNvPicPr>
            <p:nvPr/>
          </p:nvPicPr>
          <p:blipFill>
            <a:blip r:embed="rId7"/>
            <a:srcRect/>
            <a:stretch>
              <a:fillRect/>
            </a:stretch>
          </p:blipFill>
          <p:spPr bwMode="auto">
            <a:xfrm rot="5400000" flipH="1" flipV="1">
              <a:off x="-2085" y="2122"/>
              <a:ext cx="4283" cy="113"/>
            </a:xfrm>
            <a:prstGeom prst="rect">
              <a:avLst/>
            </a:prstGeom>
            <a:noFill/>
            <a:ln w="9525">
              <a:noFill/>
              <a:miter lim="800000"/>
              <a:headEnd/>
              <a:tailEnd/>
            </a:ln>
          </p:spPr>
        </p:pic>
        <p:pic>
          <p:nvPicPr>
            <p:cNvPr id="12318" name="Picture 17" descr="N3"/>
            <p:cNvPicPr>
              <a:picLocks noChangeAspect="1" noChangeArrowheads="1"/>
            </p:cNvPicPr>
            <p:nvPr/>
          </p:nvPicPr>
          <p:blipFill>
            <a:blip r:embed="rId7"/>
            <a:srcRect/>
            <a:stretch>
              <a:fillRect/>
            </a:stretch>
          </p:blipFill>
          <p:spPr bwMode="auto">
            <a:xfrm flipV="1">
              <a:off x="0" y="0"/>
              <a:ext cx="5747" cy="119"/>
            </a:xfrm>
            <a:prstGeom prst="rect">
              <a:avLst/>
            </a:prstGeom>
            <a:noFill/>
            <a:ln w="9525">
              <a:noFill/>
              <a:miter lim="800000"/>
              <a:headEnd/>
              <a:tailEnd/>
            </a:ln>
          </p:spPr>
        </p:pic>
      </p:grpSp>
      <p:sp>
        <p:nvSpPr>
          <p:cNvPr id="19" name="AutoShape 6"/>
          <p:cNvSpPr>
            <a:spLocks noChangeArrowheads="1"/>
          </p:cNvSpPr>
          <p:nvPr/>
        </p:nvSpPr>
        <p:spPr bwMode="auto">
          <a:xfrm>
            <a:off x="609600" y="2362200"/>
            <a:ext cx="7696200" cy="1295400"/>
          </a:xfrm>
          <a:prstGeom prst="flowChartTerminator">
            <a:avLst/>
          </a:prstGeom>
          <a:gradFill rotWithShape="1">
            <a:gsLst>
              <a:gs pos="0">
                <a:srgbClr val="3399FF"/>
              </a:gs>
              <a:gs pos="50000">
                <a:schemeClr val="bg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3600" b="1" dirty="0">
              <a:solidFill>
                <a:prstClr val="black"/>
              </a:solidFill>
              <a:latin typeface="Times New Roman" pitchFamily="18" charset="0"/>
            </a:endParaRPr>
          </a:p>
          <a:p>
            <a:pPr algn="ctr">
              <a:defRPr/>
            </a:pPr>
            <a:r>
              <a:rPr lang="en-US" sz="3600" b="1" dirty="0" err="1" smtClean="0">
                <a:solidFill>
                  <a:prstClr val="black"/>
                </a:solidFill>
                <a:latin typeface="Times New Roman" pitchFamily="18" charset="0"/>
              </a:rPr>
              <a:t>Câu</a:t>
            </a:r>
            <a:r>
              <a:rPr lang="en-US" sz="3600" b="1" dirty="0" smtClean="0">
                <a:solidFill>
                  <a:prstClr val="black"/>
                </a:solidFill>
                <a:latin typeface="Times New Roman" pitchFamily="18" charset="0"/>
              </a:rPr>
              <a:t> 1.Chúng </a:t>
            </a:r>
            <a:r>
              <a:rPr lang="en-US" sz="3600" b="1" dirty="0">
                <a:solidFill>
                  <a:prstClr val="black"/>
                </a:solidFill>
                <a:latin typeface="Times New Roman" pitchFamily="18" charset="0"/>
              </a:rPr>
              <a:t>ta </a:t>
            </a:r>
            <a:r>
              <a:rPr lang="en-US" sz="3600" b="1" dirty="0" err="1">
                <a:solidFill>
                  <a:prstClr val="black"/>
                </a:solidFill>
                <a:latin typeface="Times New Roman" pitchFamily="18" charset="0"/>
              </a:rPr>
              <a:t>nên</a:t>
            </a:r>
            <a:r>
              <a:rPr lang="en-US" sz="3600" b="1" dirty="0">
                <a:solidFill>
                  <a:prstClr val="black"/>
                </a:solidFill>
                <a:latin typeface="Times New Roman" pitchFamily="18" charset="0"/>
              </a:rPr>
              <a:t> </a:t>
            </a:r>
            <a:r>
              <a:rPr lang="en-US" sz="3600" b="1" dirty="0" err="1">
                <a:solidFill>
                  <a:prstClr val="black"/>
                </a:solidFill>
                <a:latin typeface="Times New Roman" pitchFamily="18" charset="0"/>
              </a:rPr>
              <a:t>tập</a:t>
            </a:r>
            <a:r>
              <a:rPr lang="en-US" sz="3600" b="1" dirty="0">
                <a:solidFill>
                  <a:prstClr val="black"/>
                </a:solidFill>
                <a:latin typeface="Times New Roman" pitchFamily="18" charset="0"/>
              </a:rPr>
              <a:t> </a:t>
            </a:r>
            <a:r>
              <a:rPr lang="en-US" sz="3600" b="1" dirty="0" err="1">
                <a:solidFill>
                  <a:prstClr val="black"/>
                </a:solidFill>
                <a:latin typeface="Times New Roman" pitchFamily="18" charset="0"/>
              </a:rPr>
              <a:t>bơi</a:t>
            </a:r>
            <a:r>
              <a:rPr lang="en-US" sz="3600" b="1" dirty="0">
                <a:solidFill>
                  <a:prstClr val="black"/>
                </a:solidFill>
                <a:latin typeface="Times New Roman" pitchFamily="18" charset="0"/>
              </a:rPr>
              <a:t> ở </a:t>
            </a:r>
            <a:r>
              <a:rPr lang="en-US" sz="3600" b="1" dirty="0" err="1">
                <a:solidFill>
                  <a:prstClr val="black"/>
                </a:solidFill>
                <a:latin typeface="Times New Roman" pitchFamily="18" charset="0"/>
              </a:rPr>
              <a:t>đâu</a:t>
            </a:r>
            <a:r>
              <a:rPr lang="en-US" sz="3600" b="1" dirty="0">
                <a:solidFill>
                  <a:prstClr val="black"/>
                </a:solidFill>
                <a:latin typeface="Times New Roman" pitchFamily="18" charset="0"/>
              </a:rPr>
              <a:t>?</a:t>
            </a:r>
            <a:endParaRPr lang="en-US" sz="4400" b="1" dirty="0">
              <a:solidFill>
                <a:prstClr val="black"/>
              </a:solidFill>
              <a:latin typeface="Times New Roman" pitchFamily="18" charset="0"/>
            </a:endParaRPr>
          </a:p>
          <a:p>
            <a:pPr algn="ctr">
              <a:defRPr/>
            </a:pPr>
            <a:endParaRPr lang="en-US" sz="4400" b="1" dirty="0">
              <a:solidFill>
                <a:prstClr val="black"/>
              </a:solidFill>
              <a:latin typeface="Times New Roman" pitchFamily="18" charset="0"/>
            </a:endParaRPr>
          </a:p>
        </p:txBody>
      </p:sp>
      <p:sp>
        <p:nvSpPr>
          <p:cNvPr id="20" name="AutoShape 11"/>
          <p:cNvSpPr>
            <a:spLocks noChangeArrowheads="1"/>
          </p:cNvSpPr>
          <p:nvPr/>
        </p:nvSpPr>
        <p:spPr bwMode="auto">
          <a:xfrm>
            <a:off x="1981200" y="5715000"/>
            <a:ext cx="4953000" cy="8382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pPr algn="ctr"/>
            <a:r>
              <a:rPr lang="en-US" sz="3200" b="1" dirty="0" smtClean="0">
                <a:solidFill>
                  <a:srgbClr val="FF0000"/>
                </a:solidFill>
                <a:latin typeface="Times New Roman" pitchFamily="18" charset="0"/>
              </a:rPr>
              <a:t>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Biển</a:t>
            </a:r>
            <a:r>
              <a:rPr lang="en-US" sz="3200" b="1" dirty="0">
                <a:solidFill>
                  <a:srgbClr val="FF0000"/>
                </a:solidFill>
                <a:latin typeface="Times New Roman" pitchFamily="18" charset="0"/>
              </a:rPr>
              <a:t>. </a:t>
            </a:r>
          </a:p>
        </p:txBody>
      </p:sp>
      <p:sp>
        <p:nvSpPr>
          <p:cNvPr id="21" name="AutoShape 12"/>
          <p:cNvSpPr>
            <a:spLocks noChangeArrowheads="1"/>
          </p:cNvSpPr>
          <p:nvPr/>
        </p:nvSpPr>
        <p:spPr bwMode="auto">
          <a:xfrm>
            <a:off x="1981200" y="4648200"/>
            <a:ext cx="5029200" cy="9144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pPr algn="ctr"/>
            <a:endParaRPr lang="en-US" sz="2400" b="1" dirty="0">
              <a:solidFill>
                <a:srgbClr val="FF0000"/>
              </a:solidFill>
              <a:latin typeface="Times New Roman" pitchFamily="18" charset="0"/>
            </a:endParaRPr>
          </a:p>
          <a:p>
            <a:pPr algn="ctr"/>
            <a:r>
              <a:rPr lang="en-US" sz="3200" b="1" dirty="0">
                <a:solidFill>
                  <a:srgbClr val="FF0000"/>
                </a:solidFill>
                <a:latin typeface="Times New Roman" pitchFamily="18" charset="0"/>
              </a:rPr>
              <a:t>B. </a:t>
            </a:r>
            <a:r>
              <a:rPr lang="en-US" sz="3200" b="1" dirty="0" err="1">
                <a:solidFill>
                  <a:srgbClr val="FF0000"/>
                </a:solidFill>
                <a:latin typeface="Times New Roman" pitchFamily="18" charset="0"/>
              </a:rPr>
              <a:t>Hồ</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bơi</a:t>
            </a:r>
            <a:r>
              <a:rPr lang="en-US" sz="3200" b="1" dirty="0">
                <a:solidFill>
                  <a:srgbClr val="FF0000"/>
                </a:solidFill>
                <a:latin typeface="Times New Roman" pitchFamily="18" charset="0"/>
              </a:rPr>
              <a:t>. </a:t>
            </a:r>
          </a:p>
          <a:p>
            <a:pPr algn="ctr"/>
            <a:endParaRPr lang="en-US" sz="3200" b="1" dirty="0">
              <a:solidFill>
                <a:srgbClr val="FF0000"/>
              </a:solidFill>
              <a:latin typeface="Times New Roman" pitchFamily="18" charset="0"/>
            </a:endParaRPr>
          </a:p>
        </p:txBody>
      </p:sp>
      <p:sp>
        <p:nvSpPr>
          <p:cNvPr id="22" name="AutoShape 13"/>
          <p:cNvSpPr>
            <a:spLocks noChangeArrowheads="1"/>
          </p:cNvSpPr>
          <p:nvPr/>
        </p:nvSpPr>
        <p:spPr bwMode="auto">
          <a:xfrm>
            <a:off x="1905000" y="3733800"/>
            <a:ext cx="5029200" cy="8382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pPr algn="ctr"/>
            <a:r>
              <a:rPr lang="en-US" sz="3200" b="1" dirty="0">
                <a:solidFill>
                  <a:srgbClr val="FF0000"/>
                </a:solidFill>
                <a:latin typeface="Times New Roman" pitchFamily="18" charset="0"/>
              </a:rPr>
              <a:t>A. </a:t>
            </a:r>
            <a:r>
              <a:rPr lang="en-US" sz="3200" b="1" dirty="0" err="1">
                <a:solidFill>
                  <a:srgbClr val="FF0000"/>
                </a:solidFill>
                <a:latin typeface="Times New Roman" pitchFamily="18" charset="0"/>
              </a:rPr>
              <a:t>Sông</a:t>
            </a:r>
            <a:r>
              <a:rPr lang="en-US" sz="3200" b="1" dirty="0">
                <a:solidFill>
                  <a:srgbClr val="FF0000"/>
                </a:solidFill>
                <a:latin typeface="Times New Roman" pitchFamily="18" charset="0"/>
              </a:rPr>
              <a:t>. </a:t>
            </a:r>
          </a:p>
        </p:txBody>
      </p:sp>
      <p:sp>
        <p:nvSpPr>
          <p:cNvPr id="24" name="Oval 23"/>
          <p:cNvSpPr/>
          <p:nvPr/>
        </p:nvSpPr>
        <p:spPr>
          <a:xfrm>
            <a:off x="3124200" y="4669808"/>
            <a:ext cx="838200" cy="81659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solidFill>
                  <a:srgbClr val="0070C0"/>
                </a:solidFill>
              </a:rPr>
              <a:t>B</a:t>
            </a:r>
            <a:endParaRPr 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from="(-#ppt_w/2)" to="(#ppt_x)" calcmode="lin" valueType="num">
                                      <p:cBhvr>
                                        <p:cTn id="7" dur="1200" fill="hold">
                                          <p:stCondLst>
                                            <p:cond delay="0"/>
                                          </p:stCondLst>
                                        </p:cTn>
                                        <p:tgtEl>
                                          <p:spTgt spid="86020"/>
                                        </p:tgtEl>
                                        <p:attrNameLst>
                                          <p:attrName>ppt_x</p:attrName>
                                        </p:attrNameLst>
                                      </p:cBhvr>
                                    </p:anim>
                                    <p:anim from="0" to="-1.0" calcmode="lin" valueType="num">
                                      <p:cBhvr>
                                        <p:cTn id="8" dur="400" decel="50000" autoRev="1" fill="hold">
                                          <p:stCondLst>
                                            <p:cond delay="1200"/>
                                          </p:stCondLst>
                                        </p:cTn>
                                        <p:tgtEl>
                                          <p:spTgt spid="86020"/>
                                        </p:tgtEl>
                                        <p:attrNameLst>
                                          <p:attrName>xshear</p:attrName>
                                        </p:attrNameLst>
                                      </p:cBhvr>
                                    </p:anim>
                                    <p:animScale>
                                      <p:cBhvr>
                                        <p:cTn id="9" dur="400" decel="100000" autoRev="1" fill="hold">
                                          <p:stCondLst>
                                            <p:cond delay="1200"/>
                                          </p:stCondLst>
                                        </p:cTn>
                                        <p:tgtEl>
                                          <p:spTgt spid="86020"/>
                                        </p:tgtEl>
                                      </p:cBhvr>
                                      <p:from x="100000" y="100000"/>
                                      <p:to x="80000" y="100000"/>
                                    </p:animScale>
                                    <p:anim by="(#ppt_h/3+#ppt_w*0.1)" calcmode="lin" valueType="num">
                                      <p:cBhvr additive="sum">
                                        <p:cTn id="10" dur="400" decel="100000" autoRev="1" fill="hold">
                                          <p:stCondLst>
                                            <p:cond delay="1200"/>
                                          </p:stCondLst>
                                        </p:cTn>
                                        <p:tgtEl>
                                          <p:spTgt spid="86020"/>
                                        </p:tgtEl>
                                        <p:attrNameLst>
                                          <p:attrName>ppt_x</p:attrName>
                                        </p:attrNameLst>
                                      </p:cBhvr>
                                    </p:anim>
                                  </p:childTnLst>
                                </p:cTn>
                              </p:par>
                              <p:par>
                                <p:cTn id="11" presetID="22" presetClass="emph" presetSubtype="0" repeatCount="indefinite" fill="hold" grpId="1" nodeType="withEffect">
                                  <p:stCondLst>
                                    <p:cond delay="0"/>
                                  </p:stCondLst>
                                  <p:childTnLst>
                                    <p:animClr clrSpc="hsl" dir="cw">
                                      <p:cBhvr override="childStyle">
                                        <p:cTn id="12" dur="3000" fill="hold"/>
                                        <p:tgtEl>
                                          <p:spTgt spid="86020"/>
                                        </p:tgtEl>
                                        <p:attrNameLst>
                                          <p:attrName>style.color</p:attrName>
                                        </p:attrNameLst>
                                      </p:cBhvr>
                                      <p:by>
                                        <p:hsl h="-7200000" s="0" l="0"/>
                                      </p:by>
                                    </p:animClr>
                                    <p:animClr clrSpc="hsl" dir="cw">
                                      <p:cBhvr>
                                        <p:cTn id="13" dur="3000" fill="hold"/>
                                        <p:tgtEl>
                                          <p:spTgt spid="86020"/>
                                        </p:tgtEl>
                                        <p:attrNameLst>
                                          <p:attrName>fillcolor</p:attrName>
                                        </p:attrNameLst>
                                      </p:cBhvr>
                                      <p:by>
                                        <p:hsl h="-7200000" s="0" l="0"/>
                                      </p:by>
                                    </p:animClr>
                                    <p:animClr clrSpc="hsl" dir="cw">
                                      <p:cBhvr>
                                        <p:cTn id="14" dur="3000" fill="hold"/>
                                        <p:tgtEl>
                                          <p:spTgt spid="86020"/>
                                        </p:tgtEl>
                                        <p:attrNameLst>
                                          <p:attrName>stroke.color</p:attrName>
                                        </p:attrNameLst>
                                      </p:cBhvr>
                                      <p:by>
                                        <p:hsl h="-7200000" s="0" l="0"/>
                                      </p:by>
                                    </p:animClr>
                                    <p:set>
                                      <p:cBhvr>
                                        <p:cTn id="15" dur="3000" fill="hold"/>
                                        <p:tgtEl>
                                          <p:spTgt spid="86020"/>
                                        </p:tgtEl>
                                        <p:attrNameLst>
                                          <p:attrName>fill.type</p:attrName>
                                        </p:attrNameLst>
                                      </p:cBhvr>
                                      <p:to>
                                        <p:strVal val="solid"/>
                                      </p:to>
                                    </p:set>
                                  </p:childTnLst>
                                </p:cTn>
                              </p:par>
                              <p:par>
                                <p:cTn id="16" presetID="4" presetClass="entr" presetSubtype="16" fill="hold" nodeType="withEffect">
                                  <p:stCondLst>
                                    <p:cond delay="0"/>
                                  </p:stCondLst>
                                  <p:childTnLst>
                                    <p:set>
                                      <p:cBhvr>
                                        <p:cTn id="17" dur="1" fill="hold">
                                          <p:stCondLst>
                                            <p:cond delay="0"/>
                                          </p:stCondLst>
                                        </p:cTn>
                                        <p:tgtEl>
                                          <p:spTgt spid="31761"/>
                                        </p:tgtEl>
                                        <p:attrNameLst>
                                          <p:attrName>style.visibility</p:attrName>
                                        </p:attrNameLst>
                                      </p:cBhvr>
                                      <p:to>
                                        <p:strVal val="visible"/>
                                      </p:to>
                                    </p:set>
                                    <p:animEffect transition="in" filter="box(in)">
                                      <p:cBhvr>
                                        <p:cTn id="18" dur="500"/>
                                        <p:tgtEl>
                                          <p:spTgt spid="31761"/>
                                        </p:tgtEl>
                                      </p:cBhvr>
                                    </p:animEffect>
                                  </p:childTnLst>
                                </p:cTn>
                              </p:par>
                              <p:par>
                                <p:cTn id="19" presetID="4" presetClass="entr" presetSubtype="16" fill="hold" nodeType="withEffect">
                                  <p:stCondLst>
                                    <p:cond delay="0"/>
                                  </p:stCondLst>
                                  <p:childTnLst>
                                    <p:set>
                                      <p:cBhvr>
                                        <p:cTn id="20" dur="1" fill="hold">
                                          <p:stCondLst>
                                            <p:cond delay="0"/>
                                          </p:stCondLst>
                                        </p:cTn>
                                        <p:tgtEl>
                                          <p:spTgt spid="31759"/>
                                        </p:tgtEl>
                                        <p:attrNameLst>
                                          <p:attrName>style.visibility</p:attrName>
                                        </p:attrNameLst>
                                      </p:cBhvr>
                                      <p:to>
                                        <p:strVal val="visible"/>
                                      </p:to>
                                    </p:set>
                                    <p:animEffect transition="in" filter="box(in)">
                                      <p:cBhvr>
                                        <p:cTn id="21" dur="500"/>
                                        <p:tgtEl>
                                          <p:spTgt spid="31759"/>
                                        </p:tgtEl>
                                      </p:cBhvr>
                                    </p:animEffect>
                                  </p:childTnLst>
                                </p:cTn>
                              </p:par>
                              <p:par>
                                <p:cTn id="22" presetID="4" presetClass="entr" presetSubtype="16" fill="hold" nodeType="withEffect">
                                  <p:stCondLst>
                                    <p:cond delay="0"/>
                                  </p:stCondLst>
                                  <p:childTnLst>
                                    <p:set>
                                      <p:cBhvr>
                                        <p:cTn id="23" dur="1" fill="hold">
                                          <p:stCondLst>
                                            <p:cond delay="0"/>
                                          </p:stCondLst>
                                        </p:cTn>
                                        <p:tgtEl>
                                          <p:spTgt spid="31762"/>
                                        </p:tgtEl>
                                        <p:attrNameLst>
                                          <p:attrName>style.visibility</p:attrName>
                                        </p:attrNameLst>
                                      </p:cBhvr>
                                      <p:to>
                                        <p:strVal val="visible"/>
                                      </p:to>
                                    </p:set>
                                    <p:animEffect transition="in" filter="box(in)">
                                      <p:cBhvr>
                                        <p:cTn id="24" dur="500"/>
                                        <p:tgtEl>
                                          <p:spTgt spid="3176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17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31761"/>
                                        </p:tgtEl>
                                      </p:cBhvr>
                                    </p:animEffect>
                                    <p:set>
                                      <p:cBhvr>
                                        <p:cTn id="49" dur="1" fill="hold">
                                          <p:stCondLst>
                                            <p:cond delay="499"/>
                                          </p:stCondLst>
                                        </p:cTn>
                                        <p:tgtEl>
                                          <p:spTgt spid="31761"/>
                                        </p:tgtEl>
                                        <p:attrNameLst>
                                          <p:attrName>style.visibility</p:attrName>
                                        </p:attrNameLst>
                                      </p:cBhvr>
                                      <p:to>
                                        <p:strVal val="hidden"/>
                                      </p:to>
                                    </p:set>
                                  </p:childTnLst>
                                </p:cTn>
                              </p:par>
                            </p:childTnLst>
                          </p:cTn>
                        </p:par>
                      </p:childTnLst>
                    </p:cTn>
                  </p:par>
                </p:childTnLst>
              </p:cTn>
              <p:nextCondLst>
                <p:cond evt="onClick" delay="0">
                  <p:tgtEl>
                    <p:spTgt spid="31761"/>
                  </p:tgtEl>
                </p:cond>
              </p:nextCondLst>
            </p:seq>
            <p:seq concurrent="1" nextAc="seek">
              <p:cTn id="50" restart="whenNotActive" fill="hold" evtFilter="cancelBubble" nodeType="interactiveSeq">
                <p:stCondLst>
                  <p:cond evt="onClick" delay="0">
                    <p:tgtEl>
                      <p:spTgt spid="3175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nodeType="withEffect">
                                  <p:stCondLst>
                                    <p:cond delay="0"/>
                                  </p:stCondLst>
                                  <p:childTnLst>
                                    <p:animEffect transition="out" filter="box(in)">
                                      <p:cBhvr>
                                        <p:cTn id="54" dur="500"/>
                                        <p:tgtEl>
                                          <p:spTgt spid="31759"/>
                                        </p:tgtEl>
                                      </p:cBhvr>
                                    </p:animEffect>
                                    <p:set>
                                      <p:cBhvr>
                                        <p:cTn id="55" dur="1" fill="hold">
                                          <p:stCondLst>
                                            <p:cond delay="499"/>
                                          </p:stCondLst>
                                        </p:cTn>
                                        <p:tgtEl>
                                          <p:spTgt spid="31759"/>
                                        </p:tgtEl>
                                        <p:attrNameLst>
                                          <p:attrName>style.visibility</p:attrName>
                                        </p:attrNameLst>
                                      </p:cBhvr>
                                      <p:to>
                                        <p:strVal val="hidden"/>
                                      </p:to>
                                    </p:set>
                                  </p:childTnLst>
                                </p:cTn>
                              </p:par>
                            </p:childTnLst>
                          </p:cTn>
                        </p:par>
                      </p:childTnLst>
                    </p:cTn>
                  </p:par>
                </p:childTnLst>
              </p:cTn>
              <p:nextCondLst>
                <p:cond evt="onClick" delay="0">
                  <p:tgtEl>
                    <p:spTgt spid="31759"/>
                  </p:tgtEl>
                </p:cond>
              </p:nextCondLst>
            </p:seq>
            <p:seq concurrent="1" nextAc="seek">
              <p:cTn id="56" restart="whenNotActive" fill="hold" evtFilter="cancelBubble" nodeType="interactiveSeq">
                <p:stCondLst>
                  <p:cond evt="onClick" delay="0">
                    <p:tgtEl>
                      <p:spTgt spid="3176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nodeType="clickEffect">
                                  <p:stCondLst>
                                    <p:cond delay="0"/>
                                  </p:stCondLst>
                                  <p:childTnLst>
                                    <p:animEffect transition="out" filter="box(in)">
                                      <p:cBhvr>
                                        <p:cTn id="60" dur="500"/>
                                        <p:tgtEl>
                                          <p:spTgt spid="31762"/>
                                        </p:tgtEl>
                                      </p:cBhvr>
                                    </p:animEffect>
                                    <p:set>
                                      <p:cBhvr>
                                        <p:cTn id="61" dur="1" fill="hold">
                                          <p:stCondLst>
                                            <p:cond delay="499"/>
                                          </p:stCondLst>
                                        </p:cTn>
                                        <p:tgtEl>
                                          <p:spTgt spid="31762"/>
                                        </p:tgtEl>
                                        <p:attrNameLst>
                                          <p:attrName>style.visibility</p:attrName>
                                        </p:attrNameLst>
                                      </p:cBhvr>
                                      <p:to>
                                        <p:strVal val="hidden"/>
                                      </p:to>
                                    </p:set>
                                  </p:childTnLst>
                                </p:cTn>
                              </p:par>
                            </p:childTnLst>
                          </p:cTn>
                        </p:par>
                      </p:childTnLst>
                    </p:cTn>
                  </p:par>
                </p:childTnLst>
              </p:cTn>
              <p:nextCondLst>
                <p:cond evt="onClick" delay="0">
                  <p:tgtEl>
                    <p:spTgt spid="31762"/>
                  </p:tgtEl>
                </p:cond>
              </p:nextCondLst>
            </p:seq>
            <p:seq concurrent="1" nextAc="seek">
              <p:cTn id="62" restart="whenNotActive" fill="hold" evtFilter="cancelBubble" nodeType="interactiveSeq">
                <p:stCondLst>
                  <p:cond evt="onClick" delay="0">
                    <p:tgtEl>
                      <p:spTgt spid="8603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60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0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03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bomb.wav"/>
                                        </p:tgtEl>
                                      </p:cMediaNode>
                                    </p:audio>
                                  </p:subTnLst>
                                </p:cTn>
                              </p:par>
                              <p:par>
                                <p:cTn id="71" presetID="1" presetClass="entr" presetSubtype="0" fill="hold" grpId="0" nodeType="withEffect">
                                  <p:stCondLst>
                                    <p:cond delay="0"/>
                                  </p:stCondLst>
                                  <p:childTnLst>
                                    <p:set>
                                      <p:cBhvr>
                                        <p:cTn id="72" dur="1" fill="hold">
                                          <p:stCondLst>
                                            <p:cond delay="0"/>
                                          </p:stCondLst>
                                        </p:cTn>
                                        <p:tgtEl>
                                          <p:spTgt spid="8603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bomb.wav"/>
                                        </p:tgtEl>
                                      </p:cMediaNode>
                                    </p:audio>
                                  </p:subTnLst>
                                </p:cTn>
                              </p:par>
                              <p:par>
                                <p:cTn id="73" presetID="1" presetClass="entr" presetSubtype="0" fill="hold" grpId="0" nodeType="withEffect">
                                  <p:stCondLst>
                                    <p:cond delay="0"/>
                                  </p:stCondLst>
                                  <p:childTnLst>
                                    <p:set>
                                      <p:cBhvr>
                                        <p:cTn id="74" dur="1" fill="hold">
                                          <p:stCondLst>
                                            <p:cond delay="0"/>
                                          </p:stCondLst>
                                        </p:cTn>
                                        <p:tgtEl>
                                          <p:spTgt spid="8603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bomb.wav"/>
                                        </p:tgtEl>
                                      </p:cMediaNode>
                                    </p:audio>
                                  </p:subTnLst>
                                </p:cTn>
                              </p:par>
                            </p:childTnLst>
                          </p:cTn>
                        </p:par>
                        <p:par>
                          <p:cTn id="75" fill="hold" nodeType="afterGroup">
                            <p:stCondLst>
                              <p:cond delay="0"/>
                            </p:stCondLst>
                            <p:childTnLst>
                              <p:par>
                                <p:cTn id="76" presetID="1" presetClass="exit" presetSubtype="0" fill="hold" grpId="1" nodeType="afterEffect">
                                  <p:stCondLst>
                                    <p:cond delay="2000"/>
                                  </p:stCondLst>
                                  <p:childTnLst>
                                    <p:set>
                                      <p:cBhvr>
                                        <p:cTn id="77" dur="1" fill="hold">
                                          <p:stCondLst>
                                            <p:cond delay="0"/>
                                          </p:stCondLst>
                                        </p:cTn>
                                        <p:tgtEl>
                                          <p:spTgt spid="86040"/>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bomb.wav"/>
                                        </p:tgtEl>
                                      </p:cMediaNode>
                                    </p:audio>
                                  </p:subTnLst>
                                </p:cTn>
                              </p:par>
                            </p:childTnLst>
                          </p:cTn>
                        </p:par>
                        <p:par>
                          <p:cTn id="78" fill="hold" nodeType="afterGroup">
                            <p:stCondLst>
                              <p:cond delay="2000"/>
                            </p:stCondLst>
                            <p:childTnLst>
                              <p:par>
                                <p:cTn id="79" presetID="1" presetClass="exit" presetSubtype="0" fill="hold" grpId="1" nodeType="afterEffect">
                                  <p:stCondLst>
                                    <p:cond delay="2000"/>
                                  </p:stCondLst>
                                  <p:childTnLst>
                                    <p:set>
                                      <p:cBhvr>
                                        <p:cTn id="80" dur="1" fill="hold">
                                          <p:stCondLst>
                                            <p:cond delay="0"/>
                                          </p:stCondLst>
                                        </p:cTn>
                                        <p:tgtEl>
                                          <p:spTgt spid="86039"/>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bomb.wav"/>
                                        </p:tgtEl>
                                      </p:cMediaNode>
                                    </p:audio>
                                  </p:subTnLst>
                                </p:cTn>
                              </p:par>
                            </p:childTnLst>
                          </p:cTn>
                        </p:par>
                        <p:par>
                          <p:cTn id="81" fill="hold" nodeType="afterGroup">
                            <p:stCondLst>
                              <p:cond delay="4000"/>
                            </p:stCondLst>
                            <p:childTnLst>
                              <p:par>
                                <p:cTn id="82" presetID="1" presetClass="exit" presetSubtype="0" fill="hold" grpId="1" nodeType="afterEffect">
                                  <p:stCondLst>
                                    <p:cond delay="2000"/>
                                  </p:stCondLst>
                                  <p:childTnLst>
                                    <p:set>
                                      <p:cBhvr>
                                        <p:cTn id="83" dur="1" fill="hold">
                                          <p:stCondLst>
                                            <p:cond delay="0"/>
                                          </p:stCondLst>
                                        </p:cTn>
                                        <p:tgtEl>
                                          <p:spTgt spid="8603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bomb.wav"/>
                                        </p:tgtEl>
                                      </p:cMediaNode>
                                    </p:audio>
                                  </p:subTnLst>
                                </p:cTn>
                              </p:par>
                            </p:childTnLst>
                          </p:cTn>
                        </p:par>
                        <p:par>
                          <p:cTn id="84" fill="hold" nodeType="afterGroup">
                            <p:stCondLst>
                              <p:cond delay="6000"/>
                            </p:stCondLst>
                            <p:childTnLst>
                              <p:par>
                                <p:cTn id="85" presetID="1" presetClass="exit" presetSubtype="0" fill="hold" grpId="1" nodeType="afterEffect">
                                  <p:stCondLst>
                                    <p:cond delay="2000"/>
                                  </p:stCondLst>
                                  <p:childTnLst>
                                    <p:set>
                                      <p:cBhvr>
                                        <p:cTn id="86" dur="1" fill="hold">
                                          <p:stCondLst>
                                            <p:cond delay="0"/>
                                          </p:stCondLst>
                                        </p:cTn>
                                        <p:tgtEl>
                                          <p:spTgt spid="86037"/>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bomb.wav"/>
                                        </p:tgtEl>
                                      </p:cMediaNode>
                                    </p:audio>
                                  </p:subTnLst>
                                </p:cTn>
                              </p:par>
                            </p:childTnLst>
                          </p:cTn>
                        </p:par>
                        <p:par>
                          <p:cTn id="87" fill="hold" nodeType="afterGroup">
                            <p:stCondLst>
                              <p:cond delay="8000"/>
                            </p:stCondLst>
                            <p:childTnLst>
                              <p:par>
                                <p:cTn id="88" presetID="1" presetClass="exit" presetSubtype="0" fill="hold" grpId="1" nodeType="afterEffect">
                                  <p:stCondLst>
                                    <p:cond delay="2000"/>
                                  </p:stCondLst>
                                  <p:childTnLst>
                                    <p:set>
                                      <p:cBhvr>
                                        <p:cTn id="89" dur="1" fill="hold">
                                          <p:stCondLst>
                                            <p:cond delay="0"/>
                                          </p:stCondLst>
                                        </p:cTn>
                                        <p:tgtEl>
                                          <p:spTgt spid="86036"/>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6035"/>
                  </p:tgtEl>
                </p:cond>
              </p:nextCondLst>
            </p:seq>
          </p:childTnLst>
        </p:cTn>
      </p:par>
    </p:tnLst>
    <p:bldLst>
      <p:bldP spid="86020" grpId="0" animBg="1"/>
      <p:bldP spid="86020" grpId="1" animBg="1"/>
      <p:bldP spid="86036" grpId="0" animBg="1"/>
      <p:bldP spid="86036" grpId="1" animBg="1"/>
      <p:bldP spid="86037" grpId="0" animBg="1"/>
      <p:bldP spid="86037" grpId="1" animBg="1"/>
      <p:bldP spid="86038" grpId="0" animBg="1"/>
      <p:bldP spid="86038" grpId="1" animBg="1"/>
      <p:bldP spid="86039" grpId="0" animBg="1"/>
      <p:bldP spid="86039" grpId="1" animBg="1"/>
      <p:bldP spid="86040" grpId="0" animBg="1"/>
      <p:bldP spid="86040" grpId="1" animBg="1"/>
      <p:bldP spid="19" grpId="0" animBg="1"/>
      <p:bldP spid="20" grpId="0" animBg="1"/>
      <p:bldP spid="21" grpId="0"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914400" y="1143000"/>
            <a:ext cx="2819400" cy="866775"/>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TRÒ CHƠI:</a:t>
            </a:r>
            <a:endParaRPr lang="en-US"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86020" name="WordArt 4"/>
          <p:cNvSpPr>
            <a:spLocks noChangeArrowheads="1" noChangeShapeType="1" noTextEdit="1"/>
          </p:cNvSpPr>
          <p:nvPr/>
        </p:nvSpPr>
        <p:spPr bwMode="auto">
          <a:xfrm>
            <a:off x="4191000" y="1219200"/>
            <a:ext cx="4648200" cy="1295400"/>
          </a:xfrm>
          <a:prstGeom prst="rect">
            <a:avLst/>
          </a:prstGeom>
        </p:spPr>
        <p:style>
          <a:lnRef idx="2">
            <a:schemeClr val="accent4"/>
          </a:lnRef>
          <a:fillRef idx="1">
            <a:schemeClr val="lt1"/>
          </a:fillRef>
          <a:effectRef idx="0">
            <a:schemeClr val="accent4"/>
          </a:effectRef>
          <a:fontRef idx="minor">
            <a:schemeClr val="dk1"/>
          </a:fontRef>
        </p:style>
        <p:txBody>
          <a:bodyPr wrap="none" fromWordArt="1">
            <a:prstTxWarp prst="textDoubleWave1">
              <a:avLst>
                <a:gd name="adj1" fmla="val 6500"/>
                <a:gd name="adj2" fmla="val 0"/>
              </a:avLst>
            </a:prstTxWarp>
          </a:bodyPr>
          <a:lstStyle/>
          <a:p>
            <a:pPr algn="ct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nhanh </a:t>
            </a:r>
            <a:r>
              <a:rPr lang="en-US"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 </a:t>
            </a:r>
            <a:r>
              <a:rPr lang="vi-VN"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t>
            </a: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đúng</a:t>
            </a:r>
            <a:endParaRPr lang="en-US"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endParaRPr>
          </a:p>
        </p:txBody>
      </p:sp>
      <p:pic>
        <p:nvPicPr>
          <p:cNvPr id="31761" name="Picture 17" descr="0036"/>
          <p:cNvPicPr>
            <a:picLocks noChangeAspect="1" noChangeArrowheads="1" noCrop="1"/>
          </p:cNvPicPr>
          <p:nvPr/>
        </p:nvPicPr>
        <p:blipFill>
          <a:blip r:embed="rId4"/>
          <a:srcRect/>
          <a:stretch>
            <a:fillRect/>
          </a:stretch>
        </p:blipFill>
        <p:spPr bwMode="auto">
          <a:xfrm>
            <a:off x="-381000" y="5029200"/>
            <a:ext cx="1557338" cy="1600200"/>
          </a:xfrm>
          <a:prstGeom prst="rect">
            <a:avLst/>
          </a:prstGeom>
          <a:noFill/>
          <a:ln w="9525">
            <a:noFill/>
            <a:miter lim="800000"/>
            <a:headEnd/>
            <a:tailEnd/>
          </a:ln>
        </p:spPr>
      </p:pic>
      <p:pic>
        <p:nvPicPr>
          <p:cNvPr id="31759" name="Picture 15" descr="Tweety[1]"/>
          <p:cNvPicPr>
            <a:picLocks noChangeAspect="1" noChangeArrowheads="1" noCrop="1"/>
          </p:cNvPicPr>
          <p:nvPr/>
        </p:nvPicPr>
        <p:blipFill>
          <a:blip r:embed="rId5"/>
          <a:srcRect/>
          <a:stretch>
            <a:fillRect/>
          </a:stretch>
        </p:blipFill>
        <p:spPr bwMode="auto">
          <a:xfrm flipH="1">
            <a:off x="7743825" y="5410200"/>
            <a:ext cx="1400175" cy="1185863"/>
          </a:xfrm>
          <a:prstGeom prst="rect">
            <a:avLst/>
          </a:prstGeom>
          <a:noFill/>
          <a:ln w="9525">
            <a:noFill/>
            <a:miter lim="800000"/>
            <a:headEnd/>
            <a:tailEnd/>
          </a:ln>
        </p:spPr>
      </p:pic>
      <p:sp>
        <p:nvSpPr>
          <p:cNvPr id="86034" name="Oval 18"/>
          <p:cNvSpPr>
            <a:spLocks noChangeArrowheads="1"/>
          </p:cNvSpPr>
          <p:nvPr/>
        </p:nvSpPr>
        <p:spPr bwMode="auto">
          <a:xfrm>
            <a:off x="1905000" y="71438"/>
            <a:ext cx="762000" cy="7620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0</a:t>
            </a:r>
          </a:p>
        </p:txBody>
      </p:sp>
      <p:sp>
        <p:nvSpPr>
          <p:cNvPr id="86035" name="AutoShape 19"/>
          <p:cNvSpPr>
            <a:spLocks noChangeArrowheads="1"/>
          </p:cNvSpPr>
          <p:nvPr/>
        </p:nvSpPr>
        <p:spPr bwMode="auto">
          <a:xfrm>
            <a:off x="304800" y="185738"/>
            <a:ext cx="1447800" cy="1109662"/>
          </a:xfrm>
          <a:prstGeom prst="roundRect">
            <a:avLst>
              <a:gd name="adj" fmla="val 16667"/>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3200" b="1" dirty="0" err="1">
                <a:solidFill>
                  <a:srgbClr val="3333FF"/>
                </a:solidFill>
                <a:latin typeface="Times New Roman" pitchFamily="18" charset="0"/>
                <a:cs typeface="Times New Roman" pitchFamily="18" charset="0"/>
              </a:rPr>
              <a:t>Bắt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đầu</a:t>
            </a:r>
            <a:endParaRPr lang="en-US" sz="3200" b="1" dirty="0">
              <a:solidFill>
                <a:srgbClr val="3333FF"/>
              </a:solidFill>
              <a:latin typeface="Times New Roman" pitchFamily="18" charset="0"/>
              <a:cs typeface="Times New Roman" pitchFamily="18" charset="0"/>
            </a:endParaRPr>
          </a:p>
        </p:txBody>
      </p:sp>
      <p:sp>
        <p:nvSpPr>
          <p:cNvPr id="86036" name="Oval 20"/>
          <p:cNvSpPr>
            <a:spLocks noChangeArrowheads="1"/>
          </p:cNvSpPr>
          <p:nvPr/>
        </p:nvSpPr>
        <p:spPr bwMode="auto">
          <a:xfrm>
            <a:off x="1905000" y="109538"/>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1</a:t>
            </a:r>
          </a:p>
        </p:txBody>
      </p:sp>
      <p:sp>
        <p:nvSpPr>
          <p:cNvPr id="86037" name="Oval 21"/>
          <p:cNvSpPr>
            <a:spLocks noChangeArrowheads="1"/>
          </p:cNvSpPr>
          <p:nvPr/>
        </p:nvSpPr>
        <p:spPr bwMode="auto">
          <a:xfrm>
            <a:off x="1905000" y="2286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2</a:t>
            </a:r>
          </a:p>
        </p:txBody>
      </p:sp>
      <p:sp>
        <p:nvSpPr>
          <p:cNvPr id="86038" name="Oval 22"/>
          <p:cNvSpPr>
            <a:spLocks noChangeArrowheads="1"/>
          </p:cNvSpPr>
          <p:nvPr/>
        </p:nvSpPr>
        <p:spPr bwMode="auto">
          <a:xfrm>
            <a:off x="1905000" y="304800"/>
            <a:ext cx="11430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3</a:t>
            </a:r>
          </a:p>
        </p:txBody>
      </p:sp>
      <p:sp>
        <p:nvSpPr>
          <p:cNvPr id="86039" name="Oval 23"/>
          <p:cNvSpPr>
            <a:spLocks noChangeArrowheads="1"/>
          </p:cNvSpPr>
          <p:nvPr/>
        </p:nvSpPr>
        <p:spPr bwMode="auto">
          <a:xfrm>
            <a:off x="1981200" y="3048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4</a:t>
            </a:r>
          </a:p>
        </p:txBody>
      </p:sp>
      <p:sp>
        <p:nvSpPr>
          <p:cNvPr id="86040" name="Oval 24"/>
          <p:cNvSpPr>
            <a:spLocks noChangeArrowheads="1"/>
          </p:cNvSpPr>
          <p:nvPr/>
        </p:nvSpPr>
        <p:spPr bwMode="auto">
          <a:xfrm>
            <a:off x="1981200" y="228600"/>
            <a:ext cx="1066800" cy="990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5</a:t>
            </a:r>
          </a:p>
        </p:txBody>
      </p:sp>
      <p:grpSp>
        <p:nvGrpSpPr>
          <p:cNvPr id="2" name="Group 13"/>
          <p:cNvGrpSpPr>
            <a:grpSpLocks/>
          </p:cNvGrpSpPr>
          <p:nvPr/>
        </p:nvGrpSpPr>
        <p:grpSpPr bwMode="auto">
          <a:xfrm>
            <a:off x="0" y="0"/>
            <a:ext cx="9144000" cy="6858000"/>
            <a:chOff x="0" y="0"/>
            <a:chExt cx="5760" cy="4333"/>
          </a:xfrm>
        </p:grpSpPr>
        <p:pic>
          <p:nvPicPr>
            <p:cNvPr id="12315" name="Picture 14" descr="N3"/>
            <p:cNvPicPr>
              <a:picLocks noChangeAspect="1" noChangeArrowheads="1"/>
            </p:cNvPicPr>
            <p:nvPr/>
          </p:nvPicPr>
          <p:blipFill>
            <a:blip r:embed="rId6"/>
            <a:srcRect/>
            <a:stretch>
              <a:fillRect/>
            </a:stretch>
          </p:blipFill>
          <p:spPr bwMode="auto">
            <a:xfrm flipV="1">
              <a:off x="0" y="4214"/>
              <a:ext cx="5747" cy="119"/>
            </a:xfrm>
            <a:prstGeom prst="rect">
              <a:avLst/>
            </a:prstGeom>
            <a:noFill/>
            <a:ln w="9525">
              <a:noFill/>
              <a:miter lim="800000"/>
              <a:headEnd/>
              <a:tailEnd/>
            </a:ln>
          </p:spPr>
        </p:pic>
        <p:pic>
          <p:nvPicPr>
            <p:cNvPr id="12316" name="Picture 15" descr="N3"/>
            <p:cNvPicPr>
              <a:picLocks noChangeAspect="1" noChangeArrowheads="1"/>
            </p:cNvPicPr>
            <p:nvPr/>
          </p:nvPicPr>
          <p:blipFill>
            <a:blip r:embed="rId6"/>
            <a:srcRect/>
            <a:stretch>
              <a:fillRect/>
            </a:stretch>
          </p:blipFill>
          <p:spPr bwMode="auto">
            <a:xfrm rot="5400000" flipH="1" flipV="1">
              <a:off x="3562" y="2109"/>
              <a:ext cx="4283" cy="113"/>
            </a:xfrm>
            <a:prstGeom prst="rect">
              <a:avLst/>
            </a:prstGeom>
            <a:noFill/>
            <a:ln w="9525">
              <a:noFill/>
              <a:miter lim="800000"/>
              <a:headEnd/>
              <a:tailEnd/>
            </a:ln>
          </p:spPr>
        </p:pic>
        <p:pic>
          <p:nvPicPr>
            <p:cNvPr id="12317" name="Picture 16" descr="N3"/>
            <p:cNvPicPr>
              <a:picLocks noChangeAspect="1" noChangeArrowheads="1"/>
            </p:cNvPicPr>
            <p:nvPr/>
          </p:nvPicPr>
          <p:blipFill>
            <a:blip r:embed="rId6"/>
            <a:srcRect/>
            <a:stretch>
              <a:fillRect/>
            </a:stretch>
          </p:blipFill>
          <p:spPr bwMode="auto">
            <a:xfrm rot="5400000" flipH="1" flipV="1">
              <a:off x="-2085" y="2122"/>
              <a:ext cx="4283" cy="113"/>
            </a:xfrm>
            <a:prstGeom prst="rect">
              <a:avLst/>
            </a:prstGeom>
            <a:noFill/>
            <a:ln w="9525">
              <a:noFill/>
              <a:miter lim="800000"/>
              <a:headEnd/>
              <a:tailEnd/>
            </a:ln>
          </p:spPr>
        </p:pic>
        <p:pic>
          <p:nvPicPr>
            <p:cNvPr id="12318" name="Picture 17" descr="N3"/>
            <p:cNvPicPr>
              <a:picLocks noChangeAspect="1" noChangeArrowheads="1"/>
            </p:cNvPicPr>
            <p:nvPr/>
          </p:nvPicPr>
          <p:blipFill>
            <a:blip r:embed="rId6"/>
            <a:srcRect/>
            <a:stretch>
              <a:fillRect/>
            </a:stretch>
          </p:blipFill>
          <p:spPr bwMode="auto">
            <a:xfrm flipV="1">
              <a:off x="0" y="0"/>
              <a:ext cx="5747" cy="119"/>
            </a:xfrm>
            <a:prstGeom prst="rect">
              <a:avLst/>
            </a:prstGeom>
            <a:noFill/>
            <a:ln w="9525">
              <a:noFill/>
              <a:miter lim="800000"/>
              <a:headEnd/>
              <a:tailEnd/>
            </a:ln>
          </p:spPr>
        </p:pic>
      </p:grpSp>
      <p:sp>
        <p:nvSpPr>
          <p:cNvPr id="25" name="AutoShape 6"/>
          <p:cNvSpPr>
            <a:spLocks noChangeArrowheads="1"/>
          </p:cNvSpPr>
          <p:nvPr/>
        </p:nvSpPr>
        <p:spPr bwMode="auto">
          <a:xfrm>
            <a:off x="562968" y="2362200"/>
            <a:ext cx="8305800" cy="965592"/>
          </a:xfrm>
          <a:prstGeom prst="flowChartTerminator">
            <a:avLst/>
          </a:prstGeom>
          <a:gradFill rotWithShape="1">
            <a:gsLst>
              <a:gs pos="0">
                <a:srgbClr val="3399FF"/>
              </a:gs>
              <a:gs pos="50000">
                <a:schemeClr val="bg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3600" b="1" dirty="0">
              <a:solidFill>
                <a:srgbClr val="FF0000"/>
              </a:solidFill>
              <a:latin typeface="Times New Roman" pitchFamily="18" charset="0"/>
            </a:endParaRPr>
          </a:p>
          <a:p>
            <a:pPr algn="ctr">
              <a:defRPr/>
            </a:pPr>
            <a:r>
              <a:rPr lang="en-US" sz="3600" b="1" dirty="0">
                <a:solidFill>
                  <a:srgbClr val="FF0000"/>
                </a:solidFill>
                <a:latin typeface="Times New Roman" pitchFamily="18" charset="0"/>
              </a:rPr>
              <a:t> </a:t>
            </a:r>
            <a:r>
              <a:rPr lang="en-US" sz="3600" b="1" dirty="0" err="1" smtClean="0">
                <a:solidFill>
                  <a:srgbClr val="FF0000"/>
                </a:solidFill>
                <a:latin typeface="Times New Roman" pitchFamily="18" charset="0"/>
              </a:rPr>
              <a:t>Câu</a:t>
            </a:r>
            <a:r>
              <a:rPr lang="en-US" sz="3600" b="1" dirty="0" smtClean="0">
                <a:solidFill>
                  <a:srgbClr val="FF0000"/>
                </a:solidFill>
                <a:latin typeface="Times New Roman" pitchFamily="18" charset="0"/>
              </a:rPr>
              <a:t> 2.Trước </a:t>
            </a:r>
            <a:r>
              <a:rPr lang="en-US" sz="3600" b="1" dirty="0" err="1">
                <a:solidFill>
                  <a:srgbClr val="FF0000"/>
                </a:solidFill>
                <a:latin typeface="Times New Roman" pitchFamily="18" charset="0"/>
              </a:rPr>
              <a:t>khi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bơi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chúng</a:t>
            </a:r>
            <a:r>
              <a:rPr lang="en-US" sz="3600" b="1" dirty="0">
                <a:solidFill>
                  <a:srgbClr val="FF0000"/>
                </a:solidFill>
                <a:latin typeface="Times New Roman" pitchFamily="18" charset="0"/>
              </a:rPr>
              <a:t> ta </a:t>
            </a:r>
            <a:r>
              <a:rPr lang="en-US" sz="3600" b="1" dirty="0" err="1">
                <a:solidFill>
                  <a:srgbClr val="FF0000"/>
                </a:solidFill>
                <a:latin typeface="Times New Roman" pitchFamily="18" charset="0"/>
              </a:rPr>
              <a:t>cần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làm</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gì</a:t>
            </a:r>
            <a:r>
              <a:rPr lang="en-US" sz="3600" b="1" dirty="0">
                <a:solidFill>
                  <a:srgbClr val="FF0000"/>
                </a:solidFill>
                <a:latin typeface="Times New Roman" pitchFamily="18" charset="0"/>
              </a:rPr>
              <a:t>? </a:t>
            </a:r>
          </a:p>
          <a:p>
            <a:pPr algn="ctr">
              <a:defRPr/>
            </a:pPr>
            <a:endParaRPr lang="en-US" sz="3600" b="1" dirty="0">
              <a:solidFill>
                <a:srgbClr val="FF0000"/>
              </a:solidFill>
              <a:latin typeface="Times New Roman" pitchFamily="18" charset="0"/>
            </a:endParaRPr>
          </a:p>
        </p:txBody>
      </p:sp>
      <p:sp>
        <p:nvSpPr>
          <p:cNvPr id="26" name="AutoShape 11"/>
          <p:cNvSpPr>
            <a:spLocks noChangeArrowheads="1"/>
          </p:cNvSpPr>
          <p:nvPr/>
        </p:nvSpPr>
        <p:spPr bwMode="auto">
          <a:xfrm>
            <a:off x="838200" y="5562600"/>
            <a:ext cx="7315199" cy="1041792"/>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200" b="1">
                <a:solidFill>
                  <a:srgbClr val="FF0000"/>
                </a:solidFill>
                <a:latin typeface="Times New Roman" pitchFamily="18" charset="0"/>
              </a:rPr>
              <a:t>C. Ăn thật no rồi mới bơi. </a:t>
            </a:r>
          </a:p>
        </p:txBody>
      </p:sp>
      <p:sp>
        <p:nvSpPr>
          <p:cNvPr id="27" name="AutoShape 12"/>
          <p:cNvSpPr>
            <a:spLocks noChangeArrowheads="1"/>
          </p:cNvSpPr>
          <p:nvPr/>
        </p:nvSpPr>
        <p:spPr bwMode="auto">
          <a:xfrm>
            <a:off x="914400" y="4495800"/>
            <a:ext cx="7543800" cy="1041792"/>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200" b="1" dirty="0">
                <a:solidFill>
                  <a:srgbClr val="FF0000"/>
                </a:solidFill>
                <a:latin typeface="Times New Roman" pitchFamily="18" charset="0"/>
              </a:rPr>
              <a:t>B. </a:t>
            </a:r>
            <a:r>
              <a:rPr lang="en-US" sz="3200" b="1" dirty="0" err="1">
                <a:solidFill>
                  <a:srgbClr val="FF0000"/>
                </a:solidFill>
                <a:latin typeface="Times New Roman" pitchFamily="18" charset="0"/>
              </a:rPr>
              <a:t>Nhảy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ngay</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xuống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hồ</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bơi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để</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bơi</a:t>
            </a:r>
            <a:r>
              <a:rPr lang="en-US" sz="3200" b="1" dirty="0">
                <a:solidFill>
                  <a:srgbClr val="FF0000"/>
                </a:solidFill>
                <a:latin typeface="Times New Roman" pitchFamily="18" charset="0"/>
              </a:rPr>
              <a:t>. </a:t>
            </a:r>
          </a:p>
        </p:txBody>
      </p:sp>
      <p:sp>
        <p:nvSpPr>
          <p:cNvPr id="28" name="AutoShape 13"/>
          <p:cNvSpPr>
            <a:spLocks noChangeArrowheads="1"/>
          </p:cNvSpPr>
          <p:nvPr/>
        </p:nvSpPr>
        <p:spPr bwMode="auto">
          <a:xfrm>
            <a:off x="838200" y="3429000"/>
            <a:ext cx="7543800" cy="889392"/>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200" b="1" dirty="0">
                <a:solidFill>
                  <a:srgbClr val="FF0000"/>
                </a:solidFill>
                <a:latin typeface="Times New Roman" pitchFamily="18" charset="0"/>
              </a:rPr>
              <a:t>A. </a:t>
            </a:r>
            <a:r>
              <a:rPr lang="en-US" sz="3200" b="1" dirty="0" err="1">
                <a:solidFill>
                  <a:srgbClr val="FF0000"/>
                </a:solidFill>
                <a:latin typeface="Times New Roman" pitchFamily="18" charset="0"/>
              </a:rPr>
              <a:t>Khởi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động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tập</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thể</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dục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và</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mặc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áo</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phao</a:t>
            </a:r>
            <a:r>
              <a:rPr lang="en-US" sz="3200" b="1" dirty="0">
                <a:solidFill>
                  <a:srgbClr val="FF0000"/>
                </a:solidFill>
                <a:latin typeface="Times New Roman" pitchFamily="18" charset="0"/>
              </a:rPr>
              <a:t>. </a:t>
            </a:r>
          </a:p>
        </p:txBody>
      </p:sp>
      <p:sp>
        <p:nvSpPr>
          <p:cNvPr id="29" name="Oval 28"/>
          <p:cNvSpPr/>
          <p:nvPr/>
        </p:nvSpPr>
        <p:spPr>
          <a:xfrm>
            <a:off x="609600" y="3505200"/>
            <a:ext cx="838200" cy="81659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solidFill>
                  <a:srgbClr val="0070C0"/>
                </a:solidFill>
              </a:rPr>
              <a:t>A</a:t>
            </a:r>
            <a:endParaRPr 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from="(-#ppt_w/2)" to="(#ppt_x)" calcmode="lin" valueType="num">
                                      <p:cBhvr>
                                        <p:cTn id="7" dur="1200" fill="hold">
                                          <p:stCondLst>
                                            <p:cond delay="0"/>
                                          </p:stCondLst>
                                        </p:cTn>
                                        <p:tgtEl>
                                          <p:spTgt spid="86020"/>
                                        </p:tgtEl>
                                        <p:attrNameLst>
                                          <p:attrName>ppt_x</p:attrName>
                                        </p:attrNameLst>
                                      </p:cBhvr>
                                    </p:anim>
                                    <p:anim from="0" to="-1.0" calcmode="lin" valueType="num">
                                      <p:cBhvr>
                                        <p:cTn id="8" dur="400" decel="50000" autoRev="1" fill="hold">
                                          <p:stCondLst>
                                            <p:cond delay="1200"/>
                                          </p:stCondLst>
                                        </p:cTn>
                                        <p:tgtEl>
                                          <p:spTgt spid="86020"/>
                                        </p:tgtEl>
                                        <p:attrNameLst>
                                          <p:attrName>xshear</p:attrName>
                                        </p:attrNameLst>
                                      </p:cBhvr>
                                    </p:anim>
                                    <p:animScale>
                                      <p:cBhvr>
                                        <p:cTn id="9" dur="400" decel="100000" autoRev="1" fill="hold">
                                          <p:stCondLst>
                                            <p:cond delay="1200"/>
                                          </p:stCondLst>
                                        </p:cTn>
                                        <p:tgtEl>
                                          <p:spTgt spid="86020"/>
                                        </p:tgtEl>
                                      </p:cBhvr>
                                      <p:from x="100000" y="100000"/>
                                      <p:to x="80000" y="100000"/>
                                    </p:animScale>
                                    <p:anim by="(#ppt_h/3+#ppt_w*0.1)" calcmode="lin" valueType="num">
                                      <p:cBhvr additive="sum">
                                        <p:cTn id="10" dur="400" decel="100000" autoRev="1" fill="hold">
                                          <p:stCondLst>
                                            <p:cond delay="1200"/>
                                          </p:stCondLst>
                                        </p:cTn>
                                        <p:tgtEl>
                                          <p:spTgt spid="86020"/>
                                        </p:tgtEl>
                                        <p:attrNameLst>
                                          <p:attrName>ppt_x</p:attrName>
                                        </p:attrNameLst>
                                      </p:cBhvr>
                                    </p:anim>
                                  </p:childTnLst>
                                </p:cTn>
                              </p:par>
                              <p:par>
                                <p:cTn id="11" presetID="22" presetClass="emph" presetSubtype="0" repeatCount="indefinite" fill="hold" grpId="1" nodeType="withEffect">
                                  <p:stCondLst>
                                    <p:cond delay="0"/>
                                  </p:stCondLst>
                                  <p:childTnLst>
                                    <p:animClr clrSpc="hsl" dir="cw">
                                      <p:cBhvr override="childStyle">
                                        <p:cTn id="12" dur="3000" fill="hold"/>
                                        <p:tgtEl>
                                          <p:spTgt spid="86020"/>
                                        </p:tgtEl>
                                        <p:attrNameLst>
                                          <p:attrName>style.color</p:attrName>
                                        </p:attrNameLst>
                                      </p:cBhvr>
                                      <p:by>
                                        <p:hsl h="-7200000" s="0" l="0"/>
                                      </p:by>
                                    </p:animClr>
                                    <p:animClr clrSpc="hsl" dir="cw">
                                      <p:cBhvr>
                                        <p:cTn id="13" dur="3000" fill="hold"/>
                                        <p:tgtEl>
                                          <p:spTgt spid="86020"/>
                                        </p:tgtEl>
                                        <p:attrNameLst>
                                          <p:attrName>fillcolor</p:attrName>
                                        </p:attrNameLst>
                                      </p:cBhvr>
                                      <p:by>
                                        <p:hsl h="-7200000" s="0" l="0"/>
                                      </p:by>
                                    </p:animClr>
                                    <p:animClr clrSpc="hsl" dir="cw">
                                      <p:cBhvr>
                                        <p:cTn id="14" dur="3000" fill="hold"/>
                                        <p:tgtEl>
                                          <p:spTgt spid="86020"/>
                                        </p:tgtEl>
                                        <p:attrNameLst>
                                          <p:attrName>stroke.color</p:attrName>
                                        </p:attrNameLst>
                                      </p:cBhvr>
                                      <p:by>
                                        <p:hsl h="-7200000" s="0" l="0"/>
                                      </p:by>
                                    </p:animClr>
                                    <p:set>
                                      <p:cBhvr>
                                        <p:cTn id="15" dur="3000" fill="hold"/>
                                        <p:tgtEl>
                                          <p:spTgt spid="86020"/>
                                        </p:tgtEl>
                                        <p:attrNameLst>
                                          <p:attrName>fill.type</p:attrName>
                                        </p:attrNameLst>
                                      </p:cBhvr>
                                      <p:to>
                                        <p:strVal val="solid"/>
                                      </p:to>
                                    </p:set>
                                  </p:childTnLst>
                                </p:cTn>
                              </p:par>
                              <p:par>
                                <p:cTn id="16" presetID="4" presetClass="entr" presetSubtype="16" fill="hold" nodeType="withEffect">
                                  <p:stCondLst>
                                    <p:cond delay="0"/>
                                  </p:stCondLst>
                                  <p:childTnLst>
                                    <p:set>
                                      <p:cBhvr>
                                        <p:cTn id="17" dur="1" fill="hold">
                                          <p:stCondLst>
                                            <p:cond delay="0"/>
                                          </p:stCondLst>
                                        </p:cTn>
                                        <p:tgtEl>
                                          <p:spTgt spid="31761"/>
                                        </p:tgtEl>
                                        <p:attrNameLst>
                                          <p:attrName>style.visibility</p:attrName>
                                        </p:attrNameLst>
                                      </p:cBhvr>
                                      <p:to>
                                        <p:strVal val="visible"/>
                                      </p:to>
                                    </p:set>
                                    <p:animEffect transition="in" filter="box(in)">
                                      <p:cBhvr>
                                        <p:cTn id="18" dur="500"/>
                                        <p:tgtEl>
                                          <p:spTgt spid="31761"/>
                                        </p:tgtEl>
                                      </p:cBhvr>
                                    </p:animEffect>
                                  </p:childTnLst>
                                </p:cTn>
                              </p:par>
                              <p:par>
                                <p:cTn id="19" presetID="4" presetClass="entr" presetSubtype="16" fill="hold" nodeType="withEffect">
                                  <p:stCondLst>
                                    <p:cond delay="0"/>
                                  </p:stCondLst>
                                  <p:childTnLst>
                                    <p:set>
                                      <p:cBhvr>
                                        <p:cTn id="20" dur="1" fill="hold">
                                          <p:stCondLst>
                                            <p:cond delay="0"/>
                                          </p:stCondLst>
                                        </p:cTn>
                                        <p:tgtEl>
                                          <p:spTgt spid="31759"/>
                                        </p:tgtEl>
                                        <p:attrNameLst>
                                          <p:attrName>style.visibility</p:attrName>
                                        </p:attrNameLst>
                                      </p:cBhvr>
                                      <p:to>
                                        <p:strVal val="visible"/>
                                      </p:to>
                                    </p:set>
                                    <p:animEffect transition="in" filter="box(in)">
                                      <p:cBhvr>
                                        <p:cTn id="21" dur="500"/>
                                        <p:tgtEl>
                                          <p:spTgt spid="3175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linds(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176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 presetClass="exit" presetSubtype="16" fill="hold" nodeType="clickEffect">
                                  <p:stCondLst>
                                    <p:cond delay="0"/>
                                  </p:stCondLst>
                                  <p:childTnLst>
                                    <p:animEffect transition="out" filter="box(in)">
                                      <p:cBhvr>
                                        <p:cTn id="45" dur="500"/>
                                        <p:tgtEl>
                                          <p:spTgt spid="31761"/>
                                        </p:tgtEl>
                                      </p:cBhvr>
                                    </p:animEffect>
                                    <p:set>
                                      <p:cBhvr>
                                        <p:cTn id="46" dur="1" fill="hold">
                                          <p:stCondLst>
                                            <p:cond delay="499"/>
                                          </p:stCondLst>
                                        </p:cTn>
                                        <p:tgtEl>
                                          <p:spTgt spid="31761"/>
                                        </p:tgtEl>
                                        <p:attrNameLst>
                                          <p:attrName>style.visibility</p:attrName>
                                        </p:attrNameLst>
                                      </p:cBhvr>
                                      <p:to>
                                        <p:strVal val="hidden"/>
                                      </p:to>
                                    </p:set>
                                  </p:childTnLst>
                                </p:cTn>
                              </p:par>
                            </p:childTnLst>
                          </p:cTn>
                        </p:par>
                      </p:childTnLst>
                    </p:cTn>
                  </p:par>
                </p:childTnLst>
              </p:cTn>
              <p:nextCondLst>
                <p:cond evt="onClick" delay="0">
                  <p:tgtEl>
                    <p:spTgt spid="31761"/>
                  </p:tgtEl>
                </p:cond>
              </p:nextCondLst>
            </p:seq>
            <p:seq concurrent="1" nextAc="seek">
              <p:cTn id="47" restart="whenNotActive" fill="hold" evtFilter="cancelBubble" nodeType="interactiveSeq">
                <p:stCondLst>
                  <p:cond evt="onClick" delay="0">
                    <p:tgtEl>
                      <p:spTgt spid="31759"/>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 presetClass="exit" presetSubtype="16" fill="hold" nodeType="withEffect">
                                  <p:stCondLst>
                                    <p:cond delay="0"/>
                                  </p:stCondLst>
                                  <p:childTnLst>
                                    <p:animEffect transition="out" filter="box(in)">
                                      <p:cBhvr>
                                        <p:cTn id="51" dur="500"/>
                                        <p:tgtEl>
                                          <p:spTgt spid="31759"/>
                                        </p:tgtEl>
                                      </p:cBhvr>
                                    </p:animEffect>
                                    <p:set>
                                      <p:cBhvr>
                                        <p:cTn id="52" dur="1" fill="hold">
                                          <p:stCondLst>
                                            <p:cond delay="499"/>
                                          </p:stCondLst>
                                        </p:cTn>
                                        <p:tgtEl>
                                          <p:spTgt spid="31759"/>
                                        </p:tgtEl>
                                        <p:attrNameLst>
                                          <p:attrName>style.visibility</p:attrName>
                                        </p:attrNameLst>
                                      </p:cBhvr>
                                      <p:to>
                                        <p:strVal val="hidden"/>
                                      </p:to>
                                    </p:set>
                                  </p:childTnLst>
                                </p:cTn>
                              </p:par>
                            </p:childTnLst>
                          </p:cTn>
                        </p:par>
                      </p:childTnLst>
                    </p:cTn>
                  </p:par>
                </p:childTnLst>
              </p:cTn>
              <p:nextCondLst>
                <p:cond evt="onClick" delay="0">
                  <p:tgtEl>
                    <p:spTgt spid="31759"/>
                  </p:tgtEl>
                </p:cond>
              </p:nextCondLst>
            </p:seq>
            <p:seq concurrent="1" nextAc="seek">
              <p:cTn id="53" restart="whenNotActive" fill="hold" evtFilter="cancelBubble" nodeType="interactiveSeq">
                <p:stCondLst>
                  <p:cond evt="onClick" delay="0">
                    <p:tgtEl>
                      <p:spTgt spid="8603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603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60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603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bomb.wav"/>
                                        </p:tgtEl>
                                      </p:cMediaNode>
                                    </p:audio>
                                  </p:subTnLst>
                                </p:cTn>
                              </p:par>
                              <p:par>
                                <p:cTn id="62" presetID="1" presetClass="entr" presetSubtype="0" fill="hold" grpId="0" nodeType="withEffect">
                                  <p:stCondLst>
                                    <p:cond delay="0"/>
                                  </p:stCondLst>
                                  <p:childTnLst>
                                    <p:set>
                                      <p:cBhvr>
                                        <p:cTn id="63" dur="1" fill="hold">
                                          <p:stCondLst>
                                            <p:cond delay="0"/>
                                          </p:stCondLst>
                                        </p:cTn>
                                        <p:tgtEl>
                                          <p:spTgt spid="8603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omb.wav"/>
                                        </p:tgtEl>
                                      </p:cMediaNode>
                                    </p:audio>
                                  </p:subTnLst>
                                </p:cTn>
                              </p:par>
                              <p:par>
                                <p:cTn id="64" presetID="1" presetClass="entr" presetSubtype="0" fill="hold" grpId="0" nodeType="withEffect">
                                  <p:stCondLst>
                                    <p:cond delay="0"/>
                                  </p:stCondLst>
                                  <p:childTnLst>
                                    <p:set>
                                      <p:cBhvr>
                                        <p:cTn id="65" dur="1" fill="hold">
                                          <p:stCondLst>
                                            <p:cond delay="0"/>
                                          </p:stCondLst>
                                        </p:cTn>
                                        <p:tgtEl>
                                          <p:spTgt spid="8603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bomb.wav"/>
                                        </p:tgtEl>
                                      </p:cMediaNode>
                                    </p:audio>
                                  </p:subTnLst>
                                </p:cTn>
                              </p:par>
                            </p:childTnLst>
                          </p:cTn>
                        </p:par>
                        <p:par>
                          <p:cTn id="66" fill="hold" nodeType="afterGroup">
                            <p:stCondLst>
                              <p:cond delay="0"/>
                            </p:stCondLst>
                            <p:childTnLst>
                              <p:par>
                                <p:cTn id="67" presetID="1" presetClass="exit" presetSubtype="0" fill="hold" grpId="1" nodeType="afterEffect">
                                  <p:stCondLst>
                                    <p:cond delay="2000"/>
                                  </p:stCondLst>
                                  <p:childTnLst>
                                    <p:set>
                                      <p:cBhvr>
                                        <p:cTn id="68" dur="1" fill="hold">
                                          <p:stCondLst>
                                            <p:cond delay="0"/>
                                          </p:stCondLst>
                                        </p:cTn>
                                        <p:tgtEl>
                                          <p:spTgt spid="86040"/>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bomb.wav"/>
                                        </p:tgtEl>
                                      </p:cMediaNode>
                                    </p:audio>
                                  </p:subTnLst>
                                </p:cTn>
                              </p:par>
                            </p:childTnLst>
                          </p:cTn>
                        </p:par>
                        <p:par>
                          <p:cTn id="69" fill="hold" nodeType="afterGroup">
                            <p:stCondLst>
                              <p:cond delay="2000"/>
                            </p:stCondLst>
                            <p:childTnLst>
                              <p:par>
                                <p:cTn id="70" presetID="1" presetClass="exit" presetSubtype="0" fill="hold" grpId="1" nodeType="afterEffect">
                                  <p:stCondLst>
                                    <p:cond delay="2000"/>
                                  </p:stCondLst>
                                  <p:childTnLst>
                                    <p:set>
                                      <p:cBhvr>
                                        <p:cTn id="71" dur="1" fill="hold">
                                          <p:stCondLst>
                                            <p:cond delay="0"/>
                                          </p:stCondLst>
                                        </p:cTn>
                                        <p:tgtEl>
                                          <p:spTgt spid="8603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bomb.wav"/>
                                        </p:tgtEl>
                                      </p:cMediaNode>
                                    </p:audio>
                                  </p:subTnLst>
                                </p:cTn>
                              </p:par>
                            </p:childTnLst>
                          </p:cTn>
                        </p:par>
                        <p:par>
                          <p:cTn id="72" fill="hold" nodeType="afterGroup">
                            <p:stCondLst>
                              <p:cond delay="4000"/>
                            </p:stCondLst>
                            <p:childTnLst>
                              <p:par>
                                <p:cTn id="73" presetID="1" presetClass="exit" presetSubtype="0" fill="hold" grpId="1" nodeType="afterEffect">
                                  <p:stCondLst>
                                    <p:cond delay="2000"/>
                                  </p:stCondLst>
                                  <p:childTnLst>
                                    <p:set>
                                      <p:cBhvr>
                                        <p:cTn id="74" dur="1" fill="hold">
                                          <p:stCondLst>
                                            <p:cond delay="0"/>
                                          </p:stCondLst>
                                        </p:cTn>
                                        <p:tgtEl>
                                          <p:spTgt spid="86038"/>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bomb.wav"/>
                                        </p:tgtEl>
                                      </p:cMediaNode>
                                    </p:audio>
                                  </p:subTnLst>
                                </p:cTn>
                              </p:par>
                            </p:childTnLst>
                          </p:cTn>
                        </p:par>
                        <p:par>
                          <p:cTn id="75" fill="hold" nodeType="afterGroup">
                            <p:stCondLst>
                              <p:cond delay="6000"/>
                            </p:stCondLst>
                            <p:childTnLst>
                              <p:par>
                                <p:cTn id="76" presetID="1" presetClass="exit" presetSubtype="0" fill="hold" grpId="1" nodeType="afterEffect">
                                  <p:stCondLst>
                                    <p:cond delay="2000"/>
                                  </p:stCondLst>
                                  <p:childTnLst>
                                    <p:set>
                                      <p:cBhvr>
                                        <p:cTn id="77" dur="1" fill="hold">
                                          <p:stCondLst>
                                            <p:cond delay="0"/>
                                          </p:stCondLst>
                                        </p:cTn>
                                        <p:tgtEl>
                                          <p:spTgt spid="86037"/>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2" name="bomb.wav"/>
                                        </p:tgtEl>
                                      </p:cMediaNode>
                                    </p:audio>
                                  </p:subTnLst>
                                </p:cTn>
                              </p:par>
                            </p:childTnLst>
                          </p:cTn>
                        </p:par>
                        <p:par>
                          <p:cTn id="78" fill="hold" nodeType="afterGroup">
                            <p:stCondLst>
                              <p:cond delay="8000"/>
                            </p:stCondLst>
                            <p:childTnLst>
                              <p:par>
                                <p:cTn id="79" presetID="1" presetClass="exit" presetSubtype="0" fill="hold" grpId="1" nodeType="afterEffect">
                                  <p:stCondLst>
                                    <p:cond delay="2000"/>
                                  </p:stCondLst>
                                  <p:childTnLst>
                                    <p:set>
                                      <p:cBhvr>
                                        <p:cTn id="80" dur="1" fill="hold">
                                          <p:stCondLst>
                                            <p:cond delay="0"/>
                                          </p:stCondLst>
                                        </p:cTn>
                                        <p:tgtEl>
                                          <p:spTgt spid="86036"/>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6035"/>
                  </p:tgtEl>
                </p:cond>
              </p:nextCondLst>
            </p:seq>
          </p:childTnLst>
        </p:cTn>
      </p:par>
    </p:tnLst>
    <p:bldLst>
      <p:bldP spid="86020" grpId="0" animBg="1"/>
      <p:bldP spid="86020" grpId="1" animBg="1"/>
      <p:bldP spid="86036" grpId="0" animBg="1"/>
      <p:bldP spid="86036" grpId="1" animBg="1"/>
      <p:bldP spid="86037" grpId="0" animBg="1"/>
      <p:bldP spid="86037" grpId="1" animBg="1"/>
      <p:bldP spid="86038" grpId="0" animBg="1"/>
      <p:bldP spid="86038" grpId="1" animBg="1"/>
      <p:bldP spid="86039" grpId="0" animBg="1"/>
      <p:bldP spid="86039" grpId="1" animBg="1"/>
      <p:bldP spid="86040" grpId="0" animBg="1"/>
      <p:bldP spid="86040" grpId="1" animBg="1"/>
      <p:bldP spid="25" grpId="0" animBg="1"/>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57200"/>
            <a:ext cx="6934200" cy="646331"/>
          </a:xfrm>
          <a:prstGeom prst="rect">
            <a:avLst/>
          </a:prstGeom>
        </p:spPr>
        <p:txBody>
          <a:bodyPr wrap="square">
            <a:spAutoFit/>
          </a:bodyPr>
          <a:lstStyle/>
          <a:p>
            <a:pPr indent="228600" algn="just">
              <a:defRPr/>
            </a:pPr>
            <a:r>
              <a:rPr lang="fr-FR" sz="3600" b="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Thế</a:t>
            </a:r>
            <a:r>
              <a:rPr lang="fr-F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600" b="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nào</a:t>
            </a:r>
            <a:r>
              <a:rPr lang="fr-F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là tai </a:t>
            </a:r>
            <a:r>
              <a:rPr lang="fr-FR" sz="3600" b="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nạn</a:t>
            </a:r>
            <a:r>
              <a:rPr lang="fr-F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600" b="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đuối</a:t>
            </a:r>
            <a:r>
              <a:rPr lang="fr-F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fr-FR" sz="3600" b="1" dirty="0" err="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fr-FR"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en-US" sz="3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Rectangle 2"/>
          <p:cNvSpPr/>
          <p:nvPr/>
        </p:nvSpPr>
        <p:spPr>
          <a:xfrm>
            <a:off x="230221" y="1196370"/>
            <a:ext cx="8763000" cy="1938992"/>
          </a:xfrm>
          <a:prstGeom prst="rect">
            <a:avLst/>
          </a:prstGeom>
        </p:spPr>
        <p:txBody>
          <a:bodyPr wrap="square">
            <a:spAutoFit/>
          </a:bodyPr>
          <a:lstStyle/>
          <a:p>
            <a:pPr algn="just"/>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Tai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nạn</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đuối</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nước</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chết</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đuối</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là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tình</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trạng</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thiếu</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oxy</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do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cơ</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thể</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bị</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chìm</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trong</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0070C0"/>
                </a:solidFill>
                <a:effectLst>
                  <a:innerShdw blurRad="69850" dist="43180" dir="5400000">
                    <a:srgbClr val="000000">
                      <a:alpha val="65000"/>
                    </a:srgbClr>
                  </a:innerShdw>
                </a:effectLst>
                <a:latin typeface="Times New Roman" pitchFamily="18" charset="0"/>
              </a:rPr>
              <a:t>nước</a:t>
            </a:r>
            <a:r>
              <a:rPr lang="fr-FR" sz="4000" b="1" dirty="0" smtClean="0">
                <a:ln w="1905"/>
                <a:solidFill>
                  <a:srgbClr val="0070C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có</a:t>
            </a:r>
            <a:r>
              <a:rPr lang="fr-FR" sz="4000" b="1" dirty="0" smtClean="0">
                <a:ln w="1905"/>
                <a:solidFill>
                  <a:srgbClr val="FF000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thể</a:t>
            </a:r>
            <a:r>
              <a:rPr lang="fr-FR" sz="4000" b="1" dirty="0" smtClean="0">
                <a:ln w="1905"/>
                <a:solidFill>
                  <a:srgbClr val="FF000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dẫn</a:t>
            </a:r>
            <a:r>
              <a:rPr lang="fr-FR" sz="4000" b="1" dirty="0" smtClean="0">
                <a:ln w="1905"/>
                <a:solidFill>
                  <a:srgbClr val="FF000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đến</a:t>
            </a:r>
            <a:r>
              <a:rPr lang="fr-FR" sz="4000" b="1" dirty="0" smtClean="0">
                <a:ln w="1905"/>
                <a:solidFill>
                  <a:srgbClr val="FF000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tử</a:t>
            </a:r>
            <a:r>
              <a:rPr lang="fr-FR" sz="4000" b="1" dirty="0" smtClean="0">
                <a:ln w="1905"/>
                <a:solidFill>
                  <a:srgbClr val="FF0000"/>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FF0000"/>
                </a:solidFill>
                <a:effectLst>
                  <a:innerShdw blurRad="69850" dist="43180" dir="5400000">
                    <a:srgbClr val="000000">
                      <a:alpha val="65000"/>
                    </a:srgbClr>
                  </a:innerShdw>
                </a:effectLst>
                <a:latin typeface="Times New Roman" pitchFamily="18" charset="0"/>
              </a:rPr>
              <a:t>vong</a:t>
            </a:r>
            <a:r>
              <a:rPr lang="fr-FR" sz="4000" b="1" i="1" dirty="0" smtClean="0">
                <a:ln w="1905"/>
                <a:solidFill>
                  <a:srgbClr val="FF0000"/>
                </a:solidFill>
                <a:effectLst>
                  <a:innerShdw blurRad="69850" dist="43180" dir="5400000">
                    <a:srgbClr val="000000">
                      <a:alpha val="65000"/>
                    </a:srgbClr>
                  </a:innerShdw>
                </a:effectLst>
                <a:latin typeface="Times New Roman" pitchFamily="18" charset="0"/>
              </a:rPr>
              <a:t>. </a:t>
            </a:r>
            <a:endParaRPr lang="en-US" sz="4000" dirty="0"/>
          </a:p>
        </p:txBody>
      </p:sp>
      <p:sp>
        <p:nvSpPr>
          <p:cNvPr id="4" name="Rectangle 3"/>
          <p:cNvSpPr/>
          <p:nvPr/>
        </p:nvSpPr>
        <p:spPr>
          <a:xfrm>
            <a:off x="256162" y="3276600"/>
            <a:ext cx="8534400" cy="2616101"/>
          </a:xfrm>
          <a:prstGeom prst="rect">
            <a:avLst/>
          </a:prstGeom>
        </p:spPr>
        <p:txBody>
          <a:bodyPr wrap="square">
            <a:spAutoFit/>
          </a:bodyPr>
          <a:lstStyle/>
          <a:p>
            <a:pPr algn="just"/>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Trên</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thực</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tế</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một</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số</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người</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bị</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ngạt</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thở</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do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nước</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vẫn</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có</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khả</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năng</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được</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cứu</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sống</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Vì</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vậy</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những</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chuyên</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gia</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y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tế</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đã</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dùng</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thuật</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ngữ</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đuối</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r>
              <a:rPr lang="fr-FR" sz="4000" b="1" dirty="0" err="1" smtClean="0">
                <a:ln w="1905"/>
                <a:solidFill>
                  <a:srgbClr val="990099"/>
                </a:solidFill>
                <a:effectLst>
                  <a:innerShdw blurRad="69850" dist="43180" dir="5400000">
                    <a:srgbClr val="000000">
                      <a:alpha val="65000"/>
                    </a:srgbClr>
                  </a:innerShdw>
                </a:effectLst>
                <a:latin typeface="Times New Roman" pitchFamily="18" charset="0"/>
              </a:rPr>
              <a:t>nước</a:t>
            </a:r>
            <a:r>
              <a:rPr lang="fr-FR" sz="4000" b="1" dirty="0" smtClean="0">
                <a:ln w="1905"/>
                <a:solidFill>
                  <a:srgbClr val="990099"/>
                </a:solidFill>
                <a:effectLst>
                  <a:innerShdw blurRad="69850" dist="43180" dir="5400000">
                    <a:srgbClr val="000000">
                      <a:alpha val="65000"/>
                    </a:srgbClr>
                  </a:innerShdw>
                </a:effectLst>
                <a:latin typeface="Times New Roman" pitchFamily="18" charset="0"/>
              </a:rPr>
              <a:t> »</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914400" y="1143000"/>
            <a:ext cx="2819400" cy="866775"/>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TRÒ CHƠI:</a:t>
            </a:r>
            <a:endParaRPr lang="en-US"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86020" name="WordArt 4"/>
          <p:cNvSpPr>
            <a:spLocks noChangeArrowheads="1" noChangeShapeType="1" noTextEdit="1"/>
          </p:cNvSpPr>
          <p:nvPr/>
        </p:nvSpPr>
        <p:spPr bwMode="auto">
          <a:xfrm>
            <a:off x="4191000" y="1219200"/>
            <a:ext cx="4648200" cy="1295400"/>
          </a:xfrm>
          <a:prstGeom prst="rect">
            <a:avLst/>
          </a:prstGeom>
        </p:spPr>
        <p:style>
          <a:lnRef idx="2">
            <a:schemeClr val="accent4"/>
          </a:lnRef>
          <a:fillRef idx="1">
            <a:schemeClr val="lt1"/>
          </a:fillRef>
          <a:effectRef idx="0">
            <a:schemeClr val="accent4"/>
          </a:effectRef>
          <a:fontRef idx="minor">
            <a:schemeClr val="dk1"/>
          </a:fontRef>
        </p:style>
        <p:txBody>
          <a:bodyPr wrap="none" fromWordArt="1">
            <a:prstTxWarp prst="textDoubleWave1">
              <a:avLst>
                <a:gd name="adj1" fmla="val 6500"/>
                <a:gd name="adj2" fmla="val 0"/>
              </a:avLst>
            </a:prstTxWarp>
          </a:bodyPr>
          <a:lstStyle/>
          <a:p>
            <a:pPr algn="ct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nhanh </a:t>
            </a:r>
            <a:r>
              <a:rPr lang="en-US"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 </a:t>
            </a:r>
            <a:r>
              <a:rPr lang="vi-VN"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t>
            </a: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đúng</a:t>
            </a:r>
            <a:endParaRPr lang="en-US"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endParaRPr>
          </a:p>
        </p:txBody>
      </p:sp>
      <p:sp>
        <p:nvSpPr>
          <p:cNvPr id="86034" name="Oval 18"/>
          <p:cNvSpPr>
            <a:spLocks noChangeArrowheads="1"/>
          </p:cNvSpPr>
          <p:nvPr/>
        </p:nvSpPr>
        <p:spPr bwMode="auto">
          <a:xfrm>
            <a:off x="1905000" y="71438"/>
            <a:ext cx="762000" cy="7620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0</a:t>
            </a:r>
          </a:p>
        </p:txBody>
      </p:sp>
      <p:sp>
        <p:nvSpPr>
          <p:cNvPr id="86035" name="AutoShape 19"/>
          <p:cNvSpPr>
            <a:spLocks noChangeArrowheads="1"/>
          </p:cNvSpPr>
          <p:nvPr/>
        </p:nvSpPr>
        <p:spPr bwMode="auto">
          <a:xfrm>
            <a:off x="304800" y="185738"/>
            <a:ext cx="1447800" cy="1109662"/>
          </a:xfrm>
          <a:prstGeom prst="roundRect">
            <a:avLst>
              <a:gd name="adj" fmla="val 16667"/>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3200" b="1" dirty="0" err="1">
                <a:solidFill>
                  <a:srgbClr val="3333FF"/>
                </a:solidFill>
                <a:latin typeface="Times New Roman" pitchFamily="18" charset="0"/>
                <a:cs typeface="Times New Roman" pitchFamily="18" charset="0"/>
              </a:rPr>
              <a:t>Bắt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đầu</a:t>
            </a:r>
            <a:endParaRPr lang="en-US" sz="3200" b="1" dirty="0">
              <a:solidFill>
                <a:srgbClr val="3333FF"/>
              </a:solidFill>
              <a:latin typeface="Times New Roman" pitchFamily="18" charset="0"/>
              <a:cs typeface="Times New Roman" pitchFamily="18" charset="0"/>
            </a:endParaRPr>
          </a:p>
        </p:txBody>
      </p:sp>
      <p:sp>
        <p:nvSpPr>
          <p:cNvPr id="86036" name="Oval 20"/>
          <p:cNvSpPr>
            <a:spLocks noChangeArrowheads="1"/>
          </p:cNvSpPr>
          <p:nvPr/>
        </p:nvSpPr>
        <p:spPr bwMode="auto">
          <a:xfrm>
            <a:off x="1905000" y="109538"/>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1</a:t>
            </a:r>
          </a:p>
        </p:txBody>
      </p:sp>
      <p:sp>
        <p:nvSpPr>
          <p:cNvPr id="86037" name="Oval 21"/>
          <p:cNvSpPr>
            <a:spLocks noChangeArrowheads="1"/>
          </p:cNvSpPr>
          <p:nvPr/>
        </p:nvSpPr>
        <p:spPr bwMode="auto">
          <a:xfrm>
            <a:off x="1905000" y="2286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2</a:t>
            </a:r>
          </a:p>
        </p:txBody>
      </p:sp>
      <p:sp>
        <p:nvSpPr>
          <p:cNvPr id="86038" name="Oval 22"/>
          <p:cNvSpPr>
            <a:spLocks noChangeArrowheads="1"/>
          </p:cNvSpPr>
          <p:nvPr/>
        </p:nvSpPr>
        <p:spPr bwMode="auto">
          <a:xfrm>
            <a:off x="1905000" y="228600"/>
            <a:ext cx="11430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3</a:t>
            </a:r>
          </a:p>
        </p:txBody>
      </p:sp>
      <p:sp>
        <p:nvSpPr>
          <p:cNvPr id="86039" name="Oval 23"/>
          <p:cNvSpPr>
            <a:spLocks noChangeArrowheads="1"/>
          </p:cNvSpPr>
          <p:nvPr/>
        </p:nvSpPr>
        <p:spPr bwMode="auto">
          <a:xfrm>
            <a:off x="1981200" y="1524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4</a:t>
            </a:r>
          </a:p>
        </p:txBody>
      </p:sp>
      <p:sp>
        <p:nvSpPr>
          <p:cNvPr id="86040" name="Oval 24"/>
          <p:cNvSpPr>
            <a:spLocks noChangeArrowheads="1"/>
          </p:cNvSpPr>
          <p:nvPr/>
        </p:nvSpPr>
        <p:spPr bwMode="auto">
          <a:xfrm>
            <a:off x="1981200" y="152400"/>
            <a:ext cx="1066800" cy="990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5</a:t>
            </a:r>
          </a:p>
        </p:txBody>
      </p:sp>
      <p:grpSp>
        <p:nvGrpSpPr>
          <p:cNvPr id="2" name="Group 13"/>
          <p:cNvGrpSpPr>
            <a:grpSpLocks/>
          </p:cNvGrpSpPr>
          <p:nvPr/>
        </p:nvGrpSpPr>
        <p:grpSpPr bwMode="auto">
          <a:xfrm>
            <a:off x="0" y="0"/>
            <a:ext cx="9144000" cy="6858000"/>
            <a:chOff x="0" y="0"/>
            <a:chExt cx="5760" cy="4333"/>
          </a:xfrm>
        </p:grpSpPr>
        <p:pic>
          <p:nvPicPr>
            <p:cNvPr id="12315" name="Picture 14" descr="N3"/>
            <p:cNvPicPr>
              <a:picLocks noChangeAspect="1" noChangeArrowheads="1"/>
            </p:cNvPicPr>
            <p:nvPr/>
          </p:nvPicPr>
          <p:blipFill>
            <a:blip r:embed="rId4"/>
            <a:srcRect/>
            <a:stretch>
              <a:fillRect/>
            </a:stretch>
          </p:blipFill>
          <p:spPr bwMode="auto">
            <a:xfrm flipV="1">
              <a:off x="0" y="4214"/>
              <a:ext cx="5747" cy="119"/>
            </a:xfrm>
            <a:prstGeom prst="rect">
              <a:avLst/>
            </a:prstGeom>
            <a:noFill/>
            <a:ln w="9525">
              <a:noFill/>
              <a:miter lim="800000"/>
              <a:headEnd/>
              <a:tailEnd/>
            </a:ln>
          </p:spPr>
        </p:pic>
        <p:pic>
          <p:nvPicPr>
            <p:cNvPr id="12316" name="Picture 15" descr="N3"/>
            <p:cNvPicPr>
              <a:picLocks noChangeAspect="1" noChangeArrowheads="1"/>
            </p:cNvPicPr>
            <p:nvPr/>
          </p:nvPicPr>
          <p:blipFill>
            <a:blip r:embed="rId4"/>
            <a:srcRect/>
            <a:stretch>
              <a:fillRect/>
            </a:stretch>
          </p:blipFill>
          <p:spPr bwMode="auto">
            <a:xfrm rot="5400000" flipH="1" flipV="1">
              <a:off x="3562" y="2109"/>
              <a:ext cx="4283" cy="113"/>
            </a:xfrm>
            <a:prstGeom prst="rect">
              <a:avLst/>
            </a:prstGeom>
            <a:noFill/>
            <a:ln w="9525">
              <a:noFill/>
              <a:miter lim="800000"/>
              <a:headEnd/>
              <a:tailEnd/>
            </a:ln>
          </p:spPr>
        </p:pic>
        <p:pic>
          <p:nvPicPr>
            <p:cNvPr id="12317" name="Picture 16" descr="N3"/>
            <p:cNvPicPr>
              <a:picLocks noChangeAspect="1" noChangeArrowheads="1"/>
            </p:cNvPicPr>
            <p:nvPr/>
          </p:nvPicPr>
          <p:blipFill>
            <a:blip r:embed="rId4"/>
            <a:srcRect/>
            <a:stretch>
              <a:fillRect/>
            </a:stretch>
          </p:blipFill>
          <p:spPr bwMode="auto">
            <a:xfrm rot="5400000" flipH="1" flipV="1">
              <a:off x="-2085" y="2122"/>
              <a:ext cx="4283" cy="113"/>
            </a:xfrm>
            <a:prstGeom prst="rect">
              <a:avLst/>
            </a:prstGeom>
            <a:noFill/>
            <a:ln w="9525">
              <a:noFill/>
              <a:miter lim="800000"/>
              <a:headEnd/>
              <a:tailEnd/>
            </a:ln>
          </p:spPr>
        </p:pic>
        <p:pic>
          <p:nvPicPr>
            <p:cNvPr id="12318" name="Picture 17" descr="N3"/>
            <p:cNvPicPr>
              <a:picLocks noChangeAspect="1" noChangeArrowheads="1"/>
            </p:cNvPicPr>
            <p:nvPr/>
          </p:nvPicPr>
          <p:blipFill>
            <a:blip r:embed="rId4"/>
            <a:srcRect/>
            <a:stretch>
              <a:fillRect/>
            </a:stretch>
          </p:blipFill>
          <p:spPr bwMode="auto">
            <a:xfrm flipV="1">
              <a:off x="0" y="0"/>
              <a:ext cx="5747" cy="119"/>
            </a:xfrm>
            <a:prstGeom prst="rect">
              <a:avLst/>
            </a:prstGeom>
            <a:noFill/>
            <a:ln w="9525">
              <a:noFill/>
              <a:miter lim="800000"/>
              <a:headEnd/>
              <a:tailEnd/>
            </a:ln>
          </p:spPr>
        </p:pic>
      </p:grpSp>
      <p:sp>
        <p:nvSpPr>
          <p:cNvPr id="25" name="AutoShape 6"/>
          <p:cNvSpPr>
            <a:spLocks noChangeArrowheads="1"/>
          </p:cNvSpPr>
          <p:nvPr/>
        </p:nvSpPr>
        <p:spPr bwMode="auto">
          <a:xfrm>
            <a:off x="381000" y="2438400"/>
            <a:ext cx="8153400" cy="762000"/>
          </a:xfrm>
          <a:prstGeom prst="flowChartTerminator">
            <a:avLst/>
          </a:prstGeom>
          <a:gradFill rotWithShape="1">
            <a:gsLst>
              <a:gs pos="0">
                <a:srgbClr val="3399FF"/>
              </a:gs>
              <a:gs pos="50000">
                <a:schemeClr val="bg1"/>
              </a:gs>
              <a:gs pos="100000">
                <a:srgbClr val="3399FF"/>
              </a:gs>
            </a:gsLst>
            <a:lin ang="5400000" scaled="1"/>
          </a:gradFill>
          <a:ln w="9525">
            <a:solidFill>
              <a:schemeClr val="tx1"/>
            </a:solidFill>
            <a:miter lim="800000"/>
            <a:headEnd/>
            <a:tailEnd/>
          </a:ln>
          <a:effectLst/>
        </p:spPr>
        <p:txBody>
          <a:bodyPr wrap="none" anchor="ctr"/>
          <a:lstStyle/>
          <a:p>
            <a:pPr>
              <a:spcBef>
                <a:spcPct val="50000"/>
              </a:spcBef>
              <a:defRPr/>
            </a:pP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 </a:t>
            </a:r>
            <a:r>
              <a:rPr lang="en-US" sz="3200" b="1" dirty="0" err="1" smtClean="0">
                <a:latin typeface="Times New Roman" pitchFamily="18" charset="0"/>
                <a:cs typeface="Times New Roman" pitchFamily="18" charset="0"/>
              </a:rPr>
              <a:t>Những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nào</a:t>
            </a:r>
            <a:r>
              <a:rPr lang="en-US" sz="3200" b="1" dirty="0" smtClean="0">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không</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nên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làm</a:t>
            </a:r>
            <a:r>
              <a:rPr lang="en-US" sz="3200" b="1" u="sng" dirty="0" smtClean="0">
                <a:solidFill>
                  <a:srgbClr val="FF0000"/>
                </a:solidFill>
                <a:latin typeface="Times New Roman" pitchFamily="18" charset="0"/>
                <a:cs typeface="Times New Roman" pitchFamily="18" charset="0"/>
              </a:rPr>
              <a:t>?</a:t>
            </a:r>
            <a:endParaRPr lang="en-US" sz="3200" b="1" u="sng" dirty="0">
              <a:solidFill>
                <a:srgbClr val="FF0000"/>
              </a:solidFill>
              <a:latin typeface="Times New Roman" pitchFamily="18" charset="0"/>
              <a:cs typeface="Times New Roman" pitchFamily="18" charset="0"/>
            </a:endParaRPr>
          </a:p>
        </p:txBody>
      </p:sp>
      <p:sp>
        <p:nvSpPr>
          <p:cNvPr id="26" name="AutoShape 11"/>
          <p:cNvSpPr>
            <a:spLocks noChangeArrowheads="1"/>
          </p:cNvSpPr>
          <p:nvPr/>
        </p:nvSpPr>
        <p:spPr bwMode="auto">
          <a:xfrm>
            <a:off x="762000" y="5410200"/>
            <a:ext cx="7485063" cy="9906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pPr marL="514350" indent="-514350">
              <a:buAutoNum type="alphaUcPeriod" startAt="3"/>
            </a:pPr>
            <a:r>
              <a:rPr lang="en-US" sz="3000" b="1" dirty="0" err="1" smtClean="0">
                <a:solidFill>
                  <a:srgbClr val="FF0000"/>
                </a:solidFill>
                <a:latin typeface="Times New Roman" pitchFamily="18" charset="0"/>
                <a:cs typeface="Times New Roman" pitchFamily="18" charset="0"/>
              </a:rPr>
              <a:t>Các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phương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tiện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giao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thông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đường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thủy</a:t>
            </a:r>
            <a:endParaRPr lang="en-US" sz="3000" b="1" dirty="0" smtClean="0">
              <a:solidFill>
                <a:srgbClr val="FF0000"/>
              </a:solidFill>
              <a:latin typeface="Times New Roman" pitchFamily="18" charset="0"/>
              <a:cs typeface="Times New Roman" pitchFamily="18" charset="0"/>
            </a:endParaRPr>
          </a:p>
          <a:p>
            <a:pPr marL="514350" indent="-514350"/>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cần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phải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trang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bị</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áo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phao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hoặc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phao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bơi</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27" name="AutoShape 12"/>
          <p:cNvSpPr>
            <a:spLocks noChangeArrowheads="1"/>
          </p:cNvSpPr>
          <p:nvPr/>
        </p:nvSpPr>
        <p:spPr bwMode="auto">
          <a:xfrm>
            <a:off x="762000" y="4343400"/>
            <a:ext cx="7696200" cy="9144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000" b="1" dirty="0" smtClean="0">
                <a:solidFill>
                  <a:srgbClr val="FF0000"/>
                </a:solidFill>
                <a:latin typeface="Times New Roman" pitchFamily="18" charset="0"/>
                <a:cs typeface="Times New Roman" pitchFamily="18" charset="0"/>
              </a:rPr>
              <a:t>B.  Qua </a:t>
            </a:r>
            <a:r>
              <a:rPr lang="en-US" sz="3000" b="1" dirty="0" err="1" smtClean="0">
                <a:solidFill>
                  <a:srgbClr val="FF0000"/>
                </a:solidFill>
                <a:latin typeface="Times New Roman" pitchFamily="18" charset="0"/>
                <a:cs typeface="Times New Roman" pitchFamily="18" charset="0"/>
              </a:rPr>
              <a:t>suối</a:t>
            </a:r>
            <a:r>
              <a:rPr lang="en-US" sz="3000" b="1" dirty="0" smtClean="0">
                <a:solidFill>
                  <a:srgbClr val="FF0000"/>
                </a:solidFill>
                <a:latin typeface="Times New Roman" pitchFamily="18" charset="0"/>
                <a:cs typeface="Times New Roman" pitchFamily="18" charset="0"/>
              </a:rPr>
              <a:t> hay </a:t>
            </a:r>
            <a:r>
              <a:rPr lang="en-US" sz="3000" b="1" dirty="0" err="1" smtClean="0">
                <a:solidFill>
                  <a:srgbClr val="FF0000"/>
                </a:solidFill>
                <a:latin typeface="Times New Roman" pitchFamily="18" charset="0"/>
                <a:cs typeface="Times New Roman" pitchFamily="18" charset="0"/>
              </a:rPr>
              <a:t>đường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ngập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lụt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cần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có</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người</a:t>
            </a:r>
            <a:r>
              <a:rPr lang="en-US" sz="3000" b="1" dirty="0" smtClean="0">
                <a:solidFill>
                  <a:srgbClr val="FF0000"/>
                </a:solidFill>
                <a:latin typeface="Times New Roman" pitchFamily="18" charset="0"/>
                <a:cs typeface="Times New Roman" pitchFamily="18" charset="0"/>
              </a:rPr>
              <a:t> </a:t>
            </a:r>
          </a:p>
          <a:p>
            <a:r>
              <a:rPr lang="en-US" sz="3000" b="1" dirty="0" err="1" smtClean="0">
                <a:solidFill>
                  <a:srgbClr val="FF0000"/>
                </a:solidFill>
                <a:latin typeface="Times New Roman" pitchFamily="18" charset="0"/>
                <a:cs typeface="Times New Roman" pitchFamily="18" charset="0"/>
              </a:rPr>
              <a:t>lớn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theo</a:t>
            </a:r>
            <a:endParaRPr lang="en-US" sz="3000" b="1" dirty="0">
              <a:solidFill>
                <a:srgbClr val="FF0000"/>
              </a:solidFill>
              <a:latin typeface="Times New Roman" pitchFamily="18" charset="0"/>
              <a:cs typeface="Times New Roman" pitchFamily="18" charset="0"/>
            </a:endParaRPr>
          </a:p>
        </p:txBody>
      </p:sp>
      <p:sp>
        <p:nvSpPr>
          <p:cNvPr id="28" name="AutoShape 13"/>
          <p:cNvSpPr>
            <a:spLocks noChangeArrowheads="1"/>
          </p:cNvSpPr>
          <p:nvPr/>
        </p:nvSpPr>
        <p:spPr bwMode="auto">
          <a:xfrm>
            <a:off x="762000" y="3352800"/>
            <a:ext cx="7543800" cy="8382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200" b="1" dirty="0" smtClean="0">
                <a:solidFill>
                  <a:srgbClr val="FF0000"/>
                </a:solidFill>
              </a:rPr>
              <a:t>A. </a:t>
            </a:r>
            <a:r>
              <a:rPr lang="en-US" sz="3000" b="1" dirty="0" err="1" smtClean="0">
                <a:solidFill>
                  <a:srgbClr val="FF0000"/>
                </a:solidFill>
                <a:latin typeface="Times New Roman" pitchFamily="18" charset="0"/>
                <a:cs typeface="Times New Roman" pitchFamily="18" charset="0"/>
              </a:rPr>
              <a:t>Lội</a:t>
            </a:r>
            <a:r>
              <a:rPr lang="en-US" sz="3000" b="1" dirty="0" smtClean="0">
                <a:solidFill>
                  <a:srgbClr val="FF0000"/>
                </a:solidFill>
                <a:latin typeface="Times New Roman" pitchFamily="18" charset="0"/>
                <a:cs typeface="Times New Roman" pitchFamily="18" charset="0"/>
              </a:rPr>
              <a:t> qua </a:t>
            </a:r>
            <a:r>
              <a:rPr lang="en-US" sz="3000" b="1" dirty="0" err="1" smtClean="0">
                <a:solidFill>
                  <a:srgbClr val="FF0000"/>
                </a:solidFill>
                <a:latin typeface="Times New Roman" pitchFamily="18" charset="0"/>
                <a:cs typeface="Times New Roman" pitchFamily="18" charset="0"/>
              </a:rPr>
              <a:t>suối</a:t>
            </a:r>
            <a:r>
              <a:rPr lang="en-US" sz="3000" b="1" dirty="0" smtClean="0">
                <a:solidFill>
                  <a:srgbClr val="FF0000"/>
                </a:solidFill>
                <a:latin typeface="Times New Roman" pitchFamily="18" charset="0"/>
                <a:cs typeface="Times New Roman" pitchFamily="18" charset="0"/>
              </a:rPr>
              <a:t>, qua </a:t>
            </a:r>
            <a:r>
              <a:rPr lang="en-US" sz="3000" b="1" dirty="0" err="1" smtClean="0">
                <a:solidFill>
                  <a:srgbClr val="FF0000"/>
                </a:solidFill>
                <a:latin typeface="Times New Roman" pitchFamily="18" charset="0"/>
                <a:cs typeface="Times New Roman" pitchFamily="18" charset="0"/>
              </a:rPr>
              <a:t>đoạn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đường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bị</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ngập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lụt</a:t>
            </a:r>
            <a:r>
              <a:rPr lang="en-US" sz="3200" b="1" dirty="0" smtClean="0">
                <a:solidFill>
                  <a:srgbClr val="FF0000"/>
                </a:solidFill>
              </a:rPr>
              <a:t>.</a:t>
            </a:r>
            <a:endParaRPr lang="en-US" sz="3200" b="1" dirty="0">
              <a:solidFill>
                <a:srgbClr val="FF0000"/>
              </a:solidFill>
            </a:endParaRPr>
          </a:p>
        </p:txBody>
      </p:sp>
      <p:sp>
        <p:nvSpPr>
          <p:cNvPr id="29" name="Oval 10"/>
          <p:cNvSpPr>
            <a:spLocks noChangeArrowheads="1"/>
          </p:cNvSpPr>
          <p:nvPr/>
        </p:nvSpPr>
        <p:spPr bwMode="auto">
          <a:xfrm>
            <a:off x="810904" y="3505200"/>
            <a:ext cx="533400" cy="549275"/>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3200" b="1" dirty="0">
                <a:solidFill>
                  <a:srgbClr val="C00000"/>
                </a:solidFill>
                <a:latin typeface=".VnTime"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from="(-#ppt_w/2)" to="(#ppt_x)" calcmode="lin" valueType="num">
                                      <p:cBhvr>
                                        <p:cTn id="7" dur="1200" fill="hold">
                                          <p:stCondLst>
                                            <p:cond delay="0"/>
                                          </p:stCondLst>
                                        </p:cTn>
                                        <p:tgtEl>
                                          <p:spTgt spid="86020"/>
                                        </p:tgtEl>
                                        <p:attrNameLst>
                                          <p:attrName>ppt_x</p:attrName>
                                        </p:attrNameLst>
                                      </p:cBhvr>
                                    </p:anim>
                                    <p:anim from="0" to="-1.0" calcmode="lin" valueType="num">
                                      <p:cBhvr>
                                        <p:cTn id="8" dur="400" decel="50000" autoRev="1" fill="hold">
                                          <p:stCondLst>
                                            <p:cond delay="1200"/>
                                          </p:stCondLst>
                                        </p:cTn>
                                        <p:tgtEl>
                                          <p:spTgt spid="86020"/>
                                        </p:tgtEl>
                                        <p:attrNameLst>
                                          <p:attrName>xshear</p:attrName>
                                        </p:attrNameLst>
                                      </p:cBhvr>
                                    </p:anim>
                                    <p:animScale>
                                      <p:cBhvr>
                                        <p:cTn id="9" dur="400" decel="100000" autoRev="1" fill="hold">
                                          <p:stCondLst>
                                            <p:cond delay="1200"/>
                                          </p:stCondLst>
                                        </p:cTn>
                                        <p:tgtEl>
                                          <p:spTgt spid="86020"/>
                                        </p:tgtEl>
                                      </p:cBhvr>
                                      <p:from x="100000" y="100000"/>
                                      <p:to x="80000" y="100000"/>
                                    </p:animScale>
                                    <p:anim by="(#ppt_h/3+#ppt_w*0.1)" calcmode="lin" valueType="num">
                                      <p:cBhvr additive="sum">
                                        <p:cTn id="10" dur="400" decel="100000" autoRev="1" fill="hold">
                                          <p:stCondLst>
                                            <p:cond delay="1200"/>
                                          </p:stCondLst>
                                        </p:cTn>
                                        <p:tgtEl>
                                          <p:spTgt spid="86020"/>
                                        </p:tgtEl>
                                        <p:attrNameLst>
                                          <p:attrName>ppt_x</p:attrName>
                                        </p:attrNameLst>
                                      </p:cBhvr>
                                    </p:anim>
                                  </p:childTnLst>
                                </p:cTn>
                              </p:par>
                              <p:par>
                                <p:cTn id="11" presetID="22" presetClass="emph" presetSubtype="0" repeatCount="indefinite" fill="hold" grpId="1" nodeType="withEffect">
                                  <p:stCondLst>
                                    <p:cond delay="0"/>
                                  </p:stCondLst>
                                  <p:childTnLst>
                                    <p:animClr clrSpc="hsl" dir="cw">
                                      <p:cBhvr override="childStyle">
                                        <p:cTn id="12" dur="3000" fill="hold"/>
                                        <p:tgtEl>
                                          <p:spTgt spid="86020"/>
                                        </p:tgtEl>
                                        <p:attrNameLst>
                                          <p:attrName>style.color</p:attrName>
                                        </p:attrNameLst>
                                      </p:cBhvr>
                                      <p:by>
                                        <p:hsl h="-7200000" s="0" l="0"/>
                                      </p:by>
                                    </p:animClr>
                                    <p:animClr clrSpc="hsl" dir="cw">
                                      <p:cBhvr>
                                        <p:cTn id="13" dur="3000" fill="hold"/>
                                        <p:tgtEl>
                                          <p:spTgt spid="86020"/>
                                        </p:tgtEl>
                                        <p:attrNameLst>
                                          <p:attrName>fillcolor</p:attrName>
                                        </p:attrNameLst>
                                      </p:cBhvr>
                                      <p:by>
                                        <p:hsl h="-7200000" s="0" l="0"/>
                                      </p:by>
                                    </p:animClr>
                                    <p:animClr clrSpc="hsl" dir="cw">
                                      <p:cBhvr>
                                        <p:cTn id="14" dur="3000" fill="hold"/>
                                        <p:tgtEl>
                                          <p:spTgt spid="86020"/>
                                        </p:tgtEl>
                                        <p:attrNameLst>
                                          <p:attrName>stroke.color</p:attrName>
                                        </p:attrNameLst>
                                      </p:cBhvr>
                                      <p:by>
                                        <p:hsl h="-7200000" s="0" l="0"/>
                                      </p:by>
                                    </p:animClr>
                                    <p:set>
                                      <p:cBhvr>
                                        <p:cTn id="15" dur="3000" fill="hold"/>
                                        <p:tgtEl>
                                          <p:spTgt spid="8602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603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60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60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60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bomb.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603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par>
                                <p:cTn id="46" presetID="1" presetClass="entr" presetSubtype="0" fill="hold" grpId="0" nodeType="withEffect">
                                  <p:stCondLst>
                                    <p:cond delay="0"/>
                                  </p:stCondLst>
                                  <p:childTnLst>
                                    <p:set>
                                      <p:cBhvr>
                                        <p:cTn id="47" dur="1" fill="hold">
                                          <p:stCondLst>
                                            <p:cond delay="0"/>
                                          </p:stCondLst>
                                        </p:cTn>
                                        <p:tgtEl>
                                          <p:spTgt spid="8603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bomb.wav"/>
                                        </p:tgtEl>
                                      </p:cMediaNode>
                                    </p:audio>
                                  </p:subTnLst>
                                </p:cTn>
                              </p:par>
                            </p:childTnLst>
                          </p:cTn>
                        </p:par>
                        <p:par>
                          <p:cTn id="48" fill="hold" nodeType="afterGroup">
                            <p:stCondLst>
                              <p:cond delay="0"/>
                            </p:stCondLst>
                            <p:childTnLst>
                              <p:par>
                                <p:cTn id="49" presetID="1" presetClass="exit" presetSubtype="0" fill="hold" grpId="1" nodeType="afterEffect">
                                  <p:stCondLst>
                                    <p:cond delay="2000"/>
                                  </p:stCondLst>
                                  <p:childTnLst>
                                    <p:set>
                                      <p:cBhvr>
                                        <p:cTn id="50" dur="1" fill="hold">
                                          <p:stCondLst>
                                            <p:cond delay="0"/>
                                          </p:stCondLst>
                                        </p:cTn>
                                        <p:tgtEl>
                                          <p:spTgt spid="8604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bomb.wav"/>
                                        </p:tgtEl>
                                      </p:cMediaNode>
                                    </p:audio>
                                  </p:subTnLst>
                                </p:cTn>
                              </p:par>
                            </p:childTnLst>
                          </p:cTn>
                        </p:par>
                        <p:par>
                          <p:cTn id="51" fill="hold" nodeType="afterGroup">
                            <p:stCondLst>
                              <p:cond delay="2000"/>
                            </p:stCondLst>
                            <p:childTnLst>
                              <p:par>
                                <p:cTn id="52" presetID="1" presetClass="exit" presetSubtype="0" fill="hold" grpId="1" nodeType="afterEffect">
                                  <p:stCondLst>
                                    <p:cond delay="2000"/>
                                  </p:stCondLst>
                                  <p:childTnLst>
                                    <p:set>
                                      <p:cBhvr>
                                        <p:cTn id="53" dur="1" fill="hold">
                                          <p:stCondLst>
                                            <p:cond delay="0"/>
                                          </p:stCondLst>
                                        </p:cTn>
                                        <p:tgtEl>
                                          <p:spTgt spid="860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bomb.wav"/>
                                        </p:tgtEl>
                                      </p:cMediaNode>
                                    </p:audio>
                                  </p:subTnLst>
                                </p:cTn>
                              </p:par>
                            </p:childTnLst>
                          </p:cTn>
                        </p:par>
                        <p:par>
                          <p:cTn id="54" fill="hold" nodeType="afterGroup">
                            <p:stCondLst>
                              <p:cond delay="4000"/>
                            </p:stCondLst>
                            <p:childTnLst>
                              <p:par>
                                <p:cTn id="55" presetID="1" presetClass="exit" presetSubtype="0" fill="hold" grpId="1" nodeType="afterEffect">
                                  <p:stCondLst>
                                    <p:cond delay="2000"/>
                                  </p:stCondLst>
                                  <p:childTnLst>
                                    <p:set>
                                      <p:cBhvr>
                                        <p:cTn id="56" dur="1" fill="hold">
                                          <p:stCondLst>
                                            <p:cond delay="0"/>
                                          </p:stCondLst>
                                        </p:cTn>
                                        <p:tgtEl>
                                          <p:spTgt spid="8603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bomb.wav"/>
                                        </p:tgtEl>
                                      </p:cMediaNode>
                                    </p:audio>
                                  </p:subTnLst>
                                </p:cTn>
                              </p:par>
                            </p:childTnLst>
                          </p:cTn>
                        </p:par>
                        <p:par>
                          <p:cTn id="57" fill="hold" nodeType="afterGroup">
                            <p:stCondLst>
                              <p:cond delay="6000"/>
                            </p:stCondLst>
                            <p:childTnLst>
                              <p:par>
                                <p:cTn id="58" presetID="1" presetClass="exit" presetSubtype="0" fill="hold" grpId="1" nodeType="afterEffect">
                                  <p:stCondLst>
                                    <p:cond delay="2000"/>
                                  </p:stCondLst>
                                  <p:childTnLst>
                                    <p:set>
                                      <p:cBhvr>
                                        <p:cTn id="59" dur="1" fill="hold">
                                          <p:stCondLst>
                                            <p:cond delay="0"/>
                                          </p:stCondLst>
                                        </p:cTn>
                                        <p:tgtEl>
                                          <p:spTgt spid="8603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bomb.wav"/>
                                        </p:tgtEl>
                                      </p:cMediaNode>
                                    </p:audio>
                                  </p:subTnLst>
                                </p:cTn>
                              </p:par>
                            </p:childTnLst>
                          </p:cTn>
                        </p:par>
                        <p:par>
                          <p:cTn id="60" fill="hold" nodeType="afterGroup">
                            <p:stCondLst>
                              <p:cond delay="8000"/>
                            </p:stCondLst>
                            <p:childTnLst>
                              <p:par>
                                <p:cTn id="61" presetID="1" presetClass="exit" presetSubtype="0" fill="hold" grpId="1" nodeType="afterEffect">
                                  <p:stCondLst>
                                    <p:cond delay="2000"/>
                                  </p:stCondLst>
                                  <p:childTnLst>
                                    <p:set>
                                      <p:cBhvr>
                                        <p:cTn id="62" dur="1" fill="hold">
                                          <p:stCondLst>
                                            <p:cond delay="0"/>
                                          </p:stCondLst>
                                        </p:cTn>
                                        <p:tgtEl>
                                          <p:spTgt spid="860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6035"/>
                  </p:tgtEl>
                </p:cond>
              </p:nextCondLst>
            </p:seq>
          </p:childTnLst>
        </p:cTn>
      </p:par>
    </p:tnLst>
    <p:bldLst>
      <p:bldP spid="86020" grpId="0" animBg="1"/>
      <p:bldP spid="86020" grpId="1" animBg="1"/>
      <p:bldP spid="86036" grpId="0" animBg="1"/>
      <p:bldP spid="86036" grpId="1" animBg="1"/>
      <p:bldP spid="86037" grpId="0" animBg="1"/>
      <p:bldP spid="86037" grpId="1" animBg="1"/>
      <p:bldP spid="86038" grpId="0" animBg="1"/>
      <p:bldP spid="86038" grpId="1" animBg="1"/>
      <p:bldP spid="86039" grpId="0" animBg="1"/>
      <p:bldP spid="86039" grpId="1" animBg="1"/>
      <p:bldP spid="86040" grpId="0" animBg="1"/>
      <p:bldP spid="86040" grpId="1" animBg="1"/>
      <p:bldP spid="25" grpId="0" animBg="1"/>
      <p:bldP spid="26" grpId="0" animBg="1"/>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914400" y="1143000"/>
            <a:ext cx="2819400" cy="866775"/>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rPr>
              <a:t>TRÒ CHƠI:</a:t>
            </a:r>
            <a:endParaRPr lang="en-US" sz="3600" b="1" kern="10" dirty="0">
              <a:ln w="19050">
                <a:solidFill>
                  <a:srgbClr val="99CCFF"/>
                </a:solidFill>
                <a:round/>
                <a:headEnd/>
                <a:tailEnd/>
              </a:ln>
              <a:solidFill>
                <a:srgbClr val="FFFF00"/>
              </a:solidFill>
              <a:effectLst>
                <a:outerShdw dist="35921" dir="2700000" algn="ctr" rotWithShape="0">
                  <a:srgbClr val="990000"/>
                </a:outerShdw>
              </a:effectLst>
              <a:latin typeface="Times New Roman"/>
              <a:cs typeface="Times New Roman"/>
            </a:endParaRPr>
          </a:p>
        </p:txBody>
      </p:sp>
      <p:sp>
        <p:nvSpPr>
          <p:cNvPr id="86020" name="WordArt 4"/>
          <p:cNvSpPr>
            <a:spLocks noChangeArrowheads="1" noChangeShapeType="1" noTextEdit="1"/>
          </p:cNvSpPr>
          <p:nvPr/>
        </p:nvSpPr>
        <p:spPr bwMode="auto">
          <a:xfrm>
            <a:off x="4191000" y="1219200"/>
            <a:ext cx="4648200" cy="1295400"/>
          </a:xfrm>
          <a:prstGeom prst="rect">
            <a:avLst/>
          </a:prstGeom>
        </p:spPr>
        <p:style>
          <a:lnRef idx="2">
            <a:schemeClr val="accent4"/>
          </a:lnRef>
          <a:fillRef idx="1">
            <a:schemeClr val="lt1"/>
          </a:fillRef>
          <a:effectRef idx="0">
            <a:schemeClr val="accent4"/>
          </a:effectRef>
          <a:fontRef idx="minor">
            <a:schemeClr val="dk1"/>
          </a:fontRef>
        </p:style>
        <p:txBody>
          <a:bodyPr wrap="none" fromWordArt="1">
            <a:prstTxWarp prst="textDoubleWave1">
              <a:avLst>
                <a:gd name="adj1" fmla="val 6500"/>
                <a:gd name="adj2" fmla="val 0"/>
              </a:avLst>
            </a:prstTxWarp>
          </a:bodyPr>
          <a:lstStyle/>
          <a:p>
            <a:pPr algn="ct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nhanh </a:t>
            </a:r>
            <a:r>
              <a:rPr lang="en-US"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 </a:t>
            </a:r>
            <a:r>
              <a:rPr lang="vi-VN" sz="3600" b="1" kern="10" spc="-360" dirty="0" smtClean="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t>
            </a:r>
            <a:r>
              <a:rPr lang="vi-VN"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rPr>
              <a:t>Ai đúng</a:t>
            </a:r>
            <a:endParaRPr lang="en-US" sz="3600" b="1" kern="10" spc="-360" dirty="0">
              <a:ln w="12700">
                <a:solidFill>
                  <a:srgbClr val="000099"/>
                </a:solidFill>
                <a:round/>
                <a:headEnd/>
                <a:tailEnd/>
              </a:ln>
              <a:solidFill>
                <a:srgbClr val="CC0099"/>
              </a:solidFill>
              <a:effectLst>
                <a:outerShdw dist="125724" dir="18900000" algn="ctr" rotWithShape="0">
                  <a:srgbClr val="000099"/>
                </a:outerShdw>
              </a:effectLst>
              <a:latin typeface="Times New Roman"/>
              <a:cs typeface="Times New Roman"/>
            </a:endParaRPr>
          </a:p>
        </p:txBody>
      </p:sp>
      <p:sp>
        <p:nvSpPr>
          <p:cNvPr id="86034" name="Oval 18"/>
          <p:cNvSpPr>
            <a:spLocks noChangeArrowheads="1"/>
          </p:cNvSpPr>
          <p:nvPr/>
        </p:nvSpPr>
        <p:spPr bwMode="auto">
          <a:xfrm>
            <a:off x="1905000" y="71438"/>
            <a:ext cx="762000" cy="7620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a:solidFill>
                  <a:srgbClr val="FF0000"/>
                </a:solidFill>
              </a:rPr>
              <a:t>0</a:t>
            </a:r>
          </a:p>
        </p:txBody>
      </p:sp>
      <p:sp>
        <p:nvSpPr>
          <p:cNvPr id="86035" name="AutoShape 19"/>
          <p:cNvSpPr>
            <a:spLocks noChangeArrowheads="1"/>
          </p:cNvSpPr>
          <p:nvPr/>
        </p:nvSpPr>
        <p:spPr bwMode="auto">
          <a:xfrm>
            <a:off x="304800" y="228600"/>
            <a:ext cx="1447800" cy="1109662"/>
          </a:xfrm>
          <a:prstGeom prst="roundRect">
            <a:avLst>
              <a:gd name="adj" fmla="val 16667"/>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3200" b="1" dirty="0" err="1">
                <a:solidFill>
                  <a:srgbClr val="3333FF"/>
                </a:solidFill>
                <a:latin typeface="Times New Roman" pitchFamily="18" charset="0"/>
                <a:cs typeface="Times New Roman" pitchFamily="18" charset="0"/>
              </a:rPr>
              <a:t>Bắt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đầu</a:t>
            </a:r>
            <a:endParaRPr lang="en-US" sz="3200" b="1" dirty="0">
              <a:solidFill>
                <a:srgbClr val="3333FF"/>
              </a:solidFill>
              <a:latin typeface="Times New Roman" pitchFamily="18" charset="0"/>
              <a:cs typeface="Times New Roman" pitchFamily="18" charset="0"/>
            </a:endParaRPr>
          </a:p>
        </p:txBody>
      </p:sp>
      <p:sp>
        <p:nvSpPr>
          <p:cNvPr id="86036" name="Oval 20"/>
          <p:cNvSpPr>
            <a:spLocks noChangeArrowheads="1"/>
          </p:cNvSpPr>
          <p:nvPr/>
        </p:nvSpPr>
        <p:spPr bwMode="auto">
          <a:xfrm>
            <a:off x="1905000" y="109538"/>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1</a:t>
            </a:r>
          </a:p>
        </p:txBody>
      </p:sp>
      <p:sp>
        <p:nvSpPr>
          <p:cNvPr id="86037" name="Oval 21"/>
          <p:cNvSpPr>
            <a:spLocks noChangeArrowheads="1"/>
          </p:cNvSpPr>
          <p:nvPr/>
        </p:nvSpPr>
        <p:spPr bwMode="auto">
          <a:xfrm>
            <a:off x="1905000" y="2286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2</a:t>
            </a:r>
          </a:p>
        </p:txBody>
      </p:sp>
      <p:sp>
        <p:nvSpPr>
          <p:cNvPr id="86038" name="Oval 22"/>
          <p:cNvSpPr>
            <a:spLocks noChangeArrowheads="1"/>
          </p:cNvSpPr>
          <p:nvPr/>
        </p:nvSpPr>
        <p:spPr bwMode="auto">
          <a:xfrm>
            <a:off x="1905000" y="228600"/>
            <a:ext cx="11430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3</a:t>
            </a:r>
          </a:p>
        </p:txBody>
      </p:sp>
      <p:sp>
        <p:nvSpPr>
          <p:cNvPr id="86039" name="Oval 23"/>
          <p:cNvSpPr>
            <a:spLocks noChangeArrowheads="1"/>
          </p:cNvSpPr>
          <p:nvPr/>
        </p:nvSpPr>
        <p:spPr bwMode="auto">
          <a:xfrm>
            <a:off x="1981200" y="152400"/>
            <a:ext cx="1066800" cy="8810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4</a:t>
            </a:r>
          </a:p>
        </p:txBody>
      </p:sp>
      <p:sp>
        <p:nvSpPr>
          <p:cNvPr id="86040" name="Oval 24"/>
          <p:cNvSpPr>
            <a:spLocks noChangeArrowheads="1"/>
          </p:cNvSpPr>
          <p:nvPr/>
        </p:nvSpPr>
        <p:spPr bwMode="auto">
          <a:xfrm>
            <a:off x="1981200" y="228600"/>
            <a:ext cx="1066800" cy="990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a:defRPr/>
            </a:pPr>
            <a:r>
              <a:rPr lang="en-US" sz="5400" b="1" dirty="0">
                <a:solidFill>
                  <a:srgbClr val="FF0000"/>
                </a:solidFill>
              </a:rPr>
              <a:t>5</a:t>
            </a:r>
          </a:p>
        </p:txBody>
      </p:sp>
      <p:grpSp>
        <p:nvGrpSpPr>
          <p:cNvPr id="2" name="Group 13"/>
          <p:cNvGrpSpPr>
            <a:grpSpLocks/>
          </p:cNvGrpSpPr>
          <p:nvPr/>
        </p:nvGrpSpPr>
        <p:grpSpPr bwMode="auto">
          <a:xfrm>
            <a:off x="0" y="0"/>
            <a:ext cx="9144000" cy="6858000"/>
            <a:chOff x="0" y="0"/>
            <a:chExt cx="5760" cy="4333"/>
          </a:xfrm>
        </p:grpSpPr>
        <p:pic>
          <p:nvPicPr>
            <p:cNvPr id="12315" name="Picture 14" descr="N3"/>
            <p:cNvPicPr>
              <a:picLocks noChangeAspect="1" noChangeArrowheads="1"/>
            </p:cNvPicPr>
            <p:nvPr/>
          </p:nvPicPr>
          <p:blipFill>
            <a:blip r:embed="rId4"/>
            <a:srcRect/>
            <a:stretch>
              <a:fillRect/>
            </a:stretch>
          </p:blipFill>
          <p:spPr bwMode="auto">
            <a:xfrm flipV="1">
              <a:off x="0" y="4214"/>
              <a:ext cx="5747" cy="119"/>
            </a:xfrm>
            <a:prstGeom prst="rect">
              <a:avLst/>
            </a:prstGeom>
            <a:noFill/>
            <a:ln w="9525">
              <a:noFill/>
              <a:miter lim="800000"/>
              <a:headEnd/>
              <a:tailEnd/>
            </a:ln>
          </p:spPr>
        </p:pic>
        <p:pic>
          <p:nvPicPr>
            <p:cNvPr id="12316" name="Picture 15" descr="N3"/>
            <p:cNvPicPr>
              <a:picLocks noChangeAspect="1" noChangeArrowheads="1"/>
            </p:cNvPicPr>
            <p:nvPr/>
          </p:nvPicPr>
          <p:blipFill>
            <a:blip r:embed="rId4"/>
            <a:srcRect/>
            <a:stretch>
              <a:fillRect/>
            </a:stretch>
          </p:blipFill>
          <p:spPr bwMode="auto">
            <a:xfrm rot="5400000" flipH="1" flipV="1">
              <a:off x="3562" y="2109"/>
              <a:ext cx="4283" cy="113"/>
            </a:xfrm>
            <a:prstGeom prst="rect">
              <a:avLst/>
            </a:prstGeom>
            <a:noFill/>
            <a:ln w="9525">
              <a:noFill/>
              <a:miter lim="800000"/>
              <a:headEnd/>
              <a:tailEnd/>
            </a:ln>
          </p:spPr>
        </p:pic>
        <p:pic>
          <p:nvPicPr>
            <p:cNvPr id="12317" name="Picture 16" descr="N3"/>
            <p:cNvPicPr>
              <a:picLocks noChangeAspect="1" noChangeArrowheads="1"/>
            </p:cNvPicPr>
            <p:nvPr/>
          </p:nvPicPr>
          <p:blipFill>
            <a:blip r:embed="rId4"/>
            <a:srcRect/>
            <a:stretch>
              <a:fillRect/>
            </a:stretch>
          </p:blipFill>
          <p:spPr bwMode="auto">
            <a:xfrm rot="5400000" flipH="1" flipV="1">
              <a:off x="-2085" y="2122"/>
              <a:ext cx="4283" cy="113"/>
            </a:xfrm>
            <a:prstGeom prst="rect">
              <a:avLst/>
            </a:prstGeom>
            <a:noFill/>
            <a:ln w="9525">
              <a:noFill/>
              <a:miter lim="800000"/>
              <a:headEnd/>
              <a:tailEnd/>
            </a:ln>
          </p:spPr>
        </p:pic>
        <p:pic>
          <p:nvPicPr>
            <p:cNvPr id="12318" name="Picture 17" descr="N3"/>
            <p:cNvPicPr>
              <a:picLocks noChangeAspect="1" noChangeArrowheads="1"/>
            </p:cNvPicPr>
            <p:nvPr/>
          </p:nvPicPr>
          <p:blipFill>
            <a:blip r:embed="rId4"/>
            <a:srcRect/>
            <a:stretch>
              <a:fillRect/>
            </a:stretch>
          </p:blipFill>
          <p:spPr bwMode="auto">
            <a:xfrm flipV="1">
              <a:off x="0" y="0"/>
              <a:ext cx="5747" cy="119"/>
            </a:xfrm>
            <a:prstGeom prst="rect">
              <a:avLst/>
            </a:prstGeom>
            <a:noFill/>
            <a:ln w="9525">
              <a:noFill/>
              <a:miter lim="800000"/>
              <a:headEnd/>
              <a:tailEnd/>
            </a:ln>
          </p:spPr>
        </p:pic>
      </p:grpSp>
      <p:sp>
        <p:nvSpPr>
          <p:cNvPr id="26" name="AutoShape 6"/>
          <p:cNvSpPr>
            <a:spLocks noChangeArrowheads="1"/>
          </p:cNvSpPr>
          <p:nvPr/>
        </p:nvSpPr>
        <p:spPr bwMode="auto">
          <a:xfrm>
            <a:off x="304800" y="2291688"/>
            <a:ext cx="8153400" cy="1143000"/>
          </a:xfrm>
          <a:prstGeom prst="flowChartTerminator">
            <a:avLst/>
          </a:prstGeom>
          <a:gradFill rotWithShape="1">
            <a:gsLst>
              <a:gs pos="0">
                <a:srgbClr val="3399FF"/>
              </a:gs>
              <a:gs pos="50000">
                <a:schemeClr val="bg1"/>
              </a:gs>
              <a:gs pos="100000">
                <a:srgbClr val="3399FF"/>
              </a:gs>
            </a:gsLst>
            <a:lin ang="5400000" scaled="1"/>
          </a:gradFill>
          <a:ln w="9525">
            <a:solidFill>
              <a:schemeClr val="tx1"/>
            </a:solidFill>
            <a:miter lim="800000"/>
            <a:headEnd/>
            <a:tailEnd/>
          </a:ln>
          <a:effectLst/>
        </p:spPr>
        <p:txBody>
          <a:bodyPr wrap="none" anchor="ctr"/>
          <a:lstStyle/>
          <a:p>
            <a:pPr algn="just"/>
            <a:r>
              <a:rPr lang="en-US" sz="3000" b="1" dirty="0" err="1" smtClean="0">
                <a:latin typeface="Times New Roman" pitchFamily="18" charset="0"/>
                <a:cs typeface="Times New Roman" pitchFamily="18" charset="0"/>
              </a:rPr>
              <a:t>Câu</a:t>
            </a:r>
            <a:r>
              <a:rPr lang="en-US" sz="3000" b="1" dirty="0" smtClean="0">
                <a:latin typeface="Times New Roman" pitchFamily="18" charset="0"/>
                <a:cs typeface="Times New Roman" pitchFamily="18" charset="0"/>
              </a:rPr>
              <a:t> 4: </a:t>
            </a:r>
            <a:r>
              <a:rPr lang="en-US" sz="3000" b="1" dirty="0" err="1" smtClean="0">
                <a:latin typeface="Times New Roman" pitchFamily="18" charset="0"/>
                <a:cs typeface="Times New Roman" pitchFamily="18" charset="0"/>
              </a:rPr>
              <a:t>Nếu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em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nhìn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thấy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bạn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bị</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ngã</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xuống</a:t>
            </a:r>
            <a:endParaRPr lang="en-US" sz="3000" b="1" dirty="0" smtClean="0">
              <a:latin typeface="Times New Roman" pitchFamily="18" charset="0"/>
              <a:cs typeface="Times New Roman" pitchFamily="18" charset="0"/>
            </a:endParaRPr>
          </a:p>
          <a:p>
            <a:pPr algn="just"/>
            <a:r>
              <a:rPr lang="en-US" sz="3000" b="1" dirty="0" err="1" smtClean="0">
                <a:latin typeface="Times New Roman" pitchFamily="18" charset="0"/>
                <a:cs typeface="Times New Roman" pitchFamily="18" charset="0"/>
              </a:rPr>
              <a:t>nước</a:t>
            </a:r>
            <a:r>
              <a:rPr lang="en-US" sz="3000" b="1" dirty="0" smtClean="0">
                <a:latin typeface="Times New Roman" pitchFamily="18" charset="0"/>
                <a:cs typeface="Times New Roman" pitchFamily="18" charset="0"/>
              </a:rPr>
              <a:t> , </a:t>
            </a:r>
            <a:r>
              <a:rPr lang="en-US" sz="3000" b="1" dirty="0" err="1" smtClean="0">
                <a:latin typeface="Times New Roman" pitchFamily="18" charset="0"/>
                <a:cs typeface="Times New Roman" pitchFamily="18" charset="0"/>
              </a:rPr>
              <a:t>em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sẽ</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gì</a:t>
            </a:r>
            <a:r>
              <a:rPr lang="en-US" sz="3000" b="1"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sp>
        <p:nvSpPr>
          <p:cNvPr id="27" name="AutoShape 11"/>
          <p:cNvSpPr>
            <a:spLocks noChangeArrowheads="1"/>
          </p:cNvSpPr>
          <p:nvPr/>
        </p:nvSpPr>
        <p:spPr bwMode="auto">
          <a:xfrm>
            <a:off x="609600" y="5568288"/>
            <a:ext cx="7772400" cy="8382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000" b="1" dirty="0" smtClean="0">
                <a:solidFill>
                  <a:srgbClr val="FF0000"/>
                </a:solidFill>
                <a:latin typeface="Times New Roman" pitchFamily="18" charset="0"/>
                <a:cs typeface="Times New Roman" pitchFamily="18" charset="0"/>
              </a:rPr>
              <a:t>C. </a:t>
            </a:r>
            <a:r>
              <a:rPr lang="en-US" sz="3000" b="1" dirty="0" err="1" smtClean="0">
                <a:solidFill>
                  <a:srgbClr val="FF0000"/>
                </a:solidFill>
                <a:latin typeface="Times New Roman" pitchFamily="18" charset="0"/>
                <a:cs typeface="Times New Roman" pitchFamily="18" charset="0"/>
              </a:rPr>
              <a:t>Kêu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cứu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và</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chạy</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tìm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người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lớn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gần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đó</a:t>
            </a:r>
            <a:r>
              <a:rPr lang="en-US" sz="3000" b="1" dirty="0" smtClean="0">
                <a:solidFill>
                  <a:srgbClr val="FF0000"/>
                </a:solidFill>
                <a:latin typeface="Times New Roman" pitchFamily="18" charset="0"/>
                <a:cs typeface="Times New Roman" pitchFamily="18" charset="0"/>
              </a:rPr>
              <a:t> </a:t>
            </a:r>
          </a:p>
          <a:p>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giúp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đỡ</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28" name="AutoShape 12"/>
          <p:cNvSpPr>
            <a:spLocks noChangeArrowheads="1"/>
          </p:cNvSpPr>
          <p:nvPr/>
        </p:nvSpPr>
        <p:spPr bwMode="auto">
          <a:xfrm>
            <a:off x="609600" y="4577688"/>
            <a:ext cx="7772400" cy="9144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r>
              <a:rPr lang="en-US" sz="3000" b="1" dirty="0" smtClean="0">
                <a:solidFill>
                  <a:srgbClr val="FF0000"/>
                </a:solidFill>
                <a:latin typeface="Times New Roman" pitchFamily="18" charset="0"/>
                <a:cs typeface="Times New Roman" pitchFamily="18" charset="0"/>
              </a:rPr>
              <a:t>B. </a:t>
            </a:r>
            <a:r>
              <a:rPr lang="en-US" sz="3000" b="1" dirty="0" err="1" smtClean="0">
                <a:solidFill>
                  <a:srgbClr val="FF0000"/>
                </a:solidFill>
                <a:latin typeface="Times New Roman" pitchFamily="18" charset="0"/>
                <a:cs typeface="Times New Roman" pitchFamily="18" charset="0"/>
              </a:rPr>
              <a:t>Bỏ</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vì</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nếu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cứu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bạn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mình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sẽ</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bị</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ngã</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xuống</a:t>
            </a:r>
            <a:endParaRPr lang="en-US" sz="3000" b="1" dirty="0" smtClean="0">
              <a:solidFill>
                <a:srgbClr val="FF0000"/>
              </a:solidFill>
              <a:latin typeface="Times New Roman" pitchFamily="18" charset="0"/>
              <a:cs typeface="Times New Roman" pitchFamily="18" charset="0"/>
            </a:endParaRPr>
          </a:p>
          <a:p>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nước</a:t>
            </a:r>
            <a:r>
              <a:rPr lang="en-US" sz="3000" b="1" dirty="0" smtClean="0">
                <a:solidFill>
                  <a:srgbClr val="FF0000"/>
                </a:solidFill>
                <a:latin typeface="Times New Roman" pitchFamily="18" charset="0"/>
                <a:cs typeface="Times New Roman" pitchFamily="18" charset="0"/>
              </a:rPr>
              <a:t>. </a:t>
            </a:r>
            <a:endParaRPr lang="en-US" sz="3000" b="1" dirty="0">
              <a:solidFill>
                <a:srgbClr val="FF0000"/>
              </a:solidFill>
              <a:latin typeface="Times New Roman" pitchFamily="18" charset="0"/>
              <a:cs typeface="Times New Roman" pitchFamily="18" charset="0"/>
            </a:endParaRPr>
          </a:p>
        </p:txBody>
      </p:sp>
      <p:sp>
        <p:nvSpPr>
          <p:cNvPr id="29" name="AutoShape 13"/>
          <p:cNvSpPr>
            <a:spLocks noChangeArrowheads="1"/>
          </p:cNvSpPr>
          <p:nvPr/>
        </p:nvSpPr>
        <p:spPr bwMode="auto">
          <a:xfrm>
            <a:off x="609600" y="3587088"/>
            <a:ext cx="7772400" cy="685800"/>
          </a:xfrm>
          <a:prstGeom prst="roundRect">
            <a:avLst>
              <a:gd name="adj" fmla="val 16667"/>
            </a:avLst>
          </a:prstGeom>
          <a:gradFill rotWithShape="1">
            <a:gsLst>
              <a:gs pos="0">
                <a:srgbClr val="FF99FF">
                  <a:alpha val="96999"/>
                </a:srgbClr>
              </a:gs>
              <a:gs pos="100000">
                <a:schemeClr val="bg1">
                  <a:alpha val="98000"/>
                </a:schemeClr>
              </a:gs>
            </a:gsLst>
            <a:lin ang="5400000" scaled="1"/>
          </a:gradFill>
          <a:ln w="9525">
            <a:solidFill>
              <a:schemeClr val="tx1"/>
            </a:solidFill>
            <a:round/>
            <a:headEnd/>
            <a:tailEnd/>
          </a:ln>
        </p:spPr>
        <p:txBody>
          <a:bodyPr wrap="none" anchor="ctr"/>
          <a:lstStyle/>
          <a:p>
            <a:pPr algn="ctr"/>
            <a:r>
              <a:rPr lang="en-US" sz="3200" b="1" dirty="0" smtClean="0">
                <a:solidFill>
                  <a:srgbClr val="FF0000"/>
                </a:solidFill>
              </a:rPr>
              <a:t> </a:t>
            </a:r>
          </a:p>
          <a:p>
            <a:r>
              <a:rPr lang="en-US" sz="3200" dirty="0" smtClean="0">
                <a:solidFill>
                  <a:srgbClr val="FF0000"/>
                </a:solidFill>
                <a:latin typeface="Times New Roman" pitchFamily="18" charset="0"/>
                <a:cs typeface="Times New Roman" pitchFamily="18" charset="0"/>
              </a:rPr>
              <a:t>A. </a:t>
            </a:r>
            <a:r>
              <a:rPr lang="en-US" sz="3200" b="1" dirty="0" err="1" smtClean="0">
                <a:solidFill>
                  <a:srgbClr val="FF0000"/>
                </a:solidFill>
                <a:latin typeface="Times New Roman" pitchFamily="18" charset="0"/>
                <a:cs typeface="Times New Roman" pitchFamily="18" charset="0"/>
              </a:rPr>
              <a:t>Nhảy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xuống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vớt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bờ</a:t>
            </a:r>
            <a:r>
              <a:rPr lang="en-US" sz="3200" b="1" dirty="0" smtClean="0">
                <a:solidFill>
                  <a:srgbClr val="FF0000"/>
                </a:solidFill>
                <a:latin typeface="Times New Roman" pitchFamily="18" charset="0"/>
                <a:cs typeface="Times New Roman" pitchFamily="18" charset="0"/>
              </a:rPr>
              <a:t>.</a:t>
            </a:r>
          </a:p>
          <a:p>
            <a:pPr algn="ctr"/>
            <a:r>
              <a:rPr lang="en-US" sz="3200" b="1" dirty="0" smtClean="0">
                <a:solidFill>
                  <a:srgbClr val="FF0000"/>
                </a:solidFill>
              </a:rPr>
              <a:t> </a:t>
            </a:r>
            <a:endParaRPr lang="en-US" sz="3200" b="1" dirty="0">
              <a:solidFill>
                <a:srgbClr val="FF0000"/>
              </a:solidFill>
              <a:latin typeface="Times New Roman" pitchFamily="18" charset="0"/>
              <a:cs typeface="Times New Roman" pitchFamily="18" charset="0"/>
            </a:endParaRPr>
          </a:p>
        </p:txBody>
      </p:sp>
      <p:sp>
        <p:nvSpPr>
          <p:cNvPr id="30" name="Oval 10"/>
          <p:cNvSpPr>
            <a:spLocks noChangeArrowheads="1"/>
          </p:cNvSpPr>
          <p:nvPr/>
        </p:nvSpPr>
        <p:spPr bwMode="auto">
          <a:xfrm>
            <a:off x="609600" y="5535304"/>
            <a:ext cx="533400" cy="549275"/>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n-US" sz="3200" b="1" dirty="0" smtClean="0">
                <a:solidFill>
                  <a:srgbClr val="C00000"/>
                </a:solidFill>
                <a:latin typeface=".VnTime" pitchFamily="34" charset="0"/>
              </a:rPr>
              <a:t>C</a:t>
            </a:r>
            <a:endParaRPr lang="en-US" sz="3200" b="1" dirty="0">
              <a:solidFill>
                <a:srgbClr val="C0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from="(-#ppt_w/2)" to="(#ppt_x)" calcmode="lin" valueType="num">
                                      <p:cBhvr>
                                        <p:cTn id="7" dur="1200" fill="hold">
                                          <p:stCondLst>
                                            <p:cond delay="0"/>
                                          </p:stCondLst>
                                        </p:cTn>
                                        <p:tgtEl>
                                          <p:spTgt spid="86020"/>
                                        </p:tgtEl>
                                        <p:attrNameLst>
                                          <p:attrName>ppt_x</p:attrName>
                                        </p:attrNameLst>
                                      </p:cBhvr>
                                    </p:anim>
                                    <p:anim from="0" to="-1.0" calcmode="lin" valueType="num">
                                      <p:cBhvr>
                                        <p:cTn id="8" dur="400" decel="50000" autoRev="1" fill="hold">
                                          <p:stCondLst>
                                            <p:cond delay="1200"/>
                                          </p:stCondLst>
                                        </p:cTn>
                                        <p:tgtEl>
                                          <p:spTgt spid="86020"/>
                                        </p:tgtEl>
                                        <p:attrNameLst>
                                          <p:attrName>xshear</p:attrName>
                                        </p:attrNameLst>
                                      </p:cBhvr>
                                    </p:anim>
                                    <p:animScale>
                                      <p:cBhvr>
                                        <p:cTn id="9" dur="400" decel="100000" autoRev="1" fill="hold">
                                          <p:stCondLst>
                                            <p:cond delay="1200"/>
                                          </p:stCondLst>
                                        </p:cTn>
                                        <p:tgtEl>
                                          <p:spTgt spid="86020"/>
                                        </p:tgtEl>
                                      </p:cBhvr>
                                      <p:from x="100000" y="100000"/>
                                      <p:to x="80000" y="100000"/>
                                    </p:animScale>
                                    <p:anim by="(#ppt_h/3+#ppt_w*0.1)" calcmode="lin" valueType="num">
                                      <p:cBhvr additive="sum">
                                        <p:cTn id="10" dur="400" decel="100000" autoRev="1" fill="hold">
                                          <p:stCondLst>
                                            <p:cond delay="1200"/>
                                          </p:stCondLst>
                                        </p:cTn>
                                        <p:tgtEl>
                                          <p:spTgt spid="86020"/>
                                        </p:tgtEl>
                                        <p:attrNameLst>
                                          <p:attrName>ppt_x</p:attrName>
                                        </p:attrNameLst>
                                      </p:cBhvr>
                                    </p:anim>
                                  </p:childTnLst>
                                </p:cTn>
                              </p:par>
                              <p:par>
                                <p:cTn id="11" presetID="22" presetClass="emph" presetSubtype="0" repeatCount="indefinite" fill="hold" grpId="1" nodeType="withEffect">
                                  <p:stCondLst>
                                    <p:cond delay="0"/>
                                  </p:stCondLst>
                                  <p:childTnLst>
                                    <p:animClr clrSpc="hsl" dir="cw">
                                      <p:cBhvr override="childStyle">
                                        <p:cTn id="12" dur="3000" fill="hold"/>
                                        <p:tgtEl>
                                          <p:spTgt spid="86020"/>
                                        </p:tgtEl>
                                        <p:attrNameLst>
                                          <p:attrName>style.color</p:attrName>
                                        </p:attrNameLst>
                                      </p:cBhvr>
                                      <p:by>
                                        <p:hsl h="-7200000" s="0" l="0"/>
                                      </p:by>
                                    </p:animClr>
                                    <p:animClr clrSpc="hsl" dir="cw">
                                      <p:cBhvr>
                                        <p:cTn id="13" dur="3000" fill="hold"/>
                                        <p:tgtEl>
                                          <p:spTgt spid="86020"/>
                                        </p:tgtEl>
                                        <p:attrNameLst>
                                          <p:attrName>fillcolor</p:attrName>
                                        </p:attrNameLst>
                                      </p:cBhvr>
                                      <p:by>
                                        <p:hsl h="-7200000" s="0" l="0"/>
                                      </p:by>
                                    </p:animClr>
                                    <p:animClr clrSpc="hsl" dir="cw">
                                      <p:cBhvr>
                                        <p:cTn id="14" dur="3000" fill="hold"/>
                                        <p:tgtEl>
                                          <p:spTgt spid="86020"/>
                                        </p:tgtEl>
                                        <p:attrNameLst>
                                          <p:attrName>stroke.color</p:attrName>
                                        </p:attrNameLst>
                                      </p:cBhvr>
                                      <p:by>
                                        <p:hsl h="-7200000" s="0" l="0"/>
                                      </p:by>
                                    </p:animClr>
                                    <p:set>
                                      <p:cBhvr>
                                        <p:cTn id="15" dur="3000" fill="hold"/>
                                        <p:tgtEl>
                                          <p:spTgt spid="8602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603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60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604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603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bomb.wav"/>
                                        </p:tgtEl>
                                      </p:cMediaNode>
                                    </p:audio>
                                  </p:subTnLst>
                                </p:cTn>
                              </p:par>
                              <p:par>
                                <p:cTn id="44" presetID="1" presetClass="entr" presetSubtype="0" fill="hold" grpId="0" nodeType="withEffect">
                                  <p:stCondLst>
                                    <p:cond delay="0"/>
                                  </p:stCondLst>
                                  <p:childTnLst>
                                    <p:set>
                                      <p:cBhvr>
                                        <p:cTn id="45" dur="1" fill="hold">
                                          <p:stCondLst>
                                            <p:cond delay="0"/>
                                          </p:stCondLst>
                                        </p:cTn>
                                        <p:tgtEl>
                                          <p:spTgt spid="8603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par>
                                <p:cTn id="46" presetID="1" presetClass="entr" presetSubtype="0" fill="hold" grpId="0" nodeType="withEffect">
                                  <p:stCondLst>
                                    <p:cond delay="0"/>
                                  </p:stCondLst>
                                  <p:childTnLst>
                                    <p:set>
                                      <p:cBhvr>
                                        <p:cTn id="47" dur="1" fill="hold">
                                          <p:stCondLst>
                                            <p:cond delay="0"/>
                                          </p:stCondLst>
                                        </p:cTn>
                                        <p:tgtEl>
                                          <p:spTgt spid="8603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bomb.wav"/>
                                        </p:tgtEl>
                                      </p:cMediaNode>
                                    </p:audio>
                                  </p:subTnLst>
                                </p:cTn>
                              </p:par>
                            </p:childTnLst>
                          </p:cTn>
                        </p:par>
                        <p:par>
                          <p:cTn id="48" fill="hold" nodeType="afterGroup">
                            <p:stCondLst>
                              <p:cond delay="0"/>
                            </p:stCondLst>
                            <p:childTnLst>
                              <p:par>
                                <p:cTn id="49" presetID="1" presetClass="exit" presetSubtype="0" fill="hold" grpId="1" nodeType="afterEffect">
                                  <p:stCondLst>
                                    <p:cond delay="2000"/>
                                  </p:stCondLst>
                                  <p:childTnLst>
                                    <p:set>
                                      <p:cBhvr>
                                        <p:cTn id="50" dur="1" fill="hold">
                                          <p:stCondLst>
                                            <p:cond delay="0"/>
                                          </p:stCondLst>
                                        </p:cTn>
                                        <p:tgtEl>
                                          <p:spTgt spid="8604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bomb.wav"/>
                                        </p:tgtEl>
                                      </p:cMediaNode>
                                    </p:audio>
                                  </p:subTnLst>
                                </p:cTn>
                              </p:par>
                            </p:childTnLst>
                          </p:cTn>
                        </p:par>
                        <p:par>
                          <p:cTn id="51" fill="hold" nodeType="afterGroup">
                            <p:stCondLst>
                              <p:cond delay="2000"/>
                            </p:stCondLst>
                            <p:childTnLst>
                              <p:par>
                                <p:cTn id="52" presetID="1" presetClass="exit" presetSubtype="0" fill="hold" grpId="1" nodeType="afterEffect">
                                  <p:stCondLst>
                                    <p:cond delay="2000"/>
                                  </p:stCondLst>
                                  <p:childTnLst>
                                    <p:set>
                                      <p:cBhvr>
                                        <p:cTn id="53" dur="1" fill="hold">
                                          <p:stCondLst>
                                            <p:cond delay="0"/>
                                          </p:stCondLst>
                                        </p:cTn>
                                        <p:tgtEl>
                                          <p:spTgt spid="860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bomb.wav"/>
                                        </p:tgtEl>
                                      </p:cMediaNode>
                                    </p:audio>
                                  </p:subTnLst>
                                </p:cTn>
                              </p:par>
                            </p:childTnLst>
                          </p:cTn>
                        </p:par>
                        <p:par>
                          <p:cTn id="54" fill="hold" nodeType="afterGroup">
                            <p:stCondLst>
                              <p:cond delay="4000"/>
                            </p:stCondLst>
                            <p:childTnLst>
                              <p:par>
                                <p:cTn id="55" presetID="1" presetClass="exit" presetSubtype="0" fill="hold" grpId="1" nodeType="afterEffect">
                                  <p:stCondLst>
                                    <p:cond delay="2000"/>
                                  </p:stCondLst>
                                  <p:childTnLst>
                                    <p:set>
                                      <p:cBhvr>
                                        <p:cTn id="56" dur="1" fill="hold">
                                          <p:stCondLst>
                                            <p:cond delay="0"/>
                                          </p:stCondLst>
                                        </p:cTn>
                                        <p:tgtEl>
                                          <p:spTgt spid="8603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bomb.wav"/>
                                        </p:tgtEl>
                                      </p:cMediaNode>
                                    </p:audio>
                                  </p:subTnLst>
                                </p:cTn>
                              </p:par>
                            </p:childTnLst>
                          </p:cTn>
                        </p:par>
                        <p:par>
                          <p:cTn id="57" fill="hold" nodeType="afterGroup">
                            <p:stCondLst>
                              <p:cond delay="6000"/>
                            </p:stCondLst>
                            <p:childTnLst>
                              <p:par>
                                <p:cTn id="58" presetID="1" presetClass="exit" presetSubtype="0" fill="hold" grpId="1" nodeType="afterEffect">
                                  <p:stCondLst>
                                    <p:cond delay="2000"/>
                                  </p:stCondLst>
                                  <p:childTnLst>
                                    <p:set>
                                      <p:cBhvr>
                                        <p:cTn id="59" dur="1" fill="hold">
                                          <p:stCondLst>
                                            <p:cond delay="0"/>
                                          </p:stCondLst>
                                        </p:cTn>
                                        <p:tgtEl>
                                          <p:spTgt spid="8603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bomb.wav"/>
                                        </p:tgtEl>
                                      </p:cMediaNode>
                                    </p:audio>
                                  </p:subTnLst>
                                </p:cTn>
                              </p:par>
                            </p:childTnLst>
                          </p:cTn>
                        </p:par>
                        <p:par>
                          <p:cTn id="60" fill="hold" nodeType="afterGroup">
                            <p:stCondLst>
                              <p:cond delay="8000"/>
                            </p:stCondLst>
                            <p:childTnLst>
                              <p:par>
                                <p:cTn id="61" presetID="1" presetClass="exit" presetSubtype="0" fill="hold" grpId="1" nodeType="afterEffect">
                                  <p:stCondLst>
                                    <p:cond delay="2000"/>
                                  </p:stCondLst>
                                  <p:childTnLst>
                                    <p:set>
                                      <p:cBhvr>
                                        <p:cTn id="62" dur="1" fill="hold">
                                          <p:stCondLst>
                                            <p:cond delay="0"/>
                                          </p:stCondLst>
                                        </p:cTn>
                                        <p:tgtEl>
                                          <p:spTgt spid="860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86035"/>
                  </p:tgtEl>
                </p:cond>
              </p:nextCondLst>
            </p:seq>
          </p:childTnLst>
        </p:cTn>
      </p:par>
    </p:tnLst>
    <p:bldLst>
      <p:bldP spid="86020" grpId="0" animBg="1"/>
      <p:bldP spid="86020" grpId="1" animBg="1"/>
      <p:bldP spid="86036" grpId="0" animBg="1"/>
      <p:bldP spid="86036" grpId="1" animBg="1"/>
      <p:bldP spid="86037" grpId="0" animBg="1"/>
      <p:bldP spid="86037" grpId="1" animBg="1"/>
      <p:bldP spid="86038" grpId="0" animBg="1"/>
      <p:bldP spid="86038" grpId="1" animBg="1"/>
      <p:bldP spid="86039" grpId="0" animBg="1"/>
      <p:bldP spid="86039" grpId="1" animBg="1"/>
      <p:bldP spid="86040" grpId="0" animBg="1"/>
      <p:bldP spid="86040" grpId="1"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24952" y="164812"/>
            <a:ext cx="8896350" cy="553998"/>
          </a:xfrm>
          <a:prstGeom prst="rect">
            <a:avLst/>
          </a:prstGeom>
          <a:noFill/>
          <a:ln w="9525">
            <a:noFill/>
            <a:miter lim="800000"/>
            <a:headEnd/>
            <a:tailEnd/>
          </a:ln>
        </p:spPr>
        <p:txBody>
          <a:bodyPr wrap="square">
            <a:spAutoFit/>
          </a:bodyPr>
          <a:lstStyle/>
          <a:p>
            <a:pPr>
              <a:spcBef>
                <a:spcPct val="50000"/>
              </a:spcBef>
            </a:pPr>
            <a:r>
              <a:rPr lang="en-US" sz="3000" b="1" dirty="0" smtClean="0">
                <a:solidFill>
                  <a:srgbClr val="FF0000"/>
                </a:solidFill>
                <a:latin typeface="Times New Roman" pitchFamily="18" charset="0"/>
                <a:cs typeface="Times New Roman" pitchFamily="18" charset="0"/>
              </a:rPr>
              <a:t>HĐ1. </a:t>
            </a:r>
            <a:r>
              <a:rPr lang="en-US" sz="3000" b="1" dirty="0" err="1">
                <a:solidFill>
                  <a:srgbClr val="FF0000"/>
                </a:solidFill>
                <a:latin typeface="Times New Roman" pitchFamily="18" charset="0"/>
                <a:cs typeface="Times New Roman" pitchFamily="18" charset="0"/>
              </a:rPr>
              <a:t>Các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biện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pháp</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phòng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tránh</a:t>
            </a:r>
            <a:r>
              <a:rPr lang="en-US" sz="3000" b="1" dirty="0">
                <a:solidFill>
                  <a:srgbClr val="FF0000"/>
                </a:solidFill>
                <a:latin typeface="Times New Roman" pitchFamily="18" charset="0"/>
                <a:cs typeface="Times New Roman" pitchFamily="18" charset="0"/>
              </a:rPr>
              <a:t> tai </a:t>
            </a:r>
            <a:r>
              <a:rPr lang="en-US" sz="3000" b="1" dirty="0" err="1" smtClean="0">
                <a:solidFill>
                  <a:srgbClr val="FF0000"/>
                </a:solidFill>
                <a:latin typeface="Times New Roman" pitchFamily="18" charset="0"/>
                <a:cs typeface="Times New Roman" pitchFamily="18" charset="0"/>
              </a:rPr>
              <a:t>nạn</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đuối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a:t>
            </a:r>
          </a:p>
        </p:txBody>
      </p:sp>
      <p:grpSp>
        <p:nvGrpSpPr>
          <p:cNvPr id="8" name="Group 16"/>
          <p:cNvGrpSpPr>
            <a:grpSpLocks/>
          </p:cNvGrpSpPr>
          <p:nvPr/>
        </p:nvGrpSpPr>
        <p:grpSpPr bwMode="auto">
          <a:xfrm>
            <a:off x="2971800" y="749588"/>
            <a:ext cx="2819400" cy="3961188"/>
            <a:chOff x="1872" y="1344"/>
            <a:chExt cx="1680" cy="1728"/>
          </a:xfrm>
        </p:grpSpPr>
        <p:pic>
          <p:nvPicPr>
            <p:cNvPr id="9" name="Picture 17" descr="2"/>
            <p:cNvPicPr>
              <a:picLocks noChangeAspect="1" noChangeArrowheads="1"/>
            </p:cNvPicPr>
            <p:nvPr/>
          </p:nvPicPr>
          <p:blipFill>
            <a:blip r:embed="rId2"/>
            <a:srcRect/>
            <a:stretch>
              <a:fillRect/>
            </a:stretch>
          </p:blipFill>
          <p:spPr bwMode="auto">
            <a:xfrm>
              <a:off x="1872" y="1344"/>
              <a:ext cx="1680" cy="1728"/>
            </a:xfrm>
            <a:prstGeom prst="rect">
              <a:avLst/>
            </a:prstGeom>
            <a:noFill/>
            <a:ln w="9525">
              <a:noFill/>
              <a:miter lim="800000"/>
              <a:headEnd/>
              <a:tailEnd/>
            </a:ln>
          </p:spPr>
        </p:pic>
        <p:sp>
          <p:nvSpPr>
            <p:cNvPr id="10" name="Oval 18"/>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2</a:t>
              </a:r>
            </a:p>
          </p:txBody>
        </p:sp>
      </p:grpSp>
      <p:grpSp>
        <p:nvGrpSpPr>
          <p:cNvPr id="11" name="Group 19"/>
          <p:cNvGrpSpPr>
            <a:grpSpLocks/>
          </p:cNvGrpSpPr>
          <p:nvPr/>
        </p:nvGrpSpPr>
        <p:grpSpPr bwMode="auto">
          <a:xfrm>
            <a:off x="30162" y="749587"/>
            <a:ext cx="2895600" cy="3867275"/>
            <a:chOff x="96" y="1344"/>
            <a:chExt cx="1728" cy="1728"/>
          </a:xfrm>
        </p:grpSpPr>
        <p:pic>
          <p:nvPicPr>
            <p:cNvPr id="12" name="Picture 20" descr="1"/>
            <p:cNvPicPr>
              <a:picLocks noChangeAspect="1" noChangeArrowheads="1"/>
            </p:cNvPicPr>
            <p:nvPr/>
          </p:nvPicPr>
          <p:blipFill>
            <a:blip r:embed="rId3"/>
            <a:srcRect b="14468"/>
            <a:stretch>
              <a:fillRect/>
            </a:stretch>
          </p:blipFill>
          <p:spPr bwMode="auto">
            <a:xfrm>
              <a:off x="96" y="1344"/>
              <a:ext cx="1728" cy="1728"/>
            </a:xfrm>
            <a:prstGeom prst="rect">
              <a:avLst/>
            </a:prstGeom>
            <a:noFill/>
            <a:ln w="9525">
              <a:noFill/>
              <a:miter lim="800000"/>
              <a:headEnd/>
              <a:tailEnd/>
            </a:ln>
          </p:spPr>
        </p:pic>
        <p:sp>
          <p:nvSpPr>
            <p:cNvPr id="13" name="Oval 21"/>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1</a:t>
              </a:r>
            </a:p>
          </p:txBody>
        </p:sp>
      </p:grpSp>
      <p:grpSp>
        <p:nvGrpSpPr>
          <p:cNvPr id="14" name="Group 22"/>
          <p:cNvGrpSpPr>
            <a:grpSpLocks/>
          </p:cNvGrpSpPr>
          <p:nvPr/>
        </p:nvGrpSpPr>
        <p:grpSpPr bwMode="auto">
          <a:xfrm>
            <a:off x="5951808" y="838200"/>
            <a:ext cx="3192192" cy="3802063"/>
            <a:chOff x="3600" y="1344"/>
            <a:chExt cx="2064" cy="1728"/>
          </a:xfrm>
        </p:grpSpPr>
        <p:pic>
          <p:nvPicPr>
            <p:cNvPr id="15" name="Picture 23" descr="3"/>
            <p:cNvPicPr>
              <a:picLocks noChangeAspect="1" noChangeArrowheads="1"/>
            </p:cNvPicPr>
            <p:nvPr/>
          </p:nvPicPr>
          <p:blipFill>
            <a:blip r:embed="rId4"/>
            <a:srcRect/>
            <a:stretch>
              <a:fillRect/>
            </a:stretch>
          </p:blipFill>
          <p:spPr bwMode="auto">
            <a:xfrm>
              <a:off x="3600" y="1344"/>
              <a:ext cx="2064" cy="1728"/>
            </a:xfrm>
            <a:prstGeom prst="rect">
              <a:avLst/>
            </a:prstGeom>
            <a:noFill/>
            <a:ln w="9525">
              <a:noFill/>
              <a:miter lim="800000"/>
              <a:headEnd/>
              <a:tailEnd/>
            </a:ln>
          </p:spPr>
        </p:pic>
        <p:sp>
          <p:nvSpPr>
            <p:cNvPr id="16" name="Oval 24"/>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3</a:t>
              </a:r>
            </a:p>
          </p:txBody>
        </p:sp>
      </p:grpSp>
      <p:sp>
        <p:nvSpPr>
          <p:cNvPr id="27" name="Rectangle 25"/>
          <p:cNvSpPr>
            <a:spLocks noChangeArrowheads="1"/>
          </p:cNvSpPr>
          <p:nvPr/>
        </p:nvSpPr>
        <p:spPr bwMode="auto">
          <a:xfrm rot="10800000" flipV="1">
            <a:off x="-1" y="5257800"/>
            <a:ext cx="8715375" cy="1384995"/>
          </a:xfrm>
          <a:prstGeom prst="rect">
            <a:avLst/>
          </a:prstGeom>
          <a:noFill/>
          <a:ln w="9525">
            <a:noFill/>
            <a:miter lim="800000"/>
            <a:headEnd/>
            <a:tailEnd/>
          </a:ln>
          <a:effectLst/>
        </p:spPr>
        <p:txBody>
          <a:bodyPr wrap="square">
            <a:spAutoFit/>
          </a:bodyPr>
          <a:lstStyle/>
          <a:p>
            <a:pPr algn="ctr"/>
            <a:r>
              <a:rPr lang="en-US" sz="2800" b="1" dirty="0" err="1" smtClean="0">
                <a:solidFill>
                  <a:srgbClr val="C00000"/>
                </a:solidFill>
                <a:latin typeface="Times New Roman" pitchFamily="18" charset="0"/>
                <a:cs typeface="Times New Roman" pitchFamily="18" charset="0"/>
              </a:rPr>
              <a:t>Em</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hãy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quan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sát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hình</a:t>
            </a:r>
            <a:r>
              <a:rPr lang="en-US" sz="2800" b="1" dirty="0">
                <a:solidFill>
                  <a:srgbClr val="C00000"/>
                </a:solidFill>
                <a:latin typeface="Times New Roman" pitchFamily="18" charset="0"/>
                <a:cs typeface="Times New Roman" pitchFamily="18" charset="0"/>
              </a:rPr>
              <a:t> 1,2,3 </a:t>
            </a:r>
            <a:r>
              <a:rPr lang="en-US" sz="2800" b="1" dirty="0" err="1">
                <a:solidFill>
                  <a:srgbClr val="C00000"/>
                </a:solidFill>
                <a:latin typeface="Times New Roman" pitchFamily="18" charset="0"/>
                <a:cs typeface="Times New Roman" pitchFamily="18" charset="0"/>
              </a:rPr>
              <a:t>trả</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lời</a:t>
            </a:r>
            <a:r>
              <a:rPr lang="en-US" sz="2800" b="1" dirty="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hỏi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sau</a:t>
            </a:r>
            <a:r>
              <a:rPr lang="en-US" sz="2800" b="1" dirty="0">
                <a:solidFill>
                  <a:srgbClr val="C00000"/>
                </a:solidFill>
                <a:latin typeface="Times New Roman" pitchFamily="18" charset="0"/>
                <a:cs typeface="Times New Roman" pitchFamily="18" charset="0"/>
              </a:rPr>
              <a:t>: </a:t>
            </a:r>
          </a:p>
          <a:p>
            <a:pPr marL="457200" indent="-4572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002060"/>
                </a:solidFill>
                <a:latin typeface="Times New Roman" pitchFamily="18" charset="0"/>
                <a:cs typeface="Times New Roman" pitchFamily="18" charset="0"/>
              </a:rPr>
              <a:t>Mô</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tả</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thấy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Theo </a:t>
            </a:r>
            <a:r>
              <a:rPr lang="en-US" sz="2800" b="1" dirty="0" err="1">
                <a:solidFill>
                  <a:srgbClr val="002060"/>
                </a:solidFill>
                <a:latin typeface="Times New Roman" pitchFamily="18" charset="0"/>
                <a:cs typeface="Times New Roman" pitchFamily="18" charset="0"/>
              </a:rPr>
              <a:t>em</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việc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nên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sao</a:t>
            </a:r>
            <a:r>
              <a:rPr lang="en-US" sz="2800" b="1" dirty="0" smtClean="0">
                <a:solidFill>
                  <a:srgbClr val="002060"/>
                </a:solidFill>
                <a:latin typeface="Times New Roman" pitchFamily="18" charset="0"/>
                <a:cs typeface="Times New Roman" pitchFamily="18" charset="0"/>
              </a:rPr>
              <a:t>?</a:t>
            </a:r>
            <a:endParaRPr lang="en-US" sz="2800" b="1" dirty="0" smtClean="0">
              <a:solidFill>
                <a:srgbClr val="FF0066"/>
              </a:solidFill>
              <a:latin typeface="Times New Roman" pitchFamily="18" charset="0"/>
              <a:cs typeface="Times New Roman" pitchFamily="18" charset="0"/>
            </a:endParaRPr>
          </a:p>
        </p:txBody>
      </p:sp>
      <p:sp>
        <p:nvSpPr>
          <p:cNvPr id="17" name="Rectangle 25"/>
          <p:cNvSpPr>
            <a:spLocks noChangeArrowheads="1"/>
          </p:cNvSpPr>
          <p:nvPr/>
        </p:nvSpPr>
        <p:spPr bwMode="auto">
          <a:xfrm rot="10800000" flipV="1">
            <a:off x="228600" y="3418314"/>
            <a:ext cx="8915400" cy="3477875"/>
          </a:xfrm>
          <a:prstGeom prst="rect">
            <a:avLst/>
          </a:prstGeom>
          <a:noFill/>
          <a:ln w="9525">
            <a:noFill/>
            <a:miter lim="800000"/>
            <a:headEnd/>
            <a:tailEnd/>
          </a:ln>
          <a:effectLst/>
        </p:spPr>
        <p:txBody>
          <a:bodyPr wrap="square">
            <a:spAutoFit/>
          </a:bodyPr>
          <a:lstStyle/>
          <a:p>
            <a:r>
              <a:rPr lang="en-US" sz="3200" dirty="0" smtClean="0">
                <a:solidFill>
                  <a:srgbClr val="002060"/>
                </a:solidFill>
                <a:latin typeface="Times New Roman" pitchFamily="18" charset="0"/>
                <a:cs typeface="Times New Roman" pitchFamily="18" charset="0"/>
              </a:rPr>
              <a:t>   </a:t>
            </a:r>
          </a:p>
          <a:p>
            <a:endParaRPr lang="en-US" sz="3200" dirty="0" smtClean="0">
              <a:solidFill>
                <a:srgbClr val="002060"/>
              </a:solidFill>
              <a:latin typeface="Times New Roman" pitchFamily="18" charset="0"/>
              <a:cs typeface="Times New Roman" pitchFamily="18" charset="0"/>
            </a:endParaRPr>
          </a:p>
          <a:p>
            <a:endParaRPr lang="en-US" sz="3200" dirty="0" smtClean="0">
              <a:solidFill>
                <a:srgbClr val="002060"/>
              </a:solidFill>
              <a:latin typeface="Times New Roman" pitchFamily="18" charset="0"/>
              <a:cs typeface="Times New Roman" pitchFamily="18" charset="0"/>
            </a:endParaRPr>
          </a:p>
          <a:p>
            <a:endParaRPr lang="en-US" sz="3200" dirty="0" smtClean="0">
              <a:solidFill>
                <a:srgbClr val="002060"/>
              </a:solidFill>
              <a:latin typeface="Times New Roman" pitchFamily="18" charset="0"/>
              <a:cs typeface="Times New Roman" pitchFamily="18" charset="0"/>
            </a:endParaRPr>
          </a:p>
          <a:p>
            <a:endParaRPr lang="en-US" sz="3200" dirty="0" smtClean="0">
              <a:solidFill>
                <a:srgbClr val="002060"/>
              </a:solidFill>
              <a:latin typeface="Times New Roman" pitchFamily="18" charset="0"/>
              <a:cs typeface="Times New Roman" pitchFamily="18" charset="0"/>
            </a:endParaRPr>
          </a:p>
          <a:p>
            <a:endParaRPr lang="en-US" sz="3200" dirty="0" smtClean="0">
              <a:solidFill>
                <a:srgbClr val="002060"/>
              </a:solidFill>
              <a:latin typeface="Times New Roman" pitchFamily="18" charset="0"/>
              <a:cs typeface="Times New Roman" pitchFamily="18" charset="0"/>
            </a:endParaRPr>
          </a:p>
          <a:p>
            <a:endParaRPr lang="en-US" sz="2800" dirty="0">
              <a:solidFill>
                <a:srgbClr val="FF0066"/>
              </a:solidFill>
              <a:latin typeface="Times New Roman" pitchFamily="18" charset="0"/>
              <a:cs typeface="Times New Roman" pitchFamily="18" charset="0"/>
            </a:endParaRPr>
          </a:p>
        </p:txBody>
      </p:sp>
      <p:sp>
        <p:nvSpPr>
          <p:cNvPr id="18" name="TextBox 17"/>
          <p:cNvSpPr txBox="1"/>
          <p:nvPr/>
        </p:nvSpPr>
        <p:spPr>
          <a:xfrm>
            <a:off x="22127" y="4366922"/>
            <a:ext cx="5943600" cy="1384995"/>
          </a:xfrm>
          <a:prstGeom prst="rect">
            <a:avLst/>
          </a:prstGeom>
          <a:noFill/>
        </p:spPr>
        <p:txBody>
          <a:bodyPr wrap="square" rtlCol="0">
            <a:spAutoFit/>
          </a:bodyPr>
          <a:lstStyle/>
          <a:p>
            <a:endParaRPr lang="en-US" sz="2800" b="1" dirty="0" smtClean="0">
              <a:solidFill>
                <a:srgbClr val="FF0000"/>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THẢO LUẬN NHÓM 4 (3 </a:t>
            </a:r>
            <a:r>
              <a:rPr lang="en-US" sz="2800" b="1" dirty="0" err="1" smtClean="0">
                <a:solidFill>
                  <a:srgbClr val="FF0000"/>
                </a:solidFill>
                <a:latin typeface="Times New Roman" pitchFamily="18" charset="0"/>
                <a:cs typeface="Times New Roman" pitchFamily="18" charset="0"/>
              </a:rPr>
              <a:t>phút</a:t>
            </a:r>
            <a:r>
              <a:rPr lang="en-US" sz="2800" b="1" dirty="0" smtClean="0">
                <a:solidFill>
                  <a:srgbClr val="FF0000"/>
                </a:solidFill>
                <a:latin typeface="Times New Roman" pitchFamily="18" charset="0"/>
                <a:cs typeface="Times New Roman" pitchFamily="18" charset="0"/>
              </a:rPr>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4"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p:cNvGrpSpPr>
            <a:grpSpLocks/>
          </p:cNvGrpSpPr>
          <p:nvPr/>
        </p:nvGrpSpPr>
        <p:grpSpPr bwMode="auto">
          <a:xfrm>
            <a:off x="97808" y="152400"/>
            <a:ext cx="8817592" cy="4428066"/>
            <a:chOff x="96" y="1344"/>
            <a:chExt cx="1728" cy="1728"/>
          </a:xfrm>
        </p:grpSpPr>
        <p:pic>
          <p:nvPicPr>
            <p:cNvPr id="7" name="Picture 20" descr="1"/>
            <p:cNvPicPr>
              <a:picLocks noChangeAspect="1" noChangeArrowheads="1"/>
            </p:cNvPicPr>
            <p:nvPr/>
          </p:nvPicPr>
          <p:blipFill>
            <a:blip r:embed="rId2"/>
            <a:srcRect b="14468"/>
            <a:stretch>
              <a:fillRect/>
            </a:stretch>
          </p:blipFill>
          <p:spPr bwMode="auto">
            <a:xfrm>
              <a:off x="96" y="1344"/>
              <a:ext cx="1728" cy="1728"/>
            </a:xfrm>
            <a:prstGeom prst="rect">
              <a:avLst/>
            </a:prstGeom>
            <a:noFill/>
            <a:ln w="9525">
              <a:noFill/>
              <a:miter lim="800000"/>
              <a:headEnd/>
              <a:tailEnd/>
            </a:ln>
          </p:spPr>
        </p:pic>
        <p:sp>
          <p:nvSpPr>
            <p:cNvPr id="8" name="Oval 21"/>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1</a:t>
              </a:r>
            </a:p>
          </p:txBody>
        </p:sp>
      </p:grpSp>
      <p:sp>
        <p:nvSpPr>
          <p:cNvPr id="11" name="Rectangle 10"/>
          <p:cNvSpPr/>
          <p:nvPr/>
        </p:nvSpPr>
        <p:spPr>
          <a:xfrm>
            <a:off x="97808" y="4564201"/>
            <a:ext cx="8991600" cy="2062103"/>
          </a:xfrm>
          <a:prstGeom prst="rect">
            <a:avLst/>
          </a:prstGeom>
        </p:spPr>
        <p:txBody>
          <a:bodyPr wrap="square">
            <a:spAutoFit/>
          </a:bodyPr>
          <a:lstStyle/>
          <a:p>
            <a:pPr algn="just"/>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H1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vẽ</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3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đang</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chơi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gần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ao</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Một</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nam</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đang</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nghịch</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hai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khác</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đang</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chạy</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đuổi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nhau</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trên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bờ</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Việc</a:t>
            </a:r>
            <a:r>
              <a:rPr lang="en-US" sz="32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này</a:t>
            </a:r>
            <a:r>
              <a:rPr lang="en-US" sz="32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u="sng"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không</a:t>
            </a:r>
            <a:r>
              <a:rPr lang="en-US" sz="32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u="sng"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nên</a:t>
            </a:r>
            <a:r>
              <a:rPr lang="en-US" sz="32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u="sng"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làm</a:t>
            </a:r>
            <a:r>
              <a:rPr lang="en-US" sz="320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Vì</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mải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chơi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rất</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có</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bị</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trượt</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chân</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ngã</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xuống</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và</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bị</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đuối</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2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6"/>
          <p:cNvGrpSpPr>
            <a:grpSpLocks/>
          </p:cNvGrpSpPr>
          <p:nvPr/>
        </p:nvGrpSpPr>
        <p:grpSpPr bwMode="auto">
          <a:xfrm>
            <a:off x="76200" y="76200"/>
            <a:ext cx="8991600" cy="5073302"/>
            <a:chOff x="1872" y="1344"/>
            <a:chExt cx="1680" cy="1728"/>
          </a:xfrm>
        </p:grpSpPr>
        <p:pic>
          <p:nvPicPr>
            <p:cNvPr id="7" name="Picture 17" descr="2"/>
            <p:cNvPicPr>
              <a:picLocks noChangeAspect="1" noChangeArrowheads="1"/>
            </p:cNvPicPr>
            <p:nvPr/>
          </p:nvPicPr>
          <p:blipFill>
            <a:blip r:embed="rId2"/>
            <a:srcRect/>
            <a:stretch>
              <a:fillRect/>
            </a:stretch>
          </p:blipFill>
          <p:spPr bwMode="auto">
            <a:xfrm>
              <a:off x="1872" y="1344"/>
              <a:ext cx="1680" cy="1728"/>
            </a:xfrm>
            <a:prstGeom prst="rect">
              <a:avLst/>
            </a:prstGeom>
            <a:noFill/>
            <a:ln w="9525">
              <a:noFill/>
              <a:miter lim="800000"/>
              <a:headEnd/>
              <a:tailEnd/>
            </a:ln>
          </p:spPr>
        </p:pic>
        <p:sp>
          <p:nvSpPr>
            <p:cNvPr id="8" name="Oval 18"/>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2</a:t>
              </a:r>
            </a:p>
          </p:txBody>
        </p:sp>
      </p:grpSp>
      <p:sp>
        <p:nvSpPr>
          <p:cNvPr id="10" name="Rectangle 9"/>
          <p:cNvSpPr/>
          <p:nvPr/>
        </p:nvSpPr>
        <p:spPr>
          <a:xfrm>
            <a:off x="124369" y="5257800"/>
            <a:ext cx="8943431" cy="1754326"/>
          </a:xfrm>
          <a:prstGeom prst="rect">
            <a:avLst/>
          </a:prstGeom>
        </p:spPr>
        <p:txBody>
          <a:bodyPr wrap="square">
            <a:spAutoFit/>
          </a:bodyPr>
          <a:lstStyle/>
          <a:p>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H2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vẽ</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một</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cái</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giếng</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thành</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giếng</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được</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xây</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cao</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và</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có</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nắp</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đậy</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rất</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an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toàn</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đối</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với</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trẻ</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Đây</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là</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u="sng"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việc</a:t>
            </a:r>
            <a:r>
              <a:rPr lang="en-US" sz="3600"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u="sng"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nên</a:t>
            </a:r>
            <a:r>
              <a:rPr lang="en-US" sz="3600"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600" u="sng" dirty="0" err="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làm</a:t>
            </a:r>
            <a:r>
              <a:rPr lang="en-US" sz="3600" u="sng"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en-US" sz="3600" u="sng" dirty="0">
              <a:solidFill>
                <a:srgbClr val="7030A0"/>
              </a:solidFill>
            </a:endParaRPr>
          </a:p>
        </p:txBody>
      </p:sp>
      <p:sp>
        <p:nvSpPr>
          <p:cNvPr id="11" name="Content Placeholder 10"/>
          <p:cNvSpPr>
            <a:spLocks noGrp="1"/>
          </p:cNvSpPr>
          <p:nvPr>
            <p:ph idx="1"/>
          </p:nvPr>
        </p:nvSpPr>
        <p:spPr>
          <a:xfrm>
            <a:off x="457200" y="1600201"/>
            <a:ext cx="8153400" cy="37338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2"/>
          <p:cNvGrpSpPr>
            <a:grpSpLocks/>
          </p:cNvGrpSpPr>
          <p:nvPr/>
        </p:nvGrpSpPr>
        <p:grpSpPr bwMode="auto">
          <a:xfrm>
            <a:off x="381000" y="1295400"/>
            <a:ext cx="8305800" cy="3276600"/>
            <a:chOff x="3600" y="1344"/>
            <a:chExt cx="2064" cy="1728"/>
          </a:xfrm>
        </p:grpSpPr>
        <p:pic>
          <p:nvPicPr>
            <p:cNvPr id="7" name="Picture 23" descr="3"/>
            <p:cNvPicPr>
              <a:picLocks noChangeAspect="1" noChangeArrowheads="1"/>
            </p:cNvPicPr>
            <p:nvPr/>
          </p:nvPicPr>
          <p:blipFill>
            <a:blip r:embed="rId2"/>
            <a:srcRect/>
            <a:stretch>
              <a:fillRect/>
            </a:stretch>
          </p:blipFill>
          <p:spPr bwMode="auto">
            <a:xfrm>
              <a:off x="3600" y="1344"/>
              <a:ext cx="2064" cy="1728"/>
            </a:xfrm>
            <a:prstGeom prst="rect">
              <a:avLst/>
            </a:prstGeom>
            <a:noFill/>
            <a:ln w="9525">
              <a:noFill/>
              <a:miter lim="800000"/>
              <a:headEnd/>
              <a:tailEnd/>
            </a:ln>
          </p:spPr>
        </p:pic>
        <p:sp>
          <p:nvSpPr>
            <p:cNvPr id="8" name="Oval 24"/>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3</a:t>
              </a:r>
            </a:p>
          </p:txBody>
        </p:sp>
      </p:grpSp>
      <p:sp>
        <p:nvSpPr>
          <p:cNvPr id="10" name="Rectangle 9"/>
          <p:cNvSpPr/>
          <p:nvPr/>
        </p:nvSpPr>
        <p:spPr>
          <a:xfrm>
            <a:off x="152400" y="4484639"/>
            <a:ext cx="8991600" cy="2400657"/>
          </a:xfrm>
          <a:prstGeom prst="rect">
            <a:avLst/>
          </a:prstGeom>
        </p:spPr>
        <p:txBody>
          <a:bodyPr wrap="square">
            <a:spAutoFit/>
          </a:bodyPr>
          <a:lstStyle/>
          <a:p>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H3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vẽ</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các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đang</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ngồi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trên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thuyền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không</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mặc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áo</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phao</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Hai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thò</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tay</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thò</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chân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xuống</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nghịch</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Hai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bạn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ngồi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trên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mạn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thuyền</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Việc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này</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u="sng"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không</a:t>
            </a:r>
            <a:r>
              <a:rPr lang="en-US" sz="3000"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u="sng"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nên</a:t>
            </a:r>
            <a:r>
              <a:rPr lang="en-US" sz="3000" u="sng"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u="sng"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làm</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Vì</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nếu</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đùa</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nghịch</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rất</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có</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bị</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rơi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xuống</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và</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bị</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đuối</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000" dirty="0" err="1"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nước</a:t>
            </a:r>
            <a:r>
              <a:rPr lang="en-US" sz="300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986088" y="1066800"/>
            <a:ext cx="2667000" cy="4501113"/>
            <a:chOff x="1872" y="1344"/>
            <a:chExt cx="1680" cy="1728"/>
          </a:xfrm>
        </p:grpSpPr>
        <p:pic>
          <p:nvPicPr>
            <p:cNvPr id="9" name="Picture 17" descr="2"/>
            <p:cNvPicPr>
              <a:picLocks noChangeAspect="1" noChangeArrowheads="1"/>
            </p:cNvPicPr>
            <p:nvPr/>
          </p:nvPicPr>
          <p:blipFill>
            <a:blip r:embed="rId2"/>
            <a:srcRect/>
            <a:stretch>
              <a:fillRect/>
            </a:stretch>
          </p:blipFill>
          <p:spPr bwMode="auto">
            <a:xfrm>
              <a:off x="1872" y="1344"/>
              <a:ext cx="1680" cy="1728"/>
            </a:xfrm>
            <a:prstGeom prst="rect">
              <a:avLst/>
            </a:prstGeom>
            <a:noFill/>
            <a:ln w="9525">
              <a:noFill/>
              <a:miter lim="800000"/>
              <a:headEnd/>
              <a:tailEnd/>
            </a:ln>
          </p:spPr>
        </p:pic>
        <p:sp>
          <p:nvSpPr>
            <p:cNvPr id="10" name="Oval 18"/>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2</a:t>
              </a:r>
            </a:p>
          </p:txBody>
        </p:sp>
      </p:grpSp>
      <p:grpSp>
        <p:nvGrpSpPr>
          <p:cNvPr id="3" name="Group 19"/>
          <p:cNvGrpSpPr>
            <a:grpSpLocks/>
          </p:cNvGrpSpPr>
          <p:nvPr/>
        </p:nvGrpSpPr>
        <p:grpSpPr bwMode="auto">
          <a:xfrm>
            <a:off x="14068" y="1066800"/>
            <a:ext cx="2895600" cy="4501114"/>
            <a:chOff x="96" y="1344"/>
            <a:chExt cx="1728" cy="1728"/>
          </a:xfrm>
        </p:grpSpPr>
        <p:pic>
          <p:nvPicPr>
            <p:cNvPr id="12" name="Picture 20" descr="1"/>
            <p:cNvPicPr>
              <a:picLocks noChangeAspect="1" noChangeArrowheads="1"/>
            </p:cNvPicPr>
            <p:nvPr/>
          </p:nvPicPr>
          <p:blipFill>
            <a:blip r:embed="rId3"/>
            <a:srcRect b="14468"/>
            <a:stretch>
              <a:fillRect/>
            </a:stretch>
          </p:blipFill>
          <p:spPr bwMode="auto">
            <a:xfrm>
              <a:off x="96" y="1344"/>
              <a:ext cx="1728" cy="1728"/>
            </a:xfrm>
            <a:prstGeom prst="rect">
              <a:avLst/>
            </a:prstGeom>
            <a:noFill/>
            <a:ln w="9525">
              <a:noFill/>
              <a:miter lim="800000"/>
              <a:headEnd/>
              <a:tailEnd/>
            </a:ln>
          </p:spPr>
        </p:pic>
        <p:sp>
          <p:nvSpPr>
            <p:cNvPr id="13" name="Oval 21"/>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1</a:t>
              </a:r>
            </a:p>
          </p:txBody>
        </p:sp>
      </p:grpSp>
      <p:grpSp>
        <p:nvGrpSpPr>
          <p:cNvPr id="7" name="Group 22"/>
          <p:cNvGrpSpPr>
            <a:grpSpLocks/>
          </p:cNvGrpSpPr>
          <p:nvPr/>
        </p:nvGrpSpPr>
        <p:grpSpPr bwMode="auto">
          <a:xfrm>
            <a:off x="5859192" y="1066801"/>
            <a:ext cx="3200400" cy="4501111"/>
            <a:chOff x="3600" y="1344"/>
            <a:chExt cx="2064" cy="1728"/>
          </a:xfrm>
        </p:grpSpPr>
        <p:pic>
          <p:nvPicPr>
            <p:cNvPr id="15" name="Picture 23" descr="3"/>
            <p:cNvPicPr>
              <a:picLocks noChangeAspect="1" noChangeArrowheads="1"/>
            </p:cNvPicPr>
            <p:nvPr/>
          </p:nvPicPr>
          <p:blipFill>
            <a:blip r:embed="rId4"/>
            <a:srcRect/>
            <a:stretch>
              <a:fillRect/>
            </a:stretch>
          </p:blipFill>
          <p:spPr bwMode="auto">
            <a:xfrm>
              <a:off x="3600" y="1344"/>
              <a:ext cx="2064" cy="1728"/>
            </a:xfrm>
            <a:prstGeom prst="rect">
              <a:avLst/>
            </a:prstGeom>
            <a:noFill/>
            <a:ln w="9525">
              <a:noFill/>
              <a:miter lim="800000"/>
              <a:headEnd/>
              <a:tailEnd/>
            </a:ln>
          </p:spPr>
        </p:pic>
        <p:sp>
          <p:nvSpPr>
            <p:cNvPr id="16" name="Oval 24"/>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a:r>
                <a:rPr lang="en-US" sz="2400" b="1">
                  <a:solidFill>
                    <a:srgbClr val="000066"/>
                  </a:solidFill>
                  <a:latin typeface="Times New Roman" pitchFamily="18" charset="0"/>
                </a:rPr>
                <a:t>3</a:t>
              </a:r>
            </a:p>
          </p:txBody>
        </p:sp>
      </p:grpSp>
      <p:sp>
        <p:nvSpPr>
          <p:cNvPr id="27" name="Rectangle 25"/>
          <p:cNvSpPr>
            <a:spLocks noChangeArrowheads="1"/>
          </p:cNvSpPr>
          <p:nvPr/>
        </p:nvSpPr>
        <p:spPr bwMode="auto">
          <a:xfrm rot="10800000" flipV="1">
            <a:off x="64294" y="5567914"/>
            <a:ext cx="8915400" cy="1077218"/>
          </a:xfrm>
          <a:prstGeom prst="rect">
            <a:avLst/>
          </a:prstGeom>
          <a:noFill/>
          <a:ln w="9525">
            <a:noFill/>
            <a:miter lim="800000"/>
            <a:headEnd/>
            <a:tailEnd/>
          </a:ln>
          <a:effectLst/>
        </p:spPr>
        <p:txBody>
          <a:bodyPr wrap="square">
            <a:spAutoFit/>
          </a:bodyPr>
          <a:lstStyle/>
          <a:p>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cuộc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sống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chúng</a:t>
            </a:r>
            <a:r>
              <a:rPr lang="en-US" sz="3200" dirty="0" smtClean="0">
                <a:solidFill>
                  <a:srgbClr val="002060"/>
                </a:solidFill>
                <a:latin typeface="Times New Roman" pitchFamily="18" charset="0"/>
                <a:cs typeface="Times New Roman" pitchFamily="18" charset="0"/>
              </a:rPr>
              <a:t> ta </a:t>
            </a:r>
            <a:r>
              <a:rPr lang="en-US" sz="3200" dirty="0" err="1" smtClean="0">
                <a:solidFill>
                  <a:srgbClr val="002060"/>
                </a:solidFill>
                <a:latin typeface="Times New Roman" pitchFamily="18" charset="0"/>
                <a:cs typeface="Times New Roman" pitchFamily="18" charset="0"/>
              </a:rPr>
              <a:t>cần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phải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để</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phòng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tránh</a:t>
            </a:r>
            <a:r>
              <a:rPr lang="en-US" sz="3200" dirty="0" smtClean="0">
                <a:solidFill>
                  <a:srgbClr val="002060"/>
                </a:solidFill>
                <a:latin typeface="Times New Roman" pitchFamily="18" charset="0"/>
                <a:cs typeface="Times New Roman" pitchFamily="18" charset="0"/>
              </a:rPr>
              <a:t> tai </a:t>
            </a:r>
            <a:r>
              <a:rPr lang="en-US" sz="3200" dirty="0" err="1" smtClean="0">
                <a:solidFill>
                  <a:srgbClr val="002060"/>
                </a:solidFill>
                <a:latin typeface="Times New Roman" pitchFamily="18" charset="0"/>
                <a:cs typeface="Times New Roman" pitchFamily="18" charset="0"/>
              </a:rPr>
              <a:t>nạn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đuối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nước</a:t>
            </a:r>
            <a:r>
              <a:rPr lang="en-US" sz="3200" dirty="0" smtClean="0">
                <a:solidFill>
                  <a:srgbClr val="002060"/>
                </a:solidFill>
                <a:latin typeface="Times New Roman" pitchFamily="18" charset="0"/>
                <a:cs typeface="Times New Roman" pitchFamily="18" charset="0"/>
              </a:rPr>
              <a:t>?</a:t>
            </a:r>
            <a:endParaRPr lang="en-US" sz="3200" dirty="0" smtClean="0">
              <a:solidFill>
                <a:srgbClr val="FF0066"/>
              </a:solidFill>
              <a:latin typeface="Times New Roman" pitchFamily="18" charset="0"/>
              <a:cs typeface="Times New Roman" pitchFamily="18" charset="0"/>
            </a:endParaRPr>
          </a:p>
        </p:txBody>
      </p:sp>
      <p:sp>
        <p:nvSpPr>
          <p:cNvPr id="18" name="WordArt 8"/>
          <p:cNvSpPr>
            <a:spLocks noChangeArrowheads="1" noChangeShapeType="1" noTextEdit="1"/>
          </p:cNvSpPr>
          <p:nvPr/>
        </p:nvSpPr>
        <p:spPr bwMode="auto">
          <a:xfrm>
            <a:off x="204788" y="228600"/>
            <a:ext cx="8724930" cy="663575"/>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HĐ1: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Các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biện</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pháp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p</a:t>
            </a:r>
            <a:r>
              <a:rPr lang="vi-VN"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hòng </a:t>
            </a: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tránh tai nạn đuối nước</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07692" y="2370408"/>
            <a:ext cx="8851900" cy="4031873"/>
          </a:xfrm>
          <a:prstGeom prst="rect">
            <a:avLst/>
          </a:prstGeom>
          <a:noFill/>
          <a:ln w="9525">
            <a:noFill/>
            <a:miter lim="800000"/>
            <a:headEnd/>
            <a:tailEnd/>
          </a:ln>
          <a:effectLst/>
        </p:spPr>
        <p:txBody>
          <a:bodyPr wrap="square">
            <a:spAutoFit/>
          </a:bodyPr>
          <a:lstStyle/>
          <a:p>
            <a:pPr>
              <a:spcBef>
                <a:spcPct val="50000"/>
              </a:spcBef>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đùa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đậy</a:t>
            </a:r>
            <a:r>
              <a:rPr lang="en-US" sz="3200" dirty="0">
                <a:latin typeface="Times New Roman" pitchFamily="18" charset="0"/>
                <a:cs typeface="Times New Roman" pitchFamily="18" charset="0"/>
              </a:rPr>
              <a:t>. Chum, </a:t>
            </a:r>
            <a:r>
              <a:rPr lang="en-US" sz="3200" dirty="0" err="1">
                <a:latin typeface="Times New Roman" pitchFamily="18" charset="0"/>
                <a:cs typeface="Times New Roman" pitchFamily="18" charset="0"/>
              </a:rPr>
              <a:t>vại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đậy</a:t>
            </a:r>
            <a:r>
              <a:rPr lang="en-US" sz="3200" dirty="0">
                <a:latin typeface="Times New Roman" pitchFamily="18" charset="0"/>
                <a:cs typeface="Times New Roman" pitchFamily="18" charset="0"/>
              </a:rPr>
              <a:t>.</a:t>
            </a:r>
          </a:p>
          <a:p>
            <a:pPr>
              <a:spcBef>
                <a:spcPct val="50000"/>
              </a:spcBef>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lội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suối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a:t>
            </a:r>
          </a:p>
          <a:p>
            <a:pPr>
              <a:spcBef>
                <a:spcPct val="50000"/>
              </a:spcBef>
            </a:pPr>
            <a:endParaRPr lang="en-US" sz="3200" dirty="0">
              <a:solidFill>
                <a:srgbClr val="800000"/>
              </a:solidFill>
              <a:latin typeface="Times New Roman" pitchFamily="18" charset="0"/>
              <a:cs typeface="Times New Roman" pitchFamily="18" charset="0"/>
            </a:endParaRPr>
          </a:p>
        </p:txBody>
      </p:sp>
      <p:sp>
        <p:nvSpPr>
          <p:cNvPr id="7" name="Rectangle 6"/>
          <p:cNvSpPr>
            <a:spLocks noChangeArrowheads="1"/>
          </p:cNvSpPr>
          <p:nvPr/>
        </p:nvSpPr>
        <p:spPr bwMode="auto">
          <a:xfrm>
            <a:off x="381000" y="1828800"/>
            <a:ext cx="8497887" cy="584200"/>
          </a:xfrm>
          <a:prstGeom prst="rect">
            <a:avLst/>
          </a:prstGeom>
          <a:noFill/>
          <a:ln w="9525">
            <a:noFill/>
            <a:miter lim="800000"/>
            <a:headEnd/>
            <a:tailEnd/>
          </a:ln>
        </p:spPr>
        <p:txBody>
          <a:bodyPr>
            <a:spAutoFit/>
          </a:bodyPr>
          <a:lstStyle/>
          <a:p>
            <a:pPr>
              <a:spcBef>
                <a:spcPct val="50000"/>
              </a:spcBef>
            </a:pP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phòng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tránh</a:t>
            </a:r>
            <a:r>
              <a:rPr lang="en-US" sz="3200" b="1" dirty="0">
                <a:solidFill>
                  <a:srgbClr val="FF0000"/>
                </a:solidFill>
                <a:latin typeface="Times New Roman" pitchFamily="18" charset="0"/>
                <a:cs typeface="Times New Roman" pitchFamily="18" charset="0"/>
              </a:rPr>
              <a:t> tai </a:t>
            </a:r>
            <a:r>
              <a:rPr lang="en-US" sz="3200" b="1" dirty="0" err="1">
                <a:solidFill>
                  <a:srgbClr val="FF0000"/>
                </a:solidFill>
                <a:latin typeface="Times New Roman" pitchFamily="18" charset="0"/>
                <a:cs typeface="Times New Roman" pitchFamily="18" charset="0"/>
              </a:rPr>
              <a:t>nạn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lưu</a:t>
            </a:r>
            <a:r>
              <a:rPr lang="en-US" sz="3200" b="1" dirty="0">
                <a:solidFill>
                  <a:srgbClr val="FF0000"/>
                </a:solidFill>
                <a:latin typeface="Times New Roman" pitchFamily="18" charset="0"/>
                <a:cs typeface="Times New Roman" pitchFamily="18" charset="0"/>
              </a:rPr>
              <a:t> ý:</a:t>
            </a:r>
          </a:p>
        </p:txBody>
      </p:sp>
      <p:sp>
        <p:nvSpPr>
          <p:cNvPr id="8" name="Text Box 4"/>
          <p:cNvSpPr txBox="1">
            <a:spLocks noChangeArrowheads="1"/>
          </p:cNvSpPr>
          <p:nvPr/>
        </p:nvSpPr>
        <p:spPr bwMode="auto">
          <a:xfrm>
            <a:off x="247650" y="1225060"/>
            <a:ext cx="8896350"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accent6">
                    <a:lumMod val="50000"/>
                  </a:schemeClr>
                </a:solidFill>
                <a:latin typeface="Times New Roman" pitchFamily="18" charset="0"/>
                <a:cs typeface="Times New Roman" pitchFamily="18" charset="0"/>
              </a:rPr>
              <a:t>I. </a:t>
            </a:r>
            <a:r>
              <a:rPr lang="en-US" sz="3200" b="1" dirty="0" err="1">
                <a:solidFill>
                  <a:schemeClr val="accent6">
                    <a:lumMod val="50000"/>
                  </a:schemeClr>
                </a:solidFill>
                <a:latin typeface="Times New Roman" pitchFamily="18" charset="0"/>
                <a:cs typeface="Times New Roman" pitchFamily="18" charset="0"/>
              </a:rPr>
              <a:t>Các</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biện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pháp</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phòng</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tránh</a:t>
            </a:r>
            <a:r>
              <a:rPr lang="en-US" sz="3200" b="1" dirty="0">
                <a:solidFill>
                  <a:schemeClr val="accent6">
                    <a:lumMod val="50000"/>
                  </a:schemeClr>
                </a:solidFill>
                <a:latin typeface="Times New Roman" pitchFamily="18" charset="0"/>
                <a:cs typeface="Times New Roman" pitchFamily="18" charset="0"/>
              </a:rPr>
              <a:t> tai </a:t>
            </a:r>
            <a:r>
              <a:rPr lang="en-US" sz="3200" b="1" dirty="0" err="1">
                <a:solidFill>
                  <a:schemeClr val="accent6">
                    <a:lumMod val="50000"/>
                  </a:schemeClr>
                </a:solidFill>
                <a:latin typeface="Times New Roman" pitchFamily="18" charset="0"/>
                <a:cs typeface="Times New Roman" pitchFamily="18" charset="0"/>
              </a:rPr>
              <a:t>nạn</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đuối</a:t>
            </a:r>
            <a:r>
              <a:rPr lang="en-US" sz="3200" b="1" dirty="0">
                <a:solidFill>
                  <a:schemeClr val="accent6">
                    <a:lumMod val="50000"/>
                  </a:schemeClr>
                </a:solidFill>
                <a:latin typeface="Times New Roman" pitchFamily="18" charset="0"/>
                <a:cs typeface="Times New Roman" pitchFamily="18" charset="0"/>
              </a:rPr>
              <a:t> </a:t>
            </a:r>
            <a:r>
              <a:rPr lang="en-US" sz="3200" b="1" dirty="0" err="1">
                <a:solidFill>
                  <a:schemeClr val="accent6">
                    <a:lumMod val="50000"/>
                  </a:schemeClr>
                </a:solidFill>
                <a:latin typeface="Times New Roman" pitchFamily="18" charset="0"/>
                <a:cs typeface="Times New Roman" pitchFamily="18" charset="0"/>
              </a:rPr>
              <a:t>nước</a:t>
            </a:r>
            <a:r>
              <a:rPr lang="en-US" sz="3200" b="1" dirty="0">
                <a:solidFill>
                  <a:schemeClr val="accent6">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1666</TotalTime>
  <Words>1549</Words>
  <Application>Microsoft Office PowerPoint</Application>
  <PresentationFormat>On-screen Show (4:3)</PresentationFormat>
  <Paragraphs>171</Paragraphs>
  <Slides>31</Slides>
  <Notes>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.VnTime</vt:lpstr>
      <vt:lpstr>Arial</vt:lpstr>
      <vt:lpstr>Calibri</vt:lpstr>
      <vt:lpstr>Constantia</vt:lpstr>
      <vt:lpstr>Times New Roman</vt:lpstr>
      <vt:lpstr>Wingdings</vt:lpstr>
      <vt:lpstr>Wingdings 2</vt:lpstr>
      <vt:lpstr>Flow</vt:lpstr>
      <vt:lpstr>Thứ năm ngày 25 tháng 11 năm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Quan Duong</cp:lastModifiedBy>
  <cp:revision>172</cp:revision>
  <cp:lastPrinted>2022-07-28T03:26:00Z</cp:lastPrinted>
  <dcterms:created xsi:type="dcterms:W3CDTF">2019-10-14T12:42:13Z</dcterms:created>
  <dcterms:modified xsi:type="dcterms:W3CDTF">2022-07-28T03:26:09Z</dcterms:modified>
</cp:coreProperties>
</file>