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1" r:id="rId2"/>
    <p:sldId id="351" r:id="rId3"/>
    <p:sldId id="352" r:id="rId4"/>
    <p:sldId id="373" r:id="rId5"/>
    <p:sldId id="349" r:id="rId6"/>
    <p:sldId id="375" r:id="rId7"/>
    <p:sldId id="338" r:id="rId8"/>
    <p:sldId id="337" r:id="rId9"/>
    <p:sldId id="335" r:id="rId10"/>
    <p:sldId id="363" r:id="rId11"/>
    <p:sldId id="370" r:id="rId12"/>
    <p:sldId id="374" r:id="rId13"/>
  </p:sldIdLst>
  <p:sldSz cx="12192000" cy="6858000"/>
  <p:notesSz cx="9296400" cy="70104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CCFF99"/>
    <a:srgbClr val="00FFCC"/>
    <a:srgbClr val="00FF00"/>
    <a:srgbClr val="FFFF00"/>
    <a:srgbClr val="66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109" d="100"/>
          <a:sy n="109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C599E1-B8D2-47D7-9B21-62349CF30DBE}" type="datetime10">
              <a:rPr lang="en-US" smtClean="0"/>
              <a:t>10:23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63D9C1-5177-416A-A1A9-3DC47219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65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80D0EB4-44E7-4E42-BFA8-F3EA76D352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B981C5F-E98D-42EA-AF37-EE1A904AE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18DA61-9390-4630-AB31-3948EB058C21}" type="datetime10">
              <a:rPr lang="en-US" smtClean="0"/>
              <a:t>10:23</a:t>
            </a:fld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E7C01C2-0229-478D-B73F-837CB4BFF9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E050A158-944E-446D-9BB2-03D1713976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92512052-5444-4B8A-9830-F1F6FDAF78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6D234FB1-87D5-4CB0-ACE7-9EC7E3489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23CC88A-928D-4B5A-B999-E6896D1E2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033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7D311A2-D66B-43C1-B63B-858C595A9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06EA655D-17E2-425E-86E7-43A109E74659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DAF3FFC-22FF-438D-AD29-B855C4769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16E5D7A-E907-4E34-B8BE-DCDA8A1C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197825-963D-4AC5-A876-4F964608A3E7}" type="datetime10">
              <a:rPr lang="en-US" smtClean="0"/>
              <a:t>10:23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80034-9294-4F3C-985C-DA48670E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C4914-9B23-4B21-9ACD-6B8964D70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17E37-5049-4CD5-B671-C76BB2BE0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5FCD7-94BA-40F6-8825-6D2D37BBB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9757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1B1A2E-B717-4D21-8F3A-999AF0FC1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12CE3-0EA8-4F3B-AB9C-8822730A5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BE257-2AE4-432F-BB93-16C52F2AF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E42EA-5B81-4701-81CD-0A9280CA0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68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E704-B8C3-4024-A1E4-C1FF9995E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DDE2A-05D4-415E-8664-C57F9721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649AE-654C-4B16-9E2C-A96823CE8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0075-03D2-4CE7-BEBD-874AE637E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22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A7232-01EE-4824-8CBB-9923C4F36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ABFEE-1F48-443E-A1F4-6BCC61050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1E1398-CA35-4BAB-8487-BC41C65BF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24470-727E-4C9D-9192-8158341F5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6161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45CCA-60D2-4089-96D3-AE8DF05C9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136754-1639-4A2E-A64C-20F9AFCE2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B6D7B-7677-4E8A-B2D6-39EE6A5BD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70660-09E3-478B-9800-1FDCC4E69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17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B0CDB-4380-4A79-AB6D-241F62664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9D8F7-F53B-4DF1-B696-60159FBD2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93C55-B246-487B-93D9-344764AC1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A4900-97F6-4ED1-8C7C-4A2DC43FE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485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F20F8-7E56-47F5-BD9E-FE6BA59FF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964888-9F2F-431F-826F-F855247C2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F5D308-9C39-469D-BE1F-E92BCD483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F8ED-ECDF-4F59-BCAE-E349EB8A2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5330BE-B547-42E7-B4AB-3251B9083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9E828B-EB88-4529-8C22-D1EA7A1F1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CE3A35-1C54-4D66-9089-20BEB6222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B3517-73CC-4398-96F3-9CCD1A398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9649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C772CF-9D96-4414-92CE-15AE04654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1ED758-CD18-401C-B17E-3F7200789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EB3602-9B40-452B-8B11-26FAC97CF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82AF5-84EB-4C15-8271-1B323AB9E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6460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467FF-91AF-46D7-8F3B-CA33FDA7F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2357E-8004-43EF-94EE-C15DE6076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E6768-83A1-4F03-B2C7-FD407D77F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1703F-6E0A-42D4-8F65-3371E5006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660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D6980-5B26-4605-9B01-53985BCBD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0858A-0977-4CA3-A62A-A5F0E7A59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FF0C7-D746-47CE-9639-E0CF36D65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C7CA1-0AF2-4CB7-9054-68FCD56FE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652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C23AB5-2CA0-40F3-87F6-673D37D26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0D8608-29CB-4984-BAD7-8EE3F4E14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FCBD2C-02E3-482B-919C-3DC0B3C071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A6ADE1-3D46-43F3-BA01-42311D6363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D94EDC-7619-4240-9500-A59A32DB86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78774570-29EA-463E-A88D-36EF40D593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i849.photobucket.com/albums/ab53/mr_perfect_9x/penciljp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hibi.info/50-hinh-nen-powerpoint-don-gian-tinh-te-nhat-hien-na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0 Font ý tưởng | giấy viết, hình ảnh, ảnh tường cho điện thoại">
            <a:extLst>
              <a:ext uri="{FF2B5EF4-FFF2-40B4-BE49-F238E27FC236}">
                <a16:creationId xmlns:a16="http://schemas.microsoft.com/office/drawing/2014/main" id="{1EDAFFC3-2FC9-4097-8AE2-6DA53189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8">
            <a:extLst>
              <a:ext uri="{FF2B5EF4-FFF2-40B4-BE49-F238E27FC236}">
                <a16:creationId xmlns:a16="http://schemas.microsoft.com/office/drawing/2014/main" id="{556E924B-1880-439C-BF00-6FF94C99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2243556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B0F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9AC2991E-A36E-4832-8BB3-7AE04279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279996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99A5A677-C9AF-4BAA-8066-BC761C36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514" y="4049486"/>
            <a:ext cx="7249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chemeClr val="accent2">
                    <a:lumMod val="90000"/>
                  </a:schemeClr>
                </a:solidFill>
                <a:latin typeface="Times New Roman" panose="02020603050405020304" pitchFamily="18" charset="0"/>
              </a:rPr>
              <a:t>Trang 51</a:t>
            </a:r>
            <a:endParaRPr lang="en-US" altLang="en-US" sz="2800" b="1">
              <a:solidFill>
                <a:schemeClr val="accent2">
                  <a:lumMod val="9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43556"/>
      </p:ext>
    </p:extLst>
  </p:cSld>
  <p:clrMapOvr>
    <a:masterClrMapping/>
  </p:clrMapOvr>
  <p:transition advTm="26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utumn crayon doodles patterned frame | premium image by rawpixel.com /  marinemynt | Doodle patterns, Wallpaper powerpoint, Powerpoint background  design">
            <a:extLst>
              <a:ext uri="{FF2B5EF4-FFF2-40B4-BE49-F238E27FC236}">
                <a16:creationId xmlns:a16="http://schemas.microsoft.com/office/drawing/2014/main" id="{6FAAE52B-DC05-4E59-BAE6-AE7F0011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Line 26">
            <a:extLst>
              <a:ext uri="{FF2B5EF4-FFF2-40B4-BE49-F238E27FC236}">
                <a16:creationId xmlns:a16="http://schemas.microsoft.com/office/drawing/2014/main" id="{37CCE2C4-5DF2-4870-A92B-0C4DD98B9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475" y="2008188"/>
            <a:ext cx="3924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9" name="Line 27">
            <a:extLst>
              <a:ext uri="{FF2B5EF4-FFF2-40B4-BE49-F238E27FC236}">
                <a16:creationId xmlns:a16="http://schemas.microsoft.com/office/drawing/2014/main" id="{F20E9F2C-B5F8-4F3E-B5D9-FC1DBF2AA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3954463"/>
            <a:ext cx="391001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0" name="Line 28">
            <a:extLst>
              <a:ext uri="{FF2B5EF4-FFF2-40B4-BE49-F238E27FC236}">
                <a16:creationId xmlns:a16="http://schemas.microsoft.com/office/drawing/2014/main" id="{36E40E47-0664-4960-9980-CEDC38C3B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024063"/>
            <a:ext cx="0" cy="1930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1" name="Line 29">
            <a:extLst>
              <a:ext uri="{FF2B5EF4-FFF2-40B4-BE49-F238E27FC236}">
                <a16:creationId xmlns:a16="http://schemas.microsoft.com/office/drawing/2014/main" id="{2595F7B8-36CD-4A67-A998-7FC4507C1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3775" y="1998662"/>
            <a:ext cx="0" cy="19764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2" name="Line 30">
            <a:extLst>
              <a:ext uri="{FF2B5EF4-FFF2-40B4-BE49-F238E27FC236}">
                <a16:creationId xmlns:a16="http://schemas.microsoft.com/office/drawing/2014/main" id="{0FA8A476-D8C0-4022-AB58-FA254F61E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6975" y="2024063"/>
            <a:ext cx="0" cy="1930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2FC19DD4-0B09-4271-BE7D-493DCF03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1506539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393" name="Text Box 32">
            <a:extLst>
              <a:ext uri="{FF2B5EF4-FFF2-40B4-BE49-F238E27FC236}">
                <a16:creationId xmlns:a16="http://schemas.microsoft.com/office/drawing/2014/main" id="{2980988B-F292-459E-8A0F-663FD14A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14589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394" name="Text Box 33">
            <a:extLst>
              <a:ext uri="{FF2B5EF4-FFF2-40B4-BE49-F238E27FC236}">
                <a16:creationId xmlns:a16="http://schemas.microsoft.com/office/drawing/2014/main" id="{F5A2D31E-EEA0-4713-B0B7-6FE0D1BF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0" y="144780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395" name="Text Box 34">
            <a:extLst>
              <a:ext uri="{FF2B5EF4-FFF2-40B4-BE49-F238E27FC236}">
                <a16:creationId xmlns:a16="http://schemas.microsoft.com/office/drawing/2014/main" id="{8A4A8CC2-E22E-4E5F-B1C7-BE034CCE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054476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396" name="Text Box 35">
            <a:extLst>
              <a:ext uri="{FF2B5EF4-FFF2-40B4-BE49-F238E27FC236}">
                <a16:creationId xmlns:a16="http://schemas.microsoft.com/office/drawing/2014/main" id="{AE139A53-FD3E-48FD-88F7-4B1AF08A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75" y="407035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397" name="Text Box 36">
            <a:extLst>
              <a:ext uri="{FF2B5EF4-FFF2-40B4-BE49-F238E27FC236}">
                <a16:creationId xmlns:a16="http://schemas.microsoft.com/office/drawing/2014/main" id="{0E69F3F2-F7CB-48C7-A0EE-81B8FE59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4054476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7141" name="Line 37">
            <a:extLst>
              <a:ext uri="{FF2B5EF4-FFF2-40B4-BE49-F238E27FC236}">
                <a16:creationId xmlns:a16="http://schemas.microsoft.com/office/drawing/2014/main" id="{E19E0AD2-F053-4FFE-84C1-5FA3122B3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1736" y="2008189"/>
            <a:ext cx="0" cy="1944688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42" name="Line 38">
            <a:extLst>
              <a:ext uri="{FF2B5EF4-FFF2-40B4-BE49-F238E27FC236}">
                <a16:creationId xmlns:a16="http://schemas.microsoft.com/office/drawing/2014/main" id="{C509303F-864C-4B88-AF32-0F77C343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8527" y="2014537"/>
            <a:ext cx="0" cy="1946275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43" name="Line 39">
            <a:extLst>
              <a:ext uri="{FF2B5EF4-FFF2-40B4-BE49-F238E27FC236}">
                <a16:creationId xmlns:a16="http://schemas.microsoft.com/office/drawing/2014/main" id="{B18C0550-5E7D-496D-A229-BA432EC19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0603" y="1995488"/>
            <a:ext cx="7932" cy="1976434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CC363933-FDBB-4DFC-8EA6-A998D9B44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62001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CB104-7F99-4192-A5B2-284F9B993E95}"/>
              </a:ext>
            </a:extLst>
          </p:cNvPr>
          <p:cNvSpPr txBox="1"/>
          <p:nvPr/>
        </p:nvSpPr>
        <p:spPr>
          <a:xfrm>
            <a:off x="2006905" y="2509169"/>
            <a:ext cx="3690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3200">
                <a:solidFill>
                  <a:schemeClr val="hlink"/>
                </a:solidFill>
              </a:rPr>
              <a:t>C¹nh BE song song víi nh÷ng c¹nh nµo?</a:t>
            </a:r>
            <a:endParaRPr lang="en-US" sz="3200"/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28B30760-DD4D-4172-BB34-03CC660C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4552497"/>
            <a:ext cx="657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BE song song với cạnh AG 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0D8DE580-4442-4706-9BD1-763F3B29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5075717"/>
            <a:ext cx="6382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BE song song với cạnh CD</a:t>
            </a:r>
          </a:p>
        </p:txBody>
      </p:sp>
    </p:spTree>
    <p:custDataLst>
      <p:tags r:id="rId1"/>
    </p:custDataLst>
  </p:cSld>
  <p:clrMapOvr>
    <a:masterClrMapping/>
  </p:clrMapOvr>
  <p:transition advTm="100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ree download Pastel Colors Wallpapers [1280x1024] for your Desktop, Mobile  &amp;amp; Tablet | Explore 69+ Pastel Colors Wallpaper | Pastel Rainbow Wallpaper,  Pastel Floral Wallpaper, Pastel Blue Wallpaper">
            <a:extLst>
              <a:ext uri="{FF2B5EF4-FFF2-40B4-BE49-F238E27FC236}">
                <a16:creationId xmlns:a16="http://schemas.microsoft.com/office/drawing/2014/main" id="{8A81CD9C-D7C5-4F4D-BFE4-17180F06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1" y="-357186"/>
            <a:ext cx="12192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9968" name="Group 160">
            <a:extLst>
              <a:ext uri="{FF2B5EF4-FFF2-40B4-BE49-F238E27FC236}">
                <a16:creationId xmlns:a16="http://schemas.microsoft.com/office/drawing/2014/main" id="{C456D7C9-54D5-4549-ADC7-25F11AA99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58132"/>
              </p:ext>
            </p:extLst>
          </p:nvPr>
        </p:nvGraphicFramePr>
        <p:xfrm>
          <a:off x="2667000" y="2514600"/>
          <a:ext cx="7239000" cy="25146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1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34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5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89" name="Line 314">
            <a:extLst>
              <a:ext uri="{FF2B5EF4-FFF2-40B4-BE49-F238E27FC236}">
                <a16:creationId xmlns:a16="http://schemas.microsoft.com/office/drawing/2014/main" id="{44CE47C4-50E3-42DB-827D-6E0108E1E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9560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0" name="Line 315">
            <a:extLst>
              <a:ext uri="{FF2B5EF4-FFF2-40B4-BE49-F238E27FC236}">
                <a16:creationId xmlns:a16="http://schemas.microsoft.com/office/drawing/2014/main" id="{BE2E7E79-1D50-4DAC-81FF-8AE493888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81314"/>
            <a:ext cx="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Line 316">
            <a:extLst>
              <a:ext uri="{FF2B5EF4-FFF2-40B4-BE49-F238E27FC236}">
                <a16:creationId xmlns:a16="http://schemas.microsoft.com/office/drawing/2014/main" id="{D6DC7DDE-7005-4AC1-9CB3-DDA7D29DA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944479"/>
            <a:ext cx="1978441" cy="363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2" name="Line 317">
            <a:extLst>
              <a:ext uri="{FF2B5EF4-FFF2-40B4-BE49-F238E27FC236}">
                <a16:creationId xmlns:a16="http://schemas.microsoft.com/office/drawing/2014/main" id="{48A2EEC4-B003-4B8F-BBF2-7569C1720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2904668"/>
            <a:ext cx="987846" cy="1030744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" name="Text Box 323">
            <a:extLst>
              <a:ext uri="{FF2B5EF4-FFF2-40B4-BE49-F238E27FC236}">
                <a16:creationId xmlns:a16="http://schemas.microsoft.com/office/drawing/2014/main" id="{F59515F4-E33F-45A0-90B7-FE9A2C01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50269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18599" name="Text Box 324">
            <a:extLst>
              <a:ext uri="{FF2B5EF4-FFF2-40B4-BE49-F238E27FC236}">
                <a16:creationId xmlns:a16="http://schemas.microsoft.com/office/drawing/2014/main" id="{0685ECEE-43B2-4C2C-81BA-64058F1B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612" y="2499058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18600" name="Text Box 325">
            <a:extLst>
              <a:ext uri="{FF2B5EF4-FFF2-40B4-BE49-F238E27FC236}">
                <a16:creationId xmlns:a16="http://schemas.microsoft.com/office/drawing/2014/main" id="{E2EA9134-2B85-461C-AEDE-B43BBD1C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841" y="382190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18601" name="Text Box 326">
            <a:extLst>
              <a:ext uri="{FF2B5EF4-FFF2-40B4-BE49-F238E27FC236}">
                <a16:creationId xmlns:a16="http://schemas.microsoft.com/office/drawing/2014/main" id="{CF4E3924-AB8E-4527-AC36-28997506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82190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18607" name="Text Box 332">
            <a:extLst>
              <a:ext uri="{FF2B5EF4-FFF2-40B4-BE49-F238E27FC236}">
                <a16:creationId xmlns:a16="http://schemas.microsoft.com/office/drawing/2014/main" id="{FEA7AC80-5102-4422-A087-69F678EE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mỗi hình dưới đây, hãy nêu tên cặp cạnh song song với nhau</a:t>
            </a:r>
          </a:p>
        </p:txBody>
      </p:sp>
      <p:sp>
        <p:nvSpPr>
          <p:cNvPr id="25" name="Text Box 168">
            <a:extLst>
              <a:ext uri="{FF2B5EF4-FFF2-40B4-BE49-F238E27FC236}">
                <a16:creationId xmlns:a16="http://schemas.microsoft.com/office/drawing/2014/main" id="{80E93EC7-199B-49FE-BC1F-DB06E940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89" y="5356231"/>
            <a:ext cx="734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 với cạnh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A07EDD95-1FF5-4121-B545-4F28C8A9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609801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6A3E7-A08F-4F1E-A93A-144F952E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23976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62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9" grpId="0" animBg="1"/>
      <p:bldP spid="18590" grpId="0" animBg="1"/>
      <p:bldP spid="18591" grpId="0" animBg="1"/>
      <p:bldP spid="18592" grpId="0" animBg="1"/>
      <p:bldP spid="18598" grpId="0"/>
      <p:bldP spid="18599" grpId="0"/>
      <p:bldP spid="18600" grpId="0"/>
      <p:bldP spid="18601" grpId="0"/>
      <p:bldP spid="1860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skVietnamese | How to say essential words in Vietnamese?">
            <a:extLst>
              <a:ext uri="{FF2B5EF4-FFF2-40B4-BE49-F238E27FC236}">
                <a16:creationId xmlns:a16="http://schemas.microsoft.com/office/drawing/2014/main" id="{27817653-EDDE-4B58-9938-6705E601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9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31+] Slide Backgrounds on WallpaperSafari">
            <a:extLst>
              <a:ext uri="{FF2B5EF4-FFF2-40B4-BE49-F238E27FC236}">
                <a16:creationId xmlns:a16="http://schemas.microsoft.com/office/drawing/2014/main" id="{FEF80E64-F845-46FD-9608-BD01C635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2" name="Picture 2" descr="Xem ảnh với kích cỡ đầy đủ">
            <a:hlinkClick r:id="rId6"/>
            <a:extLst>
              <a:ext uri="{FF2B5EF4-FFF2-40B4-BE49-F238E27FC236}">
                <a16:creationId xmlns:a16="http://schemas.microsoft.com/office/drawing/2014/main" id="{4E93073D-86B1-4402-8948-F5C7CCE9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85887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C6DA12D9-5531-4BF8-8D48-67EAE851D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2784476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CE9DC1C-D787-460E-A06F-2B12B993DF79}"/>
              </a:ext>
            </a:extLst>
          </p:cNvPr>
          <p:cNvGrpSpPr>
            <a:grpSpLocks/>
          </p:cNvGrpSpPr>
          <p:nvPr/>
        </p:nvGrpSpPr>
        <p:grpSpPr bwMode="auto">
          <a:xfrm>
            <a:off x="8729663" y="3000375"/>
            <a:ext cx="990600" cy="1752600"/>
            <a:chOff x="4224" y="912"/>
            <a:chExt cx="624" cy="1104"/>
          </a:xfrm>
        </p:grpSpPr>
        <p:sp>
          <p:nvSpPr>
            <p:cNvPr id="6173" name="AutoShape 5">
              <a:extLst>
                <a:ext uri="{FF2B5EF4-FFF2-40B4-BE49-F238E27FC236}">
                  <a16:creationId xmlns:a16="http://schemas.microsoft.com/office/drawing/2014/main" id="{0F48926A-B9C7-49AC-B353-DA423AC1E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4" name="AutoShape 6">
              <a:extLst>
                <a:ext uri="{FF2B5EF4-FFF2-40B4-BE49-F238E27FC236}">
                  <a16:creationId xmlns:a16="http://schemas.microsoft.com/office/drawing/2014/main" id="{A3FF9432-EDAE-45BA-9F8E-8D00CEFD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27" name="Line 7">
            <a:extLst>
              <a:ext uri="{FF2B5EF4-FFF2-40B4-BE49-F238E27FC236}">
                <a16:creationId xmlns:a16="http://schemas.microsoft.com/office/drawing/2014/main" id="{61298FD2-BD6C-423E-B567-E89A15C20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313" y="2786062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28" name="Picture 8" descr="Xem ảnh với kích cỡ đầy đủ">
            <a:hlinkClick r:id="rId6"/>
            <a:extLst>
              <a:ext uri="{FF2B5EF4-FFF2-40B4-BE49-F238E27FC236}">
                <a16:creationId xmlns:a16="http://schemas.microsoft.com/office/drawing/2014/main" id="{F1E2614C-FE8E-47B2-A7EB-E711A6FD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400175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Line 9">
            <a:extLst>
              <a:ext uri="{FF2B5EF4-FFF2-40B4-BE49-F238E27FC236}">
                <a16:creationId xmlns:a16="http://schemas.microsoft.com/office/drawing/2014/main" id="{7E1870C1-9CD4-4AE8-A043-5C529B412A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5463" y="2786062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Line 10">
            <a:extLst>
              <a:ext uri="{FF2B5EF4-FFF2-40B4-BE49-F238E27FC236}">
                <a16:creationId xmlns:a16="http://schemas.microsoft.com/office/drawing/2014/main" id="{28278BFA-D67E-49C6-AB25-63A51C4F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1176" y="2781300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Line 11">
            <a:extLst>
              <a:ext uri="{FF2B5EF4-FFF2-40B4-BE49-F238E27FC236}">
                <a16:creationId xmlns:a16="http://schemas.microsoft.com/office/drawing/2014/main" id="{8F503C95-2E3C-428F-AE53-066899A5D9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2125" y="4510087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2" name="Line 12">
            <a:extLst>
              <a:ext uri="{FF2B5EF4-FFF2-40B4-BE49-F238E27FC236}">
                <a16:creationId xmlns:a16="http://schemas.microsoft.com/office/drawing/2014/main" id="{8953B70A-E1BE-4562-A8D2-4D781F2F7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450532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Line 13">
            <a:extLst>
              <a:ext uri="{FF2B5EF4-FFF2-40B4-BE49-F238E27FC236}">
                <a16:creationId xmlns:a16="http://schemas.microsoft.com/office/drawing/2014/main" id="{33C1A918-0616-4968-8F66-40B08E063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510087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4" name="Text Box 14">
            <a:extLst>
              <a:ext uri="{FF2B5EF4-FFF2-40B4-BE49-F238E27FC236}">
                <a16:creationId xmlns:a16="http://schemas.microsoft.com/office/drawing/2014/main" id="{AEEF9E2E-3B95-4EC3-9D97-FBFDEDFB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486025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3135" name="Text Box 15">
            <a:extLst>
              <a:ext uri="{FF2B5EF4-FFF2-40B4-BE49-F238E27FC236}">
                <a16:creationId xmlns:a16="http://schemas.microsoft.com/office/drawing/2014/main" id="{3D4173EF-6C88-40A9-B0F8-DACC1F53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486025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3136" name="Text Box 16">
            <a:extLst>
              <a:ext uri="{FF2B5EF4-FFF2-40B4-BE49-F238E27FC236}">
                <a16:creationId xmlns:a16="http://schemas.microsoft.com/office/drawing/2014/main" id="{1229577C-12DE-4365-B773-DA0F59B3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4471988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33137" name="Text Box 17">
            <a:extLst>
              <a:ext uri="{FF2B5EF4-FFF2-40B4-BE49-F238E27FC236}">
                <a16:creationId xmlns:a16="http://schemas.microsoft.com/office/drawing/2014/main" id="{849D81B1-48EA-4FE7-9FFC-1EEF846FD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476750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138" name="Line 18">
            <a:extLst>
              <a:ext uri="{FF2B5EF4-FFF2-40B4-BE49-F238E27FC236}">
                <a16:creationId xmlns:a16="http://schemas.microsoft.com/office/drawing/2014/main" id="{4D1879CB-EE70-48E1-A4F9-0DC9FB555D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1375" y="14954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9" name="Line 19">
            <a:extLst>
              <a:ext uri="{FF2B5EF4-FFF2-40B4-BE49-F238E27FC236}">
                <a16:creationId xmlns:a16="http://schemas.microsoft.com/office/drawing/2014/main" id="{AE782B65-F2CA-4924-BEC8-69C2AB00F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44672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0" name="Line 20">
            <a:extLst>
              <a:ext uri="{FF2B5EF4-FFF2-40B4-BE49-F238E27FC236}">
                <a16:creationId xmlns:a16="http://schemas.microsoft.com/office/drawing/2014/main" id="{91057AC8-3AB4-41FE-9F7C-D2D6E86EC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1495425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1" name="Line 21">
            <a:extLst>
              <a:ext uri="{FF2B5EF4-FFF2-40B4-BE49-F238E27FC236}">
                <a16:creationId xmlns:a16="http://schemas.microsoft.com/office/drawing/2014/main" id="{3D8831FA-CCBF-4A89-AC5D-59104BEF9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6550" y="15240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2" name="Line 22">
            <a:extLst>
              <a:ext uri="{FF2B5EF4-FFF2-40B4-BE49-F238E27FC236}">
                <a16:creationId xmlns:a16="http://schemas.microsoft.com/office/drawing/2014/main" id="{A0466A07-77A7-4E14-9643-DA1B3D6D2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4495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3" name="Line 23">
            <a:extLst>
              <a:ext uri="{FF2B5EF4-FFF2-40B4-BE49-F238E27FC236}">
                <a16:creationId xmlns:a16="http://schemas.microsoft.com/office/drawing/2014/main" id="{B7D9BB13-29E1-412A-8A97-A736DBBC6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1509712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01BC12C9-F3B3-43DC-8B64-F5092AF88C8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043113" y="2365375"/>
            <a:ext cx="914400" cy="1752600"/>
            <a:chOff x="4224" y="912"/>
            <a:chExt cx="624" cy="1104"/>
          </a:xfrm>
        </p:grpSpPr>
        <p:sp>
          <p:nvSpPr>
            <p:cNvPr id="6171" name="AutoShape 25">
              <a:extLst>
                <a:ext uri="{FF2B5EF4-FFF2-40B4-BE49-F238E27FC236}">
                  <a16:creationId xmlns:a16="http://schemas.microsoft.com/office/drawing/2014/main" id="{B738C172-FF2E-40EF-A45E-7197D33D2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2" name="AutoShape 26">
              <a:extLst>
                <a:ext uri="{FF2B5EF4-FFF2-40B4-BE49-F238E27FC236}">
                  <a16:creationId xmlns:a16="http://schemas.microsoft.com/office/drawing/2014/main" id="{0D71F1F5-BD2C-46C0-AD73-1BF5220EA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49" name="Text Box 29">
            <a:extLst>
              <a:ext uri="{FF2B5EF4-FFF2-40B4-BE49-F238E27FC236}">
                <a16:creationId xmlns:a16="http://schemas.microsoft.com/office/drawing/2014/main" id="{B4988CEB-DC4E-4847-8251-98AB1B88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5013325"/>
            <a:ext cx="655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</a:t>
            </a:r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Hai đường thẳng AB và CD là hai đường thẳng song song với nhau.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id="{252F3100-5136-4B93-850C-3A528B39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28925"/>
            <a:ext cx="44066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</a:t>
            </a:r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Hai đường thẳng AD và BC là hai đường thẳng song song với nhau.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5E381985-9295-43A9-94AE-81F74DBF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685801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9A62159B-AF1F-4505-ACA6-72927E13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8224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F7253EA7-6B28-42F3-94A4-2D96FE58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74160"/>
            <a:ext cx="44066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Kéo dài hai cạnh AB và DC của hình chữ nhật ABCD ta được </a:t>
            </a:r>
            <a:r>
              <a:rPr lang="vi-VN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 với nhau</a:t>
            </a:r>
            <a:endParaRPr lang="en-US" altLang="en-US" sz="32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0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7917 -0.0833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75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1667 3.33333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-0.19167 -3.33333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75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34" grpId="0"/>
      <p:bldP spid="133135" grpId="0"/>
      <p:bldP spid="133136" grpId="0"/>
      <p:bldP spid="133137" grpId="0"/>
      <p:bldP spid="133149" grpId="0"/>
      <p:bldP spid="133149" grpId="1"/>
      <p:bldP spid="133150" grpId="0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ree Photo | Light background in pastel pink">
            <a:extLst>
              <a:ext uri="{FF2B5EF4-FFF2-40B4-BE49-F238E27FC236}">
                <a16:creationId xmlns:a16="http://schemas.microsoft.com/office/drawing/2014/main" id="{57B8537F-1138-4FD8-A143-408AF42AE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0" name="Line 12">
            <a:extLst>
              <a:ext uri="{FF2B5EF4-FFF2-40B4-BE49-F238E27FC236}">
                <a16:creationId xmlns:a16="http://schemas.microsoft.com/office/drawing/2014/main" id="{FEBD02C3-EF32-4027-B383-738EFFE2A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926" y="2465388"/>
            <a:ext cx="453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>
            <a:extLst>
              <a:ext uri="{FF2B5EF4-FFF2-40B4-BE49-F238E27FC236}">
                <a16:creationId xmlns:a16="http://schemas.microsoft.com/office/drawing/2014/main" id="{A2930656-AFBA-4A09-BCBB-045AA1A55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926" y="3333750"/>
            <a:ext cx="453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14">
            <a:extLst>
              <a:ext uri="{FF2B5EF4-FFF2-40B4-BE49-F238E27FC236}">
                <a16:creationId xmlns:a16="http://schemas.microsoft.com/office/drawing/2014/main" id="{C22F9882-5514-43AA-B93F-CCC75240F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2" y="196215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5183" name="Rectangle 15">
            <a:extLst>
              <a:ext uri="{FF2B5EF4-FFF2-40B4-BE49-F238E27FC236}">
                <a16:creationId xmlns:a16="http://schemas.microsoft.com/office/drawing/2014/main" id="{FC639A92-07CA-44E7-AD6A-BF63715F8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7" y="196215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5184" name="Rectangle 16">
            <a:extLst>
              <a:ext uri="{FF2B5EF4-FFF2-40B4-BE49-F238E27FC236}">
                <a16:creationId xmlns:a16="http://schemas.microsoft.com/office/drawing/2014/main" id="{425B43A1-E75F-41BF-BCAE-FFFE6DB4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7" y="337820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35185" name="Rectangle 17">
            <a:extLst>
              <a:ext uri="{FF2B5EF4-FFF2-40B4-BE49-F238E27FC236}">
                <a16:creationId xmlns:a16="http://schemas.microsoft.com/office/drawing/2014/main" id="{7E666703-D0CA-4C51-836B-EBE5F893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7" y="337820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51D8642C-F0D0-4A2D-947B-ABE34AB80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724404"/>
            <a:ext cx="5257800" cy="9143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3B81BF7-FA9E-4626-8319-E086BF30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7F6BEF6-FDBD-41FC-B406-04DBAD2B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3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M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8BB29C0E-0783-4C04-8647-4EA92E6A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906962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N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E3220318-DA45-436B-9ECB-083DB47F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172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P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F03BAB1-E866-476B-B778-D39550687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2785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Q</a:t>
            </a:r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C3C87695-3431-45AA-999F-8C5B6AA86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5638801"/>
            <a:ext cx="3600450" cy="619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789374F6-18F3-4E36-A3B6-1E22E6595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6172200"/>
            <a:ext cx="396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88F6464-02C2-429D-9465-C15A50BA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09977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707EBB4C-E743-4D35-A943-8ABFCEB6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4424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7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 animBg="1"/>
      <p:bldP spid="135183" grpId="0" animBg="1"/>
      <p:bldP spid="135184" grpId="0" animBg="1"/>
      <p:bldP spid="135185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astel Powerpoint Images, Stock Photos &amp;amp; Vectors | Shutterstock">
            <a:extLst>
              <a:ext uri="{FF2B5EF4-FFF2-40B4-BE49-F238E27FC236}">
                <a16:creationId xmlns:a16="http://schemas.microsoft.com/office/drawing/2014/main" id="{F9F789D4-491E-4A40-806D-19E4D6A9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7961A197-DA2B-43D7-ACB2-0C8FA3A2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033980"/>
            <a:ext cx="7753350" cy="13234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000">
                <a:solidFill>
                  <a:srgbClr val="0070C0"/>
                </a:solidFill>
                <a:latin typeface="Times New Roman" panose="02020603050405020304" pitchFamily="18" charset="0"/>
              </a:rPr>
              <a:t>ai đường thẳng song song với nhau không bao giờ cắt nhau.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29BF3C7C-C2AF-492E-914F-1B5341C4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111546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0C2947-B8EC-4AF7-B067-0F1F652B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500630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736216"/>
      </p:ext>
    </p:extLst>
  </p:cSld>
  <p:clrMapOvr>
    <a:masterClrMapping/>
  </p:clrMapOvr>
  <p:transition advTm="82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hình nền powerpoint màu xanh nhạt - hinhanhsieudep.net">
            <a:extLst>
              <a:ext uri="{FF2B5EF4-FFF2-40B4-BE49-F238E27FC236}">
                <a16:creationId xmlns:a16="http://schemas.microsoft.com/office/drawing/2014/main" id="{F17F900A-AC9F-44F5-B6EF-1BF5CC5B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12181114" cy="91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2" name="Text Box 14">
            <a:extLst>
              <a:ext uri="{FF2B5EF4-FFF2-40B4-BE49-F238E27FC236}">
                <a16:creationId xmlns:a16="http://schemas.microsoft.com/office/drawing/2014/main" id="{A8C12A2C-209D-4908-A70E-803C8DE2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563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Hãy so sánh hai đường thẳng song song khác với hai đường thẳng vuông góc ở điểm nào?</a:t>
            </a:r>
          </a:p>
        </p:txBody>
      </p:sp>
      <p:sp>
        <p:nvSpPr>
          <p:cNvPr id="130064" name="Text Box 16">
            <a:extLst>
              <a:ext uri="{FF2B5EF4-FFF2-40B4-BE49-F238E27FC236}">
                <a16:creationId xmlns:a16="http://schemas.microsoft.com/office/drawing/2014/main" id="{792671BB-4F3A-4B7C-92D0-2AEA1501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8" y="4207439"/>
            <a:ext cx="380999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chemeClr val="accent4"/>
                </a:solidFill>
                <a:latin typeface="Times New Roman" panose="02020603050405020304" pitchFamily="18" charset="0"/>
              </a:rPr>
              <a:t>Hai đường thẳng vuông góc cắt nhau tạo thành 4 góc vuông</a:t>
            </a:r>
          </a:p>
        </p:txBody>
      </p:sp>
      <p:sp>
        <p:nvSpPr>
          <p:cNvPr id="130065" name="Text Box 17">
            <a:extLst>
              <a:ext uri="{FF2B5EF4-FFF2-40B4-BE49-F238E27FC236}">
                <a16:creationId xmlns:a16="http://schemas.microsoft.com/office/drawing/2014/main" id="{DE9658C3-D8AF-4FCD-9FD1-E75CB7AA1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207439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Hai đường thẳng song song với nhau không bao giờ cắt nhau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C46757B1-E0C3-4A31-8285-7DEEE4BAD4C7}"/>
              </a:ext>
            </a:extLst>
          </p:cNvPr>
          <p:cNvGrpSpPr>
            <a:grpSpLocks/>
          </p:cNvGrpSpPr>
          <p:nvPr/>
        </p:nvGrpSpPr>
        <p:grpSpPr bwMode="auto">
          <a:xfrm>
            <a:off x="2340713" y="2080756"/>
            <a:ext cx="1871663" cy="1457325"/>
            <a:chOff x="1547664" y="2276872"/>
            <a:chExt cx="1368152" cy="1456928"/>
          </a:xfrm>
        </p:grpSpPr>
        <p:sp>
          <p:nvSpPr>
            <p:cNvPr id="9" name="Line 84">
              <a:extLst>
                <a:ext uri="{FF2B5EF4-FFF2-40B4-BE49-F238E27FC236}">
                  <a16:creationId xmlns:a16="http://schemas.microsoft.com/office/drawing/2014/main" id="{837DC2B0-3A44-4E4A-BD9F-965A0D74A309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85">
              <a:extLst>
                <a:ext uri="{FF2B5EF4-FFF2-40B4-BE49-F238E27FC236}">
                  <a16:creationId xmlns:a16="http://schemas.microsoft.com/office/drawing/2014/main" id="{8E74C410-B5EA-43B9-B015-B504EE93DB67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141">
              <a:extLst>
                <a:ext uri="{FF2B5EF4-FFF2-40B4-BE49-F238E27FC236}">
                  <a16:creationId xmlns:a16="http://schemas.microsoft.com/office/drawing/2014/main" id="{A8A28DB3-E63B-4091-BE4C-2E8AF36A1F06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40">
              <a:extLst>
                <a:ext uri="{FF2B5EF4-FFF2-40B4-BE49-F238E27FC236}">
                  <a16:creationId xmlns:a16="http://schemas.microsoft.com/office/drawing/2014/main" id="{EA46EC68-36DC-47F3-9236-C4397BC663DD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38CE85C7-8868-4B4A-BD83-71949F438AED}"/>
              </a:ext>
            </a:extLst>
          </p:cNvPr>
          <p:cNvGrpSpPr>
            <a:grpSpLocks/>
          </p:cNvGrpSpPr>
          <p:nvPr/>
        </p:nvGrpSpPr>
        <p:grpSpPr bwMode="auto">
          <a:xfrm>
            <a:off x="7965338" y="2639555"/>
            <a:ext cx="1584325" cy="649288"/>
            <a:chOff x="1043890" y="2420888"/>
            <a:chExt cx="1583895" cy="649039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97ED5090-7993-4670-B94A-A9C10A9A9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3">
              <a:extLst>
                <a:ext uri="{FF2B5EF4-FFF2-40B4-BE49-F238E27FC236}">
                  <a16:creationId xmlns:a16="http://schemas.microsoft.com/office/drawing/2014/main" id="{D2C748E0-A447-43F7-A3C4-5AEACA974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43E66D-FE2C-4EF5-A1F1-ABBC4655E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966455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/>
      <p:bldP spid="130064" grpId="0"/>
      <p:bldP spid="1300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 2&amp;quot; chất lượng cao cho Powerpoint">
            <a:extLst>
              <a:ext uri="{FF2B5EF4-FFF2-40B4-BE49-F238E27FC236}">
                <a16:creationId xmlns:a16="http://schemas.microsoft.com/office/drawing/2014/main" id="{533B5329-2766-4729-B1C1-742BE141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560BFDA-9048-4501-87DB-642C2973F203}"/>
              </a:ext>
            </a:extLst>
          </p:cNvPr>
          <p:cNvSpPr/>
          <p:nvPr/>
        </p:nvSpPr>
        <p:spPr bwMode="auto">
          <a:xfrm>
            <a:off x="6705600" y="1905000"/>
            <a:ext cx="1752600" cy="38100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AC50B78-4758-49CA-AD37-64EA88A9FCE1}"/>
              </a:ext>
            </a:extLst>
          </p:cNvPr>
          <p:cNvSpPr/>
          <p:nvPr/>
        </p:nvSpPr>
        <p:spPr bwMode="auto">
          <a:xfrm rot="406503">
            <a:off x="3337103" y="1348128"/>
            <a:ext cx="5101886" cy="2619557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1B2AAD37-B4FA-4ECD-BF8A-2594A013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41" y="1976607"/>
            <a:ext cx="27431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vi-VN" altLang="en-US" sz="6600">
                <a:solidFill>
                  <a:srgbClr val="FFC000"/>
                </a:solidFill>
                <a:latin typeface="Times New Roman" panose="02020603050405020304" pitchFamily="18" charset="0"/>
              </a:rPr>
              <a:t>Bài tập</a:t>
            </a:r>
            <a:endParaRPr lang="en-US" altLang="en-US" sz="660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3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stel Hd Clipart Backgrounds for Powerpoint Templates - PPT Backgrounds">
            <a:extLst>
              <a:ext uri="{FF2B5EF4-FFF2-40B4-BE49-F238E27FC236}">
                <a16:creationId xmlns:a16="http://schemas.microsoft.com/office/drawing/2014/main" id="{DFE6D34D-E9AE-48BB-B5A3-8586ED57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-11288"/>
            <a:ext cx="12180094" cy="91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5">
            <a:extLst>
              <a:ext uri="{FF2B5EF4-FFF2-40B4-BE49-F238E27FC236}">
                <a16:creationId xmlns:a16="http://schemas.microsoft.com/office/drawing/2014/main" id="{DE94680C-0829-45E0-9130-12EE3858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u="sng">
                <a:solidFill>
                  <a:schemeClr val="hlink"/>
                </a:solidFill>
              </a:rPr>
              <a:t>Bµi 1</a:t>
            </a:r>
            <a:r>
              <a:rPr lang="en-US" altLang="en-US" sz="32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C59797AA-4177-43BC-BB94-78CB3422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</a:rPr>
              <a:t>a) Cho h×nh ch÷ nhËt ABCD, AB vµ DC lµ mét cÆp c¹nh song song víi nhau. H·y nªu tªn tõng cÆp c¹nh song song víi nhau trong h×nh ch÷ nhËt ®ã.</a:t>
            </a: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EC0EF941-FBAC-4888-A2CD-AF34A32F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35496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3AB1C7C3-F491-4E9D-9844-D7742D0CA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877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97E06B92-BCF7-4761-BEE5-44397CB8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4" y="31686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B</a:t>
            </a:r>
          </a:p>
        </p:txBody>
      </p:sp>
      <p:sp>
        <p:nvSpPr>
          <p:cNvPr id="117770" name="Text Box 10">
            <a:extLst>
              <a:ext uri="{FF2B5EF4-FFF2-40B4-BE49-F238E27FC236}">
                <a16:creationId xmlns:a16="http://schemas.microsoft.com/office/drawing/2014/main" id="{8DF2C622-52FD-4332-B5DF-2D3A408A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9593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C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862CF68A-03D0-40ED-BE79-31AAFA24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50276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D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B2A630D4-7971-4B04-81C5-87375EB4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38788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Ngoài cặp cạnh AB song song với DC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có cặp cạnh AD song song với cạnh BC</a:t>
            </a:r>
            <a:r>
              <a:rPr lang="en-US" altLang="en-US" sz="28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FD41255D-2823-4DB7-A534-A5267A7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62001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C83A3CC6-6B88-478C-91A0-F9DC0D6B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8224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41E5F1-4899-47E7-8E2B-4E4574D24B17}"/>
              </a:ext>
            </a:extLst>
          </p:cNvPr>
          <p:cNvCxnSpPr>
            <a:cxnSpLocks/>
          </p:cNvCxnSpPr>
          <p:nvPr/>
        </p:nvCxnSpPr>
        <p:spPr bwMode="auto">
          <a:xfrm>
            <a:off x="4067175" y="3549650"/>
            <a:ext cx="275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5611D-1D22-4BDB-AF35-ECEAED8FC042}"/>
              </a:ext>
            </a:extLst>
          </p:cNvPr>
          <p:cNvCxnSpPr>
            <a:cxnSpLocks/>
          </p:cNvCxnSpPr>
          <p:nvPr/>
        </p:nvCxnSpPr>
        <p:spPr bwMode="auto">
          <a:xfrm>
            <a:off x="4070350" y="5149850"/>
            <a:ext cx="275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6AC01-5F43-4375-A093-884D1A603AB0}"/>
              </a:ext>
            </a:extLst>
          </p:cNvPr>
          <p:cNvCxnSpPr>
            <a:cxnSpLocks/>
          </p:cNvCxnSpPr>
          <p:nvPr/>
        </p:nvCxnSpPr>
        <p:spPr bwMode="auto">
          <a:xfrm>
            <a:off x="6823075" y="3549650"/>
            <a:ext cx="0" cy="16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909A89-C820-49CF-A77B-6702FD888A63}"/>
              </a:ext>
            </a:extLst>
          </p:cNvPr>
          <p:cNvCxnSpPr>
            <a:cxnSpLocks/>
          </p:cNvCxnSpPr>
          <p:nvPr/>
        </p:nvCxnSpPr>
        <p:spPr bwMode="auto">
          <a:xfrm>
            <a:off x="4070350" y="3549650"/>
            <a:ext cx="0" cy="16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9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 animBg="1"/>
      <p:bldP spid="117768" grpId="0"/>
      <p:bldP spid="117769" grpId="0"/>
      <p:bldP spid="117770" grpId="0"/>
      <p:bldP spid="117771" grpId="0"/>
      <p:bldP spid="117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ộ hình nền Powerpoint màu pastel khiến bạn yêu ngay từ cái nhìn đầu tiên |  Cute pastel background, Pastel color wallpaper, Pastel iphone wallpaper">
            <a:extLst>
              <a:ext uri="{FF2B5EF4-FFF2-40B4-BE49-F238E27FC236}">
                <a16:creationId xmlns:a16="http://schemas.microsoft.com/office/drawing/2014/main" id="{982F0C6F-CF52-4A72-97F4-EAB045F3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5">
            <a:extLst>
              <a:ext uri="{FF2B5EF4-FFF2-40B4-BE49-F238E27FC236}">
                <a16:creationId xmlns:a16="http://schemas.microsoft.com/office/drawing/2014/main" id="{71F053FC-F85B-46C1-B727-DCBF0E87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u="sng">
                <a:solidFill>
                  <a:schemeClr val="hlink"/>
                </a:solidFill>
              </a:rPr>
              <a:t>Bµi 1</a:t>
            </a:r>
            <a:r>
              <a:rPr lang="en-US" altLang="en-US" sz="32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71DC3650-EF1F-4EE7-A995-23F225332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1790700"/>
            <a:ext cx="853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</a:rPr>
              <a:t>b) Nªu tªn tõng cÆp c¹nh song song víi nhau cã trong h×nh vu«ng MNPQ.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448AC69A-F544-4A77-ABB7-FFE3FD76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966850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CF0605E0-407A-42C6-B652-2852B3AF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6" y="2684275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M</a:t>
            </a: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F8F8190F-0994-4D7F-9943-23D25E0D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2620964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N</a:t>
            </a:r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CB95A527-DE14-4A24-AF98-46FED1F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4563875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P</a:t>
            </a: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08AB45F0-7E05-4554-A802-35261A13A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4595625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Q</a:t>
            </a:r>
          </a:p>
        </p:txBody>
      </p:sp>
      <p:sp>
        <p:nvSpPr>
          <p:cNvPr id="116748" name="Text Box 12">
            <a:extLst>
              <a:ext uri="{FF2B5EF4-FFF2-40B4-BE49-F238E27FC236}">
                <a16:creationId xmlns:a16="http://schemas.microsoft.com/office/drawing/2014/main" id="{FAE9CDF6-0823-40B0-BCA1-E8E939EC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58" y="2966851"/>
            <a:ext cx="53943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accent4"/>
                </a:solidFill>
              </a:rPr>
              <a:t>H×nh vu«ng MNPQ cã c¸c cÆp c¹nh song song víi nhau lµ: </a:t>
            </a:r>
          </a:p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C¹nh MN song song víi c¹nh QP ;  C¹nh MQ song song víi c¹nh NP.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9FEBCD2B-C502-4396-9B89-13AE5C3C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62001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38539954-3FDA-441D-9869-30BB5E15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8224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ABF21C-C8E6-42C3-A22F-B243694AA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410200"/>
            <a:ext cx="2571605" cy="14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6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116743" grpId="0" animBg="1"/>
      <p:bldP spid="116744" grpId="0"/>
      <p:bldP spid="116745" grpId="0"/>
      <p:bldP spid="116746" grpId="0"/>
      <p:bldP spid="116747" grpId="0"/>
      <p:bldP spid="1167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 Pp ý tưởng | hình ảnh, nhật ký nghệ thuật, ảnh tường cho điện thoại">
            <a:extLst>
              <a:ext uri="{FF2B5EF4-FFF2-40B4-BE49-F238E27FC236}">
                <a16:creationId xmlns:a16="http://schemas.microsoft.com/office/drawing/2014/main" id="{2D935BDD-90E4-464D-972D-81F37F7B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335727FC-C2D0-4F1E-8BA2-C07D1E90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2355057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u="sng">
                <a:solidFill>
                  <a:schemeClr val="hlink"/>
                </a:solidFill>
              </a:rPr>
              <a:t>Bµi 2</a:t>
            </a:r>
            <a:r>
              <a:rPr lang="en-US" altLang="en-US" sz="32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8A6ED43E-2330-4C28-A08B-22D68E53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843" y="2989928"/>
            <a:ext cx="472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</a:rPr>
              <a:t>Trong h×nh bªn, cho biÕt c¸c h×nh tø gi¸c ABEG, ACDG, BCDE ®Òu lµ h×nh ch÷ nhËt. C¹nh BE song song víi nh÷ng c¹nh nµo?</a:t>
            </a:r>
          </a:p>
        </p:txBody>
      </p:sp>
      <p:sp>
        <p:nvSpPr>
          <p:cNvPr id="15365" name="Rectangle 14">
            <a:extLst>
              <a:ext uri="{FF2B5EF4-FFF2-40B4-BE49-F238E27FC236}">
                <a16:creationId xmlns:a16="http://schemas.microsoft.com/office/drawing/2014/main" id="{4F029B52-E6D2-46E5-AB33-762E5B48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3220126"/>
            <a:ext cx="3352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Line 15">
            <a:extLst>
              <a:ext uri="{FF2B5EF4-FFF2-40B4-BE49-F238E27FC236}">
                <a16:creationId xmlns:a16="http://schemas.microsoft.com/office/drawing/2014/main" id="{61CED934-7CCD-4122-9E43-BF486FF8D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3220126"/>
            <a:ext cx="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6">
            <a:extLst>
              <a:ext uri="{FF2B5EF4-FFF2-40B4-BE49-F238E27FC236}">
                <a16:creationId xmlns:a16="http://schemas.microsoft.com/office/drawing/2014/main" id="{7B22A387-C829-4587-B193-4269CB3B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18" y="262889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A</a:t>
            </a:r>
          </a:p>
        </p:txBody>
      </p:sp>
      <p:sp>
        <p:nvSpPr>
          <p:cNvPr id="15368" name="Text Box 17">
            <a:extLst>
              <a:ext uri="{FF2B5EF4-FFF2-40B4-BE49-F238E27FC236}">
                <a16:creationId xmlns:a16="http://schemas.microsoft.com/office/drawing/2014/main" id="{511F2484-DFAF-403E-BBA9-B8BFCFC8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610419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B</a:t>
            </a:r>
          </a:p>
        </p:txBody>
      </p:sp>
      <p:sp>
        <p:nvSpPr>
          <p:cNvPr id="15369" name="Text Box 18">
            <a:extLst>
              <a:ext uri="{FF2B5EF4-FFF2-40B4-BE49-F238E27FC236}">
                <a16:creationId xmlns:a16="http://schemas.microsoft.com/office/drawing/2014/main" id="{95E3D1BE-A0F5-443B-B650-F299E1C2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450" y="2590799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C</a:t>
            </a:r>
          </a:p>
        </p:txBody>
      </p:sp>
      <p:sp>
        <p:nvSpPr>
          <p:cNvPr id="15370" name="Text Box 19">
            <a:extLst>
              <a:ext uri="{FF2B5EF4-FFF2-40B4-BE49-F238E27FC236}">
                <a16:creationId xmlns:a16="http://schemas.microsoft.com/office/drawing/2014/main" id="{836146DA-D947-4F74-96A7-8E585B55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450" y="5011074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D</a:t>
            </a:r>
          </a:p>
        </p:txBody>
      </p:sp>
      <p:sp>
        <p:nvSpPr>
          <p:cNvPr id="15371" name="Text Box 20">
            <a:extLst>
              <a:ext uri="{FF2B5EF4-FFF2-40B4-BE49-F238E27FC236}">
                <a16:creationId xmlns:a16="http://schemas.microsoft.com/office/drawing/2014/main" id="{EC6A5B41-EC4D-4457-82F9-65B2D92F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0306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E</a:t>
            </a:r>
          </a:p>
        </p:txBody>
      </p:sp>
      <p:sp>
        <p:nvSpPr>
          <p:cNvPr id="15372" name="Text Box 21">
            <a:extLst>
              <a:ext uri="{FF2B5EF4-FFF2-40B4-BE49-F238E27FC236}">
                <a16:creationId xmlns:a16="http://schemas.microsoft.com/office/drawing/2014/main" id="{CC5E0A7E-4C40-489B-B6D5-976391EA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22" y="5006748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G</a:t>
            </a: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04CD7646-3176-4D92-8697-FFE6A908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449169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 đường thẳng song song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C3851CEB-F1B5-4850-9BE1-4B52FB0F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909879"/>
            <a:ext cx="7086600" cy="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chemeClr val="accent2">
                  <a:lumMod val="25000"/>
                </a:schemeClr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Tm="698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318&quot;/&gt;&lt;/object&gt;&lt;object type=&quot;3&quot; unique_id=&quot;10123&quot;&gt;&lt;property id=&quot;20148&quot; value=&quot;5&quot;/&gt;&lt;property id=&quot;20300&quot; value=&quot;Slide 9&quot;/&gt;&lt;property id=&quot;20307&quot; value=&quot;334&quot;/&gt;&lt;/object&gt;&lt;object type=&quot;3&quot; unique_id=&quot;10124&quot;&gt;&lt;property id=&quot;20148&quot; value=&quot;5&quot;/&gt;&lt;property id=&quot;20300&quot; value=&quot;Slide 12&quot;/&gt;&lt;property id=&quot;20307&quot; value=&quot;338&quot;/&gt;&lt;/object&gt;&lt;object type=&quot;3&quot; unique_id=&quot;10125&quot;&gt;&lt;property id=&quot;20148&quot; value=&quot;5&quot;/&gt;&lt;property id=&quot;20300&quot; value=&quot;Slide 13&quot;/&gt;&lt;property id=&quot;20307&quot; value=&quot;337&quot;/&gt;&lt;/object&gt;&lt;object type=&quot;3&quot; unique_id=&quot;10126&quot;&gt;&lt;property id=&quot;20148&quot; value=&quot;5&quot;/&gt;&lt;property id=&quot;20300&quot; value=&quot;Slide 14&quot;/&gt;&lt;property id=&quot;20307&quot; value=&quot;335&quot;/&gt;&lt;/object&gt;&lt;object type=&quot;3&quot; unique_id=&quot;10128&quot;&gt;&lt;property id=&quot;20148&quot; value=&quot;5&quot;/&gt;&lt;property id=&quot;20300&quot; value=&quot;Slide 16&quot;/&gt;&lt;property id=&quot;20307&quot; value=&quot;340&quot;/&gt;&lt;/object&gt;&lt;object type=&quot;3&quot; unique_id=&quot;10263&quot;&gt;&lt;property id=&quot;20148&quot; value=&quot;5&quot;/&gt;&lt;property id=&quot;20300&quot; value=&quot;Slide 8&quot;/&gt;&lt;property id=&quot;20307&quot; value=&quot;349&quot;/&gt;&lt;/object&gt;&lt;object type=&quot;3&quot; unique_id=&quot;10264&quot;&gt;&lt;property id=&quot;20148&quot; value=&quot;5&quot;/&gt;&lt;property id=&quot;20300&quot; value=&quot;Slide 23&quot;/&gt;&lt;property id=&quot;20307&quot; value=&quot;346&quot;/&gt;&lt;/object&gt;&lt;object type=&quot;3&quot; unique_id=&quot;10265&quot;&gt;&lt;property id=&quot;20148&quot; value=&quot;5&quot;/&gt;&lt;property id=&quot;20300&quot; value=&quot;Slide 5&quot;/&gt;&lt;property id=&quot;20307&quot; value=&quot;351&quot;/&gt;&lt;/object&gt;&lt;object type=&quot;3&quot; unique_id=&quot;10266&quot;&gt;&lt;property id=&quot;20148&quot; value=&quot;5&quot;/&gt;&lt;property id=&quot;20300&quot; value=&quot;Slide 21&quot;/&gt;&lt;property id=&quot;20307&quot; value=&quot;350&quot;/&gt;&lt;/object&gt;&lt;object type=&quot;3&quot; unique_id=&quot;10295&quot;&gt;&lt;property id=&quot;20148&quot; value=&quot;5&quot;/&gt;&lt;property id=&quot;20300&quot; value=&quot;Slide 6&quot;/&gt;&lt;property id=&quot;20307&quot; value=&quot;352&quot;/&gt;&lt;/object&gt;&lt;object type=&quot;3&quot; unique_id=&quot;10296&quot;&gt;&lt;property id=&quot;20148&quot; value=&quot;5&quot;/&gt;&lt;property id=&quot;20300&quot; value=&quot;Slide 1&quot;/&gt;&lt;property id=&quot;20307&quot; value=&quot;356&quot;/&gt;&lt;/object&gt;&lt;object type=&quot;3&quot; unique_id=&quot;10297&quot;&gt;&lt;property id=&quot;20148&quot; value=&quot;5&quot;/&gt;&lt;property id=&quot;20300&quot; value=&quot;Slide 2&quot;/&gt;&lt;property id=&quot;20307&quot; value=&quot;358&quot;/&gt;&lt;/object&gt;&lt;object type=&quot;3&quot; unique_id=&quot;10298&quot;&gt;&lt;property id=&quot;20148&quot; value=&quot;5&quot;/&gt;&lt;property id=&quot;20300&quot; value=&quot;Slide 4&quot;/&gt;&lt;property id=&quot;20307&quot; value=&quot;359&quot;/&gt;&lt;/object&gt;&lt;object type=&quot;3&quot; unique_id=&quot;10299&quot;&gt;&lt;property id=&quot;20148&quot; value=&quot;5&quot;/&gt;&lt;property id=&quot;20300&quot; value=&quot;Slide 7&quot;/&gt;&lt;property id=&quot;20307&quot; value=&quot;360&quot;/&gt;&lt;/object&gt;&lt;object type=&quot;3&quot; unique_id=&quot;10300&quot;&gt;&lt;property id=&quot;20148&quot; value=&quot;5&quot;/&gt;&lt;property id=&quot;20300&quot; value=&quot;Slide 10&quot;/&gt;&lt;property id=&quot;20307&quot; value=&quot;361&quot;/&gt;&lt;/object&gt;&lt;object type=&quot;3&quot; unique_id=&quot;10301&quot;&gt;&lt;property id=&quot;20148&quot; value=&quot;5&quot;/&gt;&lt;property id=&quot;20300&quot; value=&quot;Slide 11&quot;/&gt;&lt;property id=&quot;20307&quot; value=&quot;362&quot;/&gt;&lt;/object&gt;&lt;object type=&quot;3&quot; unique_id=&quot;10302&quot;&gt;&lt;property id=&quot;20148&quot; value=&quot;5&quot;/&gt;&lt;property id=&quot;20300&quot; value=&quot;Slide 15&quot;/&gt;&lt;property id=&quot;20307&quot; value=&quot;363&quot;/&gt;&lt;/object&gt;&lt;object type=&quot;3&quot; unique_id=&quot;10303&quot;&gt;&lt;property id=&quot;20148&quot; value=&quot;5&quot;/&gt;&lt;property id=&quot;20300&quot; value=&quot;Slide 17&quot;/&gt;&lt;property id=&quot;20307&quot; value=&quot;370&quot;/&gt;&lt;/object&gt;&lt;object type=&quot;3&quot; unique_id=&quot;10304&quot;&gt;&lt;property id=&quot;20148&quot; value=&quot;5&quot;/&gt;&lt;property id=&quot;20300&quot; value=&quot;Slide 18&quot;/&gt;&lt;property id=&quot;20307&quot; value=&quot;365&quot;/&gt;&lt;/object&gt;&lt;object type=&quot;3&quot; unique_id=&quot;10305&quot;&gt;&lt;property id=&quot;20148&quot; value=&quot;5&quot;/&gt;&lt;property id=&quot;20300&quot; value=&quot;Slide 19&quot;/&gt;&lt;property id=&quot;20307&quot; value=&quot;368&quot;/&gt;&lt;/object&gt;&lt;object type=&quot;3&quot; unique_id=&quot;10306&quot;&gt;&lt;property id=&quot;20148&quot; value=&quot;5&quot;/&gt;&lt;property id=&quot;20300&quot; value=&quot;Slide 20&quot;/&gt;&lt;property id=&quot;20307&quot; value=&quot;367&quot;/&gt;&lt;/object&gt;&lt;object type=&quot;3&quot; unique_id=&quot;10307&quot;&gt;&lt;property id=&quot;20148&quot; value=&quot;5&quot;/&gt;&lt;property id=&quot;20300&quot; value=&quot;Slide 22&quot;/&gt;&lt;property id=&quot;20307&quot; value=&quot;36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4|1.1|1.6|0.3|0.7|0.3|1.1|0.6|6.7|2.5|3.6|0.5|13.6|1|2.3|2.2|0.6|3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6|1.7|28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5.3|1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1.2|9.1|1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99.9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405</Words>
  <Application>Microsoft Office PowerPoint</Application>
  <PresentationFormat>Widescreen</PresentationFormat>
  <Paragraphs>78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.VnTime</vt:lpstr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VAN TUY</dc:creator>
  <cp:lastModifiedBy>Quan Duong</cp:lastModifiedBy>
  <cp:revision>150</cp:revision>
  <cp:lastPrinted>2022-07-28T03:23:34Z</cp:lastPrinted>
  <dcterms:created xsi:type="dcterms:W3CDTF">2008-09-28T00:06:28Z</dcterms:created>
  <dcterms:modified xsi:type="dcterms:W3CDTF">2022-07-28T03:23:40Z</dcterms:modified>
</cp:coreProperties>
</file>