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2"/>
  </p:notesMasterIdLst>
  <p:handoutMasterIdLst>
    <p:handoutMasterId r:id="rId33"/>
  </p:handoutMasterIdLst>
  <p:sldIdLst>
    <p:sldId id="342" r:id="rId5"/>
    <p:sldId id="300" r:id="rId6"/>
    <p:sldId id="275" r:id="rId7"/>
    <p:sldId id="274" r:id="rId8"/>
    <p:sldId id="336" r:id="rId9"/>
    <p:sldId id="259" r:id="rId10"/>
    <p:sldId id="335" r:id="rId11"/>
    <p:sldId id="334" r:id="rId12"/>
    <p:sldId id="271" r:id="rId13"/>
    <p:sldId id="273" r:id="rId14"/>
    <p:sldId id="278" r:id="rId15"/>
    <p:sldId id="280" r:id="rId16"/>
    <p:sldId id="287" r:id="rId17"/>
    <p:sldId id="292" r:id="rId18"/>
    <p:sldId id="263" r:id="rId19"/>
    <p:sldId id="343" r:id="rId20"/>
    <p:sldId id="337" r:id="rId21"/>
    <p:sldId id="261" r:id="rId22"/>
    <p:sldId id="338" r:id="rId23"/>
    <p:sldId id="266" r:id="rId24"/>
    <p:sldId id="339" r:id="rId25"/>
    <p:sldId id="279" r:id="rId26"/>
    <p:sldId id="340" r:id="rId27"/>
    <p:sldId id="281" r:id="rId28"/>
    <p:sldId id="265" r:id="rId29"/>
    <p:sldId id="341" r:id="rId30"/>
    <p:sldId id="270" r:id="rId31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  <a:srgbClr val="FFFF99"/>
    <a:srgbClr val="00FFFF"/>
    <a:srgbClr val="FF99FF"/>
    <a:srgbClr val="FFFF85"/>
    <a:srgbClr val="FF5B5F"/>
    <a:srgbClr val="5ECA94"/>
    <a:srgbClr val="FFFF5B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83" autoAdjust="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897D28-E8D4-49A7-82ED-2DBA5175F9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0BA9A8-0C25-4C62-B451-EA31E2AB98DC}">
      <dgm:prSet phldrT="[Text]"/>
      <dgm:spPr>
        <a:solidFill>
          <a:srgbClr val="FFFF00"/>
        </a:solidFill>
      </dgm:spPr>
      <dgm:t>
        <a:bodyPr/>
        <a:lstStyle/>
        <a:p>
          <a:pPr>
            <a:spcAft>
              <a:spcPct val="35000"/>
            </a:spcAft>
          </a:pPr>
          <a:r>
            <a:rPr lang="en-US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Suy</a:t>
          </a:r>
          <a:r>
            <a: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nghĩ</a:t>
          </a:r>
          <a:endParaRPr lang="en-US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CC9CF9-C7DC-42F1-95BF-B010E8F7CEDE}" type="parTrans" cxnId="{BBA40ED4-AC7F-4B2E-9AD3-0E012AF2A985}">
      <dgm:prSet/>
      <dgm:spPr/>
      <dgm:t>
        <a:bodyPr/>
        <a:lstStyle/>
        <a:p>
          <a:endParaRPr lang="en-US"/>
        </a:p>
      </dgm:t>
    </dgm:pt>
    <dgm:pt modelId="{94C39651-B4DA-4001-A256-CC105E0B0F65}" type="sibTrans" cxnId="{BBA40ED4-AC7F-4B2E-9AD3-0E012AF2A985}">
      <dgm:prSet/>
      <dgm:spPr/>
      <dgm:t>
        <a:bodyPr/>
        <a:lstStyle/>
        <a:p>
          <a:endParaRPr lang="en-US"/>
        </a:p>
      </dgm:t>
    </dgm:pt>
    <dgm:pt modelId="{E90CD25F-5D9B-43FE-A701-7331B00B8590}">
      <dgm:prSet phldrT="[Text]" custT="1"/>
      <dgm:spPr>
        <a:solidFill>
          <a:srgbClr val="FF99FF">
            <a:alpha val="90000"/>
          </a:srgbClr>
        </a:solidFill>
      </dgm:spPr>
      <dgm:t>
        <a:bodyPr/>
        <a:lstStyle/>
        <a:p>
          <a:pPr algn="l"/>
          <a:r>
            <a:rPr lang="en-US" sz="2800" b="1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Mở</a:t>
          </a:r>
          <a:r>
            <a: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bài</a:t>
          </a:r>
          <a:r>
            <a: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Trời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mùa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thu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mát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mẻ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Trên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bờ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sông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một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con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rùa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đang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cố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sức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tập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chạy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. </a:t>
          </a:r>
        </a:p>
      </dgm:t>
    </dgm:pt>
    <dgm:pt modelId="{F0F2D91D-4DE0-476F-A94F-12CA15B560B8}" type="parTrans" cxnId="{B36610C5-E6F2-4A52-B907-F39F2ECBB1AF}">
      <dgm:prSet/>
      <dgm:spPr>
        <a:ln w="5715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B0CCB8CA-491B-4ED3-90F9-D76F8EAAEC82}" type="sibTrans" cxnId="{B36610C5-E6F2-4A52-B907-F39F2ECBB1AF}">
      <dgm:prSet/>
      <dgm:spPr/>
      <dgm:t>
        <a:bodyPr/>
        <a:lstStyle/>
        <a:p>
          <a:endParaRPr lang="en-US"/>
        </a:p>
      </dgm:t>
    </dgm:pt>
    <dgm:pt modelId="{C0AD8E1B-256B-449B-BA4B-F7FDC8B2243D}">
      <dgm:prSet phldrT="[Text]" custT="1"/>
      <dgm:spPr>
        <a:solidFill>
          <a:schemeClr val="accent6">
            <a:lumMod val="60000"/>
            <a:lumOff val="40000"/>
            <a:alpha val="89804"/>
          </a:schemeClr>
        </a:solidFill>
      </dgm:spPr>
      <dgm:t>
        <a:bodyPr/>
        <a:lstStyle/>
        <a:p>
          <a:pPr algn="l"/>
          <a:endParaRPr lang="en-US" sz="2800" dirty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en-US" sz="2800" b="1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Cách</a:t>
          </a:r>
          <a:r>
            <a: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mở</a:t>
          </a:r>
          <a:r>
            <a: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bài</a:t>
          </a:r>
          <a:r>
            <a: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sau</a:t>
          </a:r>
          <a:r>
            <a: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đây</a:t>
          </a:r>
          <a:r>
            <a: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gì</a:t>
          </a:r>
          <a:r>
            <a: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khác</a:t>
          </a:r>
          <a:r>
            <a: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cách</a:t>
          </a:r>
          <a:r>
            <a: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mở</a:t>
          </a:r>
          <a:r>
            <a: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bài</a:t>
          </a:r>
          <a:r>
            <a: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nói</a:t>
          </a:r>
          <a:r>
            <a: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trên</a:t>
          </a:r>
          <a:r>
            <a: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:</a:t>
          </a:r>
        </a:p>
        <a:p>
          <a:pPr algn="l"/>
          <a:r>
            <a: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    </a:t>
          </a:r>
          <a:r>
            <a:rPr lang="en-US" sz="28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muôn</a:t>
          </a:r>
          <a:r>
            <a: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loài</a:t>
          </a:r>
          <a:r>
            <a: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rùa</a:t>
          </a:r>
          <a:r>
            <a: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vốn</a:t>
          </a:r>
          <a:r>
            <a: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nổi</a:t>
          </a:r>
          <a:r>
            <a: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tiếng</a:t>
          </a:r>
          <a:r>
            <a: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là</a:t>
          </a:r>
          <a:r>
            <a: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chậm</a:t>
          </a:r>
          <a:r>
            <a: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chạp</a:t>
          </a:r>
          <a:r>
            <a: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còn</a:t>
          </a:r>
          <a:r>
            <a: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thỏ</a:t>
          </a:r>
          <a:r>
            <a: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thì</a:t>
          </a:r>
          <a:r>
            <a: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chạy</a:t>
          </a:r>
          <a:r>
            <a: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nhanh</a:t>
          </a:r>
          <a:r>
            <a: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như</a:t>
          </a:r>
          <a:r>
            <a: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bay. </a:t>
          </a:r>
          <a:r>
            <a:rPr lang="en-US" sz="28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Thế</a:t>
          </a:r>
          <a:r>
            <a: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mà</a:t>
          </a:r>
          <a:r>
            <a: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con </a:t>
          </a:r>
          <a:r>
            <a:rPr lang="en-US" sz="28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rùa</a:t>
          </a:r>
          <a:r>
            <a: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dám</a:t>
          </a:r>
          <a:r>
            <a: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chạy</a:t>
          </a:r>
          <a:r>
            <a: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thi</a:t>
          </a:r>
          <a:r>
            <a: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thỏ</a:t>
          </a:r>
          <a:r>
            <a: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thắng</a:t>
          </a:r>
          <a:r>
            <a: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cả</a:t>
          </a:r>
          <a:r>
            <a: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thỏ</a:t>
          </a:r>
          <a:r>
            <a: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en-US" sz="28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Vì</a:t>
          </a:r>
          <a:r>
            <a: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sao</a:t>
          </a:r>
          <a:r>
            <a: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chuyện</a:t>
          </a:r>
          <a:r>
            <a: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ngược</a:t>
          </a:r>
          <a:r>
            <a: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đời</a:t>
          </a:r>
          <a:r>
            <a: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như</a:t>
          </a:r>
          <a:r>
            <a: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vậy</a:t>
          </a:r>
          <a:r>
            <a: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? </a:t>
          </a:r>
          <a:r>
            <a:rPr lang="en-US" sz="28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Sau</a:t>
          </a:r>
          <a:r>
            <a: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đây</a:t>
          </a:r>
          <a:r>
            <a: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em</a:t>
          </a:r>
          <a:r>
            <a: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xin</a:t>
          </a:r>
          <a:r>
            <a: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kể</a:t>
          </a:r>
          <a:r>
            <a: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đầu</a:t>
          </a:r>
          <a:r>
            <a: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đuôi</a:t>
          </a:r>
          <a:r>
            <a: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câu</a:t>
          </a:r>
          <a:r>
            <a: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chuyện</a:t>
          </a:r>
          <a:r>
            <a: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ấy</a:t>
          </a:r>
          <a:r>
            <a: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>
          <a:pPr algn="ctr"/>
          <a:endParaRPr lang="en-US" sz="2300" dirty="0"/>
        </a:p>
      </dgm:t>
    </dgm:pt>
    <dgm:pt modelId="{AFF2E831-A912-4C22-9417-3AE34FA987E8}" type="parTrans" cxnId="{84284164-3F81-4463-B69E-C79D62CD793B}">
      <dgm:prSet/>
      <dgm:spPr>
        <a:ln w="5715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601387AD-AD99-447F-A055-4500811A63A1}" type="sibTrans" cxnId="{84284164-3F81-4463-B69E-C79D62CD793B}">
      <dgm:prSet/>
      <dgm:spPr/>
      <dgm:t>
        <a:bodyPr/>
        <a:lstStyle/>
        <a:p>
          <a:endParaRPr lang="en-US"/>
        </a:p>
      </dgm:t>
    </dgm:pt>
    <dgm:pt modelId="{426A0EE4-04D4-4FE4-A8BA-778A49E8A0D2}" type="pres">
      <dgm:prSet presAssocID="{62897D28-E8D4-49A7-82ED-2DBA5175F9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10BC5E0-74ED-40E8-B494-ABFDB94E679F}" type="pres">
      <dgm:prSet presAssocID="{FE0BA9A8-0C25-4C62-B451-EA31E2AB98DC}" presName="root" presStyleCnt="0"/>
      <dgm:spPr/>
    </dgm:pt>
    <dgm:pt modelId="{04EC88A0-D8D3-4198-BC58-883260595B37}" type="pres">
      <dgm:prSet presAssocID="{FE0BA9A8-0C25-4C62-B451-EA31E2AB98DC}" presName="rootComposite" presStyleCnt="0"/>
      <dgm:spPr/>
    </dgm:pt>
    <dgm:pt modelId="{01B13DB5-28AA-49F0-9728-5D03394377C1}" type="pres">
      <dgm:prSet presAssocID="{FE0BA9A8-0C25-4C62-B451-EA31E2AB98DC}" presName="rootText" presStyleLbl="node1" presStyleIdx="0" presStyleCnt="1" custScaleX="125397"/>
      <dgm:spPr/>
      <dgm:t>
        <a:bodyPr/>
        <a:lstStyle/>
        <a:p>
          <a:endParaRPr lang="en-US"/>
        </a:p>
      </dgm:t>
    </dgm:pt>
    <dgm:pt modelId="{180FE215-F892-4032-B5AF-BEEAE461ADA0}" type="pres">
      <dgm:prSet presAssocID="{FE0BA9A8-0C25-4C62-B451-EA31E2AB98DC}" presName="rootConnector" presStyleLbl="node1" presStyleIdx="0" presStyleCnt="1"/>
      <dgm:spPr/>
      <dgm:t>
        <a:bodyPr/>
        <a:lstStyle/>
        <a:p>
          <a:endParaRPr lang="en-US"/>
        </a:p>
      </dgm:t>
    </dgm:pt>
    <dgm:pt modelId="{832EB15B-C7DD-4612-9F7F-36A7B4BBD4F7}" type="pres">
      <dgm:prSet presAssocID="{FE0BA9A8-0C25-4C62-B451-EA31E2AB98DC}" presName="childShape" presStyleCnt="0"/>
      <dgm:spPr/>
    </dgm:pt>
    <dgm:pt modelId="{71F95C74-DA3B-4017-957B-CDBA2F0D144D}" type="pres">
      <dgm:prSet presAssocID="{F0F2D91D-4DE0-476F-A94F-12CA15B560B8}" presName="Name13" presStyleLbl="parChTrans1D2" presStyleIdx="0" presStyleCnt="2"/>
      <dgm:spPr/>
      <dgm:t>
        <a:bodyPr/>
        <a:lstStyle/>
        <a:p>
          <a:endParaRPr lang="en-US"/>
        </a:p>
      </dgm:t>
    </dgm:pt>
    <dgm:pt modelId="{7D7AB827-E927-4CEC-B3A8-EB885E0146CF}" type="pres">
      <dgm:prSet presAssocID="{E90CD25F-5D9B-43FE-A701-7331B00B8590}" presName="childText" presStyleLbl="bgAcc1" presStyleIdx="0" presStyleCnt="2" custScaleX="647204" custScaleY="973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34429-6752-4214-A7D6-87CC7B8692E3}" type="pres">
      <dgm:prSet presAssocID="{AFF2E831-A912-4C22-9417-3AE34FA987E8}" presName="Name13" presStyleLbl="parChTrans1D2" presStyleIdx="1" presStyleCnt="2"/>
      <dgm:spPr/>
      <dgm:t>
        <a:bodyPr/>
        <a:lstStyle/>
        <a:p>
          <a:endParaRPr lang="en-US"/>
        </a:p>
      </dgm:t>
    </dgm:pt>
    <dgm:pt modelId="{2D544AEB-AC82-4950-B8E5-DB37FA246413}" type="pres">
      <dgm:prSet presAssocID="{C0AD8E1B-256B-449B-BA4B-F7FDC8B2243D}" presName="childText" presStyleLbl="bgAcc1" presStyleIdx="1" presStyleCnt="2" custScaleX="663899" custScaleY="325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549F5B-F80F-4541-AF28-9DB5F53B32FF}" type="presOf" srcId="{C0AD8E1B-256B-449B-BA4B-F7FDC8B2243D}" destId="{2D544AEB-AC82-4950-B8E5-DB37FA246413}" srcOrd="0" destOrd="0" presId="urn:microsoft.com/office/officeart/2005/8/layout/hierarchy3"/>
    <dgm:cxn modelId="{B36610C5-E6F2-4A52-B907-F39F2ECBB1AF}" srcId="{FE0BA9A8-0C25-4C62-B451-EA31E2AB98DC}" destId="{E90CD25F-5D9B-43FE-A701-7331B00B8590}" srcOrd="0" destOrd="0" parTransId="{F0F2D91D-4DE0-476F-A94F-12CA15B560B8}" sibTransId="{B0CCB8CA-491B-4ED3-90F9-D76F8EAAEC82}"/>
    <dgm:cxn modelId="{DB2C74DB-CC4C-44CA-955B-7A77CB6E2A01}" type="presOf" srcId="{FE0BA9A8-0C25-4C62-B451-EA31E2AB98DC}" destId="{01B13DB5-28AA-49F0-9728-5D03394377C1}" srcOrd="0" destOrd="0" presId="urn:microsoft.com/office/officeart/2005/8/layout/hierarchy3"/>
    <dgm:cxn modelId="{D6E25386-657F-43C5-ADE6-D38E67C031BE}" type="presOf" srcId="{AFF2E831-A912-4C22-9417-3AE34FA987E8}" destId="{93134429-6752-4214-A7D6-87CC7B8692E3}" srcOrd="0" destOrd="0" presId="urn:microsoft.com/office/officeart/2005/8/layout/hierarchy3"/>
    <dgm:cxn modelId="{84284164-3F81-4463-B69E-C79D62CD793B}" srcId="{FE0BA9A8-0C25-4C62-B451-EA31E2AB98DC}" destId="{C0AD8E1B-256B-449B-BA4B-F7FDC8B2243D}" srcOrd="1" destOrd="0" parTransId="{AFF2E831-A912-4C22-9417-3AE34FA987E8}" sibTransId="{601387AD-AD99-447F-A055-4500811A63A1}"/>
    <dgm:cxn modelId="{269186E5-743C-464A-A719-97F195AFB1A8}" type="presOf" srcId="{FE0BA9A8-0C25-4C62-B451-EA31E2AB98DC}" destId="{180FE215-F892-4032-B5AF-BEEAE461ADA0}" srcOrd="1" destOrd="0" presId="urn:microsoft.com/office/officeart/2005/8/layout/hierarchy3"/>
    <dgm:cxn modelId="{BBA40ED4-AC7F-4B2E-9AD3-0E012AF2A985}" srcId="{62897D28-E8D4-49A7-82ED-2DBA5175F96C}" destId="{FE0BA9A8-0C25-4C62-B451-EA31E2AB98DC}" srcOrd="0" destOrd="0" parTransId="{77CC9CF9-C7DC-42F1-95BF-B010E8F7CEDE}" sibTransId="{94C39651-B4DA-4001-A256-CC105E0B0F65}"/>
    <dgm:cxn modelId="{78DFEC0E-A49D-4DD7-893E-E215F385AA11}" type="presOf" srcId="{F0F2D91D-4DE0-476F-A94F-12CA15B560B8}" destId="{71F95C74-DA3B-4017-957B-CDBA2F0D144D}" srcOrd="0" destOrd="0" presId="urn:microsoft.com/office/officeart/2005/8/layout/hierarchy3"/>
    <dgm:cxn modelId="{5C9511A6-3FAC-4A27-80CB-621B1323A4D5}" type="presOf" srcId="{E90CD25F-5D9B-43FE-A701-7331B00B8590}" destId="{7D7AB827-E927-4CEC-B3A8-EB885E0146CF}" srcOrd="0" destOrd="0" presId="urn:microsoft.com/office/officeart/2005/8/layout/hierarchy3"/>
    <dgm:cxn modelId="{22BB939B-8FCB-4CDE-972F-A1E2649ADDCA}" type="presOf" srcId="{62897D28-E8D4-49A7-82ED-2DBA5175F96C}" destId="{426A0EE4-04D4-4FE4-A8BA-778A49E8A0D2}" srcOrd="0" destOrd="0" presId="urn:microsoft.com/office/officeart/2005/8/layout/hierarchy3"/>
    <dgm:cxn modelId="{619E35B7-7574-40F3-A2D9-63EBAFC444B3}" type="presParOf" srcId="{426A0EE4-04D4-4FE4-A8BA-778A49E8A0D2}" destId="{D10BC5E0-74ED-40E8-B494-ABFDB94E679F}" srcOrd="0" destOrd="0" presId="urn:microsoft.com/office/officeart/2005/8/layout/hierarchy3"/>
    <dgm:cxn modelId="{D67D1C5A-0753-4B61-BA1D-96EFD88B441D}" type="presParOf" srcId="{D10BC5E0-74ED-40E8-B494-ABFDB94E679F}" destId="{04EC88A0-D8D3-4198-BC58-883260595B37}" srcOrd="0" destOrd="0" presId="urn:microsoft.com/office/officeart/2005/8/layout/hierarchy3"/>
    <dgm:cxn modelId="{85BED8F7-63C5-4C1D-AB7B-6303340E7371}" type="presParOf" srcId="{04EC88A0-D8D3-4198-BC58-883260595B37}" destId="{01B13DB5-28AA-49F0-9728-5D03394377C1}" srcOrd="0" destOrd="0" presId="urn:microsoft.com/office/officeart/2005/8/layout/hierarchy3"/>
    <dgm:cxn modelId="{5651894F-380A-4663-9E96-2C63EF779EE1}" type="presParOf" srcId="{04EC88A0-D8D3-4198-BC58-883260595B37}" destId="{180FE215-F892-4032-B5AF-BEEAE461ADA0}" srcOrd="1" destOrd="0" presId="urn:microsoft.com/office/officeart/2005/8/layout/hierarchy3"/>
    <dgm:cxn modelId="{04E086C8-DE68-42F0-82A1-C2E6DF9B21EE}" type="presParOf" srcId="{D10BC5E0-74ED-40E8-B494-ABFDB94E679F}" destId="{832EB15B-C7DD-4612-9F7F-36A7B4BBD4F7}" srcOrd="1" destOrd="0" presId="urn:microsoft.com/office/officeart/2005/8/layout/hierarchy3"/>
    <dgm:cxn modelId="{7B48C9F0-BEBB-47CD-8794-A2CD7CA8767B}" type="presParOf" srcId="{832EB15B-C7DD-4612-9F7F-36A7B4BBD4F7}" destId="{71F95C74-DA3B-4017-957B-CDBA2F0D144D}" srcOrd="0" destOrd="0" presId="urn:microsoft.com/office/officeart/2005/8/layout/hierarchy3"/>
    <dgm:cxn modelId="{F76509D4-70D4-4C17-B51F-E17082D862C0}" type="presParOf" srcId="{832EB15B-C7DD-4612-9F7F-36A7B4BBD4F7}" destId="{7D7AB827-E927-4CEC-B3A8-EB885E0146CF}" srcOrd="1" destOrd="0" presId="urn:microsoft.com/office/officeart/2005/8/layout/hierarchy3"/>
    <dgm:cxn modelId="{4D9CB8BE-46AC-4077-A1D1-F68352676FEC}" type="presParOf" srcId="{832EB15B-C7DD-4612-9F7F-36A7B4BBD4F7}" destId="{93134429-6752-4214-A7D6-87CC7B8692E3}" srcOrd="2" destOrd="0" presId="urn:microsoft.com/office/officeart/2005/8/layout/hierarchy3"/>
    <dgm:cxn modelId="{B21885B5-FBFC-4A10-88C3-A42E8F12F7B4}" type="presParOf" srcId="{832EB15B-C7DD-4612-9F7F-36A7B4BBD4F7}" destId="{2D544AEB-AC82-4950-B8E5-DB37FA24641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620BED-711E-44A2-B790-BBF4589D136F}" type="doc">
      <dgm:prSet loTypeId="urn:microsoft.com/office/officeart/2009/3/layout/HorizontalOrganizationChar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1413B6-CB70-440D-8607-36059F28450F}">
      <dgm:prSet phldrT="[Text]"/>
      <dgm:spPr>
        <a:solidFill>
          <a:srgbClr val="CC00CC"/>
        </a:solidFill>
      </dgm:spPr>
      <dgm:t>
        <a:bodyPr/>
        <a:lstStyle/>
        <a:p>
          <a:r>
            <a:rPr lang="en-US" b="1" dirty="0" err="1">
              <a:latin typeface="Times New Roman" pitchFamily="18" charset="0"/>
              <a:cs typeface="Times New Roman" pitchFamily="18" charset="0"/>
            </a:rPr>
            <a:t>Ghi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latin typeface="Times New Roman" pitchFamily="18" charset="0"/>
              <a:cs typeface="Times New Roman" pitchFamily="18" charset="0"/>
            </a:rPr>
            <a:t>nhớ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756D4A9A-79CB-4467-9EFE-D8D72A11791D}" type="parTrans" cxnId="{CE6215BA-71FF-42A5-896A-5CD43179C037}">
      <dgm:prSet/>
      <dgm:spPr/>
      <dgm:t>
        <a:bodyPr/>
        <a:lstStyle/>
        <a:p>
          <a:endParaRPr lang="en-US"/>
        </a:p>
      </dgm:t>
    </dgm:pt>
    <dgm:pt modelId="{2D3FD9B5-5620-44C7-AE88-05A1FE5D5D05}" type="sibTrans" cxnId="{CE6215BA-71FF-42A5-896A-5CD43179C037}">
      <dgm:prSet/>
      <dgm:spPr/>
      <dgm:t>
        <a:bodyPr/>
        <a:lstStyle/>
        <a:p>
          <a:endParaRPr lang="en-US"/>
        </a:p>
      </dgm:t>
    </dgm:pt>
    <dgm:pt modelId="{21FD466A-3840-487B-8026-DB060BBE88D8}" type="asst">
      <dgm:prSet phldrT="[Text]"/>
      <dgm:spPr/>
      <dgm:t>
        <a:bodyPr/>
        <a:lstStyle/>
        <a:p>
          <a:r>
            <a:rPr lang="en-US" b="1" dirty="0" err="1">
              <a:latin typeface="Times New Roman" pitchFamily="18" charset="0"/>
              <a:cs typeface="Times New Roman" pitchFamily="18" charset="0"/>
            </a:rPr>
            <a:t>Có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latin typeface="Times New Roman" pitchFamily="18" charset="0"/>
              <a:cs typeface="Times New Roman" pitchFamily="18" charset="0"/>
            </a:rPr>
            <a:t>hai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latin typeface="Times New Roman" pitchFamily="18" charset="0"/>
              <a:cs typeface="Times New Roman" pitchFamily="18" charset="0"/>
            </a:rPr>
            <a:t>cách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latin typeface="Times New Roman" pitchFamily="18" charset="0"/>
              <a:cs typeface="Times New Roman" pitchFamily="18" charset="0"/>
            </a:rPr>
            <a:t>mở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latin typeface="Times New Roman" pitchFamily="18" charset="0"/>
              <a:cs typeface="Times New Roman" pitchFamily="18" charset="0"/>
            </a:rPr>
            <a:t>bài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B3AC1B55-7674-46DC-B6D8-1ABAA1390D69}" type="parTrans" cxnId="{1803FC1C-9AA2-45FE-9824-63BDE87640FA}">
      <dgm:prSet/>
      <dgm:spPr/>
      <dgm:t>
        <a:bodyPr/>
        <a:lstStyle/>
        <a:p>
          <a:endParaRPr lang="en-US"/>
        </a:p>
      </dgm:t>
    </dgm:pt>
    <dgm:pt modelId="{83C3AE9C-B170-44B7-A66A-9BFBEC092D08}" type="sibTrans" cxnId="{1803FC1C-9AA2-45FE-9824-63BDE87640FA}">
      <dgm:prSet/>
      <dgm:spPr/>
      <dgm:t>
        <a:bodyPr/>
        <a:lstStyle/>
        <a:p>
          <a:endParaRPr lang="en-US"/>
        </a:p>
      </dgm:t>
    </dgm:pt>
    <dgm:pt modelId="{AD43B1BD-A0B2-4D2D-81A7-A47502C5E9F1}">
      <dgm:prSet phldrT="[Text]" custT="1"/>
      <dgm:spPr/>
      <dgm:t>
        <a:bodyPr/>
        <a:lstStyle/>
        <a:p>
          <a:r>
            <a:rPr lang="en-US" sz="3200" b="1" dirty="0" err="1">
              <a:latin typeface="Times New Roman" pitchFamily="18" charset="0"/>
              <a:cs typeface="Times New Roman" pitchFamily="18" charset="0"/>
            </a:rPr>
            <a:t>Mở</a:t>
          </a:r>
          <a:r>
            <a:rPr lang="en-US" sz="32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latin typeface="Times New Roman" pitchFamily="18" charset="0"/>
              <a:cs typeface="Times New Roman" pitchFamily="18" charset="0"/>
            </a:rPr>
            <a:t>bài</a:t>
          </a:r>
          <a:r>
            <a:rPr lang="en-US" sz="32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latin typeface="Times New Roman" pitchFamily="18" charset="0"/>
              <a:cs typeface="Times New Roman" pitchFamily="18" charset="0"/>
            </a:rPr>
            <a:t>trực</a:t>
          </a:r>
          <a:r>
            <a:rPr lang="en-US" sz="32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latin typeface="Times New Roman" pitchFamily="18" charset="0"/>
              <a:cs typeface="Times New Roman" pitchFamily="18" charset="0"/>
            </a:rPr>
            <a:t>tiếp</a:t>
          </a:r>
          <a:r>
            <a:rPr lang="en-US" sz="3200" b="1" dirty="0">
              <a:latin typeface="Times New Roman" pitchFamily="18" charset="0"/>
              <a:cs typeface="Times New Roman" pitchFamily="18" charset="0"/>
            </a:rPr>
            <a:t>: </a:t>
          </a:r>
          <a:r>
            <a:rPr lang="en-US" sz="3200" b="1" dirty="0" err="1">
              <a:latin typeface="Times New Roman" pitchFamily="18" charset="0"/>
              <a:cs typeface="Times New Roman" pitchFamily="18" charset="0"/>
            </a:rPr>
            <a:t>kể</a:t>
          </a:r>
          <a:r>
            <a:rPr lang="en-US" sz="32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latin typeface="Times New Roman" pitchFamily="18" charset="0"/>
              <a:cs typeface="Times New Roman" pitchFamily="18" charset="0"/>
            </a:rPr>
            <a:t>ngay</a:t>
          </a:r>
          <a:r>
            <a:rPr lang="en-US" sz="32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latin typeface="Times New Roman" pitchFamily="18" charset="0"/>
              <a:cs typeface="Times New Roman" pitchFamily="18" charset="0"/>
            </a:rPr>
            <a:t>vào</a:t>
          </a:r>
          <a:r>
            <a:rPr lang="en-US" sz="32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latin typeface="Times New Roman" pitchFamily="18" charset="0"/>
              <a:cs typeface="Times New Roman" pitchFamily="18" charset="0"/>
            </a:rPr>
            <a:t>sự</a:t>
          </a:r>
          <a:r>
            <a:rPr lang="en-US" sz="32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latin typeface="Times New Roman" pitchFamily="18" charset="0"/>
              <a:cs typeface="Times New Roman" pitchFamily="18" charset="0"/>
            </a:rPr>
            <a:t>việc</a:t>
          </a:r>
          <a:r>
            <a:rPr lang="en-US" sz="32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latin typeface="Times New Roman" pitchFamily="18" charset="0"/>
              <a:cs typeface="Times New Roman" pitchFamily="18" charset="0"/>
            </a:rPr>
            <a:t>mở</a:t>
          </a:r>
          <a:r>
            <a:rPr lang="en-US" sz="32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latin typeface="Times New Roman" pitchFamily="18" charset="0"/>
              <a:cs typeface="Times New Roman" pitchFamily="18" charset="0"/>
            </a:rPr>
            <a:t>đầu</a:t>
          </a:r>
          <a:r>
            <a:rPr lang="en-US" sz="32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latin typeface="Times New Roman" pitchFamily="18" charset="0"/>
              <a:cs typeface="Times New Roman" pitchFamily="18" charset="0"/>
            </a:rPr>
            <a:t>câu</a:t>
          </a:r>
          <a:r>
            <a:rPr lang="en-US" sz="32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latin typeface="Times New Roman" pitchFamily="18" charset="0"/>
              <a:cs typeface="Times New Roman" pitchFamily="18" charset="0"/>
            </a:rPr>
            <a:t>chuyện</a:t>
          </a:r>
          <a:r>
            <a:rPr lang="en-US" sz="3200" b="1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909C3577-05AC-4A45-9082-6513D751A1E9}" type="parTrans" cxnId="{4934B575-2A47-4E1F-8D3C-E3D68FC91CAA}">
      <dgm:prSet/>
      <dgm:spPr/>
      <dgm:t>
        <a:bodyPr/>
        <a:lstStyle/>
        <a:p>
          <a:endParaRPr lang="en-US"/>
        </a:p>
      </dgm:t>
    </dgm:pt>
    <dgm:pt modelId="{BB39D6D6-DBA0-41C5-95F5-302B0048114E}" type="sibTrans" cxnId="{4934B575-2A47-4E1F-8D3C-E3D68FC91CAA}">
      <dgm:prSet/>
      <dgm:spPr/>
      <dgm:t>
        <a:bodyPr/>
        <a:lstStyle/>
        <a:p>
          <a:endParaRPr lang="en-US"/>
        </a:p>
      </dgm:t>
    </dgm:pt>
    <dgm:pt modelId="{58C83D09-16BC-43E3-A12E-6935E7DCC1DD}">
      <dgm:prSet phldrT="[Text]" custT="1"/>
      <dgm:spPr/>
      <dgm:t>
        <a:bodyPr/>
        <a:lstStyle/>
        <a:p>
          <a:r>
            <a:rPr lang="en-US" sz="3200" b="1" dirty="0" err="1">
              <a:latin typeface="Times New Roman" pitchFamily="18" charset="0"/>
              <a:cs typeface="Times New Roman" pitchFamily="18" charset="0"/>
            </a:rPr>
            <a:t>Mở</a:t>
          </a:r>
          <a:r>
            <a:rPr lang="en-US" sz="32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latin typeface="Times New Roman" pitchFamily="18" charset="0"/>
              <a:cs typeface="Times New Roman" pitchFamily="18" charset="0"/>
            </a:rPr>
            <a:t>bài</a:t>
          </a:r>
          <a:r>
            <a:rPr lang="en-US" sz="32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latin typeface="Times New Roman" pitchFamily="18" charset="0"/>
              <a:cs typeface="Times New Roman" pitchFamily="18" charset="0"/>
            </a:rPr>
            <a:t>gián</a:t>
          </a:r>
          <a:r>
            <a:rPr lang="en-US" sz="32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latin typeface="Times New Roman" pitchFamily="18" charset="0"/>
              <a:cs typeface="Times New Roman" pitchFamily="18" charset="0"/>
            </a:rPr>
            <a:t>tiếp</a:t>
          </a:r>
          <a:r>
            <a:rPr lang="en-US" sz="3200" b="1" dirty="0">
              <a:latin typeface="Times New Roman" pitchFamily="18" charset="0"/>
              <a:cs typeface="Times New Roman" pitchFamily="18" charset="0"/>
            </a:rPr>
            <a:t>: </a:t>
          </a:r>
          <a:r>
            <a:rPr lang="en-US" sz="3200" b="1" dirty="0" err="1">
              <a:latin typeface="Times New Roman" pitchFamily="18" charset="0"/>
              <a:cs typeface="Times New Roman" pitchFamily="18" charset="0"/>
            </a:rPr>
            <a:t>nói</a:t>
          </a:r>
          <a:r>
            <a:rPr lang="en-US" sz="32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latin typeface="Times New Roman" pitchFamily="18" charset="0"/>
              <a:cs typeface="Times New Roman" pitchFamily="18" charset="0"/>
            </a:rPr>
            <a:t>chuyện</a:t>
          </a:r>
          <a:r>
            <a:rPr lang="en-US" sz="32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latin typeface="Times New Roman" pitchFamily="18" charset="0"/>
              <a:cs typeface="Times New Roman" pitchFamily="18" charset="0"/>
            </a:rPr>
            <a:t>khác</a:t>
          </a:r>
          <a:r>
            <a:rPr lang="en-US" sz="32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latin typeface="Times New Roman" pitchFamily="18" charset="0"/>
              <a:cs typeface="Times New Roman" pitchFamily="18" charset="0"/>
            </a:rPr>
            <a:t>để</a:t>
          </a:r>
          <a:r>
            <a:rPr lang="en-US" sz="32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latin typeface="Times New Roman" pitchFamily="18" charset="0"/>
              <a:cs typeface="Times New Roman" pitchFamily="18" charset="0"/>
            </a:rPr>
            <a:t>dẫn</a:t>
          </a:r>
          <a:r>
            <a:rPr lang="en-US" sz="32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latin typeface="Times New Roman" pitchFamily="18" charset="0"/>
              <a:cs typeface="Times New Roman" pitchFamily="18" charset="0"/>
            </a:rPr>
            <a:t>vào</a:t>
          </a:r>
          <a:r>
            <a:rPr lang="en-US" sz="32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latin typeface="Times New Roman" pitchFamily="18" charset="0"/>
              <a:cs typeface="Times New Roman" pitchFamily="18" charset="0"/>
            </a:rPr>
            <a:t>câu</a:t>
          </a:r>
          <a:r>
            <a:rPr lang="en-US" sz="32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latin typeface="Times New Roman" pitchFamily="18" charset="0"/>
              <a:cs typeface="Times New Roman" pitchFamily="18" charset="0"/>
            </a:rPr>
            <a:t>chuyện</a:t>
          </a:r>
          <a:r>
            <a:rPr lang="en-US" sz="32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latin typeface="Times New Roman" pitchFamily="18" charset="0"/>
              <a:cs typeface="Times New Roman" pitchFamily="18" charset="0"/>
            </a:rPr>
            <a:t>định</a:t>
          </a:r>
          <a:r>
            <a:rPr lang="en-US" sz="32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latin typeface="Times New Roman" pitchFamily="18" charset="0"/>
              <a:cs typeface="Times New Roman" pitchFamily="18" charset="0"/>
            </a:rPr>
            <a:t>kể</a:t>
          </a:r>
          <a:r>
            <a:rPr lang="en-US" sz="3200" b="1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C1A08C1E-693C-41F2-BA54-D98A4D75BC97}" type="parTrans" cxnId="{8FBBD9CC-538E-4839-BC7D-28BFCF6B043E}">
      <dgm:prSet/>
      <dgm:spPr/>
      <dgm:t>
        <a:bodyPr/>
        <a:lstStyle/>
        <a:p>
          <a:endParaRPr lang="en-US"/>
        </a:p>
      </dgm:t>
    </dgm:pt>
    <dgm:pt modelId="{2AF9DD4D-F95C-4CA3-AA19-1AC2A142A1F4}" type="sibTrans" cxnId="{8FBBD9CC-538E-4839-BC7D-28BFCF6B043E}">
      <dgm:prSet/>
      <dgm:spPr/>
      <dgm:t>
        <a:bodyPr/>
        <a:lstStyle/>
        <a:p>
          <a:endParaRPr lang="en-US"/>
        </a:p>
      </dgm:t>
    </dgm:pt>
    <dgm:pt modelId="{ED0987B5-D186-4445-8FE2-80968811BB34}" type="pres">
      <dgm:prSet presAssocID="{4D620BED-711E-44A2-B790-BBF4589D136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29A5567-A491-41AD-99E1-3B8CAA20FBA9}" type="pres">
      <dgm:prSet presAssocID="{B91413B6-CB70-440D-8607-36059F28450F}" presName="hierRoot1" presStyleCnt="0">
        <dgm:presLayoutVars>
          <dgm:hierBranch val="init"/>
        </dgm:presLayoutVars>
      </dgm:prSet>
      <dgm:spPr/>
    </dgm:pt>
    <dgm:pt modelId="{D8419CE4-4CD3-469A-9772-77E7D9954FF2}" type="pres">
      <dgm:prSet presAssocID="{B91413B6-CB70-440D-8607-36059F28450F}" presName="rootComposite1" presStyleCnt="0"/>
      <dgm:spPr/>
    </dgm:pt>
    <dgm:pt modelId="{F9F94A48-57FB-40FD-8DA6-806B7CA75E39}" type="pres">
      <dgm:prSet presAssocID="{B91413B6-CB70-440D-8607-36059F28450F}" presName="rootText1" presStyleLbl="node0" presStyleIdx="0" presStyleCnt="1" custScaleX="352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7DD5BD-6422-4808-A031-9CA725903A38}" type="pres">
      <dgm:prSet presAssocID="{B91413B6-CB70-440D-8607-36059F28450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BA355A1-E6E7-4C90-8EF4-6BED1501244A}" type="pres">
      <dgm:prSet presAssocID="{B91413B6-CB70-440D-8607-36059F28450F}" presName="hierChild2" presStyleCnt="0"/>
      <dgm:spPr/>
    </dgm:pt>
    <dgm:pt modelId="{6EE46A6D-A8FF-4AD6-B01B-3CD25B3DE06A}" type="pres">
      <dgm:prSet presAssocID="{909C3577-05AC-4A45-9082-6513D751A1E9}" presName="Name64" presStyleLbl="parChTrans1D2" presStyleIdx="0" presStyleCnt="3"/>
      <dgm:spPr/>
      <dgm:t>
        <a:bodyPr/>
        <a:lstStyle/>
        <a:p>
          <a:endParaRPr lang="en-US"/>
        </a:p>
      </dgm:t>
    </dgm:pt>
    <dgm:pt modelId="{C39C8DCC-E4C5-453F-A993-DFDFCAFC5D09}" type="pres">
      <dgm:prSet presAssocID="{AD43B1BD-A0B2-4D2D-81A7-A47502C5E9F1}" presName="hierRoot2" presStyleCnt="0">
        <dgm:presLayoutVars>
          <dgm:hierBranch val="init"/>
        </dgm:presLayoutVars>
      </dgm:prSet>
      <dgm:spPr/>
    </dgm:pt>
    <dgm:pt modelId="{10CEBC82-76B6-444A-9EBC-FFDB4D4AB09A}" type="pres">
      <dgm:prSet presAssocID="{AD43B1BD-A0B2-4D2D-81A7-A47502C5E9F1}" presName="rootComposite" presStyleCnt="0"/>
      <dgm:spPr/>
    </dgm:pt>
    <dgm:pt modelId="{8579E538-A137-425C-B657-13181FD2D4B3}" type="pres">
      <dgm:prSet presAssocID="{AD43B1BD-A0B2-4D2D-81A7-A47502C5E9F1}" presName="rootText" presStyleLbl="node2" presStyleIdx="0" presStyleCnt="2" custScaleX="119982" custScaleY="164291" custLinFactNeighborX="-14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C20232-8EDD-4876-9C33-AB8C2270C262}" type="pres">
      <dgm:prSet presAssocID="{AD43B1BD-A0B2-4D2D-81A7-A47502C5E9F1}" presName="rootConnector" presStyleLbl="node2" presStyleIdx="0" presStyleCnt="2"/>
      <dgm:spPr/>
      <dgm:t>
        <a:bodyPr/>
        <a:lstStyle/>
        <a:p>
          <a:endParaRPr lang="en-US"/>
        </a:p>
      </dgm:t>
    </dgm:pt>
    <dgm:pt modelId="{A2F8D3B8-D68A-4F99-85AE-614632D3BC7C}" type="pres">
      <dgm:prSet presAssocID="{AD43B1BD-A0B2-4D2D-81A7-A47502C5E9F1}" presName="hierChild4" presStyleCnt="0"/>
      <dgm:spPr/>
    </dgm:pt>
    <dgm:pt modelId="{6777D969-65E1-4EA9-8229-0259A1170149}" type="pres">
      <dgm:prSet presAssocID="{AD43B1BD-A0B2-4D2D-81A7-A47502C5E9F1}" presName="hierChild5" presStyleCnt="0"/>
      <dgm:spPr/>
    </dgm:pt>
    <dgm:pt modelId="{DD3FB3AB-5DA1-4FA1-A924-D8797F10F50C}" type="pres">
      <dgm:prSet presAssocID="{C1A08C1E-693C-41F2-BA54-D98A4D75BC97}" presName="Name64" presStyleLbl="parChTrans1D2" presStyleIdx="1" presStyleCnt="3"/>
      <dgm:spPr/>
      <dgm:t>
        <a:bodyPr/>
        <a:lstStyle/>
        <a:p>
          <a:endParaRPr lang="en-US"/>
        </a:p>
      </dgm:t>
    </dgm:pt>
    <dgm:pt modelId="{E5033D0A-D762-4505-9CBB-310521351D38}" type="pres">
      <dgm:prSet presAssocID="{58C83D09-16BC-43E3-A12E-6935E7DCC1DD}" presName="hierRoot2" presStyleCnt="0">
        <dgm:presLayoutVars>
          <dgm:hierBranch val="init"/>
        </dgm:presLayoutVars>
      </dgm:prSet>
      <dgm:spPr/>
    </dgm:pt>
    <dgm:pt modelId="{DC08908A-2F90-40ED-B693-AA5A60BB682A}" type="pres">
      <dgm:prSet presAssocID="{58C83D09-16BC-43E3-A12E-6935E7DCC1DD}" presName="rootComposite" presStyleCnt="0"/>
      <dgm:spPr/>
    </dgm:pt>
    <dgm:pt modelId="{CBCE586B-84BA-4F6D-9B9C-013F9A65C0B6}" type="pres">
      <dgm:prSet presAssocID="{58C83D09-16BC-43E3-A12E-6935E7DCC1DD}" presName="rootText" presStyleLbl="node2" presStyleIdx="1" presStyleCnt="2" custScaleX="120359" custScaleY="187222" custLinFactNeighborX="-14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C6FE2A-2759-47D6-B6D9-584DB05C4E51}" type="pres">
      <dgm:prSet presAssocID="{58C83D09-16BC-43E3-A12E-6935E7DCC1DD}" presName="rootConnector" presStyleLbl="node2" presStyleIdx="1" presStyleCnt="2"/>
      <dgm:spPr/>
      <dgm:t>
        <a:bodyPr/>
        <a:lstStyle/>
        <a:p>
          <a:endParaRPr lang="en-US"/>
        </a:p>
      </dgm:t>
    </dgm:pt>
    <dgm:pt modelId="{0D16FB46-5272-434A-B3BD-710FDB04D0A3}" type="pres">
      <dgm:prSet presAssocID="{58C83D09-16BC-43E3-A12E-6935E7DCC1DD}" presName="hierChild4" presStyleCnt="0"/>
      <dgm:spPr/>
    </dgm:pt>
    <dgm:pt modelId="{BF326E99-A1A6-476F-9887-A78DE4F42FD6}" type="pres">
      <dgm:prSet presAssocID="{58C83D09-16BC-43E3-A12E-6935E7DCC1DD}" presName="hierChild5" presStyleCnt="0"/>
      <dgm:spPr/>
    </dgm:pt>
    <dgm:pt modelId="{2E988236-96D5-45BD-98C9-DD1377129AB8}" type="pres">
      <dgm:prSet presAssocID="{B91413B6-CB70-440D-8607-36059F28450F}" presName="hierChild3" presStyleCnt="0"/>
      <dgm:spPr/>
    </dgm:pt>
    <dgm:pt modelId="{E621E1A2-60FA-4AF0-B72C-2A10E3F5DA1F}" type="pres">
      <dgm:prSet presAssocID="{B3AC1B55-7674-46DC-B6D8-1ABAA1390D69}" presName="Name115" presStyleLbl="parChTrans1D2" presStyleIdx="2" presStyleCnt="3"/>
      <dgm:spPr/>
      <dgm:t>
        <a:bodyPr/>
        <a:lstStyle/>
        <a:p>
          <a:endParaRPr lang="en-US"/>
        </a:p>
      </dgm:t>
    </dgm:pt>
    <dgm:pt modelId="{8F869D35-326D-41A8-8206-89149559B13C}" type="pres">
      <dgm:prSet presAssocID="{21FD466A-3840-487B-8026-DB060BBE88D8}" presName="hierRoot3" presStyleCnt="0">
        <dgm:presLayoutVars>
          <dgm:hierBranch val="init"/>
        </dgm:presLayoutVars>
      </dgm:prSet>
      <dgm:spPr/>
    </dgm:pt>
    <dgm:pt modelId="{21835822-E1AC-4FA4-9810-DB4B7A6674CD}" type="pres">
      <dgm:prSet presAssocID="{21FD466A-3840-487B-8026-DB060BBE88D8}" presName="rootComposite3" presStyleCnt="0"/>
      <dgm:spPr/>
    </dgm:pt>
    <dgm:pt modelId="{998722BA-3C34-406F-AB22-D288383712D2}" type="pres">
      <dgm:prSet presAssocID="{21FD466A-3840-487B-8026-DB060BBE88D8}" presName="rootText3" presStyleLbl="asst1" presStyleIdx="0" presStyleCnt="1" custScaleX="71733" custLinFactNeighborX="-21147" custLinFactNeighborY="732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2BA12B-1A68-492C-91AF-259E5490E130}" type="pres">
      <dgm:prSet presAssocID="{21FD466A-3840-487B-8026-DB060BBE88D8}" presName="rootConnector3" presStyleLbl="asst1" presStyleIdx="0" presStyleCnt="1"/>
      <dgm:spPr/>
      <dgm:t>
        <a:bodyPr/>
        <a:lstStyle/>
        <a:p>
          <a:endParaRPr lang="en-US"/>
        </a:p>
      </dgm:t>
    </dgm:pt>
    <dgm:pt modelId="{1E325437-62A9-4A96-8D00-573555C18032}" type="pres">
      <dgm:prSet presAssocID="{21FD466A-3840-487B-8026-DB060BBE88D8}" presName="hierChild6" presStyleCnt="0"/>
      <dgm:spPr/>
    </dgm:pt>
    <dgm:pt modelId="{61C7A3B2-E3B7-46B9-97B0-9A512D903B6C}" type="pres">
      <dgm:prSet presAssocID="{21FD466A-3840-487B-8026-DB060BBE88D8}" presName="hierChild7" presStyleCnt="0"/>
      <dgm:spPr/>
    </dgm:pt>
  </dgm:ptLst>
  <dgm:cxnLst>
    <dgm:cxn modelId="{88747861-D4D5-43A7-84EE-6BF5EF74CE53}" type="presOf" srcId="{AD43B1BD-A0B2-4D2D-81A7-A47502C5E9F1}" destId="{8579E538-A137-425C-B657-13181FD2D4B3}" srcOrd="0" destOrd="0" presId="urn:microsoft.com/office/officeart/2009/3/layout/HorizontalOrganizationChart"/>
    <dgm:cxn modelId="{4614269A-632D-4A83-8E70-48E13E84782F}" type="presOf" srcId="{B3AC1B55-7674-46DC-B6D8-1ABAA1390D69}" destId="{E621E1A2-60FA-4AF0-B72C-2A10E3F5DA1F}" srcOrd="0" destOrd="0" presId="urn:microsoft.com/office/officeart/2009/3/layout/HorizontalOrganizationChart"/>
    <dgm:cxn modelId="{C89D7DF0-AEE3-474D-BFFF-28386A41DBBB}" type="presOf" srcId="{21FD466A-3840-487B-8026-DB060BBE88D8}" destId="{EA2BA12B-1A68-492C-91AF-259E5490E130}" srcOrd="1" destOrd="0" presId="urn:microsoft.com/office/officeart/2009/3/layout/HorizontalOrganizationChart"/>
    <dgm:cxn modelId="{57D85018-1447-4DC8-9E11-37BB1AA5FA5B}" type="presOf" srcId="{B91413B6-CB70-440D-8607-36059F28450F}" destId="{817DD5BD-6422-4808-A031-9CA725903A38}" srcOrd="1" destOrd="0" presId="urn:microsoft.com/office/officeart/2009/3/layout/HorizontalOrganizationChart"/>
    <dgm:cxn modelId="{0B39039D-1CBC-4D39-915A-ECDD1C4076D7}" type="presOf" srcId="{58C83D09-16BC-43E3-A12E-6935E7DCC1DD}" destId="{CBCE586B-84BA-4F6D-9B9C-013F9A65C0B6}" srcOrd="0" destOrd="0" presId="urn:microsoft.com/office/officeart/2009/3/layout/HorizontalOrganizationChart"/>
    <dgm:cxn modelId="{1803FC1C-9AA2-45FE-9824-63BDE87640FA}" srcId="{B91413B6-CB70-440D-8607-36059F28450F}" destId="{21FD466A-3840-487B-8026-DB060BBE88D8}" srcOrd="0" destOrd="0" parTransId="{B3AC1B55-7674-46DC-B6D8-1ABAA1390D69}" sibTransId="{83C3AE9C-B170-44B7-A66A-9BFBEC092D08}"/>
    <dgm:cxn modelId="{BBD749D5-4243-4D83-8DEC-93A284467817}" type="presOf" srcId="{B91413B6-CB70-440D-8607-36059F28450F}" destId="{F9F94A48-57FB-40FD-8DA6-806B7CA75E39}" srcOrd="0" destOrd="0" presId="urn:microsoft.com/office/officeart/2009/3/layout/HorizontalOrganizationChart"/>
    <dgm:cxn modelId="{AE09050D-DE7D-45B2-9EDF-3E056DBF306C}" type="presOf" srcId="{909C3577-05AC-4A45-9082-6513D751A1E9}" destId="{6EE46A6D-A8FF-4AD6-B01B-3CD25B3DE06A}" srcOrd="0" destOrd="0" presId="urn:microsoft.com/office/officeart/2009/3/layout/HorizontalOrganizationChart"/>
    <dgm:cxn modelId="{4934B575-2A47-4E1F-8D3C-E3D68FC91CAA}" srcId="{B91413B6-CB70-440D-8607-36059F28450F}" destId="{AD43B1BD-A0B2-4D2D-81A7-A47502C5E9F1}" srcOrd="1" destOrd="0" parTransId="{909C3577-05AC-4A45-9082-6513D751A1E9}" sibTransId="{BB39D6D6-DBA0-41C5-95F5-302B0048114E}"/>
    <dgm:cxn modelId="{CE6215BA-71FF-42A5-896A-5CD43179C037}" srcId="{4D620BED-711E-44A2-B790-BBF4589D136F}" destId="{B91413B6-CB70-440D-8607-36059F28450F}" srcOrd="0" destOrd="0" parTransId="{756D4A9A-79CB-4467-9EFE-D8D72A11791D}" sibTransId="{2D3FD9B5-5620-44C7-AE88-05A1FE5D5D05}"/>
    <dgm:cxn modelId="{E0401FC9-F72E-4AF8-87BF-163CCC43B942}" type="presOf" srcId="{4D620BED-711E-44A2-B790-BBF4589D136F}" destId="{ED0987B5-D186-4445-8FE2-80968811BB34}" srcOrd="0" destOrd="0" presId="urn:microsoft.com/office/officeart/2009/3/layout/HorizontalOrganizationChart"/>
    <dgm:cxn modelId="{8CAD1727-A4B2-42F0-9DBE-3AA3CED90DF8}" type="presOf" srcId="{21FD466A-3840-487B-8026-DB060BBE88D8}" destId="{998722BA-3C34-406F-AB22-D288383712D2}" srcOrd="0" destOrd="0" presId="urn:microsoft.com/office/officeart/2009/3/layout/HorizontalOrganizationChart"/>
    <dgm:cxn modelId="{4C50B6EA-D923-4D26-9668-7B27FD8FC896}" type="presOf" srcId="{58C83D09-16BC-43E3-A12E-6935E7DCC1DD}" destId="{01C6FE2A-2759-47D6-B6D9-584DB05C4E51}" srcOrd="1" destOrd="0" presId="urn:microsoft.com/office/officeart/2009/3/layout/HorizontalOrganizationChart"/>
    <dgm:cxn modelId="{5DFC32DA-0866-430F-8840-6FD617BC3699}" type="presOf" srcId="{C1A08C1E-693C-41F2-BA54-D98A4D75BC97}" destId="{DD3FB3AB-5DA1-4FA1-A924-D8797F10F50C}" srcOrd="0" destOrd="0" presId="urn:microsoft.com/office/officeart/2009/3/layout/HorizontalOrganizationChart"/>
    <dgm:cxn modelId="{51931700-92C4-48B3-8AA5-0E02AEBB5E5F}" type="presOf" srcId="{AD43B1BD-A0B2-4D2D-81A7-A47502C5E9F1}" destId="{A2C20232-8EDD-4876-9C33-AB8C2270C262}" srcOrd="1" destOrd="0" presId="urn:microsoft.com/office/officeart/2009/3/layout/HorizontalOrganizationChart"/>
    <dgm:cxn modelId="{8FBBD9CC-538E-4839-BC7D-28BFCF6B043E}" srcId="{B91413B6-CB70-440D-8607-36059F28450F}" destId="{58C83D09-16BC-43E3-A12E-6935E7DCC1DD}" srcOrd="2" destOrd="0" parTransId="{C1A08C1E-693C-41F2-BA54-D98A4D75BC97}" sibTransId="{2AF9DD4D-F95C-4CA3-AA19-1AC2A142A1F4}"/>
    <dgm:cxn modelId="{FCE8AE7F-DF99-4D18-951E-7D76324861D6}" type="presParOf" srcId="{ED0987B5-D186-4445-8FE2-80968811BB34}" destId="{829A5567-A491-41AD-99E1-3B8CAA20FBA9}" srcOrd="0" destOrd="0" presId="urn:microsoft.com/office/officeart/2009/3/layout/HorizontalOrganizationChart"/>
    <dgm:cxn modelId="{118F72DA-61EB-4314-B5E5-D336411FD0C0}" type="presParOf" srcId="{829A5567-A491-41AD-99E1-3B8CAA20FBA9}" destId="{D8419CE4-4CD3-469A-9772-77E7D9954FF2}" srcOrd="0" destOrd="0" presId="urn:microsoft.com/office/officeart/2009/3/layout/HorizontalOrganizationChart"/>
    <dgm:cxn modelId="{AB547FCC-28ED-4552-9937-92170729CAF5}" type="presParOf" srcId="{D8419CE4-4CD3-469A-9772-77E7D9954FF2}" destId="{F9F94A48-57FB-40FD-8DA6-806B7CA75E39}" srcOrd="0" destOrd="0" presId="urn:microsoft.com/office/officeart/2009/3/layout/HorizontalOrganizationChart"/>
    <dgm:cxn modelId="{15C8C222-69C3-47C4-9CC4-8BD63AF26CF7}" type="presParOf" srcId="{D8419CE4-4CD3-469A-9772-77E7D9954FF2}" destId="{817DD5BD-6422-4808-A031-9CA725903A38}" srcOrd="1" destOrd="0" presId="urn:microsoft.com/office/officeart/2009/3/layout/HorizontalOrganizationChart"/>
    <dgm:cxn modelId="{9E57432F-681B-4FDE-B622-991DB510027C}" type="presParOf" srcId="{829A5567-A491-41AD-99E1-3B8CAA20FBA9}" destId="{5BA355A1-E6E7-4C90-8EF4-6BED1501244A}" srcOrd="1" destOrd="0" presId="urn:microsoft.com/office/officeart/2009/3/layout/HorizontalOrganizationChart"/>
    <dgm:cxn modelId="{8125E4DA-4C76-413A-95B1-585693510D4B}" type="presParOf" srcId="{5BA355A1-E6E7-4C90-8EF4-6BED1501244A}" destId="{6EE46A6D-A8FF-4AD6-B01B-3CD25B3DE06A}" srcOrd="0" destOrd="0" presId="urn:microsoft.com/office/officeart/2009/3/layout/HorizontalOrganizationChart"/>
    <dgm:cxn modelId="{CED12B80-5AEA-4619-BD34-1D1CD2850866}" type="presParOf" srcId="{5BA355A1-E6E7-4C90-8EF4-6BED1501244A}" destId="{C39C8DCC-E4C5-453F-A993-DFDFCAFC5D09}" srcOrd="1" destOrd="0" presId="urn:microsoft.com/office/officeart/2009/3/layout/HorizontalOrganizationChart"/>
    <dgm:cxn modelId="{886D8611-A945-4814-BA7A-75A886D5A056}" type="presParOf" srcId="{C39C8DCC-E4C5-453F-A993-DFDFCAFC5D09}" destId="{10CEBC82-76B6-444A-9EBC-FFDB4D4AB09A}" srcOrd="0" destOrd="0" presId="urn:microsoft.com/office/officeart/2009/3/layout/HorizontalOrganizationChart"/>
    <dgm:cxn modelId="{19A80360-7D7C-409B-AC56-424BF71AE399}" type="presParOf" srcId="{10CEBC82-76B6-444A-9EBC-FFDB4D4AB09A}" destId="{8579E538-A137-425C-B657-13181FD2D4B3}" srcOrd="0" destOrd="0" presId="urn:microsoft.com/office/officeart/2009/3/layout/HorizontalOrganizationChart"/>
    <dgm:cxn modelId="{0C3F45E5-D232-4C02-B1DE-68AABC22178B}" type="presParOf" srcId="{10CEBC82-76B6-444A-9EBC-FFDB4D4AB09A}" destId="{A2C20232-8EDD-4876-9C33-AB8C2270C262}" srcOrd="1" destOrd="0" presId="urn:microsoft.com/office/officeart/2009/3/layout/HorizontalOrganizationChart"/>
    <dgm:cxn modelId="{38501160-852A-4EBD-A69D-7A099837AA45}" type="presParOf" srcId="{C39C8DCC-E4C5-453F-A993-DFDFCAFC5D09}" destId="{A2F8D3B8-D68A-4F99-85AE-614632D3BC7C}" srcOrd="1" destOrd="0" presId="urn:microsoft.com/office/officeart/2009/3/layout/HorizontalOrganizationChart"/>
    <dgm:cxn modelId="{A7C20074-43DE-499E-B4F4-2562900BD22F}" type="presParOf" srcId="{C39C8DCC-E4C5-453F-A993-DFDFCAFC5D09}" destId="{6777D969-65E1-4EA9-8229-0259A1170149}" srcOrd="2" destOrd="0" presId="urn:microsoft.com/office/officeart/2009/3/layout/HorizontalOrganizationChart"/>
    <dgm:cxn modelId="{12F06949-8D99-4451-B7D4-DC11B5640EFB}" type="presParOf" srcId="{5BA355A1-E6E7-4C90-8EF4-6BED1501244A}" destId="{DD3FB3AB-5DA1-4FA1-A924-D8797F10F50C}" srcOrd="2" destOrd="0" presId="urn:microsoft.com/office/officeart/2009/3/layout/HorizontalOrganizationChart"/>
    <dgm:cxn modelId="{B877C5F1-7A62-4A17-BDC5-E674D055F548}" type="presParOf" srcId="{5BA355A1-E6E7-4C90-8EF4-6BED1501244A}" destId="{E5033D0A-D762-4505-9CBB-310521351D38}" srcOrd="3" destOrd="0" presId="urn:microsoft.com/office/officeart/2009/3/layout/HorizontalOrganizationChart"/>
    <dgm:cxn modelId="{84A23038-34C5-4EE5-96F0-30C8E3B6A60A}" type="presParOf" srcId="{E5033D0A-D762-4505-9CBB-310521351D38}" destId="{DC08908A-2F90-40ED-B693-AA5A60BB682A}" srcOrd="0" destOrd="0" presId="urn:microsoft.com/office/officeart/2009/3/layout/HorizontalOrganizationChart"/>
    <dgm:cxn modelId="{6E04A5CD-7101-459C-93D3-73E1293498FB}" type="presParOf" srcId="{DC08908A-2F90-40ED-B693-AA5A60BB682A}" destId="{CBCE586B-84BA-4F6D-9B9C-013F9A65C0B6}" srcOrd="0" destOrd="0" presId="urn:microsoft.com/office/officeart/2009/3/layout/HorizontalOrganizationChart"/>
    <dgm:cxn modelId="{CC6BA7C5-7A6B-4C49-9EF9-270867FCDFFD}" type="presParOf" srcId="{DC08908A-2F90-40ED-B693-AA5A60BB682A}" destId="{01C6FE2A-2759-47D6-B6D9-584DB05C4E51}" srcOrd="1" destOrd="0" presId="urn:microsoft.com/office/officeart/2009/3/layout/HorizontalOrganizationChart"/>
    <dgm:cxn modelId="{DEEC15BB-72CB-497D-AB4E-09CEEC73572E}" type="presParOf" srcId="{E5033D0A-D762-4505-9CBB-310521351D38}" destId="{0D16FB46-5272-434A-B3BD-710FDB04D0A3}" srcOrd="1" destOrd="0" presId="urn:microsoft.com/office/officeart/2009/3/layout/HorizontalOrganizationChart"/>
    <dgm:cxn modelId="{D5FDECF1-4F29-4AA0-AE60-92FC6FA3643C}" type="presParOf" srcId="{E5033D0A-D762-4505-9CBB-310521351D38}" destId="{BF326E99-A1A6-476F-9887-A78DE4F42FD6}" srcOrd="2" destOrd="0" presId="urn:microsoft.com/office/officeart/2009/3/layout/HorizontalOrganizationChart"/>
    <dgm:cxn modelId="{BEE16AD6-1D70-4D42-908A-25BDD34799B6}" type="presParOf" srcId="{829A5567-A491-41AD-99E1-3B8CAA20FBA9}" destId="{2E988236-96D5-45BD-98C9-DD1377129AB8}" srcOrd="2" destOrd="0" presId="urn:microsoft.com/office/officeart/2009/3/layout/HorizontalOrganizationChart"/>
    <dgm:cxn modelId="{9571283D-0E75-42F7-8497-CA8C888D1D0E}" type="presParOf" srcId="{2E988236-96D5-45BD-98C9-DD1377129AB8}" destId="{E621E1A2-60FA-4AF0-B72C-2A10E3F5DA1F}" srcOrd="0" destOrd="0" presId="urn:microsoft.com/office/officeart/2009/3/layout/HorizontalOrganizationChart"/>
    <dgm:cxn modelId="{F3351C4A-AF70-4647-B99D-2B8AA119535A}" type="presParOf" srcId="{2E988236-96D5-45BD-98C9-DD1377129AB8}" destId="{8F869D35-326D-41A8-8206-89149559B13C}" srcOrd="1" destOrd="0" presId="urn:microsoft.com/office/officeart/2009/3/layout/HorizontalOrganizationChart"/>
    <dgm:cxn modelId="{1CE88124-428A-47AF-8E2D-8DAE61C71726}" type="presParOf" srcId="{8F869D35-326D-41A8-8206-89149559B13C}" destId="{21835822-E1AC-4FA4-9810-DB4B7A6674CD}" srcOrd="0" destOrd="0" presId="urn:microsoft.com/office/officeart/2009/3/layout/HorizontalOrganizationChart"/>
    <dgm:cxn modelId="{082D434B-97ED-48A5-9041-E94EA4415FE2}" type="presParOf" srcId="{21835822-E1AC-4FA4-9810-DB4B7A6674CD}" destId="{998722BA-3C34-406F-AB22-D288383712D2}" srcOrd="0" destOrd="0" presId="urn:microsoft.com/office/officeart/2009/3/layout/HorizontalOrganizationChart"/>
    <dgm:cxn modelId="{A03F6CD3-857E-47C9-BF8B-7D5BB6D1CF48}" type="presParOf" srcId="{21835822-E1AC-4FA4-9810-DB4B7A6674CD}" destId="{EA2BA12B-1A68-492C-91AF-259E5490E130}" srcOrd="1" destOrd="0" presId="urn:microsoft.com/office/officeart/2009/3/layout/HorizontalOrganizationChart"/>
    <dgm:cxn modelId="{1EA81EF7-4410-4F9E-9CED-FABE4BED884C}" type="presParOf" srcId="{8F869D35-326D-41A8-8206-89149559B13C}" destId="{1E325437-62A9-4A96-8D00-573555C18032}" srcOrd="1" destOrd="0" presId="urn:microsoft.com/office/officeart/2009/3/layout/HorizontalOrganizationChart"/>
    <dgm:cxn modelId="{8515AC86-E02E-4866-8200-2734E8B9D6D2}" type="presParOf" srcId="{8F869D35-326D-41A8-8206-89149559B13C}" destId="{61C7A3B2-E3B7-46B9-97B0-9A512D903B6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13DB5-28AA-49F0-9728-5D03394377C1}">
      <dsp:nvSpPr>
        <dsp:cNvPr id="0" name=""/>
        <dsp:cNvSpPr/>
      </dsp:nvSpPr>
      <dsp:spPr>
        <a:xfrm>
          <a:off x="144262" y="3521"/>
          <a:ext cx="2683681" cy="1070074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Suy</a:t>
          </a:r>
          <a:r>
            <a:rPr lang="en-US" sz="50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50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nghĩ</a:t>
          </a:r>
          <a:endParaRPr lang="en-US" sz="50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5603" y="34862"/>
        <a:ext cx="2620999" cy="1007392"/>
      </dsp:txXfrm>
    </dsp:sp>
    <dsp:sp modelId="{71F95C74-DA3B-4017-957B-CDBA2F0D144D}">
      <dsp:nvSpPr>
        <dsp:cNvPr id="0" name=""/>
        <dsp:cNvSpPr/>
      </dsp:nvSpPr>
      <dsp:spPr>
        <a:xfrm>
          <a:off x="412630" y="1073595"/>
          <a:ext cx="268368" cy="788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8312"/>
              </a:lnTo>
              <a:lnTo>
                <a:pt x="268368" y="788312"/>
              </a:lnTo>
            </a:path>
          </a:pathLst>
        </a:custGeom>
        <a:noFill/>
        <a:ln w="571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AB827-E927-4CEC-B3A8-EB885E0146CF}">
      <dsp:nvSpPr>
        <dsp:cNvPr id="0" name=""/>
        <dsp:cNvSpPr/>
      </dsp:nvSpPr>
      <dsp:spPr>
        <a:xfrm>
          <a:off x="680998" y="1341114"/>
          <a:ext cx="11080901" cy="1041588"/>
        </a:xfrm>
        <a:prstGeom prst="roundRect">
          <a:avLst>
            <a:gd name="adj" fmla="val 10000"/>
          </a:avLst>
        </a:prstGeom>
        <a:solidFill>
          <a:srgbClr val="FF99FF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Mở</a:t>
          </a:r>
          <a:r>
            <a:rPr lang="en-US" sz="28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bài</a:t>
          </a:r>
          <a:r>
            <a:rPr lang="en-US" sz="28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Trời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mùa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thu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mát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mẻ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Trên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bờ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sông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một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con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rùa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đang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cố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sức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tập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chạy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. </a:t>
          </a:r>
        </a:p>
      </dsp:txBody>
      <dsp:txXfrm>
        <a:off x="711505" y="1371621"/>
        <a:ext cx="11019887" cy="980574"/>
      </dsp:txXfrm>
    </dsp:sp>
    <dsp:sp modelId="{93134429-6752-4214-A7D6-87CC7B8692E3}">
      <dsp:nvSpPr>
        <dsp:cNvPr id="0" name=""/>
        <dsp:cNvSpPr/>
      </dsp:nvSpPr>
      <dsp:spPr>
        <a:xfrm>
          <a:off x="412630" y="1073595"/>
          <a:ext cx="268368" cy="3318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8920"/>
              </a:lnTo>
              <a:lnTo>
                <a:pt x="268368" y="3318920"/>
              </a:lnTo>
            </a:path>
          </a:pathLst>
        </a:custGeom>
        <a:noFill/>
        <a:ln w="571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544AEB-AC82-4950-B8E5-DB37FA246413}">
      <dsp:nvSpPr>
        <dsp:cNvPr id="0" name=""/>
        <dsp:cNvSpPr/>
      </dsp:nvSpPr>
      <dsp:spPr>
        <a:xfrm>
          <a:off x="680998" y="2650221"/>
          <a:ext cx="11366739" cy="3484589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89804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latin typeface="Times New Roman" pitchFamily="18" charset="0"/>
            <a:cs typeface="Times New Roman" pitchFamily="18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Cách</a:t>
          </a:r>
          <a:r>
            <a:rPr lang="en-US" sz="28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mở</a:t>
          </a:r>
          <a:r>
            <a:rPr lang="en-US" sz="28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bài</a:t>
          </a:r>
          <a:r>
            <a:rPr lang="en-US" sz="28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sau</a:t>
          </a:r>
          <a:r>
            <a:rPr lang="en-US" sz="28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đây</a:t>
          </a:r>
          <a:r>
            <a:rPr lang="en-US" sz="28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28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gì</a:t>
          </a:r>
          <a:r>
            <a:rPr lang="en-US" sz="28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khác</a:t>
          </a:r>
          <a:r>
            <a:rPr lang="en-US" sz="28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8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cách</a:t>
          </a:r>
          <a:r>
            <a:rPr lang="en-US" sz="28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mở</a:t>
          </a:r>
          <a:r>
            <a:rPr lang="en-US" sz="28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bài</a:t>
          </a:r>
          <a:r>
            <a:rPr lang="en-US" sz="28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nói</a:t>
          </a:r>
          <a:r>
            <a:rPr lang="en-US" sz="28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trên</a:t>
          </a:r>
          <a:r>
            <a:rPr lang="en-US" sz="28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: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    </a:t>
          </a:r>
          <a:r>
            <a:rPr lang="en-US" sz="2800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muôn</a:t>
          </a:r>
          <a:r>
            <a:rPr 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loài</a:t>
          </a:r>
          <a:r>
            <a:rPr 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rùa</a:t>
          </a:r>
          <a:r>
            <a:rPr 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vốn</a:t>
          </a:r>
          <a:r>
            <a:rPr 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nổi</a:t>
          </a:r>
          <a:r>
            <a:rPr 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tiếng</a:t>
          </a:r>
          <a:r>
            <a:rPr 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là</a:t>
          </a:r>
          <a:r>
            <a:rPr 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chậm</a:t>
          </a:r>
          <a:r>
            <a:rPr 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chạp</a:t>
          </a:r>
          <a:r>
            <a:rPr 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còn</a:t>
          </a:r>
          <a:r>
            <a:rPr 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thỏ</a:t>
          </a:r>
          <a:r>
            <a:rPr 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thì</a:t>
          </a:r>
          <a:r>
            <a:rPr 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chạy</a:t>
          </a:r>
          <a:r>
            <a:rPr 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nhanh</a:t>
          </a:r>
          <a:r>
            <a:rPr 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như</a:t>
          </a:r>
          <a:r>
            <a:rPr 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bay. </a:t>
          </a:r>
          <a:r>
            <a:rPr lang="en-US" sz="2800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Thế</a:t>
          </a:r>
          <a:r>
            <a:rPr 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mà</a:t>
          </a:r>
          <a:r>
            <a:rPr 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con </a:t>
          </a:r>
          <a:r>
            <a:rPr lang="en-US" sz="2800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rùa</a:t>
          </a:r>
          <a:r>
            <a:rPr 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dám</a:t>
          </a:r>
          <a:r>
            <a:rPr 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chạy</a:t>
          </a:r>
          <a:r>
            <a:rPr 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thi</a:t>
          </a:r>
          <a:r>
            <a:rPr 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thỏ</a:t>
          </a:r>
          <a:r>
            <a:rPr 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thắng</a:t>
          </a:r>
          <a:r>
            <a:rPr 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cả</a:t>
          </a:r>
          <a:r>
            <a:rPr 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thỏ</a:t>
          </a:r>
          <a:r>
            <a:rPr 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en-US" sz="2800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Vì</a:t>
          </a:r>
          <a:r>
            <a:rPr 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sao</a:t>
          </a:r>
          <a:r>
            <a:rPr 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chuyện</a:t>
          </a:r>
          <a:r>
            <a:rPr 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ngược</a:t>
          </a:r>
          <a:r>
            <a:rPr 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đời</a:t>
          </a:r>
          <a:r>
            <a:rPr 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như</a:t>
          </a:r>
          <a:r>
            <a:rPr 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vậy</a:t>
          </a:r>
          <a:r>
            <a:rPr 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? </a:t>
          </a:r>
          <a:r>
            <a:rPr lang="en-US" sz="2800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Sau</a:t>
          </a:r>
          <a:r>
            <a:rPr 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đây</a:t>
          </a:r>
          <a:r>
            <a:rPr 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em</a:t>
          </a:r>
          <a:r>
            <a:rPr 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xin</a:t>
          </a:r>
          <a:r>
            <a:rPr 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kể</a:t>
          </a:r>
          <a:r>
            <a:rPr 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đầu</a:t>
          </a:r>
          <a:r>
            <a:rPr 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đuôi</a:t>
          </a:r>
          <a:r>
            <a:rPr 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câu</a:t>
          </a:r>
          <a:r>
            <a:rPr 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chuyện</a:t>
          </a:r>
          <a:r>
            <a:rPr 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ấy</a:t>
          </a:r>
          <a:r>
            <a:rPr 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783058" y="2752281"/>
        <a:ext cx="11162619" cy="32804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1E1A2-60FA-4AF0-B72C-2A10E3F5DA1F}">
      <dsp:nvSpPr>
        <dsp:cNvPr id="0" name=""/>
        <dsp:cNvSpPr/>
      </dsp:nvSpPr>
      <dsp:spPr>
        <a:xfrm>
          <a:off x="1527887" y="2085490"/>
          <a:ext cx="2115773" cy="623843"/>
        </a:xfrm>
        <a:custGeom>
          <a:avLst/>
          <a:gdLst/>
          <a:ahLst/>
          <a:cxnLst/>
          <a:rect l="0" t="0" r="0" b="0"/>
          <a:pathLst>
            <a:path>
              <a:moveTo>
                <a:pt x="0" y="623843"/>
              </a:moveTo>
              <a:lnTo>
                <a:pt x="211577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3FB3AB-5DA1-4FA1-A924-D8797F10F50C}">
      <dsp:nvSpPr>
        <dsp:cNvPr id="0" name=""/>
        <dsp:cNvSpPr/>
      </dsp:nvSpPr>
      <dsp:spPr>
        <a:xfrm>
          <a:off x="1527887" y="2709333"/>
          <a:ext cx="5389478" cy="1355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56388" y="0"/>
              </a:lnTo>
              <a:lnTo>
                <a:pt x="4956388" y="1355760"/>
              </a:lnTo>
              <a:lnTo>
                <a:pt x="5389478" y="13557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E46A6D-A8FF-4AD6-B01B-3CD25B3DE06A}">
      <dsp:nvSpPr>
        <dsp:cNvPr id="0" name=""/>
        <dsp:cNvSpPr/>
      </dsp:nvSpPr>
      <dsp:spPr>
        <a:xfrm>
          <a:off x="1527887" y="1202122"/>
          <a:ext cx="5389478" cy="1507211"/>
        </a:xfrm>
        <a:custGeom>
          <a:avLst/>
          <a:gdLst/>
          <a:ahLst/>
          <a:cxnLst/>
          <a:rect l="0" t="0" r="0" b="0"/>
          <a:pathLst>
            <a:path>
              <a:moveTo>
                <a:pt x="0" y="1507211"/>
              </a:moveTo>
              <a:lnTo>
                <a:pt x="4956388" y="1507211"/>
              </a:lnTo>
              <a:lnTo>
                <a:pt x="4956388" y="0"/>
              </a:lnTo>
              <a:lnTo>
                <a:pt x="538947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F94A48-57FB-40FD-8DA6-806B7CA75E39}">
      <dsp:nvSpPr>
        <dsp:cNvPr id="0" name=""/>
        <dsp:cNvSpPr/>
      </dsp:nvSpPr>
      <dsp:spPr>
        <a:xfrm>
          <a:off x="336" y="2048871"/>
          <a:ext cx="1527551" cy="1320924"/>
        </a:xfrm>
        <a:prstGeom prst="rect">
          <a:avLst/>
        </a:prstGeom>
        <a:solidFill>
          <a:srgbClr val="CC00CC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b="1" kern="1200" dirty="0" err="1">
              <a:latin typeface="Times New Roman" pitchFamily="18" charset="0"/>
              <a:cs typeface="Times New Roman" pitchFamily="18" charset="0"/>
            </a:rPr>
            <a:t>Ghi</a:t>
          </a:r>
          <a:r>
            <a:rPr lang="en-US" sz="47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700" b="1" kern="1200" dirty="0" err="1">
              <a:latin typeface="Times New Roman" pitchFamily="18" charset="0"/>
              <a:cs typeface="Times New Roman" pitchFamily="18" charset="0"/>
            </a:rPr>
            <a:t>nhớ</a:t>
          </a:r>
          <a:endParaRPr lang="en-US" sz="4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6" y="2048871"/>
        <a:ext cx="1527551" cy="1320924"/>
      </dsp:txXfrm>
    </dsp:sp>
    <dsp:sp modelId="{8579E538-A137-425C-B657-13181FD2D4B3}">
      <dsp:nvSpPr>
        <dsp:cNvPr id="0" name=""/>
        <dsp:cNvSpPr/>
      </dsp:nvSpPr>
      <dsp:spPr>
        <a:xfrm>
          <a:off x="6917365" y="117042"/>
          <a:ext cx="5196298" cy="21701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latin typeface="Times New Roman" pitchFamily="18" charset="0"/>
              <a:cs typeface="Times New Roman" pitchFamily="18" charset="0"/>
            </a:rPr>
            <a:t>Mở</a:t>
          </a: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latin typeface="Times New Roman" pitchFamily="18" charset="0"/>
              <a:cs typeface="Times New Roman" pitchFamily="18" charset="0"/>
            </a:rPr>
            <a:t>bài</a:t>
          </a: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latin typeface="Times New Roman" pitchFamily="18" charset="0"/>
              <a:cs typeface="Times New Roman" pitchFamily="18" charset="0"/>
            </a:rPr>
            <a:t>trực</a:t>
          </a: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latin typeface="Times New Roman" pitchFamily="18" charset="0"/>
              <a:cs typeface="Times New Roman" pitchFamily="18" charset="0"/>
            </a:rPr>
            <a:t>tiếp</a:t>
          </a: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: </a:t>
          </a:r>
          <a:r>
            <a:rPr lang="en-US" sz="3200" b="1" kern="1200" dirty="0" err="1">
              <a:latin typeface="Times New Roman" pitchFamily="18" charset="0"/>
              <a:cs typeface="Times New Roman" pitchFamily="18" charset="0"/>
            </a:rPr>
            <a:t>kể</a:t>
          </a: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latin typeface="Times New Roman" pitchFamily="18" charset="0"/>
              <a:cs typeface="Times New Roman" pitchFamily="18" charset="0"/>
            </a:rPr>
            <a:t>ngay</a:t>
          </a: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latin typeface="Times New Roman" pitchFamily="18" charset="0"/>
              <a:cs typeface="Times New Roman" pitchFamily="18" charset="0"/>
            </a:rPr>
            <a:t>vào</a:t>
          </a: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latin typeface="Times New Roman" pitchFamily="18" charset="0"/>
              <a:cs typeface="Times New Roman" pitchFamily="18" charset="0"/>
            </a:rPr>
            <a:t>sự</a:t>
          </a: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latin typeface="Times New Roman" pitchFamily="18" charset="0"/>
              <a:cs typeface="Times New Roman" pitchFamily="18" charset="0"/>
            </a:rPr>
            <a:t>việc</a:t>
          </a: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latin typeface="Times New Roman" pitchFamily="18" charset="0"/>
              <a:cs typeface="Times New Roman" pitchFamily="18" charset="0"/>
            </a:rPr>
            <a:t>mở</a:t>
          </a: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latin typeface="Times New Roman" pitchFamily="18" charset="0"/>
              <a:cs typeface="Times New Roman" pitchFamily="18" charset="0"/>
            </a:rPr>
            <a:t>đầu</a:t>
          </a: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latin typeface="Times New Roman" pitchFamily="18" charset="0"/>
              <a:cs typeface="Times New Roman" pitchFamily="18" charset="0"/>
            </a:rPr>
            <a:t>câu</a:t>
          </a: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latin typeface="Times New Roman" pitchFamily="18" charset="0"/>
              <a:cs typeface="Times New Roman" pitchFamily="18" charset="0"/>
            </a:rPr>
            <a:t>chuyện</a:t>
          </a: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6917365" y="117042"/>
        <a:ext cx="5196298" cy="2170159"/>
      </dsp:txXfrm>
    </dsp:sp>
    <dsp:sp modelId="{CBCE586B-84BA-4F6D-9B9C-013F9A65C0B6}">
      <dsp:nvSpPr>
        <dsp:cNvPr id="0" name=""/>
        <dsp:cNvSpPr/>
      </dsp:nvSpPr>
      <dsp:spPr>
        <a:xfrm>
          <a:off x="6917365" y="2828564"/>
          <a:ext cx="5212626" cy="24730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latin typeface="Times New Roman" pitchFamily="18" charset="0"/>
              <a:cs typeface="Times New Roman" pitchFamily="18" charset="0"/>
            </a:rPr>
            <a:t>Mở</a:t>
          </a: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latin typeface="Times New Roman" pitchFamily="18" charset="0"/>
              <a:cs typeface="Times New Roman" pitchFamily="18" charset="0"/>
            </a:rPr>
            <a:t>bài</a:t>
          </a: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latin typeface="Times New Roman" pitchFamily="18" charset="0"/>
              <a:cs typeface="Times New Roman" pitchFamily="18" charset="0"/>
            </a:rPr>
            <a:t>gián</a:t>
          </a: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latin typeface="Times New Roman" pitchFamily="18" charset="0"/>
              <a:cs typeface="Times New Roman" pitchFamily="18" charset="0"/>
            </a:rPr>
            <a:t>tiếp</a:t>
          </a: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: </a:t>
          </a:r>
          <a:r>
            <a:rPr lang="en-US" sz="3200" b="1" kern="1200" dirty="0" err="1">
              <a:latin typeface="Times New Roman" pitchFamily="18" charset="0"/>
              <a:cs typeface="Times New Roman" pitchFamily="18" charset="0"/>
            </a:rPr>
            <a:t>nói</a:t>
          </a: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latin typeface="Times New Roman" pitchFamily="18" charset="0"/>
              <a:cs typeface="Times New Roman" pitchFamily="18" charset="0"/>
            </a:rPr>
            <a:t>chuyện</a:t>
          </a: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latin typeface="Times New Roman" pitchFamily="18" charset="0"/>
              <a:cs typeface="Times New Roman" pitchFamily="18" charset="0"/>
            </a:rPr>
            <a:t>khác</a:t>
          </a: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latin typeface="Times New Roman" pitchFamily="18" charset="0"/>
              <a:cs typeface="Times New Roman" pitchFamily="18" charset="0"/>
            </a:rPr>
            <a:t>để</a:t>
          </a: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latin typeface="Times New Roman" pitchFamily="18" charset="0"/>
              <a:cs typeface="Times New Roman" pitchFamily="18" charset="0"/>
            </a:rPr>
            <a:t>dẫn</a:t>
          </a: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latin typeface="Times New Roman" pitchFamily="18" charset="0"/>
              <a:cs typeface="Times New Roman" pitchFamily="18" charset="0"/>
            </a:rPr>
            <a:t>vào</a:t>
          </a: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latin typeface="Times New Roman" pitchFamily="18" charset="0"/>
              <a:cs typeface="Times New Roman" pitchFamily="18" charset="0"/>
            </a:rPr>
            <a:t>câu</a:t>
          </a: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latin typeface="Times New Roman" pitchFamily="18" charset="0"/>
              <a:cs typeface="Times New Roman" pitchFamily="18" charset="0"/>
            </a:rPr>
            <a:t>chuyện</a:t>
          </a: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latin typeface="Times New Roman" pitchFamily="18" charset="0"/>
              <a:cs typeface="Times New Roman" pitchFamily="18" charset="0"/>
            </a:rPr>
            <a:t>định</a:t>
          </a: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latin typeface="Times New Roman" pitchFamily="18" charset="0"/>
              <a:cs typeface="Times New Roman" pitchFamily="18" charset="0"/>
            </a:rPr>
            <a:t>kể</a:t>
          </a: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6917365" y="2828564"/>
        <a:ext cx="5212626" cy="2473060"/>
      </dsp:txXfrm>
    </dsp:sp>
    <dsp:sp modelId="{998722BA-3C34-406F-AB22-D288383712D2}">
      <dsp:nvSpPr>
        <dsp:cNvPr id="0" name=""/>
        <dsp:cNvSpPr/>
      </dsp:nvSpPr>
      <dsp:spPr>
        <a:xfrm>
          <a:off x="2090319" y="2085490"/>
          <a:ext cx="3106683" cy="13209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b="1" kern="1200" dirty="0" err="1">
              <a:latin typeface="Times New Roman" pitchFamily="18" charset="0"/>
              <a:cs typeface="Times New Roman" pitchFamily="18" charset="0"/>
            </a:rPr>
            <a:t>Có</a:t>
          </a:r>
          <a:r>
            <a:rPr lang="en-US" sz="47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700" b="1" kern="1200" dirty="0" err="1">
              <a:latin typeface="Times New Roman" pitchFamily="18" charset="0"/>
              <a:cs typeface="Times New Roman" pitchFamily="18" charset="0"/>
            </a:rPr>
            <a:t>hai</a:t>
          </a:r>
          <a:r>
            <a:rPr lang="en-US" sz="47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700" b="1" kern="1200" dirty="0" err="1">
              <a:latin typeface="Times New Roman" pitchFamily="18" charset="0"/>
              <a:cs typeface="Times New Roman" pitchFamily="18" charset="0"/>
            </a:rPr>
            <a:t>cách</a:t>
          </a:r>
          <a:r>
            <a:rPr lang="en-US" sz="47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700" b="1" kern="1200" dirty="0" err="1">
              <a:latin typeface="Times New Roman" pitchFamily="18" charset="0"/>
              <a:cs typeface="Times New Roman" pitchFamily="18" charset="0"/>
            </a:rPr>
            <a:t>mở</a:t>
          </a:r>
          <a:r>
            <a:rPr lang="en-US" sz="47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700" b="1" kern="1200" dirty="0" err="1">
              <a:latin typeface="Times New Roman" pitchFamily="18" charset="0"/>
              <a:cs typeface="Times New Roman" pitchFamily="18" charset="0"/>
            </a:rPr>
            <a:t>bài</a:t>
          </a:r>
          <a:r>
            <a:rPr lang="en-US" sz="4700" b="1" kern="1200" dirty="0"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2090319" y="2085490"/>
        <a:ext cx="3106683" cy="1320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BEEDFB5-149B-4259-82EE-4888CE50C3BF}" type="datetime10">
              <a:rPr lang="en-US" smtClean="0"/>
              <a:t>10:29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3CBC3A-72ED-4A5E-9463-45088BC84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288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0A568B-5240-40DA-9112-EFDF08CE6364}" type="datetime10">
              <a:rPr lang="en-US" smtClean="0"/>
              <a:t>10:29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BD49C1-9EB4-4C17-83FA-170FD08D0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0146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D49C1-9EB4-4C17-83FA-170FD08D0477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7A6CB2A-57E9-4A1B-8B24-6CF193789155}" type="datetime10">
              <a:rPr lang="en-US" smtClean="0"/>
              <a:t>10:29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22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D49C1-9EB4-4C17-83FA-170FD08D0477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CD23B72-4845-4B0C-8980-8324F0BA691B}" type="datetime10">
              <a:rPr lang="en-US" smtClean="0"/>
              <a:t>10:29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34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675E-19A6-4D2C-B816-8103E930D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37983A-C204-4045-A5E1-F5A3E2326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33A55-B97F-4C6A-9203-A673200EE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28-Jul-22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5A148-21A0-475D-8455-365E07DD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F5255-C8F7-4022-B28D-8C1E24565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2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2F624-C0F1-4FE4-95D4-8B3C680D0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8E9708-E0ED-4DBD-825C-6A8783276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85B80-DB18-4F5C-AC7F-5268FE2C1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28-Jul-22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AB2DB-E4EB-48FF-AA2B-C87249655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7A51E-7977-4021-937C-66CB578B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96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934C14-1695-4413-A5AC-548E42B6AC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43CEED-9987-464E-A192-57F58563B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ABAD7-92C4-4E1B-99B2-BE8F94674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28-Jul-22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E59E2-269F-4319-BBAF-5B2397B8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FAF08-F7E5-48ED-A9AA-7A446419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72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675E-19A6-4D2C-B816-8103E930D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37983A-C204-4045-A5E1-F5A3E2326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33A55-B97F-4C6A-9203-A673200EE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28-Jul-22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5A148-21A0-475D-8455-365E07DD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F5255-C8F7-4022-B28D-8C1E24565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1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A3FD4-87F5-4898-9485-F97A322F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DBD1C-E0B3-459E-AA0C-6443D0560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9D37A-9534-4E51-8496-C1045A69C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28-Jul-22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FFE56-240D-49F4-AF5D-28FE7A1E7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C419A-363A-4F2C-B0E2-44168E0C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620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04C00-237E-48B0-A16E-B56601F02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DC1A9-3CC8-43F3-B164-C07D8491C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367B1-1E78-439F-8AD1-E71AB552F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28-Jul-22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902F8-86B6-4572-B8BD-0DCC0AAF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6203B-D890-488B-9393-AFC775C9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85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9DA61-2D37-4396-A9E7-D304C3F63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E4E90-F0F7-4A00-9FD3-99D8D8114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907C4-691B-4436-8275-30CAE69D4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547CE-1DE3-423E-9CDF-8FA5CC272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28-Jul-22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6B301-6D78-4307-9484-2E46E31F2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D3392-1CC4-4BC8-9E8A-CF30DC29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97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90CA2-D9A9-45FB-8E93-C0C886F7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07F4E-B36D-4C19-B312-589331C65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F2E68-EA7D-4674-95CE-7E3BE83B7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09063E-4DC9-4399-8585-CD2F2071D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5B7B80-9AB4-48EF-9CC4-DE31C4C00F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A58B75-2210-4E72-8E91-6A601ACAA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28-Jul-22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74D127-1D13-4EBE-8F6D-86F4979CC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925533-4844-4768-8C56-BDCBBCAB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94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6F73F-E86D-4789-9CD1-689A6637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A1AAC2-3353-4BCC-9B65-0AD02771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28-Jul-22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0B2C5-1961-4DF5-AD32-2C03F493F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4C131-8663-41C1-A9CB-DBF8C2D37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29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6E8334-07CF-4894-82CC-49D16402F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28-Jul-22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BBA5EF-4E29-4E2A-81C1-A28B6146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0414F-A656-46CF-B7DC-398FBADF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32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5F422-93C6-410A-833D-A7F9ACCBB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B08CC-747C-449E-848F-D3954455D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AA7C0C-F923-4513-96DA-627B18F95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F3B8D-F723-4302-8C5C-2B3C739C1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28-Jul-22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90C66-FE7F-45E8-9BA1-FB100445A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1860C-0EC2-4446-821C-A23160D8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82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A3FD4-87F5-4898-9485-F97A322F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DBD1C-E0B3-459E-AA0C-6443D0560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9D37A-9534-4E51-8496-C1045A69C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28-Jul-22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FFE56-240D-49F4-AF5D-28FE7A1E7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C419A-363A-4F2C-B0E2-44168E0C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00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3D6A1-2DBE-4D21-BAC7-C0B078AE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319AD3-7BA5-4344-8435-BFFA0774A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CD495-BD45-40EC-B2A9-E2692C65E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48B9B-854B-4E09-A4F4-73C2B2084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28-Jul-22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F55C8-FC27-4FAB-A129-C871265A6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56DE9-7B76-4A2C-8D7E-A2E2AC7B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45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2F624-C0F1-4FE4-95D4-8B3C680D0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8E9708-E0ED-4DBD-825C-6A8783276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85B80-DB18-4F5C-AC7F-5268FE2C1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28-Jul-22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AB2DB-E4EB-48FF-AA2B-C87249655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7A51E-7977-4021-937C-66CB578B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06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934C14-1695-4413-A5AC-548E42B6AC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43CEED-9987-464E-A192-57F58563B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ABAD7-92C4-4E1B-99B2-BE8F94674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28-Jul-22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E59E2-269F-4319-BBAF-5B2397B8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FAF08-F7E5-48ED-A9AA-7A446419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60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675E-19A6-4D2C-B816-8103E930D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37983A-C204-4045-A5E1-F5A3E2326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33A55-B97F-4C6A-9203-A673200EE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28-Jul-22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5A148-21A0-475D-8455-365E07DD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F5255-C8F7-4022-B28D-8C1E24565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18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A3FD4-87F5-4898-9485-F97A322F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DBD1C-E0B3-459E-AA0C-6443D0560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9D37A-9534-4E51-8496-C1045A69C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28-Jul-22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FFE56-240D-49F4-AF5D-28FE7A1E7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C419A-363A-4F2C-B0E2-44168E0C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620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04C00-237E-48B0-A16E-B56601F02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DC1A9-3CC8-43F3-B164-C07D8491C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367B1-1E78-439F-8AD1-E71AB552F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28-Jul-22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902F8-86B6-4572-B8BD-0DCC0AAF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6203B-D890-488B-9393-AFC775C9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858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9DA61-2D37-4396-A9E7-D304C3F63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E4E90-F0F7-4A00-9FD3-99D8D8114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907C4-691B-4436-8275-30CAE69D4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547CE-1DE3-423E-9CDF-8FA5CC272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28-Jul-22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6B301-6D78-4307-9484-2E46E31F2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D3392-1CC4-4BC8-9E8A-CF30DC29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976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90CA2-D9A9-45FB-8E93-C0C886F7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07F4E-B36D-4C19-B312-589331C65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F2E68-EA7D-4674-95CE-7E3BE83B7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09063E-4DC9-4399-8585-CD2F2071D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5B7B80-9AB4-48EF-9CC4-DE31C4C00F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A58B75-2210-4E72-8E91-6A601ACAA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28-Jul-22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74D127-1D13-4EBE-8F6D-86F4979CC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925533-4844-4768-8C56-BDCBBCAB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94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6F73F-E86D-4789-9CD1-689A6637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A1AAC2-3353-4BCC-9B65-0AD02771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28-Jul-22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0B2C5-1961-4DF5-AD32-2C03F493F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4C131-8663-41C1-A9CB-DBF8C2D37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29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6E8334-07CF-4894-82CC-49D16402F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28-Jul-22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BBA5EF-4E29-4E2A-81C1-A28B6146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0414F-A656-46CF-B7DC-398FBADF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3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04C00-237E-48B0-A16E-B56601F02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DC1A9-3CC8-43F3-B164-C07D8491C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367B1-1E78-439F-8AD1-E71AB552F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28-Jul-22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902F8-86B6-4572-B8BD-0DCC0AAF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6203B-D890-488B-9393-AFC775C9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126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5F422-93C6-410A-833D-A7F9ACCBB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B08CC-747C-449E-848F-D3954455D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AA7C0C-F923-4513-96DA-627B18F95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F3B8D-F723-4302-8C5C-2B3C739C1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28-Jul-22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90C66-FE7F-45E8-9BA1-FB100445A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1860C-0EC2-4446-821C-A23160D8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826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3D6A1-2DBE-4D21-BAC7-C0B078AE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319AD3-7BA5-4344-8435-BFFA0774A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CD495-BD45-40EC-B2A9-E2692C65E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48B9B-854B-4E09-A4F4-73C2B2084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28-Jul-22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F55C8-FC27-4FAB-A129-C871265A6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56DE9-7B76-4A2C-8D7E-A2E2AC7B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45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2F624-C0F1-4FE4-95D4-8B3C680D0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8E9708-E0ED-4DBD-825C-6A8783276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85B80-DB18-4F5C-AC7F-5268FE2C1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28-Jul-22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AB2DB-E4EB-48FF-AA2B-C87249655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7A51E-7977-4021-937C-66CB578B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066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934C14-1695-4413-A5AC-548E42B6AC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43CEED-9987-464E-A192-57F58563B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ABAD7-92C4-4E1B-99B2-BE8F94674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28-Jul-22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E59E2-269F-4319-BBAF-5B2397B8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FAF08-F7E5-48ED-A9AA-7A446419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602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675E-19A6-4D2C-B816-8103E930D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37983A-C204-4045-A5E1-F5A3E2326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33A55-B97F-4C6A-9203-A673200EE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28-Jul-22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5A148-21A0-475D-8455-365E07DD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F5255-C8F7-4022-B28D-8C1E24565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00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A3FD4-87F5-4898-9485-F97A322F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DBD1C-E0B3-459E-AA0C-6443D0560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9D37A-9534-4E51-8496-C1045A69C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28-Jul-22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FFE56-240D-49F4-AF5D-28FE7A1E7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C419A-363A-4F2C-B0E2-44168E0C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073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04C00-237E-48B0-A16E-B56601F02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DC1A9-3CC8-43F3-B164-C07D8491C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367B1-1E78-439F-8AD1-E71AB552F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28-Jul-22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902F8-86B6-4572-B8BD-0DCC0AAF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6203B-D890-488B-9393-AFC775C9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9832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9DA61-2D37-4396-A9E7-D304C3F63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E4E90-F0F7-4A00-9FD3-99D8D8114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907C4-691B-4436-8275-30CAE69D4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547CE-1DE3-423E-9CDF-8FA5CC272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28-Jul-22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6B301-6D78-4307-9484-2E46E31F2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D3392-1CC4-4BC8-9E8A-CF30DC29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1500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90CA2-D9A9-45FB-8E93-C0C886F7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07F4E-B36D-4C19-B312-589331C65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F2E68-EA7D-4674-95CE-7E3BE83B7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09063E-4DC9-4399-8585-CD2F2071D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5B7B80-9AB4-48EF-9CC4-DE31C4C00F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A58B75-2210-4E72-8E91-6A601ACAA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28-Jul-22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74D127-1D13-4EBE-8F6D-86F4979CC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925533-4844-4768-8C56-BDCBBCAB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1353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6F73F-E86D-4789-9CD1-689A6637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A1AAC2-3353-4BCC-9B65-0AD02771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28-Jul-22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0B2C5-1961-4DF5-AD32-2C03F493F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4C131-8663-41C1-A9CB-DBF8C2D37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0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9DA61-2D37-4396-A9E7-D304C3F63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E4E90-F0F7-4A00-9FD3-99D8D8114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907C4-691B-4436-8275-30CAE69D4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547CE-1DE3-423E-9CDF-8FA5CC272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28-Jul-22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6B301-6D78-4307-9484-2E46E31F2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D3392-1CC4-4BC8-9E8A-CF30DC29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477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6E8334-07CF-4894-82CC-49D16402F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28-Jul-22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BBA5EF-4E29-4E2A-81C1-A28B6146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0414F-A656-46CF-B7DC-398FBADF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9039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5F422-93C6-410A-833D-A7F9ACCBB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B08CC-747C-449E-848F-D3954455D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AA7C0C-F923-4513-96DA-627B18F95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F3B8D-F723-4302-8C5C-2B3C739C1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28-Jul-22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90C66-FE7F-45E8-9BA1-FB100445A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1860C-0EC2-4446-821C-A23160D8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4571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3D6A1-2DBE-4D21-BAC7-C0B078AE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319AD3-7BA5-4344-8435-BFFA0774A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CD495-BD45-40EC-B2A9-E2692C65E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48B9B-854B-4E09-A4F4-73C2B2084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28-Jul-22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F55C8-FC27-4FAB-A129-C871265A6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56DE9-7B76-4A2C-8D7E-A2E2AC7B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12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2F624-C0F1-4FE4-95D4-8B3C680D0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8E9708-E0ED-4DBD-825C-6A8783276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85B80-DB18-4F5C-AC7F-5268FE2C1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28-Jul-22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AB2DB-E4EB-48FF-AA2B-C87249655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7A51E-7977-4021-937C-66CB578B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2234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934C14-1695-4413-A5AC-548E42B6AC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43CEED-9987-464E-A192-57F58563B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ABAD7-92C4-4E1B-99B2-BE8F94674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28-Jul-22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E59E2-269F-4319-BBAF-5B2397B8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FAF08-F7E5-48ED-A9AA-7A446419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20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90CA2-D9A9-45FB-8E93-C0C886F7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07F4E-B36D-4C19-B312-589331C65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F2E68-EA7D-4674-95CE-7E3BE83B7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09063E-4DC9-4399-8585-CD2F2071D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5B7B80-9AB4-48EF-9CC4-DE31C4C00F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A58B75-2210-4E72-8E91-6A601ACAA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28-Jul-22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74D127-1D13-4EBE-8F6D-86F4979CC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925533-4844-4768-8C56-BDCBBCAB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6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6F73F-E86D-4789-9CD1-689A6637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A1AAC2-3353-4BCC-9B65-0AD02771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28-Jul-22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0B2C5-1961-4DF5-AD32-2C03F493F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4C131-8663-41C1-A9CB-DBF8C2D37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9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6E8334-07CF-4894-82CC-49D16402F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28-Jul-22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BBA5EF-4E29-4E2A-81C1-A28B6146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0414F-A656-46CF-B7DC-398FBADF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13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5F422-93C6-410A-833D-A7F9ACCBB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B08CC-747C-449E-848F-D3954455D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AA7C0C-F923-4513-96DA-627B18F95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F3B8D-F723-4302-8C5C-2B3C739C1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28-Jul-22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90C66-FE7F-45E8-9BA1-FB100445A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1860C-0EC2-4446-821C-A23160D8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4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3D6A1-2DBE-4D21-BAC7-C0B078AE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319AD3-7BA5-4344-8435-BFFA0774A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CD495-BD45-40EC-B2A9-E2692C65E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48B9B-854B-4E09-A4F4-73C2B2084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28-Jul-22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F55C8-FC27-4FAB-A129-C871265A6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56DE9-7B76-4A2C-8D7E-A2E2AC7B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4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71561E-359C-4A37-9BC5-F7949E0D6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603AA-F4A7-468B-894B-DFE834E50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1D86E-286B-4B36-93A3-ED0939BCA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2662-33E1-437A-8453-1B2153450B46}" type="datetimeFigureOut">
              <a:rPr lang="en-US" smtClean="0"/>
              <a:t>28-Jul-22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D4766-C1E6-4419-BED4-130F5E3F5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07ECB-6FF8-4E18-8EF3-D962041E7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2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71561E-359C-4A37-9BC5-F7949E0D6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603AA-F4A7-468B-894B-DFE834E50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1D86E-286B-4B36-93A3-ED0939BCA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28-Jul-22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D4766-C1E6-4419-BED4-130F5E3F5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07ECB-6FF8-4E18-8EF3-D962041E7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80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71561E-359C-4A37-9BC5-F7949E0D6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603AA-F4A7-468B-894B-DFE834E50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1D86E-286B-4B36-93A3-ED0939BCA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28-Jul-22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D4766-C1E6-4419-BED4-130F5E3F5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07ECB-6FF8-4E18-8EF3-D962041E7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80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71561E-359C-4A37-9BC5-F7949E0D6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603AA-F4A7-468B-894B-DFE834E50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1D86E-286B-4B36-93A3-ED0939BCA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28-Jul-22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D4766-C1E6-4419-BED4-130F5E3F5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07ECB-6FF8-4E18-8EF3-D962041E7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8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8511A3-1BFE-44B9-8696-269BE2B35A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" r="4198" b="-4311"/>
          <a:stretch/>
        </p:blipFill>
        <p:spPr>
          <a:xfrm>
            <a:off x="-1" y="-70622"/>
            <a:ext cx="12055589" cy="85508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88D121-0EAD-4655-B345-F101F2E1A275}"/>
              </a:ext>
            </a:extLst>
          </p:cNvPr>
          <p:cNvSpPr txBox="1"/>
          <p:nvPr/>
        </p:nvSpPr>
        <p:spPr>
          <a:xfrm>
            <a:off x="1996593" y="485305"/>
            <a:ext cx="8062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6CB163-FD68-4233-BB30-47413ABEEA3D}"/>
              </a:ext>
            </a:extLst>
          </p:cNvPr>
          <p:cNvSpPr txBox="1"/>
          <p:nvPr/>
        </p:nvSpPr>
        <p:spPr>
          <a:xfrm>
            <a:off x="4564474" y="1407389"/>
            <a:ext cx="2949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DD1A17-7874-4319-BE9E-AAEBC543A513}"/>
              </a:ext>
            </a:extLst>
          </p:cNvPr>
          <p:cNvSpPr txBox="1"/>
          <p:nvPr/>
        </p:nvSpPr>
        <p:spPr>
          <a:xfrm>
            <a:off x="1426596" y="2115275"/>
            <a:ext cx="92256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88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>
            <a:extLst>
              <a:ext uri="{FF2B5EF4-FFF2-40B4-BE49-F238E27FC236}">
                <a16:creationId xmlns:a16="http://schemas.microsoft.com/office/drawing/2014/main" id="{A274A41A-7021-4516-AE74-54B35AB55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52" y="294373"/>
            <a:ext cx="10771567" cy="61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3. </a:t>
            </a:r>
            <a:r>
              <a:rPr lang="en-US" altLang="en-US" b="1" dirty="0" err="1">
                <a:latin typeface="Arial" panose="020B0604020202020204" pitchFamily="34" charset="0"/>
              </a:rPr>
              <a:t>Làm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mẫu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về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hình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thức</a:t>
            </a:r>
            <a:r>
              <a:rPr lang="en-US" altLang="en-US" b="1" dirty="0">
                <a:latin typeface="Arial" panose="020B0604020202020204" pitchFamily="34" charset="0"/>
              </a:rPr>
              <a:t>  </a:t>
            </a:r>
            <a:r>
              <a:rPr lang="en-US" altLang="en-US" b="1" dirty="0" err="1">
                <a:latin typeface="Arial" panose="020B0604020202020204" pitchFamily="34" charset="0"/>
              </a:rPr>
              <a:t>trao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đổi</a:t>
            </a:r>
            <a:endParaRPr lang="en-US" altLang="en-US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Người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nói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chuyện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với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em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là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ai (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bố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mẹ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hay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anh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chị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) 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Em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xưng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hô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như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thế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nào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?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altLang="en-US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-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Em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chủ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động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nói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chuyện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với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người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thân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về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câu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chuyện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mới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đọc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hay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được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người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thân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gợi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chuyện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?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altLang="en-US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altLang="en-US" sz="2800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7DB95B69-EED9-4AB6-B357-55BD6E89A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505" y="1687776"/>
            <a:ext cx="30003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3A72FC4A-74BD-442F-A993-0373FFE6F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505" y="3154342"/>
            <a:ext cx="67367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, cha)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xưng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con </a:t>
            </a:r>
          </a:p>
        </p:txBody>
      </p:sp>
      <p:sp>
        <p:nvSpPr>
          <p:cNvPr id="19464" name="Text Box 8">
            <a:extLst>
              <a:ext uri="{FF2B5EF4-FFF2-40B4-BE49-F238E27FC236}">
                <a16:creationId xmlns:a16="http://schemas.microsoft.com/office/drawing/2014/main" id="{21751A3F-BD0F-444A-BADE-707750F9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52" y="5069711"/>
            <a:ext cx="1139271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bữa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cơm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khâm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phục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3" grpId="0"/>
      <p:bldP spid="194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2" descr="C:\Users\admin\Downloads\Các loại lớp 4B\BÀI GIẢNG POI\Tuần 11\TIẾNG VIỆT\thay-nguyen-ngoc-ky-4-191112.jpg">
            <a:extLst>
              <a:ext uri="{FF2B5EF4-FFF2-40B4-BE49-F238E27FC236}">
                <a16:creationId xmlns:a16="http://schemas.microsoft.com/office/drawing/2014/main" id="{9B463DD3-18B7-413F-A1C8-B314968E0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391" y="297712"/>
            <a:ext cx="4558284" cy="27272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2" descr="C:\Documents and Settings\COMPUTER\My Documents\My Pictures\thay-8-JPG-7220-1380267224.jpg">
            <a:extLst>
              <a:ext uri="{FF2B5EF4-FFF2-40B4-BE49-F238E27FC236}">
                <a16:creationId xmlns:a16="http://schemas.microsoft.com/office/drawing/2014/main" id="{6FC6E92F-7BD6-449C-9CF2-791F78641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02" y="670394"/>
            <a:ext cx="4558284" cy="34709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2" descr="C:\Users\admin\Downloads\Các loại lớp 4B\BÀI GIẢNG POI\Tuần 11\TIẾNG VIỆT\images.jpg">
            <a:extLst>
              <a:ext uri="{FF2B5EF4-FFF2-40B4-BE49-F238E27FC236}">
                <a16:creationId xmlns:a16="http://schemas.microsoft.com/office/drawing/2014/main" id="{07A4920B-BB7D-46B2-B8E4-88088CD2B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508" y="3429000"/>
            <a:ext cx="4079357" cy="30542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F4F469-3808-4343-A962-635DB222CCD9}"/>
              </a:ext>
            </a:extLst>
          </p:cNvPr>
          <p:cNvSpPr txBox="1"/>
          <p:nvPr/>
        </p:nvSpPr>
        <p:spPr>
          <a:xfrm>
            <a:off x="625402" y="5275084"/>
            <a:ext cx="5109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Thầy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Nguyễn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Ngọc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Ký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Downloads\13-3-201550-8619-1426299230.jpg">
            <a:extLst>
              <a:ext uri="{FF2B5EF4-FFF2-40B4-BE49-F238E27FC236}">
                <a16:creationId xmlns:a16="http://schemas.microsoft.com/office/drawing/2014/main" id="{1AE6E8A6-B2F7-4A5F-82B6-3BDB75CED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578" y="1731209"/>
            <a:ext cx="6130152" cy="3696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0DDB60-024D-4957-A862-17833A8A0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70" y="443025"/>
            <a:ext cx="6490697" cy="368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E5390DBF-F666-4421-9C0E-8FBD31724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0768" y="5512391"/>
            <a:ext cx="75231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Nicholas James "Nick" Vujicic –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 diễn thuyết truyền động lực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 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Úc</a:t>
            </a:r>
            <a:r>
              <a:rPr lang="vi-VN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gốc 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Serbia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68D4B2-28DD-43D3-89A7-FD93962BD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144" y="859466"/>
            <a:ext cx="5622519" cy="5486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675" name="TextBox 5">
            <a:extLst>
              <a:ext uri="{FF2B5EF4-FFF2-40B4-BE49-F238E27FC236}">
                <a16:creationId xmlns:a16="http://schemas.microsoft.com/office/drawing/2014/main" id="{E382346B-DB98-4A43-B2F3-435D33770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8017" y="2864002"/>
            <a:ext cx="562251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Lút-vích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Bét-thô-ven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(1770 - 1827)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D6D098-263A-46F4-AA61-C8465B226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182" y="3007242"/>
            <a:ext cx="4992009" cy="3521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0ECCED-A329-4907-A339-D51847A48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492" y="274160"/>
            <a:ext cx="5246465" cy="3864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5DBDE0DE-AF5F-4C13-87B8-8EC0EA049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1460" y="4968284"/>
            <a:ext cx="75231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Ste-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phen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Hốc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king (1942 – 2018)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>
            <a:extLst>
              <a:ext uri="{FF2B5EF4-FFF2-40B4-BE49-F238E27FC236}">
                <a16:creationId xmlns:a16="http://schemas.microsoft.com/office/drawing/2014/main" id="{2C82C6FE-C660-4AA0-A06F-1A4CF9277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505201"/>
            <a:ext cx="769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4819" name="Text Box 15">
            <a:extLst>
              <a:ext uri="{FF2B5EF4-FFF2-40B4-BE49-F238E27FC236}">
                <a16:creationId xmlns:a16="http://schemas.microsoft.com/office/drawing/2014/main" id="{DD865AA5-288D-4D85-8D10-5B2D3CCD2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090" y="2921988"/>
            <a:ext cx="10943438" cy="23575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- 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Nội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dung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trao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đổi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đã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đúng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chưa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hấp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dẫn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không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?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-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Các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vai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trao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đổi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đã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đúng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và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rõ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ràng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chưa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?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en-US" altLang="en-US" sz="800" b="1" dirty="0">
              <a:solidFill>
                <a:srgbClr val="006664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-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Thái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độ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ra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sao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các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cử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chỉ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động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tác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nét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mặt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ra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sao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?</a:t>
            </a:r>
          </a:p>
        </p:txBody>
      </p:sp>
      <p:sp>
        <p:nvSpPr>
          <p:cNvPr id="34820" name="Text Box 17">
            <a:extLst>
              <a:ext uri="{FF2B5EF4-FFF2-40B4-BE49-F238E27FC236}">
                <a16:creationId xmlns:a16="http://schemas.microsoft.com/office/drawing/2014/main" id="{BB77C7F2-B261-4162-B477-6B5AF2D7C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115879"/>
            <a:ext cx="632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dirty="0" err="1">
                <a:solidFill>
                  <a:srgbClr val="FF6600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3600" b="1" i="1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FF6600"/>
                </a:solidFill>
                <a:latin typeface="Arial" panose="020B0604020202020204" pitchFamily="34" charset="0"/>
              </a:rPr>
              <a:t>tiêu</a:t>
            </a:r>
            <a:r>
              <a:rPr lang="en-US" altLang="en-US" sz="3600" b="1" i="1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FF6600"/>
                </a:solidFill>
                <a:latin typeface="Arial" panose="020B0604020202020204" pitchFamily="34" charset="0"/>
              </a:rPr>
              <a:t>chí</a:t>
            </a:r>
            <a:r>
              <a:rPr lang="en-US" altLang="en-US" sz="3600" b="1" i="1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FF6600"/>
                </a:solidFill>
                <a:latin typeface="Arial" panose="020B0604020202020204" pitchFamily="34" charset="0"/>
              </a:rPr>
              <a:t>đánh</a:t>
            </a:r>
            <a:r>
              <a:rPr lang="en-US" altLang="en-US" sz="3600" b="1" i="1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FF6600"/>
                </a:solidFill>
                <a:latin typeface="Arial" panose="020B0604020202020204" pitchFamily="34" charset="0"/>
              </a:rPr>
              <a:t>giá</a:t>
            </a:r>
            <a:endParaRPr lang="en-US" altLang="en-US" sz="3600" dirty="0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8511A3-1BFE-44B9-8696-269BE2B35A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" r="4198" b="-4311"/>
          <a:stretch/>
        </p:blipFill>
        <p:spPr>
          <a:xfrm>
            <a:off x="-1" y="-70622"/>
            <a:ext cx="12055589" cy="85508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88D121-0EAD-4655-B345-F101F2E1A275}"/>
              </a:ext>
            </a:extLst>
          </p:cNvPr>
          <p:cNvSpPr txBox="1"/>
          <p:nvPr/>
        </p:nvSpPr>
        <p:spPr>
          <a:xfrm>
            <a:off x="1426596" y="475838"/>
            <a:ext cx="9154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HP001 4 hàng" panose="020B0603050302020204" pitchFamily="34" charset="0"/>
              </a:rPr>
              <a:t>Thứ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năm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ngày</a:t>
            </a:r>
            <a:r>
              <a:rPr lang="en-US" sz="4000" b="1" dirty="0">
                <a:latin typeface="HP001 4 hàng" panose="020B0603050302020204" pitchFamily="34" charset="0"/>
              </a:rPr>
              <a:t> 18 </a:t>
            </a:r>
            <a:r>
              <a:rPr lang="en-US" sz="4000" b="1" dirty="0" err="1">
                <a:latin typeface="HP001 4 hàng" panose="020B0603050302020204" pitchFamily="34" charset="0"/>
              </a:rPr>
              <a:t>tháng</a:t>
            </a:r>
            <a:r>
              <a:rPr lang="en-US" sz="4000" b="1" dirty="0">
                <a:latin typeface="HP001 4 hàng" panose="020B0603050302020204" pitchFamily="34" charset="0"/>
              </a:rPr>
              <a:t> 11 </a:t>
            </a:r>
            <a:r>
              <a:rPr lang="en-US" sz="4000" b="1" dirty="0" err="1">
                <a:latin typeface="HP001 4 hàng" panose="020B0603050302020204" pitchFamily="34" charset="0"/>
              </a:rPr>
              <a:t>năm</a:t>
            </a:r>
            <a:r>
              <a:rPr lang="en-US" sz="4000" b="1" dirty="0"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6CB163-FD68-4233-BB30-47413ABEEA3D}"/>
              </a:ext>
            </a:extLst>
          </p:cNvPr>
          <p:cNvSpPr txBox="1"/>
          <p:nvPr/>
        </p:nvSpPr>
        <p:spPr>
          <a:xfrm>
            <a:off x="3874516" y="1300290"/>
            <a:ext cx="3403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HP001 4 hàng" panose="020B0603050302020204" pitchFamily="34" charset="0"/>
              </a:rPr>
              <a:t>Tập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làm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văn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DD1A17-7874-4319-BE9E-AAEBC543A513}"/>
              </a:ext>
            </a:extLst>
          </p:cNvPr>
          <p:cNvSpPr txBox="1"/>
          <p:nvPr/>
        </p:nvSpPr>
        <p:spPr>
          <a:xfrm>
            <a:off x="1426596" y="2115275"/>
            <a:ext cx="92256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HP001 4 hàng" panose="020B0603050302020204" pitchFamily="34" charset="0"/>
              </a:rPr>
              <a:t>Luyện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tập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trao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đổi</a:t>
            </a:r>
            <a:r>
              <a:rPr lang="en-US" sz="4000" b="1" dirty="0">
                <a:latin typeface="HP001 4 hàng" panose="020B0603050302020204" pitchFamily="34" charset="0"/>
              </a:rPr>
              <a:t> ý </a:t>
            </a:r>
            <a:r>
              <a:rPr lang="en-US" sz="4000" b="1" dirty="0" err="1">
                <a:latin typeface="HP001 4 hàng" panose="020B0603050302020204" pitchFamily="34" charset="0"/>
              </a:rPr>
              <a:t>kiến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với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người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thân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20C42C-7F73-481D-9916-928E87AE41D7}"/>
              </a:ext>
            </a:extLst>
          </p:cNvPr>
          <p:cNvCxnSpPr/>
          <p:nvPr/>
        </p:nvCxnSpPr>
        <p:spPr>
          <a:xfrm>
            <a:off x="3170583" y="3339548"/>
            <a:ext cx="477078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A94F602-2F47-4F86-BA16-17AEA1175DBC}"/>
              </a:ext>
            </a:extLst>
          </p:cNvPr>
          <p:cNvSpPr txBox="1"/>
          <p:nvPr/>
        </p:nvSpPr>
        <p:spPr>
          <a:xfrm>
            <a:off x="3852846" y="3721323"/>
            <a:ext cx="3403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HP001 4 hàng" panose="020B0603050302020204" pitchFamily="34" charset="0"/>
              </a:rPr>
              <a:t>Tập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làm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văn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8BC8DD-8F66-4975-B3E9-FB5C7ABC27DF}"/>
              </a:ext>
            </a:extLst>
          </p:cNvPr>
          <p:cNvSpPr txBox="1"/>
          <p:nvPr/>
        </p:nvSpPr>
        <p:spPr>
          <a:xfrm>
            <a:off x="2284586" y="4518663"/>
            <a:ext cx="74382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HP001 4 hàng" panose="020B0603050302020204" pitchFamily="34" charset="0"/>
              </a:rPr>
              <a:t>Mở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bài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trong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bài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văn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kể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chuyện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98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-20038" y="284739"/>
            <a:ext cx="12169300" cy="657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mẻ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mỉa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giễu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Ta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chạp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.”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nhởn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vắt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muộn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Theo La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ten</a:t>
            </a:r>
          </a:p>
        </p:txBody>
      </p:sp>
      <p:sp>
        <p:nvSpPr>
          <p:cNvPr id="5" name="Rectangle 4"/>
          <p:cNvSpPr/>
          <p:nvPr/>
        </p:nvSpPr>
        <p:spPr>
          <a:xfrm>
            <a:off x="4598878" y="-150423"/>
            <a:ext cx="2290627" cy="61555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Thỏ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C:\Users\Admin\Desktop\tải xuố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1"/>
            <a:ext cx="4037037" cy="256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0038" y="342334"/>
            <a:ext cx="8132263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mẻ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      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503713" y="1028733"/>
            <a:ext cx="54238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4969F49-CF78-4293-9C85-A808A47ED478}"/>
              </a:ext>
            </a:extLst>
          </p:cNvPr>
          <p:cNvSpPr txBox="1"/>
          <p:nvPr/>
        </p:nvSpPr>
        <p:spPr>
          <a:xfrm>
            <a:off x="4079777" y="834777"/>
            <a:ext cx="62843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 BÀI 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950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959"/>
    </mc:Choice>
    <mc:Fallback xmlns="">
      <p:transition spd="slow" advTm="101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9491">
            <a:off x="7501429" y="-222124"/>
            <a:ext cx="4121144" cy="247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/>
        </p:nvGraphicFramePr>
        <p:xfrm>
          <a:off x="0" y="164638"/>
          <a:ext cx="12192000" cy="613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3699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85"/>
    </mc:Choice>
    <mc:Fallback xmlns="">
      <p:transition spd="slow" advTm="322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Rectangle 8"/>
          <p:cNvSpPr>
            <a:spLocks noGrp="1" noChangeArrowheads="1"/>
          </p:cNvSpPr>
          <p:nvPr>
            <p:ph type="title"/>
          </p:nvPr>
        </p:nvSpPr>
        <p:spPr>
          <a:xfrm>
            <a:off x="463000" y="-137340"/>
            <a:ext cx="4320480" cy="1143000"/>
          </a:xfrm>
        </p:spPr>
        <p:txBody>
          <a:bodyPr/>
          <a:lstStyle/>
          <a:p>
            <a:pPr algn="ctr">
              <a:defRPr/>
            </a:pPr>
            <a:r>
              <a:rPr lang="en-US" sz="6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6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6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406400" y="2390667"/>
            <a:ext cx="4470400" cy="1066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267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267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267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26634" name="Oval 10"/>
          <p:cNvSpPr>
            <a:spLocks noChangeArrowheads="1"/>
          </p:cNvSpPr>
          <p:nvPr/>
        </p:nvSpPr>
        <p:spPr bwMode="auto">
          <a:xfrm>
            <a:off x="6705600" y="2451433"/>
            <a:ext cx="4470400" cy="1066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267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267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267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>
            <a:off x="0" y="4067067"/>
            <a:ext cx="5283200" cy="1219200"/>
          </a:xfrm>
          <a:prstGeom prst="hexagon">
            <a:avLst>
              <a:gd name="adj" fmla="val 81250"/>
              <a:gd name="vf" fmla="val 11547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>
            <a:off x="6400800" y="4158700"/>
            <a:ext cx="5080000" cy="1143000"/>
          </a:xfrm>
          <a:prstGeom prst="hexagon">
            <a:avLst>
              <a:gd name="adj" fmla="val 83333"/>
              <a:gd name="vf" fmla="val 11547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642" name="AutoShape 18"/>
          <p:cNvSpPr>
            <a:spLocks noChangeArrowheads="1"/>
          </p:cNvSpPr>
          <p:nvPr/>
        </p:nvSpPr>
        <p:spPr bwMode="auto">
          <a:xfrm>
            <a:off x="2235200" y="3487367"/>
            <a:ext cx="9144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26643" name="AutoShape 19"/>
          <p:cNvSpPr>
            <a:spLocks noChangeArrowheads="1"/>
          </p:cNvSpPr>
          <p:nvPr/>
        </p:nvSpPr>
        <p:spPr bwMode="auto">
          <a:xfrm>
            <a:off x="2235200" y="5321896"/>
            <a:ext cx="9144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26644" name="AutoShape 20"/>
          <p:cNvSpPr>
            <a:spLocks noChangeArrowheads="1"/>
          </p:cNvSpPr>
          <p:nvPr/>
        </p:nvSpPr>
        <p:spPr bwMode="auto">
          <a:xfrm>
            <a:off x="8534400" y="3563567"/>
            <a:ext cx="9144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26645" name="AutoShape 21"/>
          <p:cNvSpPr>
            <a:spLocks noChangeArrowheads="1"/>
          </p:cNvSpPr>
          <p:nvPr/>
        </p:nvSpPr>
        <p:spPr bwMode="auto">
          <a:xfrm>
            <a:off x="8534400" y="5337329"/>
            <a:ext cx="9144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30867" y="991118"/>
            <a:ext cx="5036907" cy="1323632"/>
          </a:xfrm>
          <a:prstGeom prst="rect">
            <a:avLst/>
          </a:prstGeom>
          <a:solidFill>
            <a:srgbClr val="FFFFFF"/>
          </a:solidFill>
          <a:ln w="28575">
            <a:solidFill>
              <a:srgbClr val="FF339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67" b="1" dirty="0">
                <a:latin typeface=".VnAvant" pitchFamily="34" charset="0"/>
              </a:rPr>
              <a:t>     </a:t>
            </a:r>
            <a:r>
              <a:rPr lang="en-US" sz="2667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667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667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667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667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mẻ</a:t>
            </a:r>
            <a:r>
              <a:rPr lang="en-US" sz="2667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67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67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667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667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67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67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67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667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667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667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667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67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667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5150733" y="236442"/>
            <a:ext cx="7010400" cy="2061911"/>
          </a:xfrm>
          <a:prstGeom prst="rect">
            <a:avLst/>
          </a:prstGeom>
          <a:solidFill>
            <a:srgbClr val="FFFFFF"/>
          </a:solidFill>
          <a:ln w="28575">
            <a:solidFill>
              <a:srgbClr val="66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en-US" sz="2667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5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5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25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5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5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5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5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5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5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chạp</a:t>
            </a:r>
            <a:r>
              <a:rPr lang="en-US" sz="25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5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5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5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5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5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5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bay. </a:t>
            </a:r>
            <a:r>
              <a:rPr lang="en-US" sz="25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5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5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5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5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25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5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5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5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5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5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5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5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5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5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5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5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5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5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5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5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5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5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5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5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5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5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5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5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5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6704435" y="5908531"/>
            <a:ext cx="4574329" cy="8617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gián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047" y="5847318"/>
            <a:ext cx="4563108" cy="8617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8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48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4800" b="1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9573266"/>
      </p:ext>
    </p:extLst>
  </p:cSld>
  <p:clrMapOvr>
    <a:masterClrMapping/>
  </p:clrMapOvr>
  <p:transition spd="med" advTm="39477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75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/>
      <p:bldP spid="26633" grpId="0" animBg="1"/>
      <p:bldP spid="26634" grpId="0" animBg="1"/>
      <p:bldP spid="26638" grpId="0" animBg="1"/>
      <p:bldP spid="26639" grpId="0" animBg="1"/>
      <p:bldP spid="26642" grpId="0" animBg="1"/>
      <p:bldP spid="26643" grpId="0" animBg="1"/>
      <p:bldP spid="26644" grpId="0" animBg="1"/>
      <p:bldP spid="26645" grpId="0" animBg="1"/>
      <p:bldP spid="26646" grpId="0" animBg="1"/>
      <p:bldP spid="26647" grpId="0" animBg="1"/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>
            <a:extLst>
              <a:ext uri="{FF2B5EF4-FFF2-40B4-BE49-F238E27FC236}">
                <a16:creationId xmlns:a16="http://schemas.microsoft.com/office/drawing/2014/main" id="{BC70F7E3-43A1-4745-9474-D496D383A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762001"/>
            <a:ext cx="845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57DF0D87-62ED-4BE1-BBCF-103DC13ED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86" y="1427923"/>
            <a:ext cx="1127842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Đề</a:t>
            </a:r>
            <a:r>
              <a:rPr lang="en-US" altLang="en-US" sz="4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bài</a:t>
            </a:r>
            <a:r>
              <a:rPr lang="en-US" altLang="en-US" sz="4400" b="1" dirty="0">
                <a:solidFill>
                  <a:srgbClr val="000099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Em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người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thân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gia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đình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cùng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đọc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một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truyện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nói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về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một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người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nghị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lực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ý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chí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vươn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lên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Em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trao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đổi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với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người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thân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về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tính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cách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đáng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khâm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phục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nhân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vật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đó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Hãy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cùng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bạn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đóng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vai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người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thân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để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thực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hiện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cuộc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trao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đổi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trên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D31F2E8-4E66-4DBB-9999-75B0451C5CF5}"/>
              </a:ext>
            </a:extLst>
          </p:cNvPr>
          <p:cNvCxnSpPr/>
          <p:nvPr/>
        </p:nvCxnSpPr>
        <p:spPr>
          <a:xfrm>
            <a:off x="646043" y="2733261"/>
            <a:ext cx="3389244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F4ACE7-E9F6-4E1A-8905-302847F47270}"/>
              </a:ext>
            </a:extLst>
          </p:cNvPr>
          <p:cNvCxnSpPr>
            <a:cxnSpLocks/>
          </p:cNvCxnSpPr>
          <p:nvPr/>
        </p:nvCxnSpPr>
        <p:spPr>
          <a:xfrm flipV="1">
            <a:off x="5774634" y="2733261"/>
            <a:ext cx="5814392" cy="9939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FC4579-6E3A-45B7-9F54-7EE842FDC267}"/>
              </a:ext>
            </a:extLst>
          </p:cNvPr>
          <p:cNvCxnSpPr/>
          <p:nvPr/>
        </p:nvCxnSpPr>
        <p:spPr>
          <a:xfrm>
            <a:off x="646043" y="3342861"/>
            <a:ext cx="3389244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67FD33-E0D8-4ED1-A449-2B11C3695FB7}"/>
              </a:ext>
            </a:extLst>
          </p:cNvPr>
          <p:cNvCxnSpPr>
            <a:cxnSpLocks/>
          </p:cNvCxnSpPr>
          <p:nvPr/>
        </p:nvCxnSpPr>
        <p:spPr>
          <a:xfrm>
            <a:off x="5449956" y="3329609"/>
            <a:ext cx="545327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8AD6A0-0E2F-4CC2-A84D-CDF2540E0522}"/>
              </a:ext>
            </a:extLst>
          </p:cNvPr>
          <p:cNvCxnSpPr>
            <a:cxnSpLocks/>
          </p:cNvCxnSpPr>
          <p:nvPr/>
        </p:nvCxnSpPr>
        <p:spPr>
          <a:xfrm>
            <a:off x="646043" y="3978965"/>
            <a:ext cx="9819861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8765" y="719667"/>
          <a:ext cx="12192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1516253" y="3429000"/>
            <a:ext cx="57606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31904" y="3429000"/>
            <a:ext cx="124813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80043" y="1892829"/>
            <a:ext cx="0" cy="2880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480043" y="1892829"/>
            <a:ext cx="3840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480043" y="4773149"/>
            <a:ext cx="3840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2868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19"/>
    </mc:Choice>
    <mc:Fallback xmlns="">
      <p:transition spd="slow" advTm="136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9350" y="2024095"/>
            <a:ext cx="11466359" cy="18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33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733" b="1" dirty="0" err="1">
                <a:solidFill>
                  <a:srgbClr val="CC00CC"/>
                </a:solidFill>
                <a:latin typeface="Times New Roman" pitchFamily="18" charset="0"/>
              </a:rPr>
              <a:t>Có</a:t>
            </a:r>
            <a:r>
              <a:rPr lang="en-US" sz="3733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CC00CC"/>
                </a:solidFill>
                <a:latin typeface="Times New Roman" pitchFamily="18" charset="0"/>
              </a:rPr>
              <a:t>một</a:t>
            </a:r>
            <a:r>
              <a:rPr lang="en-US" sz="3733" b="1" dirty="0">
                <a:solidFill>
                  <a:srgbClr val="CC00CC"/>
                </a:solidFill>
                <a:latin typeface="Times New Roman" pitchFamily="18" charset="0"/>
              </a:rPr>
              <a:t> con </a:t>
            </a:r>
            <a:r>
              <a:rPr lang="en-US" sz="3733" b="1" dirty="0" err="1">
                <a:solidFill>
                  <a:srgbClr val="CC00CC"/>
                </a:solidFill>
                <a:latin typeface="Times New Roman" pitchFamily="18" charset="0"/>
              </a:rPr>
              <a:t>rùa</a:t>
            </a:r>
            <a:r>
              <a:rPr lang="en-US" sz="3733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CC00CC"/>
                </a:solidFill>
                <a:latin typeface="Times New Roman" pitchFamily="18" charset="0"/>
              </a:rPr>
              <a:t>sống</a:t>
            </a:r>
            <a:r>
              <a:rPr lang="en-US" sz="3733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CC00CC"/>
                </a:solidFill>
                <a:latin typeface="Times New Roman" pitchFamily="18" charset="0"/>
              </a:rPr>
              <a:t>bên</a:t>
            </a:r>
            <a:r>
              <a:rPr lang="en-US" sz="3733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CC00CC"/>
                </a:solidFill>
                <a:latin typeface="Times New Roman" pitchFamily="18" charset="0"/>
              </a:rPr>
              <a:t>sông</a:t>
            </a:r>
            <a:r>
              <a:rPr lang="en-US" sz="3733" b="1" dirty="0">
                <a:solidFill>
                  <a:srgbClr val="CC00CC"/>
                </a:solidFill>
                <a:latin typeface="Times New Roman" pitchFamily="18" charset="0"/>
              </a:rPr>
              <a:t>. </a:t>
            </a:r>
            <a:r>
              <a:rPr lang="en-US" sz="3733" b="1" dirty="0" err="1">
                <a:solidFill>
                  <a:srgbClr val="CC00CC"/>
                </a:solidFill>
                <a:latin typeface="Times New Roman" pitchFamily="18" charset="0"/>
              </a:rPr>
              <a:t>Biết</a:t>
            </a:r>
            <a:r>
              <a:rPr lang="en-US" sz="3733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CC00CC"/>
                </a:solidFill>
                <a:latin typeface="Times New Roman" pitchFamily="18" charset="0"/>
              </a:rPr>
              <a:t>mình</a:t>
            </a:r>
            <a:r>
              <a:rPr lang="en-US" sz="3733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CC00CC"/>
                </a:solidFill>
                <a:latin typeface="Times New Roman" pitchFamily="18" charset="0"/>
              </a:rPr>
              <a:t>chậm</a:t>
            </a:r>
            <a:r>
              <a:rPr lang="en-US" sz="3733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CC00CC"/>
                </a:solidFill>
                <a:latin typeface="Times New Roman" pitchFamily="18" charset="0"/>
              </a:rPr>
              <a:t>chạp</a:t>
            </a:r>
            <a:r>
              <a:rPr lang="en-US" sz="3733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CC00CC"/>
                </a:solidFill>
                <a:latin typeface="Times New Roman" pitchFamily="18" charset="0"/>
              </a:rPr>
              <a:t>nên</a:t>
            </a:r>
            <a:r>
              <a:rPr lang="en-US" sz="3733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CC00CC"/>
                </a:solidFill>
                <a:latin typeface="Times New Roman" pitchFamily="18" charset="0"/>
              </a:rPr>
              <a:t>hôm</a:t>
            </a:r>
            <a:r>
              <a:rPr lang="en-US" sz="3733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CC00CC"/>
                </a:solidFill>
                <a:latin typeface="Times New Roman" pitchFamily="18" charset="0"/>
              </a:rPr>
              <a:t>nào</a:t>
            </a:r>
            <a:r>
              <a:rPr lang="en-US" sz="3733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CC00CC"/>
                </a:solidFill>
                <a:latin typeface="Times New Roman" pitchFamily="18" charset="0"/>
              </a:rPr>
              <a:t>cũng</a:t>
            </a:r>
            <a:r>
              <a:rPr lang="en-US" sz="3733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CC00CC"/>
                </a:solidFill>
                <a:latin typeface="Times New Roman" pitchFamily="18" charset="0"/>
              </a:rPr>
              <a:t>vậy</a:t>
            </a:r>
            <a:r>
              <a:rPr lang="en-US" sz="3733" b="1" dirty="0">
                <a:solidFill>
                  <a:srgbClr val="CC00CC"/>
                </a:solidFill>
                <a:latin typeface="Times New Roman" pitchFamily="18" charset="0"/>
              </a:rPr>
              <a:t>, </a:t>
            </a:r>
            <a:r>
              <a:rPr lang="en-US" sz="3733" b="1" dirty="0" err="1">
                <a:solidFill>
                  <a:srgbClr val="CC00CC"/>
                </a:solidFill>
                <a:latin typeface="Times New Roman" pitchFamily="18" charset="0"/>
              </a:rPr>
              <a:t>vừa</a:t>
            </a:r>
            <a:r>
              <a:rPr lang="en-US" sz="3733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CC00CC"/>
                </a:solidFill>
                <a:latin typeface="Times New Roman" pitchFamily="18" charset="0"/>
              </a:rPr>
              <a:t>sáng</a:t>
            </a:r>
            <a:r>
              <a:rPr lang="en-US" sz="3733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CC00CC"/>
                </a:solidFill>
                <a:latin typeface="Times New Roman" pitchFamily="18" charset="0"/>
              </a:rPr>
              <a:t>sớm</a:t>
            </a:r>
            <a:r>
              <a:rPr lang="en-US" sz="3733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CC00CC"/>
                </a:solidFill>
                <a:latin typeface="Times New Roman" pitchFamily="18" charset="0"/>
              </a:rPr>
              <a:t>tinh</a:t>
            </a:r>
            <a:r>
              <a:rPr lang="en-US" sz="3733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CC00CC"/>
                </a:solidFill>
                <a:latin typeface="Times New Roman" pitchFamily="18" charset="0"/>
              </a:rPr>
              <a:t>mơ</a:t>
            </a:r>
            <a:r>
              <a:rPr lang="en-US" sz="3733" b="1" dirty="0">
                <a:solidFill>
                  <a:srgbClr val="CC00CC"/>
                </a:solidFill>
                <a:latin typeface="Times New Roman" pitchFamily="18" charset="0"/>
              </a:rPr>
              <a:t>, </a:t>
            </a:r>
            <a:r>
              <a:rPr lang="en-US" sz="3733" b="1" dirty="0" err="1">
                <a:solidFill>
                  <a:srgbClr val="CC00CC"/>
                </a:solidFill>
                <a:latin typeface="Times New Roman" pitchFamily="18" charset="0"/>
              </a:rPr>
              <a:t>nó</a:t>
            </a:r>
            <a:r>
              <a:rPr lang="en-US" sz="3733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CC00CC"/>
                </a:solidFill>
                <a:latin typeface="Times New Roman" pitchFamily="18" charset="0"/>
              </a:rPr>
              <a:t>đã</a:t>
            </a:r>
            <a:r>
              <a:rPr lang="en-US" sz="3733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CC00CC"/>
                </a:solidFill>
                <a:latin typeface="Times New Roman" pitchFamily="18" charset="0"/>
              </a:rPr>
              <a:t>ra</a:t>
            </a:r>
            <a:r>
              <a:rPr lang="en-US" sz="3733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CC00CC"/>
                </a:solidFill>
                <a:latin typeface="Times New Roman" pitchFamily="18" charset="0"/>
              </a:rPr>
              <a:t>bờ</a:t>
            </a:r>
            <a:r>
              <a:rPr lang="en-US" sz="3733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CC00CC"/>
                </a:solidFill>
                <a:latin typeface="Times New Roman" pitchFamily="18" charset="0"/>
              </a:rPr>
              <a:t>sông</a:t>
            </a:r>
            <a:r>
              <a:rPr lang="en-US" sz="3733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CC00CC"/>
                </a:solidFill>
                <a:latin typeface="Times New Roman" pitchFamily="18" charset="0"/>
              </a:rPr>
              <a:t>tập</a:t>
            </a:r>
            <a:r>
              <a:rPr lang="en-US" sz="3733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CC00CC"/>
                </a:solidFill>
                <a:latin typeface="Times New Roman" pitchFamily="18" charset="0"/>
              </a:rPr>
              <a:t>chạy</a:t>
            </a:r>
            <a:r>
              <a:rPr lang="en-US" sz="3733" b="1" dirty="0">
                <a:solidFill>
                  <a:srgbClr val="CC00CC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1429834" y="4255913"/>
            <a:ext cx="34163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3733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733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33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6947911" y="4265408"/>
            <a:ext cx="3666935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267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5394285" y="4446413"/>
            <a:ext cx="1305983" cy="533400"/>
          </a:xfrm>
          <a:custGeom>
            <a:avLst/>
            <a:gdLst>
              <a:gd name="T0" fmla="*/ 742950 w 21600"/>
              <a:gd name="T1" fmla="*/ 0 h 21600"/>
              <a:gd name="T2" fmla="*/ 0 w 21600"/>
              <a:gd name="T3" fmla="*/ 266700 h 21600"/>
              <a:gd name="T4" fmla="*/ 742950 w 21600"/>
              <a:gd name="T5" fmla="*/ 533400 h 21600"/>
              <a:gd name="T6" fmla="*/ 990600 w 21600"/>
              <a:gd name="T7" fmla="*/ 266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86234" y="-154333"/>
            <a:ext cx="2932854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9350" y="803366"/>
            <a:ext cx="11002697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33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33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140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347"/>
    </mc:Choice>
    <mc:Fallback xmlns="">
      <p:transition spd="slow" advTm="55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8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7535" y="2180861"/>
            <a:ext cx="11137237" cy="2390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733" b="1" dirty="0">
                <a:solidFill>
                  <a:srgbClr val="0000FF"/>
                </a:solidFill>
                <a:latin typeface="Times New Roman" pitchFamily="18" charset="0"/>
              </a:rPr>
              <a:t>b) </a:t>
            </a:r>
            <a:r>
              <a:rPr lang="en-US" sz="3733" b="1" dirty="0" err="1">
                <a:solidFill>
                  <a:srgbClr val="0000FF"/>
                </a:solidFill>
                <a:latin typeface="Times New Roman" pitchFamily="18" charset="0"/>
              </a:rPr>
              <a:t>Xưa</a:t>
            </a:r>
            <a:r>
              <a:rPr lang="en-US" sz="3733" b="1" dirty="0">
                <a:solidFill>
                  <a:srgbClr val="0000FF"/>
                </a:solidFill>
                <a:latin typeface="Times New Roman" pitchFamily="18" charset="0"/>
              </a:rPr>
              <a:t> nay, </a:t>
            </a:r>
            <a:r>
              <a:rPr lang="en-US" sz="3733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latin typeface="Times New Roman" pitchFamily="18" charset="0"/>
              </a:rPr>
              <a:t>cậy</a:t>
            </a:r>
            <a:r>
              <a:rPr 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latin typeface="Times New Roman" pitchFamily="18" charset="0"/>
              </a:rPr>
              <a:t>tài</a:t>
            </a:r>
            <a:r>
              <a:rPr 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latin typeface="Times New Roman" pitchFamily="18" charset="0"/>
              </a:rPr>
              <a:t>giỏi</a:t>
            </a:r>
            <a:r>
              <a:rPr 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latin typeface="Times New Roman" pitchFamily="18" charset="0"/>
              </a:rPr>
              <a:t>mà</a:t>
            </a:r>
            <a:r>
              <a:rPr 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latin typeface="Times New Roman" pitchFamily="18" charset="0"/>
              </a:rPr>
              <a:t>chủ</a:t>
            </a:r>
            <a:r>
              <a:rPr 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sz="3733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733" b="1" dirty="0" err="1">
                <a:solidFill>
                  <a:srgbClr val="0000FF"/>
                </a:solidFill>
                <a:latin typeface="Times New Roman" pitchFamily="18" charset="0"/>
              </a:rPr>
              <a:t>biếng</a:t>
            </a:r>
            <a:r>
              <a:rPr 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latin typeface="Times New Roman" pitchFamily="18" charset="0"/>
              </a:rPr>
              <a:t>nhác</a:t>
            </a:r>
            <a:r>
              <a:rPr 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latin typeface="Times New Roman" pitchFamily="18" charset="0"/>
              </a:rPr>
              <a:t>thì</a:t>
            </a:r>
            <a:r>
              <a:rPr 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latin typeface="Times New Roman" pitchFamily="18" charset="0"/>
              </a:rPr>
              <a:t>chẳng</a:t>
            </a:r>
            <a:r>
              <a:rPr 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latin typeface="Times New Roman" pitchFamily="18" charset="0"/>
              </a:rPr>
              <a:t>nên</a:t>
            </a:r>
            <a:r>
              <a:rPr 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latin typeface="Times New Roman" pitchFamily="18" charset="0"/>
              </a:rPr>
              <a:t>việc</a:t>
            </a:r>
            <a:r>
              <a:rPr 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sz="3733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3733" b="1" dirty="0" err="1">
                <a:solidFill>
                  <a:srgbClr val="0000FF"/>
                </a:solidFill>
                <a:latin typeface="Times New Roman" pitchFamily="18" charset="0"/>
              </a:rPr>
              <a:t>Ngược</a:t>
            </a:r>
            <a:r>
              <a:rPr 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sz="3733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733" b="1" dirty="0" err="1">
                <a:solidFill>
                  <a:srgbClr val="0000FF"/>
                </a:solidFill>
                <a:latin typeface="Times New Roman" pitchFamily="18" charset="0"/>
              </a:rPr>
              <a:t>sức</a:t>
            </a:r>
            <a:r>
              <a:rPr 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latin typeface="Times New Roman" pitchFamily="18" charset="0"/>
              </a:rPr>
              <a:t>kém</a:t>
            </a:r>
            <a:r>
              <a:rPr 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latin typeface="Times New Roman" pitchFamily="18" charset="0"/>
              </a:rPr>
              <a:t>nhưng</a:t>
            </a:r>
            <a:r>
              <a:rPr 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latin typeface="Times New Roman" pitchFamily="18" charset="0"/>
              </a:rPr>
              <a:t>quyết</a:t>
            </a:r>
            <a:r>
              <a:rPr 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latin typeface="Times New Roman" pitchFamily="18" charset="0"/>
              </a:rPr>
              <a:t>tâm</a:t>
            </a:r>
            <a:r>
              <a:rPr lang="en-US" sz="3733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733" b="1" dirty="0" err="1">
                <a:solidFill>
                  <a:srgbClr val="0000FF"/>
                </a:solidFill>
                <a:latin typeface="Times New Roman" pitchFamily="18" charset="0"/>
              </a:rPr>
              <a:t>nhẫn</a:t>
            </a:r>
            <a:r>
              <a:rPr 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latin typeface="Times New Roman" pitchFamily="18" charset="0"/>
              </a:rPr>
              <a:t>nại</a:t>
            </a:r>
            <a:r>
              <a:rPr 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latin typeface="Times New Roman" pitchFamily="18" charset="0"/>
              </a:rPr>
              <a:t>ắt</a:t>
            </a:r>
            <a:r>
              <a:rPr 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latin typeface="Times New Roman" pitchFamily="18" charset="0"/>
              </a:rPr>
              <a:t>thành</a:t>
            </a:r>
            <a:r>
              <a:rPr 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3733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3733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latin typeface="Times New Roman" pitchFamily="18" charset="0"/>
              </a:rPr>
              <a:t>chuyện</a:t>
            </a:r>
            <a:r>
              <a:rPr 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latin typeface="Times New Roman" pitchFamily="18" charset="0"/>
              </a:rPr>
              <a:t>Rùa</a:t>
            </a:r>
            <a:r>
              <a:rPr 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latin typeface="Times New Roman" pitchFamily="18" charset="0"/>
              </a:rPr>
              <a:t>thỏ</a:t>
            </a:r>
            <a:r>
              <a:rPr 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latin typeface="Times New Roman" pitchFamily="18" charset="0"/>
              </a:rPr>
              <a:t>chứng</a:t>
            </a:r>
            <a:r>
              <a:rPr lang="en-US" sz="3733" b="1" dirty="0">
                <a:solidFill>
                  <a:srgbClr val="0000FF"/>
                </a:solidFill>
                <a:latin typeface="Times New Roman" pitchFamily="18" charset="0"/>
              </a:rPr>
              <a:t> minh </a:t>
            </a:r>
            <a:r>
              <a:rPr lang="en-US" sz="3733" b="1" dirty="0" err="1">
                <a:solidFill>
                  <a:srgbClr val="0000FF"/>
                </a:solidFill>
                <a:latin typeface="Times New Roman" pitchFamily="18" charset="0"/>
              </a:rPr>
              <a:t>điều</a:t>
            </a:r>
            <a:r>
              <a:rPr 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latin typeface="Times New Roman" pitchFamily="18" charset="0"/>
              </a:rPr>
              <a:t>đó</a:t>
            </a:r>
            <a:r>
              <a:rPr lang="en-US" sz="3733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808237" y="5080992"/>
            <a:ext cx="345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3733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733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33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7091438" y="5157192"/>
            <a:ext cx="3709085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267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267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267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gián</a:t>
            </a:r>
            <a:r>
              <a:rPr lang="en-US" sz="4267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4267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5567437" y="5309592"/>
            <a:ext cx="1320800" cy="533400"/>
          </a:xfrm>
          <a:custGeom>
            <a:avLst/>
            <a:gdLst>
              <a:gd name="T0" fmla="*/ 742950 w 21600"/>
              <a:gd name="T1" fmla="*/ 0 h 21600"/>
              <a:gd name="T2" fmla="*/ 0 w 21600"/>
              <a:gd name="T3" fmla="*/ 266700 h 21600"/>
              <a:gd name="T4" fmla="*/ 742950 w 21600"/>
              <a:gd name="T5" fmla="*/ 533400 h 21600"/>
              <a:gd name="T6" fmla="*/ 990600 w 21600"/>
              <a:gd name="T7" fmla="*/ 266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86234" y="-154333"/>
            <a:ext cx="2932854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9350" y="803366"/>
            <a:ext cx="11002697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33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33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940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89"/>
    </mc:Choice>
    <mc:Fallback xmlns="">
      <p:transition spd="slow" advTm="456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81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481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769" accel="100000" fill="hold">
                                          <p:stCondLst>
                                            <p:cond delay="48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48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769" accel="100000" fill="hold">
                                          <p:stCondLst>
                                            <p:cond delay="48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48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769" accel="100000" fill="hold">
                                          <p:stCondLst>
                                            <p:cond delay="48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360" y="2075508"/>
            <a:ext cx="11664619" cy="2964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733" b="1" dirty="0">
                <a:solidFill>
                  <a:srgbClr val="7030A0"/>
                </a:solidFill>
                <a:latin typeface="Times New Roman" pitchFamily="18" charset="0"/>
              </a:rPr>
              <a:t>c) </a:t>
            </a:r>
            <a:r>
              <a:rPr lang="en-US" sz="3733" b="1" dirty="0" err="1">
                <a:solidFill>
                  <a:srgbClr val="7030A0"/>
                </a:solidFill>
                <a:latin typeface="Times New Roman" pitchFamily="18" charset="0"/>
              </a:rPr>
              <a:t>Đầu</a:t>
            </a:r>
            <a:r>
              <a:rPr lang="en-US" sz="3733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Times New Roman" pitchFamily="18" charset="0"/>
              </a:rPr>
              <a:t>năm</a:t>
            </a:r>
            <a:r>
              <a:rPr lang="en-US" sz="3733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Times New Roman" pitchFamily="18" charset="0"/>
              </a:rPr>
              <a:t>học</a:t>
            </a:r>
            <a:r>
              <a:rPr lang="en-US" sz="3733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Times New Roman" pitchFamily="18" charset="0"/>
              </a:rPr>
              <a:t>vừa</a:t>
            </a:r>
            <a:r>
              <a:rPr lang="en-US" sz="3733" b="1" dirty="0">
                <a:solidFill>
                  <a:srgbClr val="7030A0"/>
                </a:solidFill>
                <a:latin typeface="Times New Roman" pitchFamily="18" charset="0"/>
              </a:rPr>
              <a:t> qua, </a:t>
            </a:r>
            <a:r>
              <a:rPr lang="en-US" sz="3733" b="1" dirty="0" err="1">
                <a:solidFill>
                  <a:srgbClr val="7030A0"/>
                </a:solidFill>
                <a:latin typeface="Times New Roman" pitchFamily="18" charset="0"/>
              </a:rPr>
              <a:t>lớp</a:t>
            </a:r>
            <a:r>
              <a:rPr lang="en-US" sz="3733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Times New Roman" pitchFamily="18" charset="0"/>
              </a:rPr>
              <a:t>em</a:t>
            </a:r>
            <a:r>
              <a:rPr lang="en-US" sz="3733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Times New Roman" pitchFamily="18" charset="0"/>
              </a:rPr>
              <a:t>vì</a:t>
            </a:r>
            <a:r>
              <a:rPr lang="en-US" sz="3733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Times New Roman" pitchFamily="18" charset="0"/>
              </a:rPr>
              <a:t>có</a:t>
            </a:r>
            <a:r>
              <a:rPr lang="en-US" sz="3733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Times New Roman" pitchFamily="18" charset="0"/>
              </a:rPr>
              <a:t>mấy</a:t>
            </a:r>
            <a:r>
              <a:rPr lang="en-US" sz="3733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Times New Roman" pitchFamily="18" charset="0"/>
              </a:rPr>
              <a:t>bạn</a:t>
            </a:r>
            <a:r>
              <a:rPr lang="en-US" sz="3733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Times New Roman" pitchFamily="18" charset="0"/>
              </a:rPr>
              <a:t>chủ</a:t>
            </a:r>
            <a:r>
              <a:rPr lang="en-US" sz="3733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Times New Roman" pitchFamily="18" charset="0"/>
              </a:rPr>
              <a:t>quan</a:t>
            </a:r>
            <a:r>
              <a:rPr lang="en-US" sz="3733" b="1" dirty="0">
                <a:solidFill>
                  <a:srgbClr val="7030A0"/>
                </a:solidFill>
                <a:latin typeface="Times New Roman" pitchFamily="18" charset="0"/>
              </a:rPr>
              <a:t>, </a:t>
            </a:r>
            <a:r>
              <a:rPr lang="en-US" sz="3733" b="1" dirty="0" err="1">
                <a:solidFill>
                  <a:srgbClr val="7030A0"/>
                </a:solidFill>
                <a:latin typeface="Times New Roman" pitchFamily="18" charset="0"/>
              </a:rPr>
              <a:t>lười</a:t>
            </a:r>
            <a:r>
              <a:rPr lang="en-US" sz="3733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Times New Roman" pitchFamily="18" charset="0"/>
              </a:rPr>
              <a:t>biếng</a:t>
            </a:r>
            <a:r>
              <a:rPr lang="en-US" sz="3733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Times New Roman" pitchFamily="18" charset="0"/>
              </a:rPr>
              <a:t>nên</a:t>
            </a:r>
            <a:r>
              <a:rPr lang="en-US" sz="3733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Times New Roman" pitchFamily="18" charset="0"/>
              </a:rPr>
              <a:t>kết</a:t>
            </a:r>
            <a:r>
              <a:rPr lang="en-US" sz="3733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Times New Roman" pitchFamily="18" charset="0"/>
              </a:rPr>
              <a:t>quả</a:t>
            </a:r>
            <a:r>
              <a:rPr lang="en-US" sz="3733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Times New Roman" pitchFamily="18" charset="0"/>
              </a:rPr>
              <a:t>học</a:t>
            </a:r>
            <a:r>
              <a:rPr lang="en-US" sz="3733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Times New Roman" pitchFamily="18" charset="0"/>
              </a:rPr>
              <a:t>tập</a:t>
            </a:r>
            <a:r>
              <a:rPr lang="en-US" sz="3733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Times New Roman" pitchFamily="18" charset="0"/>
              </a:rPr>
              <a:t>sút</a:t>
            </a:r>
            <a:r>
              <a:rPr lang="en-US" sz="3733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Times New Roman" pitchFamily="18" charset="0"/>
              </a:rPr>
              <a:t>kém</a:t>
            </a:r>
            <a:r>
              <a:rPr lang="en-US" sz="3733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Times New Roman" pitchFamily="18" charset="0"/>
              </a:rPr>
              <a:t>hẳn</a:t>
            </a:r>
            <a:r>
              <a:rPr lang="en-US" sz="3733" b="1" dirty="0">
                <a:solidFill>
                  <a:srgbClr val="7030A0"/>
                </a:solidFill>
                <a:latin typeface="Times New Roman" pitchFamily="18" charset="0"/>
              </a:rPr>
              <a:t> so </a:t>
            </a:r>
            <a:r>
              <a:rPr lang="en-US" sz="3733" b="1" dirty="0" err="1">
                <a:solidFill>
                  <a:srgbClr val="7030A0"/>
                </a:solidFill>
                <a:latin typeface="Times New Roman" pitchFamily="18" charset="0"/>
              </a:rPr>
              <a:t>với</a:t>
            </a:r>
            <a:r>
              <a:rPr lang="en-US" sz="3733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Times New Roman" pitchFamily="18" charset="0"/>
              </a:rPr>
              <a:t>hồi</a:t>
            </a:r>
            <a:r>
              <a:rPr lang="en-US" sz="3733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Times New Roman" pitchFamily="18" charset="0"/>
              </a:rPr>
              <a:t>lớp</a:t>
            </a:r>
            <a:r>
              <a:rPr lang="en-US" sz="3733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Times New Roman" pitchFamily="18" charset="0"/>
              </a:rPr>
              <a:t>ba</a:t>
            </a:r>
            <a:r>
              <a:rPr lang="en-US" sz="3733" b="1" dirty="0">
                <a:solidFill>
                  <a:srgbClr val="7030A0"/>
                </a:solidFill>
                <a:latin typeface="Times New Roman" pitchFamily="18" charset="0"/>
              </a:rPr>
              <a:t>. </a:t>
            </a:r>
            <a:r>
              <a:rPr lang="en-US" sz="3733" b="1" dirty="0" err="1">
                <a:solidFill>
                  <a:srgbClr val="7030A0"/>
                </a:solidFill>
                <a:latin typeface="Times New Roman" pitchFamily="18" charset="0"/>
              </a:rPr>
              <a:t>Cô</a:t>
            </a:r>
            <a:r>
              <a:rPr lang="en-US" sz="3733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Times New Roman" pitchFamily="18" charset="0"/>
              </a:rPr>
              <a:t>giáo</a:t>
            </a:r>
            <a:r>
              <a:rPr lang="en-US" sz="3733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Times New Roman" pitchFamily="18" charset="0"/>
              </a:rPr>
              <a:t>bèn</a:t>
            </a:r>
            <a:r>
              <a:rPr lang="en-US" sz="3733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Times New Roman" pitchFamily="18" charset="0"/>
              </a:rPr>
              <a:t>kể</a:t>
            </a:r>
            <a:r>
              <a:rPr lang="en-US" sz="3733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Times New Roman" pitchFamily="18" charset="0"/>
              </a:rPr>
              <a:t>chuyện</a:t>
            </a:r>
            <a:r>
              <a:rPr lang="en-US" sz="3733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Times New Roman" pitchFamily="18" charset="0"/>
              </a:rPr>
              <a:t>Rùa</a:t>
            </a:r>
            <a:r>
              <a:rPr lang="en-US" sz="3733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Times New Roman" pitchFamily="18" charset="0"/>
              </a:rPr>
              <a:t>và</a:t>
            </a:r>
            <a:r>
              <a:rPr lang="en-US" sz="3733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Times New Roman" pitchFamily="18" charset="0"/>
              </a:rPr>
              <a:t>thỏ</a:t>
            </a:r>
            <a:r>
              <a:rPr lang="en-US" sz="3733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Times New Roman" pitchFamily="18" charset="0"/>
              </a:rPr>
              <a:t>để</a:t>
            </a:r>
            <a:r>
              <a:rPr lang="en-US" sz="3733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Times New Roman" pitchFamily="18" charset="0"/>
              </a:rPr>
              <a:t>khuyên</a:t>
            </a:r>
            <a:r>
              <a:rPr lang="en-US" sz="3733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Times New Roman" pitchFamily="18" charset="0"/>
              </a:rPr>
              <a:t>các</a:t>
            </a:r>
            <a:r>
              <a:rPr lang="en-US" sz="3733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Times New Roman" pitchFamily="18" charset="0"/>
              </a:rPr>
              <a:t>bạn</a:t>
            </a:r>
            <a:r>
              <a:rPr lang="en-US" sz="3733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Times New Roman" pitchFamily="18" charset="0"/>
              </a:rPr>
              <a:t>phải</a:t>
            </a:r>
            <a:r>
              <a:rPr lang="en-US" sz="3733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Times New Roman" pitchFamily="18" charset="0"/>
              </a:rPr>
              <a:t>cố</a:t>
            </a:r>
            <a:r>
              <a:rPr lang="en-US" sz="3733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Times New Roman" pitchFamily="18" charset="0"/>
              </a:rPr>
              <a:t>gắng</a:t>
            </a:r>
            <a:r>
              <a:rPr lang="en-US" sz="3733" b="1" dirty="0">
                <a:solidFill>
                  <a:srgbClr val="7030A0"/>
                </a:solidFill>
                <a:latin typeface="Times New Roman" pitchFamily="18" charset="0"/>
              </a:rPr>
              <a:t>, </a:t>
            </a:r>
            <a:r>
              <a:rPr lang="en-US" sz="3733" b="1" dirty="0" err="1">
                <a:solidFill>
                  <a:srgbClr val="7030A0"/>
                </a:solidFill>
                <a:latin typeface="Times New Roman" pitchFamily="18" charset="0"/>
              </a:rPr>
              <a:t>chăm</a:t>
            </a:r>
            <a:r>
              <a:rPr lang="en-US" sz="3733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Times New Roman" pitchFamily="18" charset="0"/>
              </a:rPr>
              <a:t>chỉ</a:t>
            </a:r>
            <a:r>
              <a:rPr lang="en-US" sz="3733" b="1" dirty="0">
                <a:solidFill>
                  <a:srgbClr val="7030A0"/>
                </a:solidFill>
                <a:latin typeface="Times New Roman" pitchFamily="18" charset="0"/>
              </a:rPr>
              <a:t>. </a:t>
            </a:r>
            <a:r>
              <a:rPr lang="en-US" sz="3733" b="1" dirty="0" err="1">
                <a:solidFill>
                  <a:srgbClr val="7030A0"/>
                </a:solidFill>
                <a:latin typeface="Times New Roman" pitchFamily="18" charset="0"/>
              </a:rPr>
              <a:t>Câu</a:t>
            </a:r>
            <a:r>
              <a:rPr lang="en-US" sz="3733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Times New Roman" pitchFamily="18" charset="0"/>
              </a:rPr>
              <a:t>chuyện</a:t>
            </a:r>
            <a:r>
              <a:rPr lang="en-US" sz="3733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Times New Roman" pitchFamily="18" charset="0"/>
              </a:rPr>
              <a:t>này</a:t>
            </a:r>
            <a:r>
              <a:rPr lang="en-US" sz="3733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Times New Roman" pitchFamily="18" charset="0"/>
              </a:rPr>
              <a:t>như</a:t>
            </a:r>
            <a:r>
              <a:rPr lang="en-US" sz="3733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Times New Roman" pitchFamily="18" charset="0"/>
              </a:rPr>
              <a:t>sau</a:t>
            </a:r>
            <a:r>
              <a:rPr lang="en-US" sz="3733" b="1" dirty="0">
                <a:solidFill>
                  <a:srgbClr val="7030A0"/>
                </a:solidFill>
                <a:latin typeface="Times New Roman" pitchFamily="18" charset="0"/>
              </a:rPr>
              <a:t> : </a:t>
            </a:r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1791751" y="5388073"/>
            <a:ext cx="3454400" cy="914400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3733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733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33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7152117" y="5445224"/>
            <a:ext cx="34544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77647"/>
              </a:gs>
              <a:gs pos="50000">
                <a:srgbClr val="99FF99"/>
              </a:gs>
              <a:gs pos="100000">
                <a:srgbClr val="477647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267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Gián</a:t>
            </a:r>
            <a:r>
              <a:rPr lang="en-US" sz="4267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4267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5550951" y="5616673"/>
            <a:ext cx="1320800" cy="533400"/>
          </a:xfrm>
          <a:custGeom>
            <a:avLst/>
            <a:gdLst>
              <a:gd name="T0" fmla="*/ 742950 w 21600"/>
              <a:gd name="T1" fmla="*/ 0 h 21600"/>
              <a:gd name="T2" fmla="*/ 0 w 21600"/>
              <a:gd name="T3" fmla="*/ 266700 h 21600"/>
              <a:gd name="T4" fmla="*/ 742950 w 21600"/>
              <a:gd name="T5" fmla="*/ 533400 h 21600"/>
              <a:gd name="T6" fmla="*/ 990600 w 21600"/>
              <a:gd name="T7" fmla="*/ 266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86234" y="-154333"/>
            <a:ext cx="2932854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9350" y="803366"/>
            <a:ext cx="11002697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33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33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622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18"/>
    </mc:Choice>
    <mc:Fallback xmlns="">
      <p:transition spd="slow" advTm="437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50" decel="50000" autoRev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50" decel="100000" autoRev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50" decel="100000" autoRev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709" y="2075509"/>
            <a:ext cx="113292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d)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Trong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loài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thú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mấy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ai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chạy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nhanh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bằng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bọn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thỏ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chúng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tôi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Thấy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bóng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chúng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tôi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trên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đua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thì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hươu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nai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còn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phải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kiêng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dè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chưa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nói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gì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tới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bác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trâu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hay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chị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lợn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Thế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mà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lần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thỏ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tôi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phải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ngậm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đắng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nuốt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cay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chịu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thua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anh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chàng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rùa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nổi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tiếng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lù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đù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chậm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chạp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Câu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ấy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dạy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cho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tôi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học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nhớ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đời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.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Đầu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đuôi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thế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này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1378439" y="5521611"/>
            <a:ext cx="3454400" cy="914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37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7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33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</a:t>
            </a: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6893139" y="5613244"/>
            <a:ext cx="34544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267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Gián</a:t>
            </a:r>
            <a:r>
              <a:rPr lang="en-US" sz="4267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4267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5183939" y="5720311"/>
            <a:ext cx="1320800" cy="533400"/>
          </a:xfrm>
          <a:custGeom>
            <a:avLst/>
            <a:gdLst>
              <a:gd name="T0" fmla="*/ 742950 w 21600"/>
              <a:gd name="T1" fmla="*/ 0 h 21600"/>
              <a:gd name="T2" fmla="*/ 0 w 21600"/>
              <a:gd name="T3" fmla="*/ 266700 h 21600"/>
              <a:gd name="T4" fmla="*/ 742950 w 21600"/>
              <a:gd name="T5" fmla="*/ 533400 h 21600"/>
              <a:gd name="T6" fmla="*/ 990600 w 21600"/>
              <a:gd name="T7" fmla="*/ 266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65656" y="-58409"/>
            <a:ext cx="2932854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9350" y="803366"/>
            <a:ext cx="11002697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33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33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35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734"/>
    </mc:Choice>
    <mc:Fallback xmlns="">
      <p:transition spd="slow" advTm="697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0" y="1796819"/>
            <a:ext cx="2032000" cy="255454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779853" y="28938"/>
            <a:ext cx="4368800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639616" y="4191001"/>
            <a:ext cx="3456384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979533" y="1690867"/>
            <a:ext cx="51816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6999402" y="2720321"/>
            <a:ext cx="5174332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83167" y="3699318"/>
            <a:ext cx="5174332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2032000" y="1629376"/>
            <a:ext cx="2641600" cy="152183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2032000" y="3223067"/>
            <a:ext cx="2641600" cy="95250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6083139" y="2306598"/>
            <a:ext cx="896395" cy="287976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2" name="Line 22"/>
          <p:cNvSpPr>
            <a:spLocks noChangeShapeType="1"/>
          </p:cNvSpPr>
          <p:nvPr/>
        </p:nvSpPr>
        <p:spPr bwMode="auto">
          <a:xfrm flipV="1">
            <a:off x="6096000" y="3089481"/>
            <a:ext cx="903400" cy="21115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3" name="Line 24"/>
          <p:cNvSpPr>
            <a:spLocks noChangeShapeType="1"/>
          </p:cNvSpPr>
          <p:nvPr/>
        </p:nvSpPr>
        <p:spPr bwMode="auto">
          <a:xfrm flipV="1">
            <a:off x="6096000" y="4045253"/>
            <a:ext cx="865857" cy="115573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>
            <a:off x="6105646" y="5200991"/>
            <a:ext cx="862381" cy="1681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6999402" y="4753577"/>
            <a:ext cx="5174332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...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>
            <a:off x="6105646" y="5218258"/>
            <a:ext cx="831007" cy="130035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6976094" y="6167333"/>
            <a:ext cx="5174332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871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48"/>
    </mc:Choice>
    <mc:Fallback xmlns="">
      <p:transition spd="slow" advTm="385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0" y="-39371"/>
            <a:ext cx="7632171" cy="5436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933" b="1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2933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933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Times New Roman" pitchFamily="18" charset="0"/>
              </a:rPr>
              <a:t>chuyện</a:t>
            </a:r>
            <a:r>
              <a:rPr lang="en-US" sz="2933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Times New Roman" pitchFamily="18" charset="0"/>
              </a:rPr>
              <a:t>sau</a:t>
            </a:r>
            <a:r>
              <a:rPr lang="en-US" sz="2933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Times New Roman" pitchFamily="18" charset="0"/>
              </a:rPr>
              <a:t>đây</a:t>
            </a:r>
            <a:r>
              <a:rPr lang="en-US" sz="2933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Times New Roman" pitchFamily="18" charset="0"/>
              </a:rPr>
              <a:t>mở</a:t>
            </a:r>
            <a:r>
              <a:rPr lang="en-US" sz="2933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933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2933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2933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933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06854" name="Text Box 6"/>
          <p:cNvSpPr txBox="1">
            <a:spLocks noChangeArrowheads="1"/>
          </p:cNvSpPr>
          <p:nvPr/>
        </p:nvSpPr>
        <p:spPr bwMode="auto">
          <a:xfrm>
            <a:off x="95251" y="895351"/>
            <a:ext cx="9759949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225425">
              <a:defRPr>
                <a:solidFill>
                  <a:schemeClr val="tx1"/>
                </a:solidFill>
                <a:latin typeface="Arial" charset="0"/>
              </a:defRPr>
            </a:lvl1pPr>
            <a:lvl2pPr marL="6238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Hồi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ấy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, ở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Sài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Gòn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Bác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Hồ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tên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Lê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06869" name="Text Box 21"/>
          <p:cNvSpPr txBox="1">
            <a:spLocks noChangeArrowheads="1"/>
          </p:cNvSpPr>
          <p:nvPr/>
        </p:nvSpPr>
        <p:spPr bwMode="auto">
          <a:xfrm>
            <a:off x="9855200" y="617576"/>
            <a:ext cx="1924051" cy="1077218"/>
          </a:xfrm>
          <a:prstGeom prst="rect">
            <a:avLst/>
          </a:prstGeom>
          <a:ln/>
        </p:spPr>
        <p:style>
          <a:lnRef idx="0">
            <a:schemeClr val="accent2"/>
          </a:lnRef>
          <a:fillRef idx="1001">
            <a:schemeClr val="lt1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Mở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trực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tiếp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06870" name="Line 22"/>
          <p:cNvSpPr>
            <a:spLocks noChangeShapeType="1"/>
          </p:cNvSpPr>
          <p:nvPr/>
        </p:nvSpPr>
        <p:spPr bwMode="auto">
          <a:xfrm>
            <a:off x="9036051" y="1148809"/>
            <a:ext cx="609600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06855" name="Text Box 7"/>
          <p:cNvSpPr txBox="1">
            <a:spLocks noChangeArrowheads="1"/>
          </p:cNvSpPr>
          <p:nvPr/>
        </p:nvSpPr>
        <p:spPr bwMode="auto">
          <a:xfrm>
            <a:off x="95251" y="1275207"/>
            <a:ext cx="9550400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225425">
              <a:defRPr>
                <a:solidFill>
                  <a:schemeClr val="tx1"/>
                </a:solidFill>
                <a:latin typeface="Arial" charset="0"/>
              </a:defRPr>
            </a:lvl1pPr>
            <a:lvl2pPr marL="57943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hôm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Bác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Hồ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hỏi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Bác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Lê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206856" name="Text Box 8"/>
          <p:cNvSpPr txBox="1">
            <a:spLocks noChangeArrowheads="1"/>
          </p:cNvSpPr>
          <p:nvPr/>
        </p:nvSpPr>
        <p:spPr bwMode="auto">
          <a:xfrm>
            <a:off x="463551" y="1643066"/>
            <a:ext cx="10972800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Anh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yêu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206857" name="Text Box 9"/>
          <p:cNvSpPr txBox="1">
            <a:spLocks noChangeArrowheads="1"/>
          </p:cNvSpPr>
          <p:nvPr/>
        </p:nvSpPr>
        <p:spPr bwMode="auto">
          <a:xfrm>
            <a:off x="400051" y="1996517"/>
            <a:ext cx="4876800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Bác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Lê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trả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lời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06858" name="Text Box 10"/>
          <p:cNvSpPr txBox="1">
            <a:spLocks noChangeArrowheads="1"/>
          </p:cNvSpPr>
          <p:nvPr/>
        </p:nvSpPr>
        <p:spPr bwMode="auto">
          <a:xfrm>
            <a:off x="400051" y="2283774"/>
            <a:ext cx="3759200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chứ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06859" name="Text Box 11"/>
          <p:cNvSpPr txBox="1">
            <a:spLocks noChangeArrowheads="1"/>
          </p:cNvSpPr>
          <p:nvPr/>
        </p:nvSpPr>
        <p:spPr bwMode="auto">
          <a:xfrm>
            <a:off x="400051" y="2652535"/>
            <a:ext cx="8331200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Anh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giữ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bí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mật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206860" name="Text Box 12"/>
          <p:cNvSpPr txBox="1">
            <a:spLocks noChangeArrowheads="1"/>
          </p:cNvSpPr>
          <p:nvPr/>
        </p:nvSpPr>
        <p:spPr bwMode="auto">
          <a:xfrm>
            <a:off x="400051" y="2989527"/>
            <a:ext cx="4978400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06861" name="Text Box 13"/>
          <p:cNvSpPr txBox="1">
            <a:spLocks noChangeArrowheads="1"/>
          </p:cNvSpPr>
          <p:nvPr/>
        </p:nvSpPr>
        <p:spPr bwMode="auto">
          <a:xfrm>
            <a:off x="196851" y="3352802"/>
            <a:ext cx="12090400" cy="144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20650"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Tôi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muốn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ngoài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xem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Pháp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khác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họ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đó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trở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giúp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đồng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bào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chúng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ta.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Nhưng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mình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cũng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mạo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hiểm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Anh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muốn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tôi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206862" name="Text Box 14"/>
          <p:cNvSpPr txBox="1">
            <a:spLocks noChangeArrowheads="1"/>
          </p:cNvSpPr>
          <p:nvPr/>
        </p:nvSpPr>
        <p:spPr bwMode="auto">
          <a:xfrm>
            <a:off x="400051" y="4604802"/>
            <a:ext cx="5080000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Bác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Lê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sững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sốt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06863" name="Text Box 15"/>
          <p:cNvSpPr txBox="1">
            <a:spLocks noChangeArrowheads="1"/>
          </p:cNvSpPr>
          <p:nvPr/>
        </p:nvSpPr>
        <p:spPr bwMode="auto">
          <a:xfrm>
            <a:off x="400051" y="4955901"/>
            <a:ext cx="7823200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Nhưng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chúng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ta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lấy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đâu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tiền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mà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206864" name="Text Box 16"/>
          <p:cNvSpPr txBox="1">
            <a:spLocks noChangeArrowheads="1"/>
          </p:cNvSpPr>
          <p:nvPr/>
        </p:nvSpPr>
        <p:spPr bwMode="auto">
          <a:xfrm>
            <a:off x="400051" y="5306035"/>
            <a:ext cx="11379200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Đây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tiền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đây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!</a:t>
            </a:r>
          </a:p>
        </p:txBody>
      </p:sp>
      <p:sp>
        <p:nvSpPr>
          <p:cNvPr id="206865" name="Text Box 17"/>
          <p:cNvSpPr txBox="1">
            <a:spLocks noChangeArrowheads="1"/>
          </p:cNvSpPr>
          <p:nvPr/>
        </p:nvSpPr>
        <p:spPr bwMode="auto">
          <a:xfrm>
            <a:off x="400051" y="5656168"/>
            <a:ext cx="10160000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Vừa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nói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Bác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Hồ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vừa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giơ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bàn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tay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tiếp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06866" name="Text Box 18"/>
          <p:cNvSpPr txBox="1">
            <a:spLocks noChangeArrowheads="1"/>
          </p:cNvSpPr>
          <p:nvPr/>
        </p:nvSpPr>
        <p:spPr bwMode="auto">
          <a:xfrm>
            <a:off x="400051" y="6009017"/>
            <a:ext cx="11385549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Chúng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ta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sẽ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bất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cứ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việc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sống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Anh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tôi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chứ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206874" name="Text Box 26"/>
          <p:cNvSpPr txBox="1">
            <a:spLocks noChangeArrowheads="1"/>
          </p:cNvSpPr>
          <p:nvPr/>
        </p:nvSpPr>
        <p:spPr bwMode="auto">
          <a:xfrm>
            <a:off x="7823205" y="6420275"/>
            <a:ext cx="4406900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( Theo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Trần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Dân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933" b="1" dirty="0" err="1">
                <a:solidFill>
                  <a:srgbClr val="0000FF"/>
                </a:solidFill>
                <a:latin typeface="Times New Roman" pitchFamily="18" charset="0"/>
              </a:rPr>
              <a:t>Tiên</a:t>
            </a:r>
            <a:r>
              <a:rPr lang="en-US" sz="2933" b="1" dirty="0">
                <a:solidFill>
                  <a:srgbClr val="0000FF"/>
                </a:solidFill>
                <a:latin typeface="Times New Roman" pitchFamily="18" charset="0"/>
              </a:rPr>
              <a:t> )</a:t>
            </a:r>
          </a:p>
        </p:txBody>
      </p:sp>
      <p:sp>
        <p:nvSpPr>
          <p:cNvPr id="206878" name="Line 30"/>
          <p:cNvSpPr>
            <a:spLocks noChangeShapeType="1"/>
          </p:cNvSpPr>
          <p:nvPr/>
        </p:nvSpPr>
        <p:spPr bwMode="auto">
          <a:xfrm>
            <a:off x="9245600" y="6553200"/>
            <a:ext cx="2133600" cy="0"/>
          </a:xfrm>
          <a:prstGeom prst="line">
            <a:avLst/>
          </a:prstGeom>
          <a:noFill/>
          <a:ln w="12700" cap="sq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95910" y="442837"/>
            <a:ext cx="2559355" cy="69756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3733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CC"/>
                </a:solidFill>
                <a:latin typeface="Times New Roman" pitchFamily="18" charset="0"/>
              </a:rPr>
              <a:t>Hai</a:t>
            </a:r>
            <a:r>
              <a:rPr lang="en-US" sz="3733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733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CC"/>
                </a:solidFill>
                <a:latin typeface="Times New Roman" pitchFamily="18" charset="0"/>
              </a:rPr>
              <a:t>bàn</a:t>
            </a:r>
            <a:r>
              <a:rPr lang="en-US" sz="3733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733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CC"/>
                </a:solidFill>
                <a:latin typeface="Times New Roman" pitchFamily="18" charset="0"/>
              </a:rPr>
              <a:t>tay</a:t>
            </a:r>
            <a:endParaRPr lang="en-US" sz="3733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00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064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968"/>
    </mc:Choice>
    <mc:Fallback xmlns="">
      <p:transition spd="slow" advTm="929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69" grpId="0" animBg="1"/>
      <p:bldP spid="20687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>
            <a:extLst>
              <a:ext uri="{FF2B5EF4-FFF2-40B4-BE49-F238E27FC236}">
                <a16:creationId xmlns:a16="http://schemas.microsoft.com/office/drawing/2014/main" id="{FF0E6022-A2B7-4A72-802C-5618E4A9D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762001"/>
            <a:ext cx="845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4760BB01-1E70-4C8D-8454-AE384C900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848" y="68035"/>
            <a:ext cx="11380304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Arial" panose="020B0604020202020204" pitchFamily="34" charset="0"/>
              </a:rPr>
              <a:t>Đề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bài</a:t>
            </a:r>
            <a:r>
              <a:rPr lang="en-US" altLang="en-US" sz="2400" b="1" dirty="0">
                <a:latin typeface="Arial" panose="020B0604020202020204" pitchFamily="34" charset="0"/>
              </a:rPr>
              <a:t> :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  </a:t>
            </a:r>
            <a:r>
              <a:rPr lang="en-US" altLang="en-US" sz="2800" b="1" dirty="0">
                <a:latin typeface="Arial" panose="020B0604020202020204" pitchFamily="34" charset="0"/>
              </a:rPr>
              <a:t>   </a:t>
            </a:r>
            <a:r>
              <a:rPr lang="en-US" altLang="en-US" sz="2800" dirty="0" err="1">
                <a:latin typeface="Arial" panose="020B0604020202020204" pitchFamily="34" charset="0"/>
              </a:rPr>
              <a:t>Em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và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người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thân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trong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gia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đình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cùng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đọc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một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truyện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nói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về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một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người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có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nghị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lực</a:t>
            </a:r>
            <a:r>
              <a:rPr lang="en-US" altLang="en-US" sz="2800" dirty="0">
                <a:latin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</a:rPr>
              <a:t>có</a:t>
            </a:r>
            <a:r>
              <a:rPr lang="en-US" altLang="en-US" sz="2800" dirty="0">
                <a:latin typeface="Arial" panose="020B0604020202020204" pitchFamily="34" charset="0"/>
              </a:rPr>
              <a:t> ý </a:t>
            </a:r>
            <a:r>
              <a:rPr lang="en-US" altLang="en-US" sz="2800" dirty="0" err="1">
                <a:latin typeface="Arial" panose="020B0604020202020204" pitchFamily="34" charset="0"/>
              </a:rPr>
              <a:t>chí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vươn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lên</a:t>
            </a:r>
            <a:r>
              <a:rPr lang="en-US" altLang="en-US" sz="2800" dirty="0">
                <a:latin typeface="Arial" panose="020B0604020202020204" pitchFamily="34" charset="0"/>
              </a:rPr>
              <a:t>. </a:t>
            </a:r>
            <a:r>
              <a:rPr lang="en-US" altLang="en-US" sz="2800" dirty="0" err="1">
                <a:latin typeface="Arial" panose="020B0604020202020204" pitchFamily="34" charset="0"/>
              </a:rPr>
              <a:t>Em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trao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đổi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với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người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thân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về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tính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cách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đáng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khâm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phục</a:t>
            </a:r>
            <a:r>
              <a:rPr lang="en-US" altLang="en-US" sz="2800" dirty="0">
                <a:latin typeface="Arial" panose="020B0604020202020204" pitchFamily="34" charset="0"/>
              </a:rPr>
              <a:t>  </a:t>
            </a:r>
            <a:r>
              <a:rPr lang="en-US" altLang="en-US" sz="2800" dirty="0" err="1">
                <a:latin typeface="Arial" panose="020B0604020202020204" pitchFamily="34" charset="0"/>
              </a:rPr>
              <a:t>của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nhân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vật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đó</a:t>
            </a:r>
            <a:r>
              <a:rPr lang="en-US" altLang="en-US" sz="2800" dirty="0"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2D32AC9-89D4-49A2-A30F-C1653D365121}"/>
              </a:ext>
            </a:extLst>
          </p:cNvPr>
          <p:cNvSpPr/>
          <p:nvPr/>
        </p:nvSpPr>
        <p:spPr>
          <a:xfrm>
            <a:off x="2676081" y="2682656"/>
            <a:ext cx="6510131" cy="769045"/>
          </a:xfrm>
          <a:custGeom>
            <a:avLst/>
            <a:gdLst>
              <a:gd name="connsiteX0" fmla="*/ 0 w 8195365"/>
              <a:gd name="connsiteY0" fmla="*/ 159123 h 954720"/>
              <a:gd name="connsiteX1" fmla="*/ 159123 w 8195365"/>
              <a:gd name="connsiteY1" fmla="*/ 0 h 954720"/>
              <a:gd name="connsiteX2" fmla="*/ 8036242 w 8195365"/>
              <a:gd name="connsiteY2" fmla="*/ 0 h 954720"/>
              <a:gd name="connsiteX3" fmla="*/ 8195365 w 8195365"/>
              <a:gd name="connsiteY3" fmla="*/ 159123 h 954720"/>
              <a:gd name="connsiteX4" fmla="*/ 8195365 w 8195365"/>
              <a:gd name="connsiteY4" fmla="*/ 795597 h 954720"/>
              <a:gd name="connsiteX5" fmla="*/ 8036242 w 8195365"/>
              <a:gd name="connsiteY5" fmla="*/ 954720 h 954720"/>
              <a:gd name="connsiteX6" fmla="*/ 159123 w 8195365"/>
              <a:gd name="connsiteY6" fmla="*/ 954720 h 954720"/>
              <a:gd name="connsiteX7" fmla="*/ 0 w 8195365"/>
              <a:gd name="connsiteY7" fmla="*/ 795597 h 954720"/>
              <a:gd name="connsiteX8" fmla="*/ 0 w 8195365"/>
              <a:gd name="connsiteY8" fmla="*/ 159123 h 95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95365" h="954720">
                <a:moveTo>
                  <a:pt x="0" y="159123"/>
                </a:moveTo>
                <a:cubicBezTo>
                  <a:pt x="0" y="71242"/>
                  <a:pt x="71242" y="0"/>
                  <a:pt x="159123" y="0"/>
                </a:cubicBezTo>
                <a:lnTo>
                  <a:pt x="8036242" y="0"/>
                </a:lnTo>
                <a:cubicBezTo>
                  <a:pt x="8124123" y="0"/>
                  <a:pt x="8195365" y="71242"/>
                  <a:pt x="8195365" y="159123"/>
                </a:cubicBezTo>
                <a:lnTo>
                  <a:pt x="8195365" y="795597"/>
                </a:lnTo>
                <a:cubicBezTo>
                  <a:pt x="8195365" y="883478"/>
                  <a:pt x="8124123" y="954720"/>
                  <a:pt x="8036242" y="954720"/>
                </a:cubicBezTo>
                <a:lnTo>
                  <a:pt x="159123" y="954720"/>
                </a:lnTo>
                <a:cubicBezTo>
                  <a:pt x="71242" y="954720"/>
                  <a:pt x="0" y="883478"/>
                  <a:pt x="0" y="795597"/>
                </a:cubicBezTo>
                <a:lnTo>
                  <a:pt x="0" y="1591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526" tIns="168526" rIns="168526" bIns="168526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en-US" altLang="en-US" sz="2800" kern="1200" dirty="0">
                <a:latin typeface="Arial" panose="020B0604020202020204" pitchFamily="34" charset="0"/>
              </a:rPr>
              <a:t>-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Cuộc</a:t>
            </a:r>
            <a:r>
              <a:rPr lang="en-US" altLang="en-US" sz="2800" kern="1200" dirty="0">
                <a:latin typeface="Arial" panose="020B0604020202020204" pitchFamily="34" charset="0"/>
              </a:rPr>
              <a:t>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trao</a:t>
            </a:r>
            <a:r>
              <a:rPr lang="en-US" altLang="en-US" sz="2800" kern="1200" dirty="0">
                <a:latin typeface="Arial" panose="020B0604020202020204" pitchFamily="34" charset="0"/>
              </a:rPr>
              <a:t>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đổi</a:t>
            </a:r>
            <a:r>
              <a:rPr lang="en-US" altLang="en-US" sz="2800" kern="1200" dirty="0">
                <a:latin typeface="Arial" panose="020B0604020202020204" pitchFamily="34" charset="0"/>
              </a:rPr>
              <a:t>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diễn</a:t>
            </a:r>
            <a:r>
              <a:rPr lang="en-US" altLang="en-US" sz="2800" kern="1200" dirty="0">
                <a:latin typeface="Arial" panose="020B0604020202020204" pitchFamily="34" charset="0"/>
              </a:rPr>
              <a:t> ra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giữa</a:t>
            </a:r>
            <a:r>
              <a:rPr lang="en-US" altLang="en-US" sz="2800" kern="1200" dirty="0">
                <a:latin typeface="Arial" panose="020B0604020202020204" pitchFamily="34" charset="0"/>
              </a:rPr>
              <a:t> ai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với</a:t>
            </a:r>
            <a:r>
              <a:rPr lang="en-US" altLang="en-US" sz="2800" kern="1200" dirty="0">
                <a:latin typeface="Arial" panose="020B0604020202020204" pitchFamily="34" charset="0"/>
              </a:rPr>
              <a:t> ai ?</a:t>
            </a:r>
            <a:endParaRPr lang="en-US" sz="2800" kern="12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E8A5A6A-0ADE-4009-BDB1-BCCB533C01C0}"/>
              </a:ext>
            </a:extLst>
          </p:cNvPr>
          <p:cNvSpPr/>
          <p:nvPr/>
        </p:nvSpPr>
        <p:spPr>
          <a:xfrm>
            <a:off x="2676083" y="3535982"/>
            <a:ext cx="6510131" cy="769045"/>
          </a:xfrm>
          <a:custGeom>
            <a:avLst/>
            <a:gdLst>
              <a:gd name="connsiteX0" fmla="*/ 0 w 8195365"/>
              <a:gd name="connsiteY0" fmla="*/ 159123 h 954720"/>
              <a:gd name="connsiteX1" fmla="*/ 159123 w 8195365"/>
              <a:gd name="connsiteY1" fmla="*/ 0 h 954720"/>
              <a:gd name="connsiteX2" fmla="*/ 8036242 w 8195365"/>
              <a:gd name="connsiteY2" fmla="*/ 0 h 954720"/>
              <a:gd name="connsiteX3" fmla="*/ 8195365 w 8195365"/>
              <a:gd name="connsiteY3" fmla="*/ 159123 h 954720"/>
              <a:gd name="connsiteX4" fmla="*/ 8195365 w 8195365"/>
              <a:gd name="connsiteY4" fmla="*/ 795597 h 954720"/>
              <a:gd name="connsiteX5" fmla="*/ 8036242 w 8195365"/>
              <a:gd name="connsiteY5" fmla="*/ 954720 h 954720"/>
              <a:gd name="connsiteX6" fmla="*/ 159123 w 8195365"/>
              <a:gd name="connsiteY6" fmla="*/ 954720 h 954720"/>
              <a:gd name="connsiteX7" fmla="*/ 0 w 8195365"/>
              <a:gd name="connsiteY7" fmla="*/ 795597 h 954720"/>
              <a:gd name="connsiteX8" fmla="*/ 0 w 8195365"/>
              <a:gd name="connsiteY8" fmla="*/ 159123 h 95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95365" h="954720">
                <a:moveTo>
                  <a:pt x="0" y="159123"/>
                </a:moveTo>
                <a:cubicBezTo>
                  <a:pt x="0" y="71242"/>
                  <a:pt x="71242" y="0"/>
                  <a:pt x="159123" y="0"/>
                </a:cubicBezTo>
                <a:lnTo>
                  <a:pt x="8036242" y="0"/>
                </a:lnTo>
                <a:cubicBezTo>
                  <a:pt x="8124123" y="0"/>
                  <a:pt x="8195365" y="71242"/>
                  <a:pt x="8195365" y="159123"/>
                </a:cubicBezTo>
                <a:lnTo>
                  <a:pt x="8195365" y="795597"/>
                </a:lnTo>
                <a:cubicBezTo>
                  <a:pt x="8195365" y="883478"/>
                  <a:pt x="8124123" y="954720"/>
                  <a:pt x="8036242" y="954720"/>
                </a:cubicBezTo>
                <a:lnTo>
                  <a:pt x="159123" y="954720"/>
                </a:lnTo>
                <a:cubicBezTo>
                  <a:pt x="71242" y="954720"/>
                  <a:pt x="0" y="883478"/>
                  <a:pt x="0" y="795597"/>
                </a:cubicBezTo>
                <a:lnTo>
                  <a:pt x="0" y="1591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2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526" tIns="168526" rIns="168526" bIns="168526" numCol="1" spcCol="1270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kern="1200" dirty="0">
                <a:latin typeface="Arial" panose="020B0604020202020204" pitchFamily="34" charset="0"/>
              </a:rPr>
              <a:t>-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Trao</a:t>
            </a:r>
            <a:r>
              <a:rPr lang="en-US" altLang="en-US" sz="2800" kern="1200" dirty="0">
                <a:latin typeface="Arial" panose="020B0604020202020204" pitchFamily="34" charset="0"/>
              </a:rPr>
              <a:t>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đổi</a:t>
            </a:r>
            <a:r>
              <a:rPr lang="en-US" altLang="en-US" sz="2800" kern="1200" dirty="0">
                <a:latin typeface="Arial" panose="020B0604020202020204" pitchFamily="34" charset="0"/>
              </a:rPr>
              <a:t>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về</a:t>
            </a:r>
            <a:r>
              <a:rPr lang="en-US" altLang="en-US" sz="2800" kern="1200" dirty="0">
                <a:latin typeface="Arial" panose="020B0604020202020204" pitchFamily="34" charset="0"/>
              </a:rPr>
              <a:t>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nội</a:t>
            </a:r>
            <a:r>
              <a:rPr lang="en-US" altLang="en-US" sz="2800" kern="1200" dirty="0">
                <a:latin typeface="Arial" panose="020B0604020202020204" pitchFamily="34" charset="0"/>
              </a:rPr>
              <a:t> dung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gì</a:t>
            </a:r>
            <a:r>
              <a:rPr lang="en-US" altLang="en-US" sz="2800" kern="1200" dirty="0">
                <a:latin typeface="Arial" panose="020B0604020202020204" pitchFamily="34" charset="0"/>
              </a:rPr>
              <a:t> ?</a:t>
            </a:r>
            <a:endParaRPr lang="en-US" sz="2800" kern="12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076CA1-6ADE-4387-BA8E-F8E8DDEB8B4A}"/>
              </a:ext>
            </a:extLst>
          </p:cNvPr>
          <p:cNvSpPr/>
          <p:nvPr/>
        </p:nvSpPr>
        <p:spPr>
          <a:xfrm>
            <a:off x="2676080" y="4389308"/>
            <a:ext cx="6510131" cy="769045"/>
          </a:xfrm>
          <a:custGeom>
            <a:avLst/>
            <a:gdLst>
              <a:gd name="connsiteX0" fmla="*/ 0 w 8195365"/>
              <a:gd name="connsiteY0" fmla="*/ 159123 h 954720"/>
              <a:gd name="connsiteX1" fmla="*/ 159123 w 8195365"/>
              <a:gd name="connsiteY1" fmla="*/ 0 h 954720"/>
              <a:gd name="connsiteX2" fmla="*/ 8036242 w 8195365"/>
              <a:gd name="connsiteY2" fmla="*/ 0 h 954720"/>
              <a:gd name="connsiteX3" fmla="*/ 8195365 w 8195365"/>
              <a:gd name="connsiteY3" fmla="*/ 159123 h 954720"/>
              <a:gd name="connsiteX4" fmla="*/ 8195365 w 8195365"/>
              <a:gd name="connsiteY4" fmla="*/ 795597 h 954720"/>
              <a:gd name="connsiteX5" fmla="*/ 8036242 w 8195365"/>
              <a:gd name="connsiteY5" fmla="*/ 954720 h 954720"/>
              <a:gd name="connsiteX6" fmla="*/ 159123 w 8195365"/>
              <a:gd name="connsiteY6" fmla="*/ 954720 h 954720"/>
              <a:gd name="connsiteX7" fmla="*/ 0 w 8195365"/>
              <a:gd name="connsiteY7" fmla="*/ 795597 h 954720"/>
              <a:gd name="connsiteX8" fmla="*/ 0 w 8195365"/>
              <a:gd name="connsiteY8" fmla="*/ 159123 h 95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95365" h="954720">
                <a:moveTo>
                  <a:pt x="0" y="159123"/>
                </a:moveTo>
                <a:cubicBezTo>
                  <a:pt x="0" y="71242"/>
                  <a:pt x="71242" y="0"/>
                  <a:pt x="159123" y="0"/>
                </a:cubicBezTo>
                <a:lnTo>
                  <a:pt x="8036242" y="0"/>
                </a:lnTo>
                <a:cubicBezTo>
                  <a:pt x="8124123" y="0"/>
                  <a:pt x="8195365" y="71242"/>
                  <a:pt x="8195365" y="159123"/>
                </a:cubicBezTo>
                <a:lnTo>
                  <a:pt x="8195365" y="795597"/>
                </a:lnTo>
                <a:cubicBezTo>
                  <a:pt x="8195365" y="883478"/>
                  <a:pt x="8124123" y="954720"/>
                  <a:pt x="8036242" y="954720"/>
                </a:cubicBezTo>
                <a:lnTo>
                  <a:pt x="159123" y="954720"/>
                </a:lnTo>
                <a:cubicBezTo>
                  <a:pt x="71242" y="954720"/>
                  <a:pt x="0" y="883478"/>
                  <a:pt x="0" y="795597"/>
                </a:cubicBezTo>
                <a:lnTo>
                  <a:pt x="0" y="1591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2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526" tIns="168526" rIns="168526" bIns="168526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en-US" altLang="en-US" sz="2800" kern="1200" dirty="0">
                <a:latin typeface="Arial" panose="020B0604020202020204" pitchFamily="34" charset="0"/>
              </a:rPr>
              <a:t>-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Khi</a:t>
            </a:r>
            <a:r>
              <a:rPr lang="en-US" altLang="en-US" sz="2800" kern="1200" dirty="0">
                <a:latin typeface="Arial" panose="020B0604020202020204" pitchFamily="34" charset="0"/>
              </a:rPr>
              <a:t>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trao</a:t>
            </a:r>
            <a:r>
              <a:rPr lang="en-US" altLang="en-US" sz="2800" kern="1200" dirty="0">
                <a:latin typeface="Arial" panose="020B0604020202020204" pitchFamily="34" charset="0"/>
              </a:rPr>
              <a:t>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đổi</a:t>
            </a:r>
            <a:r>
              <a:rPr lang="en-US" altLang="en-US" sz="2800" kern="1200" dirty="0">
                <a:latin typeface="Arial" panose="020B0604020202020204" pitchFamily="34" charset="0"/>
              </a:rPr>
              <a:t>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cần</a:t>
            </a:r>
            <a:r>
              <a:rPr lang="en-US" altLang="en-US" sz="2800" kern="1200" dirty="0">
                <a:latin typeface="Arial" panose="020B0604020202020204" pitchFamily="34" charset="0"/>
              </a:rPr>
              <a:t>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lưu</a:t>
            </a:r>
            <a:r>
              <a:rPr lang="en-US" altLang="en-US" sz="2800" kern="1200" dirty="0">
                <a:latin typeface="Arial" panose="020B0604020202020204" pitchFamily="34" charset="0"/>
              </a:rPr>
              <a:t> ý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điều</a:t>
            </a:r>
            <a:r>
              <a:rPr lang="en-US" altLang="en-US" sz="2800" kern="1200" dirty="0">
                <a:latin typeface="Arial" panose="020B0604020202020204" pitchFamily="34" charset="0"/>
              </a:rPr>
              <a:t>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gì</a:t>
            </a:r>
            <a:r>
              <a:rPr lang="en-US" altLang="en-US" sz="2800" kern="1200" dirty="0">
                <a:latin typeface="Arial" panose="020B0604020202020204" pitchFamily="34" charset="0"/>
              </a:rPr>
              <a:t> ?</a:t>
            </a:r>
            <a:endParaRPr lang="en-US" sz="2800" kern="1200" dirty="0"/>
          </a:p>
        </p:txBody>
      </p:sp>
      <p:sp>
        <p:nvSpPr>
          <p:cNvPr id="15" name="Text Box 24">
            <a:extLst>
              <a:ext uri="{FF2B5EF4-FFF2-40B4-BE49-F238E27FC236}">
                <a16:creationId xmlns:a16="http://schemas.microsoft.com/office/drawing/2014/main" id="{03FBBDCB-6EF7-4226-8C6E-529AC4EBA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848" y="3162658"/>
            <a:ext cx="11290853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    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Khi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trao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đổi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cần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chú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ý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nội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dung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truyện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.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Truyện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đó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phải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cả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2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người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cùng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biết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và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phải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thể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hiện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đúng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thái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độ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khâm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phục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nhân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vật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truyện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A950C248-0B42-4D54-AF81-A04895823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550988"/>
            <a:ext cx="8763000" cy="38592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</a:rPr>
              <a:t>Gợi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</a:rPr>
              <a:t> ý: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4800" dirty="0">
                <a:latin typeface="Times New Roman" pitchFamily="18" charset="0"/>
              </a:rPr>
              <a:t>1. </a:t>
            </a:r>
            <a:r>
              <a:rPr lang="en-US" sz="4800" dirty="0" err="1">
                <a:latin typeface="Times New Roman" pitchFamily="18" charset="0"/>
              </a:rPr>
              <a:t>Tìm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đề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tài</a:t>
            </a:r>
            <a:r>
              <a:rPr lang="en-US" sz="4800" dirty="0">
                <a:latin typeface="Times New Roman" pitchFamily="18" charset="0"/>
              </a:rPr>
              <a:t> ở </a:t>
            </a:r>
            <a:r>
              <a:rPr lang="en-US" sz="4800" dirty="0" err="1">
                <a:latin typeface="Times New Roman" pitchFamily="18" charset="0"/>
              </a:rPr>
              <a:t>đâu</a:t>
            </a:r>
            <a:r>
              <a:rPr lang="en-US" sz="4800" dirty="0">
                <a:latin typeface="Times New Roman" pitchFamily="18" charset="0"/>
              </a:rPr>
              <a:t>?</a:t>
            </a:r>
          </a:p>
          <a:p>
            <a:pPr marL="457200" indent="-457200" algn="just" eaLnBrk="1" hangingPunct="1">
              <a:lnSpc>
                <a:spcPct val="90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truyện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sách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giáo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khoa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- 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truyện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khác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sách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báo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462DA246-3696-4480-93C5-8185F6D72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542" y="251209"/>
            <a:ext cx="2479321" cy="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b="1" u="sng" dirty="0" err="1">
                <a:solidFill>
                  <a:srgbClr val="FF5B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4000" b="1" u="sng" dirty="0">
                <a:solidFill>
                  <a:srgbClr val="FF5B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altLang="en-US" sz="4000" b="1" dirty="0">
                <a:solidFill>
                  <a:srgbClr val="FF5B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2A85B9-DDDE-427F-94CC-BB523FF6D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87" y="3532298"/>
            <a:ext cx="40386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66365D-79F0-4048-A681-D3A4591CB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928" y="1531377"/>
            <a:ext cx="6518694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khoa: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D6D03F4-0631-4D87-BAF4-174CB5934B43}"/>
              </a:ext>
            </a:extLst>
          </p:cNvPr>
          <p:cNvCxnSpPr>
            <a:cxnSpLocks/>
          </p:cNvCxnSpPr>
          <p:nvPr/>
        </p:nvCxnSpPr>
        <p:spPr>
          <a:xfrm flipV="1">
            <a:off x="4030386" y="2273888"/>
            <a:ext cx="794542" cy="13158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12E6009-65D3-4E0C-8C9C-4AA668B0D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0549" y="2292123"/>
            <a:ext cx="4689475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F256E1-8A34-458C-8AD4-1B8C74DFF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113" y="3013938"/>
            <a:ext cx="5086349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0CC696-8507-4BE2-8EDF-815940A86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7067" y="3904892"/>
            <a:ext cx="59335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;…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1BBD52-B775-411F-88D2-E8F358BF3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7801" y="5420583"/>
            <a:ext cx="6425030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endParaRPr lang="en-US" altLang="en-US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D1BD467-AA15-485A-997C-DABA3D15410D}"/>
              </a:ext>
            </a:extLst>
          </p:cNvPr>
          <p:cNvCxnSpPr>
            <a:cxnSpLocks/>
          </p:cNvCxnSpPr>
          <p:nvPr/>
        </p:nvCxnSpPr>
        <p:spPr>
          <a:xfrm>
            <a:off x="4081817" y="4302955"/>
            <a:ext cx="635984" cy="13726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41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>
            <a:extLst>
              <a:ext uri="{FF2B5EF4-FFF2-40B4-BE49-F238E27FC236}">
                <a16:creationId xmlns:a16="http://schemas.microsoft.com/office/drawing/2014/main" id="{84196C4E-3B5C-4616-BD9C-E270B6C3E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3380" y="305814"/>
            <a:ext cx="95652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1. </a:t>
            </a:r>
            <a:r>
              <a:rPr lang="en-US" altLang="en-US" dirty="0" err="1">
                <a:latin typeface="Arial" panose="020B0604020202020204" pitchFamily="34" charset="0"/>
              </a:rPr>
              <a:t>Hãy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đọc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gợi</a:t>
            </a:r>
            <a:r>
              <a:rPr lang="en-US" altLang="en-US" dirty="0">
                <a:latin typeface="Arial" panose="020B0604020202020204" pitchFamily="34" charset="0"/>
              </a:rPr>
              <a:t> ý 1 </a:t>
            </a:r>
            <a:r>
              <a:rPr lang="en-US" altLang="en-US" dirty="0" err="1">
                <a:latin typeface="Arial" panose="020B0604020202020204" pitchFamily="34" charset="0"/>
              </a:rPr>
              <a:t>nêu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tên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các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truyện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đã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chuẩn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bị</a:t>
            </a:r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F7D75CE3-981B-4162-A871-73CA79B7D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80" y="2239526"/>
            <a:ext cx="1676400" cy="284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000099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36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Arial" panose="020B0604020202020204" pitchFamily="34" charset="0"/>
              </a:rPr>
              <a:t>nhân</a:t>
            </a:r>
            <a:r>
              <a:rPr lang="en-US" altLang="en-US" sz="36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Arial" panose="020B0604020202020204" pitchFamily="34" charset="0"/>
              </a:rPr>
              <a:t>vật</a:t>
            </a:r>
            <a:r>
              <a:rPr lang="en-US" altLang="en-US" sz="3600" b="1" dirty="0">
                <a:solidFill>
                  <a:srgbClr val="000099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3600" b="1" dirty="0" err="1">
                <a:solidFill>
                  <a:srgbClr val="000099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36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Arial" panose="020B0604020202020204" pitchFamily="34" charset="0"/>
              </a:rPr>
              <a:t>truyện</a:t>
            </a:r>
            <a:endParaRPr lang="en-US" altLang="en-US" sz="3600" b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10245" name="Text Box 13">
            <a:extLst>
              <a:ext uri="{FF2B5EF4-FFF2-40B4-BE49-F238E27FC236}">
                <a16:creationId xmlns:a16="http://schemas.microsoft.com/office/drawing/2014/main" id="{269A93F8-D677-4CD5-94E6-85B47152C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191001"/>
            <a:ext cx="487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134" name="Text Box 14">
            <a:extLst>
              <a:ext uri="{FF2B5EF4-FFF2-40B4-BE49-F238E27FC236}">
                <a16:creationId xmlns:a16="http://schemas.microsoft.com/office/drawing/2014/main" id="{6CF3DFEF-3F87-4D58-8394-8CFAD98D3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9557" y="1244429"/>
            <a:ext cx="8220080" cy="516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73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altLang="en-US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Nguyễn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Hiền</a:t>
            </a:r>
            <a:endParaRPr lang="en-US" altLang="en-US" b="1" dirty="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Nguyễn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Ngọc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Kí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Bạch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Thái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Bưởi</a:t>
            </a:r>
            <a:endParaRPr lang="en-US" altLang="en-US" b="1" dirty="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Lê-ô-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nác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-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đô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đa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Vin-xi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Nguyễn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Duy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Ứng</a:t>
            </a:r>
            <a:endParaRPr lang="en-US" altLang="en-US" b="1" dirty="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Cao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Bá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Quát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,... </a:t>
            </a:r>
          </a:p>
        </p:txBody>
      </p:sp>
      <p:sp>
        <p:nvSpPr>
          <p:cNvPr id="5139" name="AutoShape 19">
            <a:extLst>
              <a:ext uri="{FF2B5EF4-FFF2-40B4-BE49-F238E27FC236}">
                <a16:creationId xmlns:a16="http://schemas.microsoft.com/office/drawing/2014/main" id="{8FA5BC0D-540D-451E-BF00-803E8A679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1580" y="3268718"/>
            <a:ext cx="914400" cy="914400"/>
          </a:xfrm>
          <a:prstGeom prst="righ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6251023" y="1552902"/>
            <a:ext cx="867103" cy="17342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859103" y="4209392"/>
            <a:ext cx="867103" cy="17342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519020" y="6014544"/>
            <a:ext cx="867103" cy="17342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952588" y="2493578"/>
            <a:ext cx="867103" cy="17342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826468" y="3268718"/>
            <a:ext cx="438797" cy="24699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2E6009-65D3-4E0C-8C9C-4AA668B0D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0020" y="1137403"/>
            <a:ext cx="37521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F256E1-8A34-458C-8AD4-1B8C74DFF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6400" y="2078079"/>
            <a:ext cx="36181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F256E1-8A34-458C-8AD4-1B8C74DFF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2506" y="3798718"/>
            <a:ext cx="2008622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0CC696-8507-4BE2-8EDF-815940A86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649" y="3067435"/>
            <a:ext cx="49293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0CC696-8507-4BE2-8EDF-815940A86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6584" y="4870608"/>
            <a:ext cx="52985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928936" y="5055733"/>
            <a:ext cx="438797" cy="24699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F256E1-8A34-458C-8AD4-1B8C74DFF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9885" y="5619636"/>
            <a:ext cx="26359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endParaRPr lang="en-US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5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5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5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5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5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  <p:bldP spid="5139" grpId="0" animBg="1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462DA246-3696-4480-93C5-8185F6D72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38" y="125073"/>
            <a:ext cx="2430407" cy="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b="1" u="sng" dirty="0" err="1">
                <a:solidFill>
                  <a:srgbClr val="FF5B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4000" b="1" u="sng" dirty="0">
                <a:solidFill>
                  <a:srgbClr val="FF5B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altLang="en-US" sz="4000" b="1" dirty="0">
                <a:solidFill>
                  <a:srgbClr val="FF5B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F36B55-C568-4759-B24D-AA37A6C62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2911914"/>
            <a:ext cx="47769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F2F5F8-E58B-4C7A-854C-3A0E80A5E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3189" y="2131859"/>
            <a:ext cx="6223549" cy="1938992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27FE37-B9CF-4719-BB9B-1CA4A7D79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1585" y="4109498"/>
            <a:ext cx="7130415" cy="2492990"/>
          </a:xfrm>
          <a:prstGeom prst="rect">
            <a:avLst/>
          </a:prstGeom>
          <a:solidFill>
            <a:srgbClr val="FFFF85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1A8B8E-6424-445B-A0EA-5FA499A4B1B8}"/>
              </a:ext>
            </a:extLst>
          </p:cNvPr>
          <p:cNvCxnSpPr>
            <a:cxnSpLocks/>
          </p:cNvCxnSpPr>
          <p:nvPr/>
        </p:nvCxnSpPr>
        <p:spPr>
          <a:xfrm>
            <a:off x="4633417" y="3389914"/>
            <a:ext cx="102640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F4EFD13-6597-4C7B-8589-FC10DBD4BA46}"/>
              </a:ext>
            </a:extLst>
          </p:cNvPr>
          <p:cNvCxnSpPr>
            <a:cxnSpLocks/>
          </p:cNvCxnSpPr>
          <p:nvPr/>
        </p:nvCxnSpPr>
        <p:spPr>
          <a:xfrm>
            <a:off x="4531360" y="3725749"/>
            <a:ext cx="530225" cy="10512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301338F-0D41-4D2C-A9EF-CC3EB14EA4D1}"/>
              </a:ext>
            </a:extLst>
          </p:cNvPr>
          <p:cNvCxnSpPr>
            <a:cxnSpLocks/>
          </p:cNvCxnSpPr>
          <p:nvPr/>
        </p:nvCxnSpPr>
        <p:spPr>
          <a:xfrm flipV="1">
            <a:off x="4554415" y="1932681"/>
            <a:ext cx="507170" cy="10918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D6F86D7-6488-4BB8-80A9-F210E8241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6619" y="174819"/>
            <a:ext cx="6022748" cy="1938992"/>
          </a:xfrm>
          <a:prstGeom prst="rect">
            <a:avLst/>
          </a:prstGeom>
          <a:solidFill>
            <a:srgbClr val="5ECA94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altLang="en-US" sz="2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38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462DA246-3696-4480-93C5-8185F6D72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86" y="478527"/>
            <a:ext cx="1471613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solidFill>
                  <a:srgbClr val="FF5B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b="1" u="sng" dirty="0">
                <a:solidFill>
                  <a:srgbClr val="FF5B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altLang="en-US" b="1" dirty="0">
                <a:solidFill>
                  <a:srgbClr val="FF5B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57257-90B1-421F-9DB3-0AD58B730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16" y="2738865"/>
            <a:ext cx="486186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F2F5F8-E58B-4C7A-854C-3A0E80A5E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3764" y="2401065"/>
            <a:ext cx="5523487" cy="1477328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27FE37-B9CF-4719-BB9B-1CA4A7D79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7428" y="4529903"/>
            <a:ext cx="6234819" cy="14811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1A8B8E-6424-445B-A0EA-5FA499A4B1B8}"/>
              </a:ext>
            </a:extLst>
          </p:cNvPr>
          <p:cNvCxnSpPr>
            <a:cxnSpLocks/>
          </p:cNvCxnSpPr>
          <p:nvPr/>
        </p:nvCxnSpPr>
        <p:spPr>
          <a:xfrm>
            <a:off x="4986397" y="3218559"/>
            <a:ext cx="81531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F4EFD13-6597-4C7B-8589-FC10DBD4BA46}"/>
              </a:ext>
            </a:extLst>
          </p:cNvPr>
          <p:cNvCxnSpPr>
            <a:cxnSpLocks/>
          </p:cNvCxnSpPr>
          <p:nvPr/>
        </p:nvCxnSpPr>
        <p:spPr>
          <a:xfrm>
            <a:off x="4609122" y="3673440"/>
            <a:ext cx="754550" cy="15970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301338F-0D41-4D2C-A9EF-CC3EB14EA4D1}"/>
              </a:ext>
            </a:extLst>
          </p:cNvPr>
          <p:cNvCxnSpPr>
            <a:cxnSpLocks/>
          </p:cNvCxnSpPr>
          <p:nvPr/>
        </p:nvCxnSpPr>
        <p:spPr>
          <a:xfrm flipV="1">
            <a:off x="4666818" y="1418897"/>
            <a:ext cx="780611" cy="13913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D6F86D7-6488-4BB8-80A9-F210E8241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4723" y="478527"/>
            <a:ext cx="6649977" cy="1477328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638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BAA7632D-54B3-4A03-AF6D-3E6AF43F9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077" y="169653"/>
            <a:ext cx="10348623" cy="621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mẫu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về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nội</a:t>
            </a:r>
            <a:r>
              <a:rPr lang="en-US" altLang="en-US" sz="2800" b="1" dirty="0">
                <a:latin typeface="Times New Roman" panose="02020603050405020304" pitchFamily="18" charset="0"/>
              </a:rPr>
              <a:t> dung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trao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đổi</a:t>
            </a:r>
            <a:r>
              <a:rPr lang="en-US" altLang="en-US" sz="2800" b="1" dirty="0">
                <a:latin typeface="Times New Roman" panose="02020603050405020304" pitchFamily="18" charset="0"/>
              </a:rPr>
              <a:t>  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Ngọc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Kí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cảnh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vật</a:t>
            </a:r>
            <a:endParaRPr lang="en-US" altLang="en-US" sz="2800" b="1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altLang="en-US" sz="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0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0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Nghị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lực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vượt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khó</a:t>
            </a:r>
            <a:endParaRPr lang="en-US" altLang="en-US" sz="2800" b="1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đạt</a:t>
            </a:r>
            <a:endParaRPr lang="en-US" altLang="en-US" sz="2800" b="1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ADC42F90-FB89-4E1C-AAD2-F9E7A7922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077" y="1557128"/>
            <a:ext cx="10782099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liệt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ham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ngại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dám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B49A6616-2ECC-489B-B4E3-FF769D0E1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892" y="3422441"/>
            <a:ext cx="10758285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808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cố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gắng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co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quắp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cứng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đờ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dậy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nổi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vẫn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kiên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trì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quản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mệt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nhọc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khăn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mưa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nắng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.  </a:t>
            </a: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65E2FB4C-A9A9-4D81-B8B7-0DF1A9BEE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077" y="5646528"/>
            <a:ext cx="1025784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808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đuổi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kịp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trở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Ưu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tú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2" grpId="0"/>
      <p:bldP spid="174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.4|2.1|2.4|1.9|2.9|3.1|1.1|3.6|1.5|4.5|3.8|12.9|10.6|15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8.2|6.4|5.1|2.7|1.6|1.8|1.6|1.7|1.6|8.9|2.4|1.9|2.2|3|8.7|8.2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4|1.3|1.1|1.9|0.9|3|5|2.9|1.6|1.1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|8.9|35.3|1.8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40.3|0.6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7|0.7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6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9|1.5|1.8|0.8|7.2|0.8|3.2|0.8|4|0.8|2.7|0.7|8.9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1948</Words>
  <Application>Microsoft Office PowerPoint</Application>
  <PresentationFormat>Widescreen</PresentationFormat>
  <Paragraphs>180</Paragraphs>
  <Slides>27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.VnAvant</vt:lpstr>
      <vt:lpstr>Arial</vt:lpstr>
      <vt:lpstr>Calibri</vt:lpstr>
      <vt:lpstr>Calibri Light</vt:lpstr>
      <vt:lpstr>HP001</vt:lpstr>
      <vt:lpstr>HP001 4 hàng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Yến Trần Nữ Hoàng</dc:creator>
  <cp:lastModifiedBy>Quan Duong</cp:lastModifiedBy>
  <cp:revision>42</cp:revision>
  <cp:lastPrinted>2022-07-28T03:29:27Z</cp:lastPrinted>
  <dcterms:created xsi:type="dcterms:W3CDTF">2021-07-28T02:43:47Z</dcterms:created>
  <dcterms:modified xsi:type="dcterms:W3CDTF">2022-07-28T03:29:29Z</dcterms:modified>
</cp:coreProperties>
</file>