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0"/>
  </p:notesMasterIdLst>
  <p:sldIdLst>
    <p:sldId id="320" r:id="rId2"/>
    <p:sldId id="258" r:id="rId3"/>
    <p:sldId id="259" r:id="rId4"/>
    <p:sldId id="260" r:id="rId5"/>
    <p:sldId id="261" r:id="rId6"/>
    <p:sldId id="262" r:id="rId7"/>
    <p:sldId id="278" r:id="rId8"/>
    <p:sldId id="268" r:id="rId9"/>
    <p:sldId id="264" r:id="rId10"/>
    <p:sldId id="270" r:id="rId11"/>
    <p:sldId id="273" r:id="rId12"/>
    <p:sldId id="304" r:id="rId13"/>
    <p:sldId id="305" r:id="rId14"/>
    <p:sldId id="306" r:id="rId15"/>
    <p:sldId id="307" r:id="rId16"/>
    <p:sldId id="308" r:id="rId17"/>
    <p:sldId id="309" r:id="rId18"/>
    <p:sldId id="317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19" r:id="rId28"/>
    <p:sldId id="321" r:id="rId29"/>
  </p:sldIdLst>
  <p:sldSz cx="9144000" cy="5143500" type="screen16x9"/>
  <p:notesSz cx="6858000" cy="9144000"/>
  <p:embeddedFontLst>
    <p:embeddedFont>
      <p:font typeface="HP001 4 hàng" panose="020B0604020202020204" charset="0"/>
      <p:regular r:id="rId31"/>
      <p:bold r:id="rId32"/>
    </p:embeddedFont>
    <p:embeddedFont>
      <p:font typeface="微软雅黑 Light" panose="020B0502040204020203" pitchFamily="34" charset="-122"/>
      <p:regular r:id="rId33"/>
    </p:embeddedFont>
    <p:embeddedFont>
      <p:font typeface="Amatic SC" panose="020B0604020202020204" charset="-79"/>
      <p:regular r:id="rId34"/>
      <p:bold r:id="rId35"/>
    </p:embeddedFont>
    <p:embeddedFont>
      <p:font typeface="HP001 5 hàng" panose="020B0604020202020204" charset="0"/>
      <p:regular r:id="rId36"/>
      <p:bold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285764-2A0A-4B48-AC9A-AFEEF4430757}">
  <a:tblStyle styleId="{8D285764-2A0A-4B48-AC9A-AFEEF44307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2695F-E3C7-436A-85A5-87971529DC27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6C910-9DC8-419D-B301-37FC94CE42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lỏng</a:t>
          </a:r>
          <a:r>
            <a: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4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C85D4-8FD9-4118-ACCE-CF5B4CBE70AE}" type="parTrans" cxnId="{87877253-803D-4F13-97FD-C12F29B1A2AF}">
      <dgm:prSet/>
      <dgm:spPr/>
      <dgm:t>
        <a:bodyPr/>
        <a:lstStyle/>
        <a:p>
          <a:pPr>
            <a:lnSpc>
              <a:spcPct val="100000"/>
            </a:lnSpc>
          </a:pPr>
          <a:endParaRPr lang="en-US" sz="43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E57C9-46C5-4F42-8905-BB3CAB9335CB}" type="sibTrans" cxnId="{87877253-803D-4F13-97FD-C12F29B1A2AF}">
      <dgm:prSet/>
      <dgm:spPr>
        <a:solidFill>
          <a:srgbClr val="4674C6"/>
        </a:solidFill>
      </dgm:spPr>
      <dgm:t>
        <a:bodyPr/>
        <a:lstStyle/>
        <a:p>
          <a:pPr>
            <a:lnSpc>
              <a:spcPct val="100000"/>
            </a:lnSpc>
          </a:pPr>
          <a:endParaRPr lang="en-US" sz="43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90DFA-B51E-42CC-AA30-FFED82555F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4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endParaRPr lang="en-US" sz="4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DDF05-F771-406F-8E0A-CC23422A0F84}" type="parTrans" cxnId="{E94D2F9A-FEE8-4730-AF50-D11AF580FFE8}">
      <dgm:prSet/>
      <dgm:spPr/>
      <dgm:t>
        <a:bodyPr/>
        <a:lstStyle/>
        <a:p>
          <a:pPr>
            <a:lnSpc>
              <a:spcPct val="100000"/>
            </a:lnSpc>
          </a:pPr>
          <a:endParaRPr lang="en-US" sz="43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0EB25-2384-4101-91FA-E6763AF57E75}" type="sibTrans" cxnId="{E94D2F9A-FEE8-4730-AF50-D11AF580FFE8}">
      <dgm:prSet/>
      <dgm:spPr/>
      <dgm:t>
        <a:bodyPr/>
        <a:lstStyle/>
        <a:p>
          <a:pPr>
            <a:lnSpc>
              <a:spcPct val="100000"/>
            </a:lnSpc>
          </a:pPr>
          <a:endParaRPr lang="en-US" sz="43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CF071-7B82-4F92-9169-6BFBB5F3BDC9}">
      <dgm:prSet custT="1"/>
      <dgm:spPr>
        <a:solidFill>
          <a:srgbClr val="FF7D93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muối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CE38B2A-E7D1-413A-AD63-919DC615CF42}" type="parTrans" cxnId="{14A01279-3395-480F-A290-C09D8D6294C4}">
      <dgm:prSet/>
      <dgm:spPr/>
      <dgm:t>
        <a:bodyPr/>
        <a:lstStyle/>
        <a:p>
          <a:pPr>
            <a:lnSpc>
              <a:spcPct val="100000"/>
            </a:lnSpc>
          </a:pPr>
          <a:endParaRPr lang="en-US" sz="43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DCBA8-1528-482E-8A52-C01BFD65F42B}" type="sibTrans" cxnId="{14A01279-3395-480F-A290-C09D8D6294C4}">
      <dgm:prSet/>
      <dgm:spPr/>
      <dgm:t>
        <a:bodyPr/>
        <a:lstStyle/>
        <a:p>
          <a:pPr>
            <a:lnSpc>
              <a:spcPct val="100000"/>
            </a:lnSpc>
          </a:pPr>
          <a:endParaRPr lang="en-US" sz="43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A0168-C5B4-4B4D-BDAE-487D18C55152}" type="pres">
      <dgm:prSet presAssocID="{A812695F-E3C7-436A-85A5-87971529DC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1963E6-94E7-43B9-B79B-0C1A2D3D796B}" type="pres">
      <dgm:prSet presAssocID="{A812695F-E3C7-436A-85A5-87971529DC27}" presName="Name1" presStyleCnt="0"/>
      <dgm:spPr/>
    </dgm:pt>
    <dgm:pt modelId="{FB6C60E5-1037-4C19-A067-D0DCF8143593}" type="pres">
      <dgm:prSet presAssocID="{A812695F-E3C7-436A-85A5-87971529DC27}" presName="cycle" presStyleCnt="0"/>
      <dgm:spPr/>
    </dgm:pt>
    <dgm:pt modelId="{CB8D8468-308B-4C90-94FE-65DBF2417D19}" type="pres">
      <dgm:prSet presAssocID="{A812695F-E3C7-436A-85A5-87971529DC27}" presName="srcNode" presStyleLbl="node1" presStyleIdx="0" presStyleCnt="3"/>
      <dgm:spPr/>
    </dgm:pt>
    <dgm:pt modelId="{5C764743-8915-47C8-B31E-182DACB2E28E}" type="pres">
      <dgm:prSet presAssocID="{A812695F-E3C7-436A-85A5-87971529DC27}" presName="conn" presStyleLbl="parChTrans1D2" presStyleIdx="0" presStyleCnt="1" custLinFactNeighborX="-180"/>
      <dgm:spPr/>
      <dgm:t>
        <a:bodyPr/>
        <a:lstStyle/>
        <a:p>
          <a:endParaRPr lang="en-US"/>
        </a:p>
      </dgm:t>
    </dgm:pt>
    <dgm:pt modelId="{86588594-2D8D-4232-A03E-296C07BF1EAA}" type="pres">
      <dgm:prSet presAssocID="{A812695F-E3C7-436A-85A5-87971529DC27}" presName="extraNode" presStyleLbl="node1" presStyleIdx="0" presStyleCnt="3"/>
      <dgm:spPr/>
    </dgm:pt>
    <dgm:pt modelId="{1F980F1E-33E1-4DEE-81F0-FC3ACB97117C}" type="pres">
      <dgm:prSet presAssocID="{A812695F-E3C7-436A-85A5-87971529DC27}" presName="dstNode" presStyleLbl="node1" presStyleIdx="0" presStyleCnt="3"/>
      <dgm:spPr/>
    </dgm:pt>
    <dgm:pt modelId="{13D8AB2D-ADE5-4EDC-9DC1-4538627BCBEA}" type="pres">
      <dgm:prSet presAssocID="{8776C910-9DC8-419D-B301-37FC94CE42B8}" presName="text_1" presStyleLbl="node1" presStyleIdx="0" presStyleCnt="3" custLinFactNeighborX="327" custLinFactNeighborY="-3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517A2-116F-458B-92D4-7B43395695ED}" type="pres">
      <dgm:prSet presAssocID="{8776C910-9DC8-419D-B301-37FC94CE42B8}" presName="accent_1" presStyleCnt="0"/>
      <dgm:spPr/>
    </dgm:pt>
    <dgm:pt modelId="{591486D0-EFB8-4BB2-8387-81B5C7CF4DA0}" type="pres">
      <dgm:prSet presAssocID="{8776C910-9DC8-419D-B301-37FC94CE42B8}" presName="accentRepeatNode" presStyleLbl="solidFgAcc1" presStyleIdx="0" presStyleCnt="3" custLinFactNeighborX="2548" custLinFactNeighborY="-28433"/>
      <dgm:spPr>
        <a:prstGeom prst="rightArrow">
          <a:avLst/>
        </a:prstGeom>
      </dgm:spPr>
    </dgm:pt>
    <dgm:pt modelId="{35B69C16-3ADA-41A2-9C9D-5841019848F0}" type="pres">
      <dgm:prSet presAssocID="{65290DFA-B51E-42CC-AA30-FFED82555F33}" presName="text_2" presStyleLbl="node1" presStyleIdx="1" presStyleCnt="3" custLinFactNeighborX="8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2714-48AC-4E23-A1B1-4977CC28DAF1}" type="pres">
      <dgm:prSet presAssocID="{65290DFA-B51E-42CC-AA30-FFED82555F33}" presName="accent_2" presStyleCnt="0"/>
      <dgm:spPr/>
    </dgm:pt>
    <dgm:pt modelId="{B2C7C243-744D-41C8-863A-8E8DC6380386}" type="pres">
      <dgm:prSet presAssocID="{65290DFA-B51E-42CC-AA30-FFED82555F33}" presName="accentRepeatNode" presStyleLbl="solidFgAcc1" presStyleIdx="1" presStyleCnt="3"/>
      <dgm:spPr>
        <a:prstGeom prst="rightArrow">
          <a:avLst/>
        </a:prstGeom>
      </dgm:spPr>
    </dgm:pt>
    <dgm:pt modelId="{A963CDFB-D924-4984-9DA9-EE16AB2FF339}" type="pres">
      <dgm:prSet presAssocID="{726CF071-7B82-4F92-9169-6BFBB5F3BD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9EBD7-3500-48C2-8B03-363FE580E5BC}" type="pres">
      <dgm:prSet presAssocID="{726CF071-7B82-4F92-9169-6BFBB5F3BDC9}" presName="accent_3" presStyleCnt="0"/>
      <dgm:spPr/>
    </dgm:pt>
    <dgm:pt modelId="{FC2BDF53-57AD-4653-98A9-7AB47EAA093E}" type="pres">
      <dgm:prSet presAssocID="{726CF071-7B82-4F92-9169-6BFBB5F3BDC9}" presName="accentRepeatNode" presStyleLbl="solidFgAcc1" presStyleIdx="2" presStyleCnt="3"/>
      <dgm:spPr>
        <a:prstGeom prst="rightArrow">
          <a:avLst/>
        </a:prstGeom>
        <a:ln>
          <a:solidFill>
            <a:srgbClr val="FF7D93"/>
          </a:solidFill>
        </a:ln>
      </dgm:spPr>
    </dgm:pt>
  </dgm:ptLst>
  <dgm:cxnLst>
    <dgm:cxn modelId="{87877253-803D-4F13-97FD-C12F29B1A2AF}" srcId="{A812695F-E3C7-436A-85A5-87971529DC27}" destId="{8776C910-9DC8-419D-B301-37FC94CE42B8}" srcOrd="0" destOrd="0" parTransId="{18FC85D4-8FD9-4118-ACCE-CF5B4CBE70AE}" sibTransId="{A41E57C9-46C5-4F42-8905-BB3CAB9335CB}"/>
    <dgm:cxn modelId="{14A01279-3395-480F-A290-C09D8D6294C4}" srcId="{A812695F-E3C7-436A-85A5-87971529DC27}" destId="{726CF071-7B82-4F92-9169-6BFBB5F3BDC9}" srcOrd="2" destOrd="0" parTransId="{4CE38B2A-E7D1-413A-AD63-919DC615CF42}" sibTransId="{89BDCBA8-1528-482E-8A52-C01BFD65F42B}"/>
    <dgm:cxn modelId="{E94D2F9A-FEE8-4730-AF50-D11AF580FFE8}" srcId="{A812695F-E3C7-436A-85A5-87971529DC27}" destId="{65290DFA-B51E-42CC-AA30-FFED82555F33}" srcOrd="1" destOrd="0" parTransId="{4FBDDF05-F771-406F-8E0A-CC23422A0F84}" sibTransId="{7920EB25-2384-4101-91FA-E6763AF57E75}"/>
    <dgm:cxn modelId="{1E199979-DA6C-4C1D-BB44-366D708033DA}" type="presOf" srcId="{65290DFA-B51E-42CC-AA30-FFED82555F33}" destId="{35B69C16-3ADA-41A2-9C9D-5841019848F0}" srcOrd="0" destOrd="0" presId="urn:microsoft.com/office/officeart/2008/layout/VerticalCurvedList"/>
    <dgm:cxn modelId="{04A78EE6-E256-41E7-9B3E-EACC95F457E3}" type="presOf" srcId="{A41E57C9-46C5-4F42-8905-BB3CAB9335CB}" destId="{5C764743-8915-47C8-B31E-182DACB2E28E}" srcOrd="0" destOrd="0" presId="urn:microsoft.com/office/officeart/2008/layout/VerticalCurvedList"/>
    <dgm:cxn modelId="{FEEFC4D1-DDA9-41CE-BEA0-8CD7D717422E}" type="presOf" srcId="{A812695F-E3C7-436A-85A5-87971529DC27}" destId="{818A0168-C5B4-4B4D-BDAE-487D18C55152}" srcOrd="0" destOrd="0" presId="urn:microsoft.com/office/officeart/2008/layout/VerticalCurvedList"/>
    <dgm:cxn modelId="{FAF01501-756D-48E0-8CAB-1AC66454B695}" type="presOf" srcId="{8776C910-9DC8-419D-B301-37FC94CE42B8}" destId="{13D8AB2D-ADE5-4EDC-9DC1-4538627BCBEA}" srcOrd="0" destOrd="0" presId="urn:microsoft.com/office/officeart/2008/layout/VerticalCurvedList"/>
    <dgm:cxn modelId="{1997EA10-7F82-48A6-ADC3-0CEE755DBDC6}" type="presOf" srcId="{726CF071-7B82-4F92-9169-6BFBB5F3BDC9}" destId="{A963CDFB-D924-4984-9DA9-EE16AB2FF339}" srcOrd="0" destOrd="0" presId="urn:microsoft.com/office/officeart/2008/layout/VerticalCurvedList"/>
    <dgm:cxn modelId="{FF0972D2-E177-4204-A9EA-7C496BE93B52}" type="presParOf" srcId="{818A0168-C5B4-4B4D-BDAE-487D18C55152}" destId="{741963E6-94E7-43B9-B79B-0C1A2D3D796B}" srcOrd="0" destOrd="0" presId="urn:microsoft.com/office/officeart/2008/layout/VerticalCurvedList"/>
    <dgm:cxn modelId="{60413C53-4987-47EA-B9B6-12DABC16F9FA}" type="presParOf" srcId="{741963E6-94E7-43B9-B79B-0C1A2D3D796B}" destId="{FB6C60E5-1037-4C19-A067-D0DCF8143593}" srcOrd="0" destOrd="0" presId="urn:microsoft.com/office/officeart/2008/layout/VerticalCurvedList"/>
    <dgm:cxn modelId="{FD8704A6-B609-4389-A4A2-DB7D8267EF9C}" type="presParOf" srcId="{FB6C60E5-1037-4C19-A067-D0DCF8143593}" destId="{CB8D8468-308B-4C90-94FE-65DBF2417D19}" srcOrd="0" destOrd="0" presId="urn:microsoft.com/office/officeart/2008/layout/VerticalCurvedList"/>
    <dgm:cxn modelId="{C2F3C99E-532A-4957-B007-7F645FCE7A47}" type="presParOf" srcId="{FB6C60E5-1037-4C19-A067-D0DCF8143593}" destId="{5C764743-8915-47C8-B31E-182DACB2E28E}" srcOrd="1" destOrd="0" presId="urn:microsoft.com/office/officeart/2008/layout/VerticalCurvedList"/>
    <dgm:cxn modelId="{40CC7FCF-1C74-447E-9127-4DAEE5B25F68}" type="presParOf" srcId="{FB6C60E5-1037-4C19-A067-D0DCF8143593}" destId="{86588594-2D8D-4232-A03E-296C07BF1EAA}" srcOrd="2" destOrd="0" presId="urn:microsoft.com/office/officeart/2008/layout/VerticalCurvedList"/>
    <dgm:cxn modelId="{5153F22D-3709-46A7-B313-534FC64FEF0C}" type="presParOf" srcId="{FB6C60E5-1037-4C19-A067-D0DCF8143593}" destId="{1F980F1E-33E1-4DEE-81F0-FC3ACB97117C}" srcOrd="3" destOrd="0" presId="urn:microsoft.com/office/officeart/2008/layout/VerticalCurvedList"/>
    <dgm:cxn modelId="{92911AF2-C7F7-4671-B639-A06BA673E698}" type="presParOf" srcId="{741963E6-94E7-43B9-B79B-0C1A2D3D796B}" destId="{13D8AB2D-ADE5-4EDC-9DC1-4538627BCBEA}" srcOrd="1" destOrd="0" presId="urn:microsoft.com/office/officeart/2008/layout/VerticalCurvedList"/>
    <dgm:cxn modelId="{0E56D631-98B8-4B4E-A4F8-C44DE302823F}" type="presParOf" srcId="{741963E6-94E7-43B9-B79B-0C1A2D3D796B}" destId="{629517A2-116F-458B-92D4-7B43395695ED}" srcOrd="2" destOrd="0" presId="urn:microsoft.com/office/officeart/2008/layout/VerticalCurvedList"/>
    <dgm:cxn modelId="{5A07C7EF-38E0-4354-BCA2-D0BCA5B05901}" type="presParOf" srcId="{629517A2-116F-458B-92D4-7B43395695ED}" destId="{591486D0-EFB8-4BB2-8387-81B5C7CF4DA0}" srcOrd="0" destOrd="0" presId="urn:microsoft.com/office/officeart/2008/layout/VerticalCurvedList"/>
    <dgm:cxn modelId="{972D10A1-B29E-4D88-802F-2384BD01EEC6}" type="presParOf" srcId="{741963E6-94E7-43B9-B79B-0C1A2D3D796B}" destId="{35B69C16-3ADA-41A2-9C9D-5841019848F0}" srcOrd="3" destOrd="0" presId="urn:microsoft.com/office/officeart/2008/layout/VerticalCurvedList"/>
    <dgm:cxn modelId="{52DC8D23-8FB5-40EE-8A75-6F093A6A699C}" type="presParOf" srcId="{741963E6-94E7-43B9-B79B-0C1A2D3D796B}" destId="{E8EB2714-48AC-4E23-A1B1-4977CC28DAF1}" srcOrd="4" destOrd="0" presId="urn:microsoft.com/office/officeart/2008/layout/VerticalCurvedList"/>
    <dgm:cxn modelId="{C51ADA14-D2DD-43B3-AE76-373C4CBF994A}" type="presParOf" srcId="{E8EB2714-48AC-4E23-A1B1-4977CC28DAF1}" destId="{B2C7C243-744D-41C8-863A-8E8DC6380386}" srcOrd="0" destOrd="0" presId="urn:microsoft.com/office/officeart/2008/layout/VerticalCurvedList"/>
    <dgm:cxn modelId="{B3E02380-F0E4-4E1C-AF6D-D83B7F6CB9CF}" type="presParOf" srcId="{741963E6-94E7-43B9-B79B-0C1A2D3D796B}" destId="{A963CDFB-D924-4984-9DA9-EE16AB2FF339}" srcOrd="5" destOrd="0" presId="urn:microsoft.com/office/officeart/2008/layout/VerticalCurvedList"/>
    <dgm:cxn modelId="{1DC57D67-0435-4AFC-8BA3-E1101EE63795}" type="presParOf" srcId="{741963E6-94E7-43B9-B79B-0C1A2D3D796B}" destId="{CD29EBD7-3500-48C2-8B03-363FE580E5BC}" srcOrd="6" destOrd="0" presId="urn:microsoft.com/office/officeart/2008/layout/VerticalCurvedList"/>
    <dgm:cxn modelId="{6A974909-0CFD-4D7F-ABF2-CBA41AE47BF7}" type="presParOf" srcId="{CD29EBD7-3500-48C2-8B03-363FE580E5BC}" destId="{FC2BDF53-57AD-4653-98A9-7AB47EAA09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2695F-E3C7-436A-85A5-87971529DC27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6C910-9DC8-419D-B301-37FC94CE42B8}">
      <dgm:prSet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chảy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C85D4-8FD9-4118-ACCE-CF5B4CBE70AE}" type="parTrans" cxnId="{87877253-803D-4F13-97FD-C12F29B1A2AF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E57C9-46C5-4F42-8905-BB3CAB9335CB}" type="sibTrans" cxnId="{87877253-803D-4F13-97FD-C12F29B1A2AF}">
      <dgm:prSet/>
      <dgm:spPr>
        <a:solidFill>
          <a:srgbClr val="3C6CC2"/>
        </a:solidFill>
        <a:scene3d>
          <a:camera prst="orthographicFront"/>
          <a:lightRig rig="flat" dir="t"/>
        </a:scene3d>
        <a:sp3d prstMaterial="matte">
          <a:bevelT prst="angle"/>
        </a:sp3d>
      </dgm:spPr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90DFA-B51E-42CC-AA30-FFED82555F33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 nước, trụy tim mạch</a:t>
          </a:r>
        </a:p>
      </dgm:t>
    </dgm:pt>
    <dgm:pt modelId="{4FBDDF05-F771-406F-8E0A-CC23422A0F84}" type="parTrans" cxnId="{E94D2F9A-FEE8-4730-AF50-D11AF580FFE8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0EB25-2384-4101-91FA-E6763AF57E75}" type="sibTrans" cxnId="{E94D2F9A-FEE8-4730-AF50-D11AF580FFE8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CF071-7B82-4F92-9169-6BFBB5F3BDC9}">
      <dgm:prSet custT="1"/>
      <dgm:spPr>
        <a:solidFill>
          <a:srgbClr val="00CC5C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 thể lây lan</a:t>
          </a:r>
        </a:p>
      </dgm:t>
    </dgm:pt>
    <dgm:pt modelId="{4CE38B2A-E7D1-413A-AD63-919DC615CF42}" type="parTrans" cxnId="{14A01279-3395-480F-A290-C09D8D6294C4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DCBA8-1528-482E-8A52-C01BFD65F42B}" type="sibTrans" cxnId="{14A01279-3395-480F-A290-C09D8D6294C4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A0168-C5B4-4B4D-BDAE-487D18C55152}" type="pres">
      <dgm:prSet presAssocID="{A812695F-E3C7-436A-85A5-87971529DC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1963E6-94E7-43B9-B79B-0C1A2D3D796B}" type="pres">
      <dgm:prSet presAssocID="{A812695F-E3C7-436A-85A5-87971529DC27}" presName="Name1" presStyleCnt="0"/>
      <dgm:spPr/>
    </dgm:pt>
    <dgm:pt modelId="{FB6C60E5-1037-4C19-A067-D0DCF8143593}" type="pres">
      <dgm:prSet presAssocID="{A812695F-E3C7-436A-85A5-87971529DC27}" presName="cycle" presStyleCnt="0"/>
      <dgm:spPr/>
    </dgm:pt>
    <dgm:pt modelId="{CB8D8468-308B-4C90-94FE-65DBF2417D19}" type="pres">
      <dgm:prSet presAssocID="{A812695F-E3C7-436A-85A5-87971529DC27}" presName="srcNode" presStyleLbl="node1" presStyleIdx="0" presStyleCnt="3"/>
      <dgm:spPr/>
    </dgm:pt>
    <dgm:pt modelId="{5C764743-8915-47C8-B31E-182DACB2E28E}" type="pres">
      <dgm:prSet presAssocID="{A812695F-E3C7-436A-85A5-87971529DC27}" presName="conn" presStyleLbl="parChTrans1D2" presStyleIdx="0" presStyleCnt="1"/>
      <dgm:spPr/>
      <dgm:t>
        <a:bodyPr/>
        <a:lstStyle/>
        <a:p>
          <a:endParaRPr lang="en-US"/>
        </a:p>
      </dgm:t>
    </dgm:pt>
    <dgm:pt modelId="{86588594-2D8D-4232-A03E-296C07BF1EAA}" type="pres">
      <dgm:prSet presAssocID="{A812695F-E3C7-436A-85A5-87971529DC27}" presName="extraNode" presStyleLbl="node1" presStyleIdx="0" presStyleCnt="3"/>
      <dgm:spPr/>
    </dgm:pt>
    <dgm:pt modelId="{1F980F1E-33E1-4DEE-81F0-FC3ACB97117C}" type="pres">
      <dgm:prSet presAssocID="{A812695F-E3C7-436A-85A5-87971529DC27}" presName="dstNode" presStyleLbl="node1" presStyleIdx="0" presStyleCnt="3"/>
      <dgm:spPr/>
    </dgm:pt>
    <dgm:pt modelId="{13D8AB2D-ADE5-4EDC-9DC1-4538627BCBEA}" type="pres">
      <dgm:prSet presAssocID="{8776C910-9DC8-419D-B301-37FC94CE42B8}" presName="text_1" presStyleLbl="node1" presStyleIdx="0" presStyleCnt="3" custLinFactNeighborX="327" custLinFactNeighborY="-3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517A2-116F-458B-92D4-7B43395695ED}" type="pres">
      <dgm:prSet presAssocID="{8776C910-9DC8-419D-B301-37FC94CE42B8}" presName="accent_1" presStyleCnt="0"/>
      <dgm:spPr/>
    </dgm:pt>
    <dgm:pt modelId="{591486D0-EFB8-4BB2-8387-81B5C7CF4DA0}" type="pres">
      <dgm:prSet presAssocID="{8776C910-9DC8-419D-B301-37FC94CE42B8}" presName="accentRepeatNode" presStyleLbl="solidFgAcc1" presStyleIdx="0" presStyleCnt="3" custLinFactNeighborX="2548" custLinFactNeighborY="-28433"/>
      <dgm:spPr>
        <a:prstGeom prst="rightArrow">
          <a:avLst/>
        </a:prstGeom>
        <a:ln>
          <a:solidFill>
            <a:srgbClr val="3C6CC2"/>
          </a:solidFill>
        </a:ln>
      </dgm:spPr>
    </dgm:pt>
    <dgm:pt modelId="{35B69C16-3ADA-41A2-9C9D-5841019848F0}" type="pres">
      <dgm:prSet presAssocID="{65290DFA-B51E-42CC-AA30-FFED82555F33}" presName="text_2" presStyleLbl="node1" presStyleIdx="1" presStyleCnt="3" custLinFactNeighborY="-13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2714-48AC-4E23-A1B1-4977CC28DAF1}" type="pres">
      <dgm:prSet presAssocID="{65290DFA-B51E-42CC-AA30-FFED82555F33}" presName="accent_2" presStyleCnt="0"/>
      <dgm:spPr/>
    </dgm:pt>
    <dgm:pt modelId="{B2C7C243-744D-41C8-863A-8E8DC6380386}" type="pres">
      <dgm:prSet presAssocID="{65290DFA-B51E-42CC-AA30-FFED82555F33}" presName="accentRepeatNode" presStyleLbl="solidFgAcc1" presStyleIdx="1" presStyleCnt="3" custLinFactNeighborY="-10670"/>
      <dgm:spPr>
        <a:prstGeom prst="rightArrow">
          <a:avLst/>
        </a:prstGeom>
        <a:ln>
          <a:solidFill>
            <a:srgbClr val="FFC000"/>
          </a:solidFill>
        </a:ln>
      </dgm:spPr>
    </dgm:pt>
    <dgm:pt modelId="{A963CDFB-D924-4984-9DA9-EE16AB2FF339}" type="pres">
      <dgm:prSet presAssocID="{726CF071-7B82-4F92-9169-6BFBB5F3BD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9EBD7-3500-48C2-8B03-363FE580E5BC}" type="pres">
      <dgm:prSet presAssocID="{726CF071-7B82-4F92-9169-6BFBB5F3BDC9}" presName="accent_3" presStyleCnt="0"/>
      <dgm:spPr/>
    </dgm:pt>
    <dgm:pt modelId="{FC2BDF53-57AD-4653-98A9-7AB47EAA093E}" type="pres">
      <dgm:prSet presAssocID="{726CF071-7B82-4F92-9169-6BFBB5F3BDC9}" presName="accentRepeatNode" presStyleLbl="solidFgAcc1" presStyleIdx="2" presStyleCnt="3"/>
      <dgm:spPr>
        <a:prstGeom prst="rightArrow">
          <a:avLst/>
        </a:prstGeom>
        <a:ln>
          <a:solidFill>
            <a:srgbClr val="00CC5C"/>
          </a:solidFill>
        </a:ln>
      </dgm:spPr>
    </dgm:pt>
  </dgm:ptLst>
  <dgm:cxnLst>
    <dgm:cxn modelId="{A57F6705-6606-4EFA-9A07-FC9B4F61090E}" type="presOf" srcId="{65290DFA-B51E-42CC-AA30-FFED82555F33}" destId="{35B69C16-3ADA-41A2-9C9D-5841019848F0}" srcOrd="0" destOrd="0" presId="urn:microsoft.com/office/officeart/2008/layout/VerticalCurvedList"/>
    <dgm:cxn modelId="{32BD57D0-9677-433C-9270-677D3C80AB0C}" type="presOf" srcId="{8776C910-9DC8-419D-B301-37FC94CE42B8}" destId="{13D8AB2D-ADE5-4EDC-9DC1-4538627BCBEA}" srcOrd="0" destOrd="0" presId="urn:microsoft.com/office/officeart/2008/layout/VerticalCurvedList"/>
    <dgm:cxn modelId="{34AE6316-2E99-43CB-952E-632808B72F1B}" type="presOf" srcId="{A812695F-E3C7-436A-85A5-87971529DC27}" destId="{818A0168-C5B4-4B4D-BDAE-487D18C55152}" srcOrd="0" destOrd="0" presId="urn:microsoft.com/office/officeart/2008/layout/VerticalCurvedList"/>
    <dgm:cxn modelId="{87877253-803D-4F13-97FD-C12F29B1A2AF}" srcId="{A812695F-E3C7-436A-85A5-87971529DC27}" destId="{8776C910-9DC8-419D-B301-37FC94CE42B8}" srcOrd="0" destOrd="0" parTransId="{18FC85D4-8FD9-4118-ACCE-CF5B4CBE70AE}" sibTransId="{A41E57C9-46C5-4F42-8905-BB3CAB9335CB}"/>
    <dgm:cxn modelId="{14A01279-3395-480F-A290-C09D8D6294C4}" srcId="{A812695F-E3C7-436A-85A5-87971529DC27}" destId="{726CF071-7B82-4F92-9169-6BFBB5F3BDC9}" srcOrd="2" destOrd="0" parTransId="{4CE38B2A-E7D1-413A-AD63-919DC615CF42}" sibTransId="{89BDCBA8-1528-482E-8A52-C01BFD65F42B}"/>
    <dgm:cxn modelId="{E94D2F9A-FEE8-4730-AF50-D11AF580FFE8}" srcId="{A812695F-E3C7-436A-85A5-87971529DC27}" destId="{65290DFA-B51E-42CC-AA30-FFED82555F33}" srcOrd="1" destOrd="0" parTransId="{4FBDDF05-F771-406F-8E0A-CC23422A0F84}" sibTransId="{7920EB25-2384-4101-91FA-E6763AF57E75}"/>
    <dgm:cxn modelId="{C8086559-342A-4BB1-BB93-0C3EEF3D5C60}" type="presOf" srcId="{726CF071-7B82-4F92-9169-6BFBB5F3BDC9}" destId="{A963CDFB-D924-4984-9DA9-EE16AB2FF339}" srcOrd="0" destOrd="0" presId="urn:microsoft.com/office/officeart/2008/layout/VerticalCurvedList"/>
    <dgm:cxn modelId="{82D89B43-CB12-4E24-B435-A5E2015CF872}" type="presOf" srcId="{A41E57C9-46C5-4F42-8905-BB3CAB9335CB}" destId="{5C764743-8915-47C8-B31E-182DACB2E28E}" srcOrd="0" destOrd="0" presId="urn:microsoft.com/office/officeart/2008/layout/VerticalCurvedList"/>
    <dgm:cxn modelId="{123DE867-CA42-4342-91E8-1C812D8C2BC7}" type="presParOf" srcId="{818A0168-C5B4-4B4D-BDAE-487D18C55152}" destId="{741963E6-94E7-43B9-B79B-0C1A2D3D796B}" srcOrd="0" destOrd="0" presId="urn:microsoft.com/office/officeart/2008/layout/VerticalCurvedList"/>
    <dgm:cxn modelId="{4B1D3B38-038F-4C76-93B7-66CD2169E81F}" type="presParOf" srcId="{741963E6-94E7-43B9-B79B-0C1A2D3D796B}" destId="{FB6C60E5-1037-4C19-A067-D0DCF8143593}" srcOrd="0" destOrd="0" presId="urn:microsoft.com/office/officeart/2008/layout/VerticalCurvedList"/>
    <dgm:cxn modelId="{9B5560F9-77F6-4953-A554-74C91C7140E0}" type="presParOf" srcId="{FB6C60E5-1037-4C19-A067-D0DCF8143593}" destId="{CB8D8468-308B-4C90-94FE-65DBF2417D19}" srcOrd="0" destOrd="0" presId="urn:microsoft.com/office/officeart/2008/layout/VerticalCurvedList"/>
    <dgm:cxn modelId="{A3913C84-B1B2-4DB2-82E8-B7FE2653A705}" type="presParOf" srcId="{FB6C60E5-1037-4C19-A067-D0DCF8143593}" destId="{5C764743-8915-47C8-B31E-182DACB2E28E}" srcOrd="1" destOrd="0" presId="urn:microsoft.com/office/officeart/2008/layout/VerticalCurvedList"/>
    <dgm:cxn modelId="{DAEABAB6-A013-4E11-A9DF-D6026894D0E0}" type="presParOf" srcId="{FB6C60E5-1037-4C19-A067-D0DCF8143593}" destId="{86588594-2D8D-4232-A03E-296C07BF1EAA}" srcOrd="2" destOrd="0" presId="urn:microsoft.com/office/officeart/2008/layout/VerticalCurvedList"/>
    <dgm:cxn modelId="{87EAB676-BBE7-48A6-8722-2537F1DA2D3D}" type="presParOf" srcId="{FB6C60E5-1037-4C19-A067-D0DCF8143593}" destId="{1F980F1E-33E1-4DEE-81F0-FC3ACB97117C}" srcOrd="3" destOrd="0" presId="urn:microsoft.com/office/officeart/2008/layout/VerticalCurvedList"/>
    <dgm:cxn modelId="{070E9B73-18DA-4569-AD76-526D2A1C5844}" type="presParOf" srcId="{741963E6-94E7-43B9-B79B-0C1A2D3D796B}" destId="{13D8AB2D-ADE5-4EDC-9DC1-4538627BCBEA}" srcOrd="1" destOrd="0" presId="urn:microsoft.com/office/officeart/2008/layout/VerticalCurvedList"/>
    <dgm:cxn modelId="{22613359-B26B-4027-836B-BCC4F316161A}" type="presParOf" srcId="{741963E6-94E7-43B9-B79B-0C1A2D3D796B}" destId="{629517A2-116F-458B-92D4-7B43395695ED}" srcOrd="2" destOrd="0" presId="urn:microsoft.com/office/officeart/2008/layout/VerticalCurvedList"/>
    <dgm:cxn modelId="{1B30449E-F015-47EA-8CF1-909FD4B1C0F1}" type="presParOf" srcId="{629517A2-116F-458B-92D4-7B43395695ED}" destId="{591486D0-EFB8-4BB2-8387-81B5C7CF4DA0}" srcOrd="0" destOrd="0" presId="urn:microsoft.com/office/officeart/2008/layout/VerticalCurvedList"/>
    <dgm:cxn modelId="{C34E34E6-DB7E-47C9-921F-674AB5A413CD}" type="presParOf" srcId="{741963E6-94E7-43B9-B79B-0C1A2D3D796B}" destId="{35B69C16-3ADA-41A2-9C9D-5841019848F0}" srcOrd="3" destOrd="0" presId="urn:microsoft.com/office/officeart/2008/layout/VerticalCurvedList"/>
    <dgm:cxn modelId="{582B81E1-DE30-4809-BD99-176B9D2D1C4D}" type="presParOf" srcId="{741963E6-94E7-43B9-B79B-0C1A2D3D796B}" destId="{E8EB2714-48AC-4E23-A1B1-4977CC28DAF1}" srcOrd="4" destOrd="0" presId="urn:microsoft.com/office/officeart/2008/layout/VerticalCurvedList"/>
    <dgm:cxn modelId="{29C61CB2-444C-4133-86C7-816D84AC68D4}" type="presParOf" srcId="{E8EB2714-48AC-4E23-A1B1-4977CC28DAF1}" destId="{B2C7C243-744D-41C8-863A-8E8DC6380386}" srcOrd="0" destOrd="0" presId="urn:microsoft.com/office/officeart/2008/layout/VerticalCurvedList"/>
    <dgm:cxn modelId="{28378C81-2D32-49A5-B819-9D4BD940B322}" type="presParOf" srcId="{741963E6-94E7-43B9-B79B-0C1A2D3D796B}" destId="{A963CDFB-D924-4984-9DA9-EE16AB2FF339}" srcOrd="5" destOrd="0" presId="urn:microsoft.com/office/officeart/2008/layout/VerticalCurvedList"/>
    <dgm:cxn modelId="{DA50A672-5754-46A7-8D1B-65ED2CB6DB53}" type="presParOf" srcId="{741963E6-94E7-43B9-B79B-0C1A2D3D796B}" destId="{CD29EBD7-3500-48C2-8B03-363FE580E5BC}" srcOrd="6" destOrd="0" presId="urn:microsoft.com/office/officeart/2008/layout/VerticalCurvedList"/>
    <dgm:cxn modelId="{7F5E2B7A-2D08-4DDF-8190-56D6A5A021A3}" type="presParOf" srcId="{CD29EBD7-3500-48C2-8B03-363FE580E5BC}" destId="{FC2BDF53-57AD-4653-98A9-7AB47EAA09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2695F-E3C7-436A-85A5-87971529DC27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76C910-9DC8-419D-B301-37FC94CE42B8}">
      <dgm:prSet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4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C85D4-8FD9-4118-ACCE-CF5B4CBE70AE}" type="parTrans" cxnId="{87877253-803D-4F13-97FD-C12F29B1A2AF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E57C9-46C5-4F42-8905-BB3CAB9335CB}" type="sibTrans" cxnId="{87877253-803D-4F13-97FD-C12F29B1A2AF}">
      <dgm:prSet/>
      <dgm:spPr>
        <a:solidFill>
          <a:srgbClr val="3C6CC2"/>
        </a:solidFill>
        <a:scene3d>
          <a:camera prst="orthographicFront"/>
          <a:lightRig rig="flat" dir="t"/>
        </a:scene3d>
        <a:sp3d prstMaterial="matte">
          <a:bevelT prst="angle"/>
        </a:sp3d>
      </dgm:spPr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90DFA-B51E-42CC-AA30-FFED82555F33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Đau bụng quặn</a:t>
          </a:r>
        </a:p>
      </dgm:t>
    </dgm:pt>
    <dgm:pt modelId="{4FBDDF05-F771-406F-8E0A-CC23422A0F84}" type="parTrans" cxnId="{E94D2F9A-FEE8-4730-AF50-D11AF580FFE8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0EB25-2384-4101-91FA-E6763AF57E75}" type="sibTrans" cxnId="{E94D2F9A-FEE8-4730-AF50-D11AF580FFE8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CF071-7B82-4F92-9169-6BFBB5F3BDC9}">
      <dgm:prSet custT="1"/>
      <dgm:spPr>
        <a:solidFill>
          <a:srgbClr val="00CC5C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Mót rặn nhiều</a:t>
          </a:r>
        </a:p>
      </dgm:t>
    </dgm:pt>
    <dgm:pt modelId="{4CE38B2A-E7D1-413A-AD63-919DC615CF42}" type="parTrans" cxnId="{14A01279-3395-480F-A290-C09D8D6294C4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DCBA8-1528-482E-8A52-C01BFD65F42B}" type="sibTrans" cxnId="{14A01279-3395-480F-A290-C09D8D6294C4}">
      <dgm:prSet/>
      <dgm:spPr/>
      <dgm:t>
        <a:bodyPr/>
        <a:lstStyle/>
        <a:p>
          <a:pPr>
            <a:lnSpc>
              <a:spcPct val="100000"/>
            </a:lnSpc>
          </a:pPr>
          <a:endParaRPr lang="en-US" sz="4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593A5-4FE1-453F-AB8A-8958451D18AB}">
      <dgm:prSet custT="1"/>
      <dgm:spPr>
        <a:solidFill>
          <a:srgbClr val="FF7D93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lẫn máu, mũi nhầy</a:t>
          </a:r>
        </a:p>
      </dgm:t>
    </dgm:pt>
    <dgm:pt modelId="{72E74D9C-7277-4E0D-9D1C-EB4B2D8E4CAC}" type="parTrans" cxnId="{C1DA3DE9-3DD4-4413-BB04-F1C5FB40A172}">
      <dgm:prSet/>
      <dgm:spPr/>
      <dgm:t>
        <a:bodyPr/>
        <a:lstStyle/>
        <a:p>
          <a:endParaRPr lang="en-US"/>
        </a:p>
      </dgm:t>
    </dgm:pt>
    <dgm:pt modelId="{CB20999A-7CD1-4664-AA8F-AB9A03C135BA}" type="sibTrans" cxnId="{C1DA3DE9-3DD4-4413-BB04-F1C5FB40A172}">
      <dgm:prSet/>
      <dgm:spPr/>
      <dgm:t>
        <a:bodyPr/>
        <a:lstStyle/>
        <a:p>
          <a:endParaRPr lang="en-US"/>
        </a:p>
      </dgm:t>
    </dgm:pt>
    <dgm:pt modelId="{818A0168-C5B4-4B4D-BDAE-487D18C55152}" type="pres">
      <dgm:prSet presAssocID="{A812695F-E3C7-436A-85A5-87971529DC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41963E6-94E7-43B9-B79B-0C1A2D3D796B}" type="pres">
      <dgm:prSet presAssocID="{A812695F-E3C7-436A-85A5-87971529DC27}" presName="Name1" presStyleCnt="0"/>
      <dgm:spPr/>
    </dgm:pt>
    <dgm:pt modelId="{FB6C60E5-1037-4C19-A067-D0DCF8143593}" type="pres">
      <dgm:prSet presAssocID="{A812695F-E3C7-436A-85A5-87971529DC27}" presName="cycle" presStyleCnt="0"/>
      <dgm:spPr/>
    </dgm:pt>
    <dgm:pt modelId="{CB8D8468-308B-4C90-94FE-65DBF2417D19}" type="pres">
      <dgm:prSet presAssocID="{A812695F-E3C7-436A-85A5-87971529DC27}" presName="srcNode" presStyleLbl="node1" presStyleIdx="0" presStyleCnt="4"/>
      <dgm:spPr/>
    </dgm:pt>
    <dgm:pt modelId="{5C764743-8915-47C8-B31E-182DACB2E28E}" type="pres">
      <dgm:prSet presAssocID="{A812695F-E3C7-436A-85A5-87971529DC27}" presName="conn" presStyleLbl="parChTrans1D2" presStyleIdx="0" presStyleCnt="1"/>
      <dgm:spPr/>
      <dgm:t>
        <a:bodyPr/>
        <a:lstStyle/>
        <a:p>
          <a:endParaRPr lang="en-US"/>
        </a:p>
      </dgm:t>
    </dgm:pt>
    <dgm:pt modelId="{86588594-2D8D-4232-A03E-296C07BF1EAA}" type="pres">
      <dgm:prSet presAssocID="{A812695F-E3C7-436A-85A5-87971529DC27}" presName="extraNode" presStyleLbl="node1" presStyleIdx="0" presStyleCnt="4"/>
      <dgm:spPr/>
    </dgm:pt>
    <dgm:pt modelId="{1F980F1E-33E1-4DEE-81F0-FC3ACB97117C}" type="pres">
      <dgm:prSet presAssocID="{A812695F-E3C7-436A-85A5-87971529DC27}" presName="dstNode" presStyleLbl="node1" presStyleIdx="0" presStyleCnt="4"/>
      <dgm:spPr/>
    </dgm:pt>
    <dgm:pt modelId="{13D8AB2D-ADE5-4EDC-9DC1-4538627BCBEA}" type="pres">
      <dgm:prSet presAssocID="{8776C910-9DC8-419D-B301-37FC94CE42B8}" presName="text_1" presStyleLbl="node1" presStyleIdx="0" presStyleCnt="4" custLinFactNeighborX="-238" custLinFactNeighborY="-2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517A2-116F-458B-92D4-7B43395695ED}" type="pres">
      <dgm:prSet presAssocID="{8776C910-9DC8-419D-B301-37FC94CE42B8}" presName="accent_1" presStyleCnt="0"/>
      <dgm:spPr/>
    </dgm:pt>
    <dgm:pt modelId="{591486D0-EFB8-4BB2-8387-81B5C7CF4DA0}" type="pres">
      <dgm:prSet presAssocID="{8776C910-9DC8-419D-B301-37FC94CE42B8}" presName="accentRepeatNode" presStyleLbl="solidFgAcc1" presStyleIdx="0" presStyleCnt="4" custLinFactNeighborX="-1909" custLinFactNeighborY="-16561"/>
      <dgm:spPr>
        <a:prstGeom prst="rightArrow">
          <a:avLst/>
        </a:prstGeom>
        <a:ln>
          <a:solidFill>
            <a:srgbClr val="3C6CC2"/>
          </a:solidFill>
        </a:ln>
      </dgm:spPr>
    </dgm:pt>
    <dgm:pt modelId="{35B69C16-3ADA-41A2-9C9D-5841019848F0}" type="pres">
      <dgm:prSet presAssocID="{65290DFA-B51E-42CC-AA30-FFED82555F3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2714-48AC-4E23-A1B1-4977CC28DAF1}" type="pres">
      <dgm:prSet presAssocID="{65290DFA-B51E-42CC-AA30-FFED82555F33}" presName="accent_2" presStyleCnt="0"/>
      <dgm:spPr/>
    </dgm:pt>
    <dgm:pt modelId="{B2C7C243-744D-41C8-863A-8E8DC6380386}" type="pres">
      <dgm:prSet presAssocID="{65290DFA-B51E-42CC-AA30-FFED82555F33}" presName="accentRepeatNode" presStyleLbl="solidFgAcc1" presStyleIdx="1" presStyleCnt="4"/>
      <dgm:spPr>
        <a:prstGeom prst="rightArrow">
          <a:avLst/>
        </a:prstGeom>
        <a:ln>
          <a:solidFill>
            <a:srgbClr val="FFC000"/>
          </a:solidFill>
        </a:ln>
      </dgm:spPr>
    </dgm:pt>
    <dgm:pt modelId="{A963CDFB-D924-4984-9DA9-EE16AB2FF339}" type="pres">
      <dgm:prSet presAssocID="{726CF071-7B82-4F92-9169-6BFBB5F3BDC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9EBD7-3500-48C2-8B03-363FE580E5BC}" type="pres">
      <dgm:prSet presAssocID="{726CF071-7B82-4F92-9169-6BFBB5F3BDC9}" presName="accent_3" presStyleCnt="0"/>
      <dgm:spPr/>
    </dgm:pt>
    <dgm:pt modelId="{FC2BDF53-57AD-4653-98A9-7AB47EAA093E}" type="pres">
      <dgm:prSet presAssocID="{726CF071-7B82-4F92-9169-6BFBB5F3BDC9}" presName="accentRepeatNode" presStyleLbl="solidFgAcc1" presStyleIdx="2" presStyleCnt="4"/>
      <dgm:spPr>
        <a:prstGeom prst="rightArrow">
          <a:avLst/>
        </a:prstGeom>
        <a:ln>
          <a:solidFill>
            <a:srgbClr val="00CC5C"/>
          </a:solidFill>
        </a:ln>
      </dgm:spPr>
    </dgm:pt>
    <dgm:pt modelId="{73CA5706-DA3D-49B9-9E3B-AF44F1A0F570}" type="pres">
      <dgm:prSet presAssocID="{6A9593A5-4FE1-453F-AB8A-8958451D18A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D9F2A-2E0A-4065-9BD9-8BFA2317A878}" type="pres">
      <dgm:prSet presAssocID="{6A9593A5-4FE1-453F-AB8A-8958451D18AB}" presName="accent_4" presStyleCnt="0"/>
      <dgm:spPr/>
    </dgm:pt>
    <dgm:pt modelId="{0C835987-BB37-435F-ABE9-34478ADB5C9E}" type="pres">
      <dgm:prSet presAssocID="{6A9593A5-4FE1-453F-AB8A-8958451D18AB}" presName="accentRepeatNode" presStyleLbl="solidFgAcc1" presStyleIdx="3" presStyleCnt="4"/>
      <dgm:spPr>
        <a:prstGeom prst="rightArrow">
          <a:avLst/>
        </a:prstGeom>
        <a:ln>
          <a:solidFill>
            <a:srgbClr val="FF7D93"/>
          </a:solidFill>
        </a:ln>
      </dgm:spPr>
    </dgm:pt>
  </dgm:ptLst>
  <dgm:cxnLst>
    <dgm:cxn modelId="{87877253-803D-4F13-97FD-C12F29B1A2AF}" srcId="{A812695F-E3C7-436A-85A5-87971529DC27}" destId="{8776C910-9DC8-419D-B301-37FC94CE42B8}" srcOrd="0" destOrd="0" parTransId="{18FC85D4-8FD9-4118-ACCE-CF5B4CBE70AE}" sibTransId="{A41E57C9-46C5-4F42-8905-BB3CAB9335CB}"/>
    <dgm:cxn modelId="{14A01279-3395-480F-A290-C09D8D6294C4}" srcId="{A812695F-E3C7-436A-85A5-87971529DC27}" destId="{726CF071-7B82-4F92-9169-6BFBB5F3BDC9}" srcOrd="2" destOrd="0" parTransId="{4CE38B2A-E7D1-413A-AD63-919DC615CF42}" sibTransId="{89BDCBA8-1528-482E-8A52-C01BFD65F42B}"/>
    <dgm:cxn modelId="{06EC0645-714E-4771-8F11-07DC3A51F9AF}" type="presOf" srcId="{65290DFA-B51E-42CC-AA30-FFED82555F33}" destId="{35B69C16-3ADA-41A2-9C9D-5841019848F0}" srcOrd="0" destOrd="0" presId="urn:microsoft.com/office/officeart/2008/layout/VerticalCurvedList"/>
    <dgm:cxn modelId="{A89B5AB5-6AD1-45B6-B898-8EF567DEE9F9}" type="presOf" srcId="{726CF071-7B82-4F92-9169-6BFBB5F3BDC9}" destId="{A963CDFB-D924-4984-9DA9-EE16AB2FF339}" srcOrd="0" destOrd="0" presId="urn:microsoft.com/office/officeart/2008/layout/VerticalCurvedList"/>
    <dgm:cxn modelId="{E94D2F9A-FEE8-4730-AF50-D11AF580FFE8}" srcId="{A812695F-E3C7-436A-85A5-87971529DC27}" destId="{65290DFA-B51E-42CC-AA30-FFED82555F33}" srcOrd="1" destOrd="0" parTransId="{4FBDDF05-F771-406F-8E0A-CC23422A0F84}" sibTransId="{7920EB25-2384-4101-91FA-E6763AF57E75}"/>
    <dgm:cxn modelId="{584DC7A4-ECDD-41E4-9248-96796D783499}" type="presOf" srcId="{8776C910-9DC8-419D-B301-37FC94CE42B8}" destId="{13D8AB2D-ADE5-4EDC-9DC1-4538627BCBEA}" srcOrd="0" destOrd="0" presId="urn:microsoft.com/office/officeart/2008/layout/VerticalCurvedList"/>
    <dgm:cxn modelId="{867F1AF8-90D7-477A-9EAC-85AA9A649289}" type="presOf" srcId="{6A9593A5-4FE1-453F-AB8A-8958451D18AB}" destId="{73CA5706-DA3D-49B9-9E3B-AF44F1A0F570}" srcOrd="0" destOrd="0" presId="urn:microsoft.com/office/officeart/2008/layout/VerticalCurvedList"/>
    <dgm:cxn modelId="{5F9CB60D-373B-47C1-B94E-FC11C9FDCB06}" type="presOf" srcId="{A812695F-E3C7-436A-85A5-87971529DC27}" destId="{818A0168-C5B4-4B4D-BDAE-487D18C55152}" srcOrd="0" destOrd="0" presId="urn:microsoft.com/office/officeart/2008/layout/VerticalCurvedList"/>
    <dgm:cxn modelId="{1B6A05B4-91CE-47EE-B46D-CC3ADD81028C}" type="presOf" srcId="{A41E57C9-46C5-4F42-8905-BB3CAB9335CB}" destId="{5C764743-8915-47C8-B31E-182DACB2E28E}" srcOrd="0" destOrd="0" presId="urn:microsoft.com/office/officeart/2008/layout/VerticalCurvedList"/>
    <dgm:cxn modelId="{C1DA3DE9-3DD4-4413-BB04-F1C5FB40A172}" srcId="{A812695F-E3C7-436A-85A5-87971529DC27}" destId="{6A9593A5-4FE1-453F-AB8A-8958451D18AB}" srcOrd="3" destOrd="0" parTransId="{72E74D9C-7277-4E0D-9D1C-EB4B2D8E4CAC}" sibTransId="{CB20999A-7CD1-4664-AA8F-AB9A03C135BA}"/>
    <dgm:cxn modelId="{C27B88A0-C961-45F9-8C92-8B393CE7E63D}" type="presParOf" srcId="{818A0168-C5B4-4B4D-BDAE-487D18C55152}" destId="{741963E6-94E7-43B9-B79B-0C1A2D3D796B}" srcOrd="0" destOrd="0" presId="urn:microsoft.com/office/officeart/2008/layout/VerticalCurvedList"/>
    <dgm:cxn modelId="{8091B53E-8208-47FF-989C-83D1B3841BBF}" type="presParOf" srcId="{741963E6-94E7-43B9-B79B-0C1A2D3D796B}" destId="{FB6C60E5-1037-4C19-A067-D0DCF8143593}" srcOrd="0" destOrd="0" presId="urn:microsoft.com/office/officeart/2008/layout/VerticalCurvedList"/>
    <dgm:cxn modelId="{03B79C18-1EE5-4608-B73C-6A2D7B3548CF}" type="presParOf" srcId="{FB6C60E5-1037-4C19-A067-D0DCF8143593}" destId="{CB8D8468-308B-4C90-94FE-65DBF2417D19}" srcOrd="0" destOrd="0" presId="urn:microsoft.com/office/officeart/2008/layout/VerticalCurvedList"/>
    <dgm:cxn modelId="{858EA7CA-49C5-4DB4-97F5-BB0943133604}" type="presParOf" srcId="{FB6C60E5-1037-4C19-A067-D0DCF8143593}" destId="{5C764743-8915-47C8-B31E-182DACB2E28E}" srcOrd="1" destOrd="0" presId="urn:microsoft.com/office/officeart/2008/layout/VerticalCurvedList"/>
    <dgm:cxn modelId="{47C33A6B-AD1C-47C9-9010-259DE732FE98}" type="presParOf" srcId="{FB6C60E5-1037-4C19-A067-D0DCF8143593}" destId="{86588594-2D8D-4232-A03E-296C07BF1EAA}" srcOrd="2" destOrd="0" presId="urn:microsoft.com/office/officeart/2008/layout/VerticalCurvedList"/>
    <dgm:cxn modelId="{6757C23B-8C31-45FC-9589-973DA9F70824}" type="presParOf" srcId="{FB6C60E5-1037-4C19-A067-D0DCF8143593}" destId="{1F980F1E-33E1-4DEE-81F0-FC3ACB97117C}" srcOrd="3" destOrd="0" presId="urn:microsoft.com/office/officeart/2008/layout/VerticalCurvedList"/>
    <dgm:cxn modelId="{D9F6F761-902D-471A-AA2D-4CC01CF548DA}" type="presParOf" srcId="{741963E6-94E7-43B9-B79B-0C1A2D3D796B}" destId="{13D8AB2D-ADE5-4EDC-9DC1-4538627BCBEA}" srcOrd="1" destOrd="0" presId="urn:microsoft.com/office/officeart/2008/layout/VerticalCurvedList"/>
    <dgm:cxn modelId="{1A0D2903-AE7B-4145-A63F-9B25392FACA3}" type="presParOf" srcId="{741963E6-94E7-43B9-B79B-0C1A2D3D796B}" destId="{629517A2-116F-458B-92D4-7B43395695ED}" srcOrd="2" destOrd="0" presId="urn:microsoft.com/office/officeart/2008/layout/VerticalCurvedList"/>
    <dgm:cxn modelId="{6B92659E-3001-4C44-A29A-74E7EECD70C1}" type="presParOf" srcId="{629517A2-116F-458B-92D4-7B43395695ED}" destId="{591486D0-EFB8-4BB2-8387-81B5C7CF4DA0}" srcOrd="0" destOrd="0" presId="urn:microsoft.com/office/officeart/2008/layout/VerticalCurvedList"/>
    <dgm:cxn modelId="{DF424BEB-BAFA-4FA4-A8AF-64673E852311}" type="presParOf" srcId="{741963E6-94E7-43B9-B79B-0C1A2D3D796B}" destId="{35B69C16-3ADA-41A2-9C9D-5841019848F0}" srcOrd="3" destOrd="0" presId="urn:microsoft.com/office/officeart/2008/layout/VerticalCurvedList"/>
    <dgm:cxn modelId="{27D51A0E-FB88-4D09-AFFB-89D9166F95F0}" type="presParOf" srcId="{741963E6-94E7-43B9-B79B-0C1A2D3D796B}" destId="{E8EB2714-48AC-4E23-A1B1-4977CC28DAF1}" srcOrd="4" destOrd="0" presId="urn:microsoft.com/office/officeart/2008/layout/VerticalCurvedList"/>
    <dgm:cxn modelId="{193452DF-C58C-4CA1-B700-C030A0B712E4}" type="presParOf" srcId="{E8EB2714-48AC-4E23-A1B1-4977CC28DAF1}" destId="{B2C7C243-744D-41C8-863A-8E8DC6380386}" srcOrd="0" destOrd="0" presId="urn:microsoft.com/office/officeart/2008/layout/VerticalCurvedList"/>
    <dgm:cxn modelId="{1CEE791E-DB2B-4E6F-AD70-4AAAB77FECFC}" type="presParOf" srcId="{741963E6-94E7-43B9-B79B-0C1A2D3D796B}" destId="{A963CDFB-D924-4984-9DA9-EE16AB2FF339}" srcOrd="5" destOrd="0" presId="urn:microsoft.com/office/officeart/2008/layout/VerticalCurvedList"/>
    <dgm:cxn modelId="{3DF5AA33-B459-4017-B2F4-32F11BD7A7F2}" type="presParOf" srcId="{741963E6-94E7-43B9-B79B-0C1A2D3D796B}" destId="{CD29EBD7-3500-48C2-8B03-363FE580E5BC}" srcOrd="6" destOrd="0" presId="urn:microsoft.com/office/officeart/2008/layout/VerticalCurvedList"/>
    <dgm:cxn modelId="{653C64E4-EF09-4199-9132-033A084ABB68}" type="presParOf" srcId="{CD29EBD7-3500-48C2-8B03-363FE580E5BC}" destId="{FC2BDF53-57AD-4653-98A9-7AB47EAA093E}" srcOrd="0" destOrd="0" presId="urn:microsoft.com/office/officeart/2008/layout/VerticalCurvedList"/>
    <dgm:cxn modelId="{7D6F8E16-F051-46BD-8814-3A920024DC4D}" type="presParOf" srcId="{741963E6-94E7-43B9-B79B-0C1A2D3D796B}" destId="{73CA5706-DA3D-49B9-9E3B-AF44F1A0F570}" srcOrd="7" destOrd="0" presId="urn:microsoft.com/office/officeart/2008/layout/VerticalCurvedList"/>
    <dgm:cxn modelId="{8A35DB44-90F5-475C-926C-981AD78F0448}" type="presParOf" srcId="{741963E6-94E7-43B9-B79B-0C1A2D3D796B}" destId="{E11D9F2A-2E0A-4065-9BD9-8BFA2317A878}" srcOrd="8" destOrd="0" presId="urn:microsoft.com/office/officeart/2008/layout/VerticalCurvedList"/>
    <dgm:cxn modelId="{E4485BE5-F061-44D6-B9BE-A204A5A8FB51}" type="presParOf" srcId="{E11D9F2A-2E0A-4065-9BD9-8BFA2317A878}" destId="{0C835987-BB37-435F-ABE9-34478ADB5C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4743-8915-47C8-B31E-182DACB2E28E}">
      <dsp:nvSpPr>
        <dsp:cNvPr id="0" name=""/>
        <dsp:cNvSpPr/>
      </dsp:nvSpPr>
      <dsp:spPr>
        <a:xfrm>
          <a:off x="-3806038" y="-584565"/>
          <a:ext cx="4536375" cy="4536375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solidFill>
          <a:srgbClr val="4674C6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8AB2D-ADE5-4EDC-9DC1-4538627BCBEA}">
      <dsp:nvSpPr>
        <dsp:cNvPr id="0" name=""/>
        <dsp:cNvSpPr/>
      </dsp:nvSpPr>
      <dsp:spPr>
        <a:xfrm>
          <a:off x="489310" y="97373"/>
          <a:ext cx="6009422" cy="6734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550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lỏng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4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310" y="97373"/>
        <a:ext cx="6009422" cy="673448"/>
      </dsp:txXfrm>
    </dsp:sp>
    <dsp:sp modelId="{591486D0-EFB8-4BB2-8387-81B5C7CF4DA0}">
      <dsp:nvSpPr>
        <dsp:cNvPr id="0" name=""/>
        <dsp:cNvSpPr/>
      </dsp:nvSpPr>
      <dsp:spPr>
        <a:xfrm>
          <a:off x="70203" y="13191"/>
          <a:ext cx="841811" cy="84181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B69C16-3ADA-41A2-9C9D-5841019848F0}">
      <dsp:nvSpPr>
        <dsp:cNvPr id="0" name=""/>
        <dsp:cNvSpPr/>
      </dsp:nvSpPr>
      <dsp:spPr>
        <a:xfrm>
          <a:off x="758640" y="1346897"/>
          <a:ext cx="5764623" cy="673448"/>
        </a:xfrm>
        <a:prstGeom prst="rect">
          <a:avLst/>
        </a:prstGeom>
        <a:gradFill rotWithShape="0">
          <a:gsLst>
            <a:gs pos="0">
              <a:schemeClr val="accent4">
                <a:hueOff val="1790694"/>
                <a:satOff val="-31409"/>
                <a:lumOff val="-10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790694"/>
                <a:satOff val="-31409"/>
                <a:lumOff val="-10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550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4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endParaRPr lang="en-US" sz="4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640" y="1346897"/>
        <a:ext cx="5764623" cy="673448"/>
      </dsp:txXfrm>
    </dsp:sp>
    <dsp:sp modelId="{B2C7C243-744D-41C8-863A-8E8DC6380386}">
      <dsp:nvSpPr>
        <dsp:cNvPr id="0" name=""/>
        <dsp:cNvSpPr/>
      </dsp:nvSpPr>
      <dsp:spPr>
        <a:xfrm>
          <a:off x="293552" y="1262716"/>
          <a:ext cx="841811" cy="84181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790694"/>
              <a:satOff val="-31409"/>
              <a:lumOff val="-10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3CDFB-D924-4984-9DA9-EE16AB2FF339}">
      <dsp:nvSpPr>
        <dsp:cNvPr id="0" name=""/>
        <dsp:cNvSpPr/>
      </dsp:nvSpPr>
      <dsp:spPr>
        <a:xfrm>
          <a:off x="469659" y="2357070"/>
          <a:ext cx="6009422" cy="673448"/>
        </a:xfrm>
        <a:prstGeom prst="rect">
          <a:avLst/>
        </a:prstGeom>
        <a:solidFill>
          <a:srgbClr val="FF7D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55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muối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69659" y="2357070"/>
        <a:ext cx="6009422" cy="673448"/>
      </dsp:txXfrm>
    </dsp:sp>
    <dsp:sp modelId="{FC2BDF53-57AD-4653-98A9-7AB47EAA093E}">
      <dsp:nvSpPr>
        <dsp:cNvPr id="0" name=""/>
        <dsp:cNvSpPr/>
      </dsp:nvSpPr>
      <dsp:spPr>
        <a:xfrm>
          <a:off x="48753" y="2272889"/>
          <a:ext cx="841811" cy="84181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7D9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4743-8915-47C8-B31E-182DACB2E28E}">
      <dsp:nvSpPr>
        <dsp:cNvPr id="0" name=""/>
        <dsp:cNvSpPr/>
      </dsp:nvSpPr>
      <dsp:spPr>
        <a:xfrm>
          <a:off x="-3806038" y="-584565"/>
          <a:ext cx="4536375" cy="4536375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solidFill>
          <a:srgbClr val="3C6CC2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8AB2D-ADE5-4EDC-9DC1-4538627BCBEA}">
      <dsp:nvSpPr>
        <dsp:cNvPr id="0" name=""/>
        <dsp:cNvSpPr/>
      </dsp:nvSpPr>
      <dsp:spPr>
        <a:xfrm>
          <a:off x="489310" y="97373"/>
          <a:ext cx="6009422" cy="67344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55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chảy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tục</a:t>
          </a:r>
          <a:endParaRPr lang="en-US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310" y="97373"/>
        <a:ext cx="6009422" cy="673448"/>
      </dsp:txXfrm>
    </dsp:sp>
    <dsp:sp modelId="{591486D0-EFB8-4BB2-8387-81B5C7CF4DA0}">
      <dsp:nvSpPr>
        <dsp:cNvPr id="0" name=""/>
        <dsp:cNvSpPr/>
      </dsp:nvSpPr>
      <dsp:spPr>
        <a:xfrm>
          <a:off x="70203" y="13191"/>
          <a:ext cx="841811" cy="84181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C6CC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B69C16-3ADA-41A2-9C9D-5841019848F0}">
      <dsp:nvSpPr>
        <dsp:cNvPr id="0" name=""/>
        <dsp:cNvSpPr/>
      </dsp:nvSpPr>
      <dsp:spPr>
        <a:xfrm>
          <a:off x="714458" y="1257113"/>
          <a:ext cx="5764623" cy="67344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55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 nước, trụy tim mạch</a:t>
          </a:r>
        </a:p>
      </dsp:txBody>
      <dsp:txXfrm>
        <a:off x="714458" y="1257113"/>
        <a:ext cx="5764623" cy="673448"/>
      </dsp:txXfrm>
    </dsp:sp>
    <dsp:sp modelId="{B2C7C243-744D-41C8-863A-8E8DC6380386}">
      <dsp:nvSpPr>
        <dsp:cNvPr id="0" name=""/>
        <dsp:cNvSpPr/>
      </dsp:nvSpPr>
      <dsp:spPr>
        <a:xfrm>
          <a:off x="293552" y="1172895"/>
          <a:ext cx="841811" cy="84181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3CDFB-D924-4984-9DA9-EE16AB2FF339}">
      <dsp:nvSpPr>
        <dsp:cNvPr id="0" name=""/>
        <dsp:cNvSpPr/>
      </dsp:nvSpPr>
      <dsp:spPr>
        <a:xfrm>
          <a:off x="469659" y="2357070"/>
          <a:ext cx="6009422" cy="673448"/>
        </a:xfrm>
        <a:prstGeom prst="rect">
          <a:avLst/>
        </a:prstGeom>
        <a:solidFill>
          <a:srgbClr val="00CC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455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 thể lây lan</a:t>
          </a:r>
        </a:p>
      </dsp:txBody>
      <dsp:txXfrm>
        <a:off x="469659" y="2357070"/>
        <a:ext cx="6009422" cy="673448"/>
      </dsp:txXfrm>
    </dsp:sp>
    <dsp:sp modelId="{FC2BDF53-57AD-4653-98A9-7AB47EAA093E}">
      <dsp:nvSpPr>
        <dsp:cNvPr id="0" name=""/>
        <dsp:cNvSpPr/>
      </dsp:nvSpPr>
      <dsp:spPr>
        <a:xfrm>
          <a:off x="48753" y="2272889"/>
          <a:ext cx="841811" cy="84181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CC5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4743-8915-47C8-B31E-182DACB2E28E}">
      <dsp:nvSpPr>
        <dsp:cNvPr id="0" name=""/>
        <dsp:cNvSpPr/>
      </dsp:nvSpPr>
      <dsp:spPr>
        <a:xfrm>
          <a:off x="-4361247" y="-668972"/>
          <a:ext cx="5195923" cy="5195923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solidFill>
          <a:srgbClr val="3C6CC2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8AB2D-ADE5-4EDC-9DC1-4538627BCBEA}">
      <dsp:nvSpPr>
        <dsp:cNvPr id="0" name=""/>
        <dsp:cNvSpPr/>
      </dsp:nvSpPr>
      <dsp:spPr>
        <a:xfrm>
          <a:off x="422897" y="173738"/>
          <a:ext cx="6034072" cy="59351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1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897" y="173738"/>
        <a:ext cx="6034072" cy="593511"/>
      </dsp:txXfrm>
    </dsp:sp>
    <dsp:sp modelId="{591486D0-EFB8-4BB2-8387-81B5C7CF4DA0}">
      <dsp:nvSpPr>
        <dsp:cNvPr id="0" name=""/>
        <dsp:cNvSpPr/>
      </dsp:nvSpPr>
      <dsp:spPr>
        <a:xfrm>
          <a:off x="52151" y="99548"/>
          <a:ext cx="741889" cy="741889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3C6CC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B69C16-3ADA-41A2-9C9D-5841019848F0}">
      <dsp:nvSpPr>
        <dsp:cNvPr id="0" name=""/>
        <dsp:cNvSpPr/>
      </dsp:nvSpPr>
      <dsp:spPr>
        <a:xfrm>
          <a:off x="777532" y="1187022"/>
          <a:ext cx="5693798" cy="59351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1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Đau bụng quặn</a:t>
          </a:r>
        </a:p>
      </dsp:txBody>
      <dsp:txXfrm>
        <a:off x="777532" y="1187022"/>
        <a:ext cx="5693798" cy="593511"/>
      </dsp:txXfrm>
    </dsp:sp>
    <dsp:sp modelId="{B2C7C243-744D-41C8-863A-8E8DC6380386}">
      <dsp:nvSpPr>
        <dsp:cNvPr id="0" name=""/>
        <dsp:cNvSpPr/>
      </dsp:nvSpPr>
      <dsp:spPr>
        <a:xfrm>
          <a:off x="406588" y="1112834"/>
          <a:ext cx="741889" cy="741889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3CDFB-D924-4984-9DA9-EE16AB2FF339}">
      <dsp:nvSpPr>
        <dsp:cNvPr id="0" name=""/>
        <dsp:cNvSpPr/>
      </dsp:nvSpPr>
      <dsp:spPr>
        <a:xfrm>
          <a:off x="777532" y="2077444"/>
          <a:ext cx="5693798" cy="593511"/>
        </a:xfrm>
        <a:prstGeom prst="rect">
          <a:avLst/>
        </a:prstGeom>
        <a:solidFill>
          <a:srgbClr val="00CC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1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Mót rặn nhiều</a:t>
          </a:r>
        </a:p>
      </dsp:txBody>
      <dsp:txXfrm>
        <a:off x="777532" y="2077444"/>
        <a:ext cx="5693798" cy="593511"/>
      </dsp:txXfrm>
    </dsp:sp>
    <dsp:sp modelId="{FC2BDF53-57AD-4653-98A9-7AB47EAA093E}">
      <dsp:nvSpPr>
        <dsp:cNvPr id="0" name=""/>
        <dsp:cNvSpPr/>
      </dsp:nvSpPr>
      <dsp:spPr>
        <a:xfrm>
          <a:off x="406588" y="2003255"/>
          <a:ext cx="741889" cy="741889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CC5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CA5706-DA3D-49B9-9E3B-AF44F1A0F570}">
      <dsp:nvSpPr>
        <dsp:cNvPr id="0" name=""/>
        <dsp:cNvSpPr/>
      </dsp:nvSpPr>
      <dsp:spPr>
        <a:xfrm>
          <a:off x="437259" y="2967866"/>
          <a:ext cx="6034072" cy="593511"/>
        </a:xfrm>
        <a:prstGeom prst="rect">
          <a:avLst/>
        </a:prstGeom>
        <a:solidFill>
          <a:srgbClr val="FF7D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10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lẫn máu, mũi nhầy</a:t>
          </a:r>
        </a:p>
      </dsp:txBody>
      <dsp:txXfrm>
        <a:off x="437259" y="2967866"/>
        <a:ext cx="6034072" cy="593511"/>
      </dsp:txXfrm>
    </dsp:sp>
    <dsp:sp modelId="{0C835987-BB37-435F-ABE9-34478ADB5C9E}">
      <dsp:nvSpPr>
        <dsp:cNvPr id="0" name=""/>
        <dsp:cNvSpPr/>
      </dsp:nvSpPr>
      <dsp:spPr>
        <a:xfrm>
          <a:off x="66314" y="2893677"/>
          <a:ext cx="741889" cy="741889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7D9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567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d35e512912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d35e512912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02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d4132f12c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d4132f12c8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80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F064CC8-E2FD-478A-9C86-6546B2FD72D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06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F064CC8-E2FD-478A-9C86-6546B2FD72D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71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F064CC8-E2FD-478A-9C86-6546B2FD72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42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F064CC8-E2FD-478A-9C86-6546B2FD72D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01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6462B2E-9512-4B0A-B2FB-1E7E1D328F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5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cd5f24a23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cd5f24a23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17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cd5f24a23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cd5f24a23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8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cd5f24a23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cd5f24a23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75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cd5f24a23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cd5f24a23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48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d587d1a276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d587d1a276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47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d4132f12c8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d4132f12c8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62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cd5f24a23c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cd5f24a23c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06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cd5f24a23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cd5f24a23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3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d4132f12c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d4132f12c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707460">
            <a:off x="8605873" y="4222115"/>
            <a:ext cx="245192" cy="246363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" name="Google Shape;13;p3"/>
          <p:cNvSpPr/>
          <p:nvPr/>
        </p:nvSpPr>
        <p:spPr>
          <a:xfrm rot="-361163">
            <a:off x="1541646" y="263547"/>
            <a:ext cx="165380" cy="167703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359853" y="235152"/>
            <a:ext cx="709047" cy="606051"/>
            <a:chOff x="359853" y="235152"/>
            <a:chExt cx="709047" cy="606051"/>
          </a:xfrm>
        </p:grpSpPr>
        <p:sp>
          <p:nvSpPr>
            <p:cNvPr id="15" name="Google Shape;15;p3"/>
            <p:cNvSpPr/>
            <p:nvPr/>
          </p:nvSpPr>
          <p:spPr>
            <a:xfrm flipH="1">
              <a:off x="359853" y="235152"/>
              <a:ext cx="709047" cy="606051"/>
            </a:xfrm>
            <a:custGeom>
              <a:avLst/>
              <a:gdLst/>
              <a:ahLst/>
              <a:cxnLst/>
              <a:rect l="l" t="t" r="r" b="b"/>
              <a:pathLst>
                <a:path w="18381" h="15712" extrusionOk="0">
                  <a:moveTo>
                    <a:pt x="8974" y="401"/>
                  </a:moveTo>
                  <a:cubicBezTo>
                    <a:pt x="14545" y="401"/>
                    <a:pt x="16846" y="5571"/>
                    <a:pt x="16846" y="5605"/>
                  </a:cubicBezTo>
                  <a:cubicBezTo>
                    <a:pt x="17914" y="8340"/>
                    <a:pt x="17914" y="10508"/>
                    <a:pt x="16846" y="12043"/>
                  </a:cubicBezTo>
                  <a:cubicBezTo>
                    <a:pt x="15212" y="14444"/>
                    <a:pt x="11376" y="14778"/>
                    <a:pt x="9241" y="14778"/>
                  </a:cubicBezTo>
                  <a:cubicBezTo>
                    <a:pt x="8607" y="14778"/>
                    <a:pt x="7973" y="14778"/>
                    <a:pt x="7339" y="14711"/>
                  </a:cubicBezTo>
                  <a:cubicBezTo>
                    <a:pt x="7339" y="14694"/>
                    <a:pt x="7331" y="14686"/>
                    <a:pt x="7323" y="14686"/>
                  </a:cubicBezTo>
                  <a:cubicBezTo>
                    <a:pt x="7314" y="14686"/>
                    <a:pt x="7306" y="14694"/>
                    <a:pt x="7306" y="14711"/>
                  </a:cubicBezTo>
                  <a:lnTo>
                    <a:pt x="3070" y="15245"/>
                  </a:lnTo>
                  <a:lnTo>
                    <a:pt x="4204" y="13043"/>
                  </a:lnTo>
                  <a:cubicBezTo>
                    <a:pt x="4237" y="12977"/>
                    <a:pt x="4237" y="12876"/>
                    <a:pt x="4170" y="12843"/>
                  </a:cubicBezTo>
                  <a:cubicBezTo>
                    <a:pt x="4137" y="12810"/>
                    <a:pt x="334" y="8073"/>
                    <a:pt x="1468" y="4470"/>
                  </a:cubicBezTo>
                  <a:cubicBezTo>
                    <a:pt x="1969" y="2803"/>
                    <a:pt x="3470" y="1568"/>
                    <a:pt x="5905" y="868"/>
                  </a:cubicBezTo>
                  <a:cubicBezTo>
                    <a:pt x="6906" y="568"/>
                    <a:pt x="7906" y="434"/>
                    <a:pt x="8940" y="401"/>
                  </a:cubicBezTo>
                  <a:close/>
                  <a:moveTo>
                    <a:pt x="8974" y="1"/>
                  </a:moveTo>
                  <a:cubicBezTo>
                    <a:pt x="7906" y="1"/>
                    <a:pt x="6839" y="167"/>
                    <a:pt x="5805" y="468"/>
                  </a:cubicBezTo>
                  <a:cubicBezTo>
                    <a:pt x="3236" y="1235"/>
                    <a:pt x="1669" y="2536"/>
                    <a:pt x="1102" y="4337"/>
                  </a:cubicBezTo>
                  <a:cubicBezTo>
                    <a:pt x="1" y="7906"/>
                    <a:pt x="3203" y="12243"/>
                    <a:pt x="3803" y="12977"/>
                  </a:cubicBezTo>
                  <a:lnTo>
                    <a:pt x="2536" y="15412"/>
                  </a:lnTo>
                  <a:cubicBezTo>
                    <a:pt x="2503" y="15478"/>
                    <a:pt x="2503" y="15578"/>
                    <a:pt x="2536" y="15645"/>
                  </a:cubicBezTo>
                  <a:cubicBezTo>
                    <a:pt x="2569" y="15678"/>
                    <a:pt x="2636" y="15712"/>
                    <a:pt x="2703" y="15712"/>
                  </a:cubicBezTo>
                  <a:lnTo>
                    <a:pt x="2736" y="15712"/>
                  </a:lnTo>
                  <a:lnTo>
                    <a:pt x="7339" y="15111"/>
                  </a:lnTo>
                  <a:cubicBezTo>
                    <a:pt x="7973" y="15178"/>
                    <a:pt x="8607" y="15211"/>
                    <a:pt x="9241" y="15211"/>
                  </a:cubicBezTo>
                  <a:cubicBezTo>
                    <a:pt x="11476" y="15211"/>
                    <a:pt x="15479" y="14845"/>
                    <a:pt x="17213" y="12276"/>
                  </a:cubicBezTo>
                  <a:cubicBezTo>
                    <a:pt x="18347" y="10642"/>
                    <a:pt x="18381" y="8340"/>
                    <a:pt x="17246" y="5471"/>
                  </a:cubicBezTo>
                  <a:cubicBezTo>
                    <a:pt x="17246" y="5404"/>
                    <a:pt x="14811" y="1"/>
                    <a:pt x="8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 flipH="1">
              <a:off x="467945" y="368382"/>
              <a:ext cx="445271" cy="324858"/>
            </a:xfrm>
            <a:custGeom>
              <a:avLst/>
              <a:gdLst/>
              <a:ahLst/>
              <a:cxnLst/>
              <a:rect l="l" t="t" r="r" b="b"/>
              <a:pathLst>
                <a:path w="11543" h="8422" extrusionOk="0">
                  <a:moveTo>
                    <a:pt x="3101" y="0"/>
                  </a:moveTo>
                  <a:cubicBezTo>
                    <a:pt x="2861" y="0"/>
                    <a:pt x="2595" y="86"/>
                    <a:pt x="2303" y="283"/>
                  </a:cubicBezTo>
                  <a:cubicBezTo>
                    <a:pt x="1" y="1850"/>
                    <a:pt x="4137" y="8422"/>
                    <a:pt x="4137" y="8422"/>
                  </a:cubicBezTo>
                  <a:cubicBezTo>
                    <a:pt x="4137" y="8422"/>
                    <a:pt x="11543" y="4386"/>
                    <a:pt x="8774" y="2084"/>
                  </a:cubicBezTo>
                  <a:cubicBezTo>
                    <a:pt x="8380" y="1764"/>
                    <a:pt x="8012" y="1634"/>
                    <a:pt x="7672" y="1634"/>
                  </a:cubicBezTo>
                  <a:cubicBezTo>
                    <a:pt x="6170" y="1634"/>
                    <a:pt x="5238" y="4185"/>
                    <a:pt x="5238" y="4185"/>
                  </a:cubicBezTo>
                  <a:cubicBezTo>
                    <a:pt x="5238" y="4185"/>
                    <a:pt x="4779" y="0"/>
                    <a:pt x="3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3"/>
          <p:cNvGrpSpPr/>
          <p:nvPr/>
        </p:nvGrpSpPr>
        <p:grpSpPr>
          <a:xfrm rot="5240889" flipH="1">
            <a:off x="520749" y="3411612"/>
            <a:ext cx="1607523" cy="2574649"/>
            <a:chOff x="3651807" y="887993"/>
            <a:chExt cx="922769" cy="1477929"/>
          </a:xfrm>
        </p:grpSpPr>
        <p:sp>
          <p:nvSpPr>
            <p:cNvPr id="18" name="Google Shape;18;p3"/>
            <p:cNvSpPr/>
            <p:nvPr/>
          </p:nvSpPr>
          <p:spPr>
            <a:xfrm rot="-2525876">
              <a:off x="4116579" y="938536"/>
              <a:ext cx="235200" cy="219350"/>
            </a:xfrm>
            <a:custGeom>
              <a:avLst/>
              <a:gdLst/>
              <a:ahLst/>
              <a:cxnLst/>
              <a:rect l="l" t="t" r="r" b="b"/>
              <a:pathLst>
                <a:path w="9408" h="8774" extrusionOk="0">
                  <a:moveTo>
                    <a:pt x="7806" y="668"/>
                  </a:moveTo>
                  <a:cubicBezTo>
                    <a:pt x="6239" y="1569"/>
                    <a:pt x="3737" y="3170"/>
                    <a:pt x="2369" y="4037"/>
                  </a:cubicBezTo>
                  <a:cubicBezTo>
                    <a:pt x="1569" y="3804"/>
                    <a:pt x="701" y="3470"/>
                    <a:pt x="501" y="3203"/>
                  </a:cubicBezTo>
                  <a:cubicBezTo>
                    <a:pt x="1102" y="2703"/>
                    <a:pt x="5538" y="1235"/>
                    <a:pt x="7806" y="668"/>
                  </a:cubicBezTo>
                  <a:close/>
                  <a:moveTo>
                    <a:pt x="8707" y="1035"/>
                  </a:moveTo>
                  <a:cubicBezTo>
                    <a:pt x="7940" y="2970"/>
                    <a:pt x="5671" y="7606"/>
                    <a:pt x="5071" y="8307"/>
                  </a:cubicBezTo>
                  <a:cubicBezTo>
                    <a:pt x="4838" y="7973"/>
                    <a:pt x="4404" y="6572"/>
                    <a:pt x="4104" y="5338"/>
                  </a:cubicBezTo>
                  <a:cubicBezTo>
                    <a:pt x="6706" y="2970"/>
                    <a:pt x="8040" y="1735"/>
                    <a:pt x="8707" y="1035"/>
                  </a:cubicBezTo>
                  <a:close/>
                  <a:moveTo>
                    <a:pt x="9041" y="1"/>
                  </a:moveTo>
                  <a:cubicBezTo>
                    <a:pt x="8073" y="1"/>
                    <a:pt x="568" y="2269"/>
                    <a:pt x="67" y="3036"/>
                  </a:cubicBezTo>
                  <a:cubicBezTo>
                    <a:pt x="34" y="3103"/>
                    <a:pt x="1" y="3203"/>
                    <a:pt x="34" y="3303"/>
                  </a:cubicBezTo>
                  <a:cubicBezTo>
                    <a:pt x="301" y="3904"/>
                    <a:pt x="2002" y="4371"/>
                    <a:pt x="2336" y="4471"/>
                  </a:cubicBezTo>
                  <a:cubicBezTo>
                    <a:pt x="2402" y="4471"/>
                    <a:pt x="2469" y="4471"/>
                    <a:pt x="2503" y="4437"/>
                  </a:cubicBezTo>
                  <a:cubicBezTo>
                    <a:pt x="4304" y="3270"/>
                    <a:pt x="7039" y="1569"/>
                    <a:pt x="8340" y="835"/>
                  </a:cubicBezTo>
                  <a:lnTo>
                    <a:pt x="8340" y="835"/>
                  </a:lnTo>
                  <a:cubicBezTo>
                    <a:pt x="7306" y="1836"/>
                    <a:pt x="5171" y="3804"/>
                    <a:pt x="3737" y="5105"/>
                  </a:cubicBezTo>
                  <a:cubicBezTo>
                    <a:pt x="3670" y="5171"/>
                    <a:pt x="3637" y="5238"/>
                    <a:pt x="3670" y="5305"/>
                  </a:cubicBezTo>
                  <a:cubicBezTo>
                    <a:pt x="4504" y="8774"/>
                    <a:pt x="4938" y="8774"/>
                    <a:pt x="5104" y="8774"/>
                  </a:cubicBezTo>
                  <a:lnTo>
                    <a:pt x="5104" y="8741"/>
                  </a:lnTo>
                  <a:cubicBezTo>
                    <a:pt x="5705" y="8707"/>
                    <a:pt x="8607" y="2303"/>
                    <a:pt x="8974" y="1435"/>
                  </a:cubicBezTo>
                  <a:cubicBezTo>
                    <a:pt x="9407" y="301"/>
                    <a:pt x="9374" y="168"/>
                    <a:pt x="9274" y="68"/>
                  </a:cubicBezTo>
                  <a:cubicBezTo>
                    <a:pt x="9274" y="34"/>
                    <a:pt x="9241" y="34"/>
                    <a:pt x="9241" y="34"/>
                  </a:cubicBezTo>
                  <a:lnTo>
                    <a:pt x="9207" y="34"/>
                  </a:lnTo>
                  <a:cubicBezTo>
                    <a:pt x="9141" y="1"/>
                    <a:pt x="9107" y="1"/>
                    <a:pt x="90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1021513" flipH="1">
              <a:off x="3798871" y="1199312"/>
              <a:ext cx="628641" cy="1098653"/>
            </a:xfrm>
            <a:custGeom>
              <a:avLst/>
              <a:gdLst/>
              <a:ahLst/>
              <a:cxnLst/>
              <a:rect l="l" t="t" r="r" b="b"/>
              <a:pathLst>
                <a:path w="25145" h="43945" extrusionOk="0">
                  <a:moveTo>
                    <a:pt x="13488" y="1"/>
                  </a:moveTo>
                  <a:cubicBezTo>
                    <a:pt x="13448" y="1"/>
                    <a:pt x="13408" y="14"/>
                    <a:pt x="13369" y="46"/>
                  </a:cubicBezTo>
                  <a:cubicBezTo>
                    <a:pt x="13136" y="213"/>
                    <a:pt x="12936" y="413"/>
                    <a:pt x="12702" y="613"/>
                  </a:cubicBezTo>
                  <a:cubicBezTo>
                    <a:pt x="12636" y="680"/>
                    <a:pt x="12636" y="813"/>
                    <a:pt x="12702" y="914"/>
                  </a:cubicBezTo>
                  <a:cubicBezTo>
                    <a:pt x="12769" y="947"/>
                    <a:pt x="12802" y="980"/>
                    <a:pt x="12869" y="980"/>
                  </a:cubicBezTo>
                  <a:cubicBezTo>
                    <a:pt x="12902" y="980"/>
                    <a:pt x="12969" y="947"/>
                    <a:pt x="13002" y="914"/>
                  </a:cubicBezTo>
                  <a:cubicBezTo>
                    <a:pt x="13203" y="713"/>
                    <a:pt x="13403" y="547"/>
                    <a:pt x="13636" y="380"/>
                  </a:cubicBezTo>
                  <a:cubicBezTo>
                    <a:pt x="13798" y="245"/>
                    <a:pt x="13654" y="1"/>
                    <a:pt x="13488" y="1"/>
                  </a:cubicBezTo>
                  <a:close/>
                  <a:moveTo>
                    <a:pt x="12286" y="1162"/>
                  </a:moveTo>
                  <a:cubicBezTo>
                    <a:pt x="12233" y="1162"/>
                    <a:pt x="12178" y="1187"/>
                    <a:pt x="12135" y="1247"/>
                  </a:cubicBezTo>
                  <a:cubicBezTo>
                    <a:pt x="11935" y="1447"/>
                    <a:pt x="11768" y="1647"/>
                    <a:pt x="11568" y="1881"/>
                  </a:cubicBezTo>
                  <a:cubicBezTo>
                    <a:pt x="11501" y="1981"/>
                    <a:pt x="11535" y="2114"/>
                    <a:pt x="11601" y="2181"/>
                  </a:cubicBezTo>
                  <a:cubicBezTo>
                    <a:pt x="11635" y="2214"/>
                    <a:pt x="11702" y="2214"/>
                    <a:pt x="11735" y="2214"/>
                  </a:cubicBezTo>
                  <a:cubicBezTo>
                    <a:pt x="11802" y="2214"/>
                    <a:pt x="11868" y="2181"/>
                    <a:pt x="11902" y="2148"/>
                  </a:cubicBezTo>
                  <a:cubicBezTo>
                    <a:pt x="12068" y="1948"/>
                    <a:pt x="12269" y="1714"/>
                    <a:pt x="12435" y="1514"/>
                  </a:cubicBezTo>
                  <a:cubicBezTo>
                    <a:pt x="12584" y="1366"/>
                    <a:pt x="12439" y="1162"/>
                    <a:pt x="12286" y="1162"/>
                  </a:cubicBezTo>
                  <a:close/>
                  <a:moveTo>
                    <a:pt x="11244" y="2478"/>
                  </a:moveTo>
                  <a:cubicBezTo>
                    <a:pt x="11176" y="2478"/>
                    <a:pt x="11109" y="2507"/>
                    <a:pt x="11068" y="2548"/>
                  </a:cubicBezTo>
                  <a:cubicBezTo>
                    <a:pt x="10901" y="2815"/>
                    <a:pt x="10768" y="3048"/>
                    <a:pt x="10634" y="3282"/>
                  </a:cubicBezTo>
                  <a:cubicBezTo>
                    <a:pt x="10567" y="3382"/>
                    <a:pt x="10601" y="3515"/>
                    <a:pt x="10701" y="3549"/>
                  </a:cubicBezTo>
                  <a:cubicBezTo>
                    <a:pt x="10734" y="3582"/>
                    <a:pt x="10768" y="3582"/>
                    <a:pt x="10801" y="3582"/>
                  </a:cubicBezTo>
                  <a:cubicBezTo>
                    <a:pt x="10813" y="3588"/>
                    <a:pt x="10825" y="3591"/>
                    <a:pt x="10837" y="3591"/>
                  </a:cubicBezTo>
                  <a:cubicBezTo>
                    <a:pt x="10891" y="3591"/>
                    <a:pt x="10940" y="3536"/>
                    <a:pt x="10968" y="3482"/>
                  </a:cubicBezTo>
                  <a:cubicBezTo>
                    <a:pt x="11101" y="3249"/>
                    <a:pt x="11268" y="3015"/>
                    <a:pt x="11435" y="2815"/>
                  </a:cubicBezTo>
                  <a:cubicBezTo>
                    <a:pt x="11468" y="2715"/>
                    <a:pt x="11468" y="2581"/>
                    <a:pt x="11368" y="2515"/>
                  </a:cubicBezTo>
                  <a:cubicBezTo>
                    <a:pt x="11330" y="2489"/>
                    <a:pt x="11287" y="2478"/>
                    <a:pt x="11244" y="2478"/>
                  </a:cubicBezTo>
                  <a:close/>
                  <a:moveTo>
                    <a:pt x="10411" y="3922"/>
                  </a:moveTo>
                  <a:cubicBezTo>
                    <a:pt x="10331" y="3922"/>
                    <a:pt x="10249" y="3977"/>
                    <a:pt x="10200" y="4049"/>
                  </a:cubicBezTo>
                  <a:cubicBezTo>
                    <a:pt x="10067" y="4283"/>
                    <a:pt x="9967" y="4549"/>
                    <a:pt x="9867" y="4816"/>
                  </a:cubicBezTo>
                  <a:cubicBezTo>
                    <a:pt x="9800" y="4916"/>
                    <a:pt x="9867" y="5050"/>
                    <a:pt x="9967" y="5083"/>
                  </a:cubicBezTo>
                  <a:lnTo>
                    <a:pt x="10034" y="5083"/>
                  </a:lnTo>
                  <a:cubicBezTo>
                    <a:pt x="10134" y="5083"/>
                    <a:pt x="10200" y="5050"/>
                    <a:pt x="10234" y="4983"/>
                  </a:cubicBezTo>
                  <a:cubicBezTo>
                    <a:pt x="10334" y="4716"/>
                    <a:pt x="10467" y="4483"/>
                    <a:pt x="10567" y="4216"/>
                  </a:cubicBezTo>
                  <a:cubicBezTo>
                    <a:pt x="10634" y="4116"/>
                    <a:pt x="10601" y="3982"/>
                    <a:pt x="10501" y="3949"/>
                  </a:cubicBezTo>
                  <a:cubicBezTo>
                    <a:pt x="10473" y="3930"/>
                    <a:pt x="10442" y="3922"/>
                    <a:pt x="10411" y="3922"/>
                  </a:cubicBezTo>
                  <a:close/>
                  <a:moveTo>
                    <a:pt x="9771" y="5414"/>
                  </a:moveTo>
                  <a:cubicBezTo>
                    <a:pt x="9681" y="5414"/>
                    <a:pt x="9593" y="5465"/>
                    <a:pt x="9567" y="5584"/>
                  </a:cubicBezTo>
                  <a:cubicBezTo>
                    <a:pt x="9500" y="5884"/>
                    <a:pt x="9433" y="6151"/>
                    <a:pt x="9367" y="6417"/>
                  </a:cubicBezTo>
                  <a:cubicBezTo>
                    <a:pt x="9333" y="6551"/>
                    <a:pt x="9433" y="6651"/>
                    <a:pt x="9533" y="6684"/>
                  </a:cubicBezTo>
                  <a:lnTo>
                    <a:pt x="9567" y="6684"/>
                  </a:lnTo>
                  <a:cubicBezTo>
                    <a:pt x="9667" y="6684"/>
                    <a:pt x="9767" y="6618"/>
                    <a:pt x="9767" y="6518"/>
                  </a:cubicBezTo>
                  <a:cubicBezTo>
                    <a:pt x="9834" y="6251"/>
                    <a:pt x="9900" y="5984"/>
                    <a:pt x="9967" y="5717"/>
                  </a:cubicBezTo>
                  <a:cubicBezTo>
                    <a:pt x="10048" y="5535"/>
                    <a:pt x="9908" y="5414"/>
                    <a:pt x="9771" y="5414"/>
                  </a:cubicBezTo>
                  <a:close/>
                  <a:moveTo>
                    <a:pt x="9448" y="7100"/>
                  </a:moveTo>
                  <a:cubicBezTo>
                    <a:pt x="9354" y="7100"/>
                    <a:pt x="9266" y="7160"/>
                    <a:pt x="9266" y="7285"/>
                  </a:cubicBezTo>
                  <a:lnTo>
                    <a:pt x="9266" y="7652"/>
                  </a:lnTo>
                  <a:cubicBezTo>
                    <a:pt x="9266" y="7818"/>
                    <a:pt x="9266" y="7985"/>
                    <a:pt x="9266" y="8152"/>
                  </a:cubicBezTo>
                  <a:cubicBezTo>
                    <a:pt x="9297" y="8245"/>
                    <a:pt x="9357" y="8338"/>
                    <a:pt x="9472" y="8351"/>
                  </a:cubicBezTo>
                  <a:lnTo>
                    <a:pt x="9472" y="8351"/>
                  </a:lnTo>
                  <a:cubicBezTo>
                    <a:pt x="9602" y="8316"/>
                    <a:pt x="9667" y="8217"/>
                    <a:pt x="9667" y="8119"/>
                  </a:cubicBezTo>
                  <a:lnTo>
                    <a:pt x="9667" y="7652"/>
                  </a:lnTo>
                  <a:lnTo>
                    <a:pt x="9667" y="7318"/>
                  </a:lnTo>
                  <a:cubicBezTo>
                    <a:pt x="9667" y="7176"/>
                    <a:pt x="9554" y="7100"/>
                    <a:pt x="9448" y="7100"/>
                  </a:cubicBezTo>
                  <a:close/>
                  <a:moveTo>
                    <a:pt x="9472" y="8351"/>
                  </a:moveTo>
                  <a:lnTo>
                    <a:pt x="9472" y="8351"/>
                  </a:lnTo>
                  <a:cubicBezTo>
                    <a:pt x="9470" y="8351"/>
                    <a:pt x="9469" y="8352"/>
                    <a:pt x="9467" y="8352"/>
                  </a:cubicBezTo>
                  <a:lnTo>
                    <a:pt x="9500" y="8352"/>
                  </a:lnTo>
                  <a:cubicBezTo>
                    <a:pt x="9490" y="8352"/>
                    <a:pt x="9481" y="8352"/>
                    <a:pt x="9472" y="8351"/>
                  </a:cubicBezTo>
                  <a:close/>
                  <a:moveTo>
                    <a:pt x="9635" y="8698"/>
                  </a:moveTo>
                  <a:cubicBezTo>
                    <a:pt x="9505" y="8698"/>
                    <a:pt x="9373" y="8806"/>
                    <a:pt x="9433" y="8986"/>
                  </a:cubicBezTo>
                  <a:cubicBezTo>
                    <a:pt x="9500" y="9253"/>
                    <a:pt x="9600" y="9553"/>
                    <a:pt x="9733" y="9820"/>
                  </a:cubicBezTo>
                  <a:cubicBezTo>
                    <a:pt x="9767" y="9887"/>
                    <a:pt x="9834" y="9920"/>
                    <a:pt x="9934" y="9920"/>
                  </a:cubicBezTo>
                  <a:cubicBezTo>
                    <a:pt x="9967" y="9920"/>
                    <a:pt x="10000" y="9920"/>
                    <a:pt x="10034" y="9887"/>
                  </a:cubicBezTo>
                  <a:cubicBezTo>
                    <a:pt x="10134" y="9820"/>
                    <a:pt x="10167" y="9686"/>
                    <a:pt x="10134" y="9586"/>
                  </a:cubicBezTo>
                  <a:cubicBezTo>
                    <a:pt x="10000" y="9353"/>
                    <a:pt x="9900" y="9119"/>
                    <a:pt x="9834" y="8853"/>
                  </a:cubicBezTo>
                  <a:cubicBezTo>
                    <a:pt x="9807" y="8746"/>
                    <a:pt x="9721" y="8698"/>
                    <a:pt x="9635" y="8698"/>
                  </a:cubicBezTo>
                  <a:close/>
                  <a:moveTo>
                    <a:pt x="10374" y="10197"/>
                  </a:moveTo>
                  <a:cubicBezTo>
                    <a:pt x="10225" y="10197"/>
                    <a:pt x="10088" y="10384"/>
                    <a:pt x="10234" y="10554"/>
                  </a:cubicBezTo>
                  <a:cubicBezTo>
                    <a:pt x="10401" y="10754"/>
                    <a:pt x="10601" y="10987"/>
                    <a:pt x="10834" y="11154"/>
                  </a:cubicBezTo>
                  <a:cubicBezTo>
                    <a:pt x="10868" y="11188"/>
                    <a:pt x="10901" y="11221"/>
                    <a:pt x="10968" y="11221"/>
                  </a:cubicBezTo>
                  <a:cubicBezTo>
                    <a:pt x="11034" y="11221"/>
                    <a:pt x="11068" y="11188"/>
                    <a:pt x="11101" y="11154"/>
                  </a:cubicBezTo>
                  <a:cubicBezTo>
                    <a:pt x="11201" y="11054"/>
                    <a:pt x="11168" y="10921"/>
                    <a:pt x="11101" y="10854"/>
                  </a:cubicBezTo>
                  <a:cubicBezTo>
                    <a:pt x="10901" y="10687"/>
                    <a:pt x="10701" y="10487"/>
                    <a:pt x="10534" y="10287"/>
                  </a:cubicBezTo>
                  <a:cubicBezTo>
                    <a:pt x="10488" y="10223"/>
                    <a:pt x="10431" y="10197"/>
                    <a:pt x="10374" y="10197"/>
                  </a:cubicBezTo>
                  <a:close/>
                  <a:moveTo>
                    <a:pt x="11618" y="11321"/>
                  </a:moveTo>
                  <a:cubicBezTo>
                    <a:pt x="11445" y="11321"/>
                    <a:pt x="11342" y="11550"/>
                    <a:pt x="11535" y="11688"/>
                  </a:cubicBezTo>
                  <a:cubicBezTo>
                    <a:pt x="11768" y="11855"/>
                    <a:pt x="12002" y="11988"/>
                    <a:pt x="12269" y="12122"/>
                  </a:cubicBezTo>
                  <a:lnTo>
                    <a:pt x="12369" y="12122"/>
                  </a:lnTo>
                  <a:cubicBezTo>
                    <a:pt x="12435" y="12122"/>
                    <a:pt x="12502" y="12055"/>
                    <a:pt x="12569" y="11988"/>
                  </a:cubicBezTo>
                  <a:cubicBezTo>
                    <a:pt x="12602" y="11888"/>
                    <a:pt x="12569" y="11755"/>
                    <a:pt x="12469" y="11721"/>
                  </a:cubicBezTo>
                  <a:cubicBezTo>
                    <a:pt x="12202" y="11621"/>
                    <a:pt x="11968" y="11488"/>
                    <a:pt x="11735" y="11354"/>
                  </a:cubicBezTo>
                  <a:cubicBezTo>
                    <a:pt x="11694" y="11331"/>
                    <a:pt x="11655" y="11321"/>
                    <a:pt x="11618" y="11321"/>
                  </a:cubicBezTo>
                  <a:close/>
                  <a:moveTo>
                    <a:pt x="13114" y="12013"/>
                  </a:moveTo>
                  <a:cubicBezTo>
                    <a:pt x="12916" y="12013"/>
                    <a:pt x="12822" y="12330"/>
                    <a:pt x="13036" y="12422"/>
                  </a:cubicBezTo>
                  <a:cubicBezTo>
                    <a:pt x="13336" y="12488"/>
                    <a:pt x="13603" y="12589"/>
                    <a:pt x="13870" y="12655"/>
                  </a:cubicBezTo>
                  <a:lnTo>
                    <a:pt x="13936" y="12655"/>
                  </a:lnTo>
                  <a:lnTo>
                    <a:pt x="13936" y="12689"/>
                  </a:lnTo>
                  <a:cubicBezTo>
                    <a:pt x="14037" y="12655"/>
                    <a:pt x="14103" y="12589"/>
                    <a:pt x="14103" y="12522"/>
                  </a:cubicBezTo>
                  <a:cubicBezTo>
                    <a:pt x="14137" y="12388"/>
                    <a:pt x="14070" y="12288"/>
                    <a:pt x="13970" y="12255"/>
                  </a:cubicBezTo>
                  <a:cubicBezTo>
                    <a:pt x="13703" y="12188"/>
                    <a:pt x="13436" y="12122"/>
                    <a:pt x="13169" y="12021"/>
                  </a:cubicBezTo>
                  <a:cubicBezTo>
                    <a:pt x="13150" y="12016"/>
                    <a:pt x="13131" y="12013"/>
                    <a:pt x="13114" y="12013"/>
                  </a:cubicBezTo>
                  <a:close/>
                  <a:moveTo>
                    <a:pt x="14770" y="12422"/>
                  </a:moveTo>
                  <a:cubicBezTo>
                    <a:pt x="14670" y="12422"/>
                    <a:pt x="14570" y="12488"/>
                    <a:pt x="14537" y="12589"/>
                  </a:cubicBezTo>
                  <a:cubicBezTo>
                    <a:pt x="14537" y="12722"/>
                    <a:pt x="14604" y="12822"/>
                    <a:pt x="14704" y="12822"/>
                  </a:cubicBezTo>
                  <a:cubicBezTo>
                    <a:pt x="14971" y="12889"/>
                    <a:pt x="15237" y="12922"/>
                    <a:pt x="15538" y="12989"/>
                  </a:cubicBezTo>
                  <a:lnTo>
                    <a:pt x="15604" y="12989"/>
                  </a:lnTo>
                  <a:cubicBezTo>
                    <a:pt x="15871" y="12989"/>
                    <a:pt x="15905" y="12589"/>
                    <a:pt x="15604" y="12555"/>
                  </a:cubicBezTo>
                  <a:cubicBezTo>
                    <a:pt x="15304" y="12522"/>
                    <a:pt x="15037" y="12488"/>
                    <a:pt x="14770" y="12422"/>
                  </a:cubicBezTo>
                  <a:close/>
                  <a:moveTo>
                    <a:pt x="16373" y="12680"/>
                  </a:moveTo>
                  <a:cubicBezTo>
                    <a:pt x="16272" y="12680"/>
                    <a:pt x="16199" y="12745"/>
                    <a:pt x="16171" y="12855"/>
                  </a:cubicBezTo>
                  <a:cubicBezTo>
                    <a:pt x="16171" y="12955"/>
                    <a:pt x="16238" y="13056"/>
                    <a:pt x="16372" y="13089"/>
                  </a:cubicBezTo>
                  <a:cubicBezTo>
                    <a:pt x="16638" y="13122"/>
                    <a:pt x="16905" y="13189"/>
                    <a:pt x="17172" y="13256"/>
                  </a:cubicBezTo>
                  <a:lnTo>
                    <a:pt x="17205" y="13256"/>
                  </a:lnTo>
                  <a:cubicBezTo>
                    <a:pt x="17217" y="13257"/>
                    <a:pt x="17229" y="13258"/>
                    <a:pt x="17240" y="13258"/>
                  </a:cubicBezTo>
                  <a:cubicBezTo>
                    <a:pt x="17508" y="13258"/>
                    <a:pt x="17528" y="12887"/>
                    <a:pt x="17272" y="12855"/>
                  </a:cubicBezTo>
                  <a:cubicBezTo>
                    <a:pt x="16972" y="12789"/>
                    <a:pt x="16705" y="12722"/>
                    <a:pt x="16438" y="12689"/>
                  </a:cubicBezTo>
                  <a:cubicBezTo>
                    <a:pt x="16415" y="12683"/>
                    <a:pt x="16393" y="12680"/>
                    <a:pt x="16373" y="12680"/>
                  </a:cubicBezTo>
                  <a:close/>
                  <a:moveTo>
                    <a:pt x="18022" y="13073"/>
                  </a:moveTo>
                  <a:cubicBezTo>
                    <a:pt x="17808" y="13073"/>
                    <a:pt x="17705" y="13400"/>
                    <a:pt x="17973" y="13489"/>
                  </a:cubicBezTo>
                  <a:cubicBezTo>
                    <a:pt x="18206" y="13556"/>
                    <a:pt x="18473" y="13656"/>
                    <a:pt x="18740" y="13756"/>
                  </a:cubicBezTo>
                  <a:lnTo>
                    <a:pt x="18807" y="13756"/>
                  </a:lnTo>
                  <a:lnTo>
                    <a:pt x="18773" y="13789"/>
                  </a:lnTo>
                  <a:cubicBezTo>
                    <a:pt x="18791" y="13795"/>
                    <a:pt x="18809" y="13798"/>
                    <a:pt x="18826" y="13798"/>
                  </a:cubicBezTo>
                  <a:cubicBezTo>
                    <a:pt x="18907" y="13798"/>
                    <a:pt x="18979" y="13738"/>
                    <a:pt x="19007" y="13656"/>
                  </a:cubicBezTo>
                  <a:cubicBezTo>
                    <a:pt x="19040" y="13556"/>
                    <a:pt x="19007" y="13422"/>
                    <a:pt x="18907" y="13389"/>
                  </a:cubicBezTo>
                  <a:cubicBezTo>
                    <a:pt x="18640" y="13256"/>
                    <a:pt x="18373" y="13156"/>
                    <a:pt x="18106" y="13089"/>
                  </a:cubicBezTo>
                  <a:cubicBezTo>
                    <a:pt x="18077" y="13078"/>
                    <a:pt x="18049" y="13073"/>
                    <a:pt x="18022" y="13073"/>
                  </a:cubicBezTo>
                  <a:close/>
                  <a:moveTo>
                    <a:pt x="19536" y="13721"/>
                  </a:moveTo>
                  <a:cubicBezTo>
                    <a:pt x="19474" y="13721"/>
                    <a:pt x="19417" y="13758"/>
                    <a:pt x="19374" y="13823"/>
                  </a:cubicBezTo>
                  <a:cubicBezTo>
                    <a:pt x="19307" y="13923"/>
                    <a:pt x="19340" y="14056"/>
                    <a:pt x="19474" y="14123"/>
                  </a:cubicBezTo>
                  <a:cubicBezTo>
                    <a:pt x="19707" y="14223"/>
                    <a:pt x="19941" y="14390"/>
                    <a:pt x="20141" y="14523"/>
                  </a:cubicBezTo>
                  <a:cubicBezTo>
                    <a:pt x="20174" y="14557"/>
                    <a:pt x="20241" y="14557"/>
                    <a:pt x="20274" y="14557"/>
                  </a:cubicBezTo>
                  <a:lnTo>
                    <a:pt x="20241" y="14590"/>
                  </a:lnTo>
                  <a:cubicBezTo>
                    <a:pt x="20341" y="14590"/>
                    <a:pt x="20408" y="14557"/>
                    <a:pt x="20441" y="14490"/>
                  </a:cubicBezTo>
                  <a:cubicBezTo>
                    <a:pt x="20508" y="14390"/>
                    <a:pt x="20474" y="14256"/>
                    <a:pt x="20374" y="14190"/>
                  </a:cubicBezTo>
                  <a:cubicBezTo>
                    <a:pt x="20141" y="14023"/>
                    <a:pt x="19907" y="13889"/>
                    <a:pt x="19641" y="13756"/>
                  </a:cubicBezTo>
                  <a:cubicBezTo>
                    <a:pt x="19605" y="13732"/>
                    <a:pt x="19570" y="13721"/>
                    <a:pt x="19536" y="13721"/>
                  </a:cubicBezTo>
                  <a:close/>
                  <a:moveTo>
                    <a:pt x="20936" y="14641"/>
                  </a:moveTo>
                  <a:cubicBezTo>
                    <a:pt x="20764" y="14641"/>
                    <a:pt x="20649" y="14864"/>
                    <a:pt x="20808" y="15024"/>
                  </a:cubicBezTo>
                  <a:cubicBezTo>
                    <a:pt x="21008" y="15190"/>
                    <a:pt x="21242" y="15357"/>
                    <a:pt x="21408" y="15557"/>
                  </a:cubicBezTo>
                  <a:cubicBezTo>
                    <a:pt x="21475" y="15591"/>
                    <a:pt x="21509" y="15591"/>
                    <a:pt x="21575" y="15591"/>
                  </a:cubicBezTo>
                  <a:cubicBezTo>
                    <a:pt x="21742" y="15591"/>
                    <a:pt x="21842" y="15357"/>
                    <a:pt x="21709" y="15257"/>
                  </a:cubicBezTo>
                  <a:cubicBezTo>
                    <a:pt x="21475" y="15057"/>
                    <a:pt x="21275" y="14857"/>
                    <a:pt x="21075" y="14690"/>
                  </a:cubicBezTo>
                  <a:cubicBezTo>
                    <a:pt x="21027" y="14656"/>
                    <a:pt x="20980" y="14641"/>
                    <a:pt x="20936" y="14641"/>
                  </a:cubicBezTo>
                  <a:close/>
                  <a:moveTo>
                    <a:pt x="22138" y="15782"/>
                  </a:moveTo>
                  <a:cubicBezTo>
                    <a:pt x="22084" y="15782"/>
                    <a:pt x="22026" y="15808"/>
                    <a:pt x="21976" y="15858"/>
                  </a:cubicBezTo>
                  <a:cubicBezTo>
                    <a:pt x="21909" y="15924"/>
                    <a:pt x="21909" y="16058"/>
                    <a:pt x="21976" y="16124"/>
                  </a:cubicBezTo>
                  <a:cubicBezTo>
                    <a:pt x="22176" y="16358"/>
                    <a:pt x="22342" y="16558"/>
                    <a:pt x="22509" y="16758"/>
                  </a:cubicBezTo>
                  <a:cubicBezTo>
                    <a:pt x="22543" y="16825"/>
                    <a:pt x="22609" y="16858"/>
                    <a:pt x="22676" y="16858"/>
                  </a:cubicBezTo>
                  <a:lnTo>
                    <a:pt x="22643" y="16892"/>
                  </a:lnTo>
                  <a:cubicBezTo>
                    <a:pt x="22709" y="16892"/>
                    <a:pt x="22743" y="16858"/>
                    <a:pt x="22776" y="16792"/>
                  </a:cubicBezTo>
                  <a:cubicBezTo>
                    <a:pt x="22876" y="16725"/>
                    <a:pt x="22876" y="16591"/>
                    <a:pt x="22809" y="16491"/>
                  </a:cubicBezTo>
                  <a:cubicBezTo>
                    <a:pt x="22643" y="16258"/>
                    <a:pt x="22476" y="16058"/>
                    <a:pt x="22276" y="15858"/>
                  </a:cubicBezTo>
                  <a:cubicBezTo>
                    <a:pt x="22242" y="15808"/>
                    <a:pt x="22192" y="15782"/>
                    <a:pt x="22138" y="15782"/>
                  </a:cubicBezTo>
                  <a:close/>
                  <a:moveTo>
                    <a:pt x="23117" y="17107"/>
                  </a:moveTo>
                  <a:cubicBezTo>
                    <a:pt x="22966" y="17107"/>
                    <a:pt x="22828" y="17275"/>
                    <a:pt x="22943" y="17459"/>
                  </a:cubicBezTo>
                  <a:cubicBezTo>
                    <a:pt x="23110" y="17659"/>
                    <a:pt x="23243" y="17926"/>
                    <a:pt x="23377" y="18159"/>
                  </a:cubicBezTo>
                  <a:cubicBezTo>
                    <a:pt x="23410" y="18226"/>
                    <a:pt x="23477" y="18259"/>
                    <a:pt x="23543" y="18259"/>
                  </a:cubicBezTo>
                  <a:cubicBezTo>
                    <a:pt x="23677" y="18259"/>
                    <a:pt x="23777" y="18092"/>
                    <a:pt x="23710" y="17959"/>
                  </a:cubicBezTo>
                  <a:cubicBezTo>
                    <a:pt x="23577" y="17726"/>
                    <a:pt x="23443" y="17459"/>
                    <a:pt x="23310" y="17225"/>
                  </a:cubicBezTo>
                  <a:cubicBezTo>
                    <a:pt x="23258" y="17142"/>
                    <a:pt x="23186" y="17107"/>
                    <a:pt x="23117" y="17107"/>
                  </a:cubicBezTo>
                  <a:close/>
                  <a:moveTo>
                    <a:pt x="23910" y="18591"/>
                  </a:moveTo>
                  <a:cubicBezTo>
                    <a:pt x="23775" y="18591"/>
                    <a:pt x="23646" y="18721"/>
                    <a:pt x="23710" y="18893"/>
                  </a:cubicBezTo>
                  <a:cubicBezTo>
                    <a:pt x="23844" y="19127"/>
                    <a:pt x="23944" y="19393"/>
                    <a:pt x="24010" y="19660"/>
                  </a:cubicBezTo>
                  <a:cubicBezTo>
                    <a:pt x="24044" y="19727"/>
                    <a:pt x="24110" y="19794"/>
                    <a:pt x="24210" y="19794"/>
                  </a:cubicBezTo>
                  <a:lnTo>
                    <a:pt x="24177" y="19827"/>
                  </a:lnTo>
                  <a:cubicBezTo>
                    <a:pt x="24244" y="19827"/>
                    <a:pt x="24244" y="19794"/>
                    <a:pt x="24277" y="19794"/>
                  </a:cubicBezTo>
                  <a:cubicBezTo>
                    <a:pt x="24377" y="19727"/>
                    <a:pt x="24444" y="19627"/>
                    <a:pt x="24411" y="19527"/>
                  </a:cubicBezTo>
                  <a:cubicBezTo>
                    <a:pt x="24311" y="19260"/>
                    <a:pt x="24210" y="18993"/>
                    <a:pt x="24110" y="18726"/>
                  </a:cubicBezTo>
                  <a:cubicBezTo>
                    <a:pt x="24063" y="18631"/>
                    <a:pt x="23986" y="18591"/>
                    <a:pt x="23910" y="18591"/>
                  </a:cubicBezTo>
                  <a:close/>
                  <a:moveTo>
                    <a:pt x="24466" y="20185"/>
                  </a:moveTo>
                  <a:cubicBezTo>
                    <a:pt x="24447" y="20185"/>
                    <a:pt x="24428" y="20188"/>
                    <a:pt x="24411" y="20194"/>
                  </a:cubicBezTo>
                  <a:cubicBezTo>
                    <a:pt x="24311" y="20194"/>
                    <a:pt x="24244" y="20327"/>
                    <a:pt x="24277" y="20427"/>
                  </a:cubicBezTo>
                  <a:cubicBezTo>
                    <a:pt x="24344" y="20694"/>
                    <a:pt x="24411" y="20961"/>
                    <a:pt x="24477" y="21228"/>
                  </a:cubicBezTo>
                  <a:cubicBezTo>
                    <a:pt x="24477" y="21328"/>
                    <a:pt x="24577" y="21395"/>
                    <a:pt x="24677" y="21395"/>
                  </a:cubicBezTo>
                  <a:lnTo>
                    <a:pt x="24711" y="21395"/>
                  </a:lnTo>
                  <a:cubicBezTo>
                    <a:pt x="24811" y="21395"/>
                    <a:pt x="24878" y="21261"/>
                    <a:pt x="24878" y="21161"/>
                  </a:cubicBezTo>
                  <a:cubicBezTo>
                    <a:pt x="24811" y="20861"/>
                    <a:pt x="24744" y="20594"/>
                    <a:pt x="24677" y="20327"/>
                  </a:cubicBezTo>
                  <a:cubicBezTo>
                    <a:pt x="24650" y="20245"/>
                    <a:pt x="24555" y="20185"/>
                    <a:pt x="24466" y="20185"/>
                  </a:cubicBezTo>
                  <a:close/>
                  <a:moveTo>
                    <a:pt x="24778" y="21795"/>
                  </a:moveTo>
                  <a:cubicBezTo>
                    <a:pt x="24677" y="21828"/>
                    <a:pt x="24577" y="21929"/>
                    <a:pt x="24611" y="22029"/>
                  </a:cubicBezTo>
                  <a:cubicBezTo>
                    <a:pt x="24644" y="22329"/>
                    <a:pt x="24677" y="22596"/>
                    <a:pt x="24677" y="22863"/>
                  </a:cubicBezTo>
                  <a:cubicBezTo>
                    <a:pt x="24711" y="22996"/>
                    <a:pt x="24778" y="23063"/>
                    <a:pt x="24911" y="23063"/>
                  </a:cubicBezTo>
                  <a:lnTo>
                    <a:pt x="24911" y="23029"/>
                  </a:lnTo>
                  <a:cubicBezTo>
                    <a:pt x="25044" y="23029"/>
                    <a:pt x="25111" y="22929"/>
                    <a:pt x="25111" y="22829"/>
                  </a:cubicBezTo>
                  <a:cubicBezTo>
                    <a:pt x="25078" y="22529"/>
                    <a:pt x="25044" y="22262"/>
                    <a:pt x="25011" y="21995"/>
                  </a:cubicBezTo>
                  <a:cubicBezTo>
                    <a:pt x="25011" y="21862"/>
                    <a:pt x="24878" y="21795"/>
                    <a:pt x="24778" y="21795"/>
                  </a:cubicBezTo>
                  <a:close/>
                  <a:moveTo>
                    <a:pt x="24944" y="23496"/>
                  </a:moveTo>
                  <a:cubicBezTo>
                    <a:pt x="24811" y="23496"/>
                    <a:pt x="24711" y="23596"/>
                    <a:pt x="24711" y="23696"/>
                  </a:cubicBezTo>
                  <a:lnTo>
                    <a:pt x="24711" y="23863"/>
                  </a:lnTo>
                  <a:lnTo>
                    <a:pt x="24711" y="24530"/>
                  </a:lnTo>
                  <a:cubicBezTo>
                    <a:pt x="24711" y="24630"/>
                    <a:pt x="24811" y="24731"/>
                    <a:pt x="24911" y="24731"/>
                  </a:cubicBezTo>
                  <a:lnTo>
                    <a:pt x="24911" y="24764"/>
                  </a:lnTo>
                  <a:cubicBezTo>
                    <a:pt x="25044" y="24764"/>
                    <a:pt x="25144" y="24664"/>
                    <a:pt x="25144" y="24530"/>
                  </a:cubicBezTo>
                  <a:lnTo>
                    <a:pt x="25144" y="23863"/>
                  </a:lnTo>
                  <a:lnTo>
                    <a:pt x="25144" y="23696"/>
                  </a:lnTo>
                  <a:cubicBezTo>
                    <a:pt x="25144" y="23563"/>
                    <a:pt x="25044" y="23496"/>
                    <a:pt x="24944" y="23496"/>
                  </a:cubicBezTo>
                  <a:close/>
                  <a:moveTo>
                    <a:pt x="24878" y="25164"/>
                  </a:moveTo>
                  <a:cubicBezTo>
                    <a:pt x="24744" y="25164"/>
                    <a:pt x="24644" y="25231"/>
                    <a:pt x="24644" y="25364"/>
                  </a:cubicBezTo>
                  <a:cubicBezTo>
                    <a:pt x="24611" y="25631"/>
                    <a:pt x="24577" y="25898"/>
                    <a:pt x="24511" y="26165"/>
                  </a:cubicBezTo>
                  <a:cubicBezTo>
                    <a:pt x="24477" y="26265"/>
                    <a:pt x="24577" y="26365"/>
                    <a:pt x="24677" y="26398"/>
                  </a:cubicBezTo>
                  <a:lnTo>
                    <a:pt x="24711" y="26398"/>
                  </a:lnTo>
                  <a:cubicBezTo>
                    <a:pt x="24724" y="26403"/>
                    <a:pt x="24738" y="26405"/>
                    <a:pt x="24751" y="26405"/>
                  </a:cubicBezTo>
                  <a:cubicBezTo>
                    <a:pt x="24836" y="26405"/>
                    <a:pt x="24911" y="26318"/>
                    <a:pt x="24911" y="26232"/>
                  </a:cubicBezTo>
                  <a:cubicBezTo>
                    <a:pt x="24978" y="25965"/>
                    <a:pt x="25011" y="25665"/>
                    <a:pt x="25044" y="25398"/>
                  </a:cubicBezTo>
                  <a:cubicBezTo>
                    <a:pt x="25078" y="25298"/>
                    <a:pt x="24978" y="25198"/>
                    <a:pt x="24878" y="25164"/>
                  </a:cubicBezTo>
                  <a:close/>
                  <a:moveTo>
                    <a:pt x="24539" y="26809"/>
                  </a:moveTo>
                  <a:cubicBezTo>
                    <a:pt x="24454" y="26809"/>
                    <a:pt x="24371" y="26856"/>
                    <a:pt x="24344" y="26965"/>
                  </a:cubicBezTo>
                  <a:cubicBezTo>
                    <a:pt x="24244" y="27232"/>
                    <a:pt x="24177" y="27499"/>
                    <a:pt x="24077" y="27733"/>
                  </a:cubicBezTo>
                  <a:cubicBezTo>
                    <a:pt x="24044" y="27833"/>
                    <a:pt x="24110" y="27966"/>
                    <a:pt x="24210" y="28000"/>
                  </a:cubicBezTo>
                  <a:lnTo>
                    <a:pt x="24277" y="28000"/>
                  </a:lnTo>
                  <a:cubicBezTo>
                    <a:pt x="24289" y="28006"/>
                    <a:pt x="24303" y="28008"/>
                    <a:pt x="24317" y="28008"/>
                  </a:cubicBezTo>
                  <a:cubicBezTo>
                    <a:pt x="24378" y="28008"/>
                    <a:pt x="24450" y="27954"/>
                    <a:pt x="24477" y="27899"/>
                  </a:cubicBezTo>
                  <a:cubicBezTo>
                    <a:pt x="24577" y="27633"/>
                    <a:pt x="24677" y="27366"/>
                    <a:pt x="24744" y="27066"/>
                  </a:cubicBezTo>
                  <a:cubicBezTo>
                    <a:pt x="24784" y="26908"/>
                    <a:pt x="24660" y="26809"/>
                    <a:pt x="24539" y="26809"/>
                  </a:cubicBezTo>
                  <a:close/>
                  <a:moveTo>
                    <a:pt x="14880" y="27425"/>
                  </a:moveTo>
                  <a:cubicBezTo>
                    <a:pt x="14662" y="27425"/>
                    <a:pt x="14624" y="27771"/>
                    <a:pt x="14870" y="27833"/>
                  </a:cubicBezTo>
                  <a:cubicBezTo>
                    <a:pt x="15104" y="27899"/>
                    <a:pt x="15337" y="28000"/>
                    <a:pt x="15504" y="28166"/>
                  </a:cubicBezTo>
                  <a:cubicBezTo>
                    <a:pt x="15538" y="28200"/>
                    <a:pt x="15604" y="28200"/>
                    <a:pt x="15638" y="28200"/>
                  </a:cubicBezTo>
                  <a:cubicBezTo>
                    <a:pt x="15838" y="28200"/>
                    <a:pt x="15938" y="27966"/>
                    <a:pt x="15771" y="27833"/>
                  </a:cubicBezTo>
                  <a:cubicBezTo>
                    <a:pt x="15538" y="27633"/>
                    <a:pt x="15271" y="27499"/>
                    <a:pt x="14937" y="27432"/>
                  </a:cubicBezTo>
                  <a:cubicBezTo>
                    <a:pt x="14917" y="27427"/>
                    <a:pt x="14898" y="27425"/>
                    <a:pt x="14880" y="27425"/>
                  </a:cubicBezTo>
                  <a:close/>
                  <a:moveTo>
                    <a:pt x="14111" y="27533"/>
                  </a:moveTo>
                  <a:cubicBezTo>
                    <a:pt x="14074" y="27533"/>
                    <a:pt x="14037" y="27544"/>
                    <a:pt x="14003" y="27566"/>
                  </a:cubicBezTo>
                  <a:cubicBezTo>
                    <a:pt x="13870" y="27599"/>
                    <a:pt x="13736" y="27699"/>
                    <a:pt x="13603" y="27799"/>
                  </a:cubicBezTo>
                  <a:cubicBezTo>
                    <a:pt x="13503" y="27899"/>
                    <a:pt x="13403" y="28000"/>
                    <a:pt x="13269" y="28100"/>
                  </a:cubicBezTo>
                  <a:cubicBezTo>
                    <a:pt x="13203" y="28166"/>
                    <a:pt x="13203" y="28300"/>
                    <a:pt x="13269" y="28400"/>
                  </a:cubicBezTo>
                  <a:cubicBezTo>
                    <a:pt x="13336" y="28433"/>
                    <a:pt x="13369" y="28433"/>
                    <a:pt x="13436" y="28433"/>
                  </a:cubicBezTo>
                  <a:lnTo>
                    <a:pt x="13403" y="28467"/>
                  </a:lnTo>
                  <a:cubicBezTo>
                    <a:pt x="13469" y="28467"/>
                    <a:pt x="13536" y="28433"/>
                    <a:pt x="13570" y="28400"/>
                  </a:cubicBezTo>
                  <a:cubicBezTo>
                    <a:pt x="13670" y="28300"/>
                    <a:pt x="13770" y="28200"/>
                    <a:pt x="13870" y="28133"/>
                  </a:cubicBezTo>
                  <a:cubicBezTo>
                    <a:pt x="13970" y="28033"/>
                    <a:pt x="14070" y="27966"/>
                    <a:pt x="14170" y="27933"/>
                  </a:cubicBezTo>
                  <a:cubicBezTo>
                    <a:pt x="14303" y="27866"/>
                    <a:pt x="14337" y="27766"/>
                    <a:pt x="14303" y="27666"/>
                  </a:cubicBezTo>
                  <a:cubicBezTo>
                    <a:pt x="14259" y="27577"/>
                    <a:pt x="14185" y="27533"/>
                    <a:pt x="14111" y="27533"/>
                  </a:cubicBezTo>
                  <a:close/>
                  <a:moveTo>
                    <a:pt x="23937" y="28366"/>
                  </a:moveTo>
                  <a:cubicBezTo>
                    <a:pt x="23866" y="28366"/>
                    <a:pt x="23799" y="28411"/>
                    <a:pt x="23777" y="28500"/>
                  </a:cubicBezTo>
                  <a:cubicBezTo>
                    <a:pt x="23677" y="28733"/>
                    <a:pt x="23543" y="28967"/>
                    <a:pt x="23410" y="29200"/>
                  </a:cubicBezTo>
                  <a:cubicBezTo>
                    <a:pt x="23343" y="29300"/>
                    <a:pt x="23377" y="29434"/>
                    <a:pt x="23477" y="29501"/>
                  </a:cubicBezTo>
                  <a:cubicBezTo>
                    <a:pt x="23507" y="29501"/>
                    <a:pt x="23538" y="29528"/>
                    <a:pt x="23568" y="29533"/>
                  </a:cubicBezTo>
                  <a:lnTo>
                    <a:pt x="23568" y="29533"/>
                  </a:lnTo>
                  <a:cubicBezTo>
                    <a:pt x="23654" y="29528"/>
                    <a:pt x="23713" y="29495"/>
                    <a:pt x="23743" y="29434"/>
                  </a:cubicBezTo>
                  <a:cubicBezTo>
                    <a:pt x="23910" y="29167"/>
                    <a:pt x="24044" y="28934"/>
                    <a:pt x="24144" y="28667"/>
                  </a:cubicBezTo>
                  <a:cubicBezTo>
                    <a:pt x="24210" y="28567"/>
                    <a:pt x="24144" y="28433"/>
                    <a:pt x="24044" y="28400"/>
                  </a:cubicBezTo>
                  <a:cubicBezTo>
                    <a:pt x="24010" y="28378"/>
                    <a:pt x="23973" y="28366"/>
                    <a:pt x="23937" y="28366"/>
                  </a:cubicBezTo>
                  <a:close/>
                  <a:moveTo>
                    <a:pt x="16199" y="28403"/>
                  </a:moveTo>
                  <a:cubicBezTo>
                    <a:pt x="16052" y="28403"/>
                    <a:pt x="15920" y="28568"/>
                    <a:pt x="16038" y="28733"/>
                  </a:cubicBezTo>
                  <a:cubicBezTo>
                    <a:pt x="16171" y="28967"/>
                    <a:pt x="16338" y="29167"/>
                    <a:pt x="16438" y="29434"/>
                  </a:cubicBezTo>
                  <a:cubicBezTo>
                    <a:pt x="16472" y="29501"/>
                    <a:pt x="16538" y="29534"/>
                    <a:pt x="16638" y="29534"/>
                  </a:cubicBezTo>
                  <a:lnTo>
                    <a:pt x="16705" y="29534"/>
                  </a:lnTo>
                  <a:cubicBezTo>
                    <a:pt x="16805" y="29467"/>
                    <a:pt x="16872" y="29334"/>
                    <a:pt x="16805" y="29234"/>
                  </a:cubicBezTo>
                  <a:cubicBezTo>
                    <a:pt x="16672" y="28967"/>
                    <a:pt x="16538" y="28733"/>
                    <a:pt x="16372" y="28500"/>
                  </a:cubicBezTo>
                  <a:cubicBezTo>
                    <a:pt x="16323" y="28432"/>
                    <a:pt x="16260" y="28403"/>
                    <a:pt x="16199" y="28403"/>
                  </a:cubicBezTo>
                  <a:close/>
                  <a:moveTo>
                    <a:pt x="23568" y="29533"/>
                  </a:moveTo>
                  <a:cubicBezTo>
                    <a:pt x="23560" y="29534"/>
                    <a:pt x="23552" y="29534"/>
                    <a:pt x="23543" y="29534"/>
                  </a:cubicBezTo>
                  <a:lnTo>
                    <a:pt x="23577" y="29534"/>
                  </a:lnTo>
                  <a:cubicBezTo>
                    <a:pt x="23574" y="29534"/>
                    <a:pt x="23571" y="29534"/>
                    <a:pt x="23568" y="29533"/>
                  </a:cubicBezTo>
                  <a:close/>
                  <a:moveTo>
                    <a:pt x="12903" y="28712"/>
                  </a:moveTo>
                  <a:cubicBezTo>
                    <a:pt x="12840" y="28712"/>
                    <a:pt x="12777" y="28739"/>
                    <a:pt x="12736" y="28800"/>
                  </a:cubicBezTo>
                  <a:cubicBezTo>
                    <a:pt x="12602" y="29067"/>
                    <a:pt x="12502" y="29367"/>
                    <a:pt x="12435" y="29634"/>
                  </a:cubicBezTo>
                  <a:cubicBezTo>
                    <a:pt x="12435" y="29768"/>
                    <a:pt x="12502" y="29868"/>
                    <a:pt x="12602" y="29901"/>
                  </a:cubicBezTo>
                  <a:lnTo>
                    <a:pt x="12636" y="29901"/>
                  </a:lnTo>
                  <a:cubicBezTo>
                    <a:pt x="12736" y="29901"/>
                    <a:pt x="12836" y="29834"/>
                    <a:pt x="12836" y="29734"/>
                  </a:cubicBezTo>
                  <a:cubicBezTo>
                    <a:pt x="12902" y="29467"/>
                    <a:pt x="12969" y="29234"/>
                    <a:pt x="13103" y="29034"/>
                  </a:cubicBezTo>
                  <a:cubicBezTo>
                    <a:pt x="13195" y="28849"/>
                    <a:pt x="13047" y="28712"/>
                    <a:pt x="12903" y="28712"/>
                  </a:cubicBezTo>
                  <a:close/>
                  <a:moveTo>
                    <a:pt x="23138" y="29800"/>
                  </a:moveTo>
                  <a:cubicBezTo>
                    <a:pt x="23076" y="29800"/>
                    <a:pt x="23019" y="29836"/>
                    <a:pt x="22976" y="29901"/>
                  </a:cubicBezTo>
                  <a:cubicBezTo>
                    <a:pt x="22809" y="30101"/>
                    <a:pt x="22609" y="30301"/>
                    <a:pt x="22443" y="30501"/>
                  </a:cubicBezTo>
                  <a:cubicBezTo>
                    <a:pt x="22376" y="30601"/>
                    <a:pt x="22376" y="30702"/>
                    <a:pt x="22443" y="30802"/>
                  </a:cubicBezTo>
                  <a:cubicBezTo>
                    <a:pt x="22476" y="30835"/>
                    <a:pt x="22543" y="30868"/>
                    <a:pt x="22576" y="30868"/>
                  </a:cubicBezTo>
                  <a:cubicBezTo>
                    <a:pt x="22643" y="30868"/>
                    <a:pt x="22709" y="30835"/>
                    <a:pt x="22743" y="30802"/>
                  </a:cubicBezTo>
                  <a:cubicBezTo>
                    <a:pt x="22943" y="30568"/>
                    <a:pt x="23110" y="30368"/>
                    <a:pt x="23310" y="30134"/>
                  </a:cubicBezTo>
                  <a:cubicBezTo>
                    <a:pt x="23377" y="30034"/>
                    <a:pt x="23343" y="29901"/>
                    <a:pt x="23243" y="29834"/>
                  </a:cubicBezTo>
                  <a:cubicBezTo>
                    <a:pt x="23208" y="29811"/>
                    <a:pt x="23172" y="29800"/>
                    <a:pt x="23138" y="29800"/>
                  </a:cubicBezTo>
                  <a:close/>
                  <a:moveTo>
                    <a:pt x="16963" y="29889"/>
                  </a:moveTo>
                  <a:cubicBezTo>
                    <a:pt x="16839" y="29889"/>
                    <a:pt x="16710" y="30003"/>
                    <a:pt x="16772" y="30168"/>
                  </a:cubicBezTo>
                  <a:cubicBezTo>
                    <a:pt x="16872" y="30435"/>
                    <a:pt x="16939" y="30668"/>
                    <a:pt x="17005" y="30935"/>
                  </a:cubicBezTo>
                  <a:cubicBezTo>
                    <a:pt x="17039" y="31035"/>
                    <a:pt x="17105" y="31102"/>
                    <a:pt x="17205" y="31102"/>
                  </a:cubicBezTo>
                  <a:lnTo>
                    <a:pt x="17272" y="31102"/>
                  </a:lnTo>
                  <a:cubicBezTo>
                    <a:pt x="17372" y="31102"/>
                    <a:pt x="17439" y="30968"/>
                    <a:pt x="17406" y="30868"/>
                  </a:cubicBezTo>
                  <a:cubicBezTo>
                    <a:pt x="17339" y="30568"/>
                    <a:pt x="17239" y="30301"/>
                    <a:pt x="17139" y="30034"/>
                  </a:cubicBezTo>
                  <a:cubicBezTo>
                    <a:pt x="17113" y="29932"/>
                    <a:pt x="17039" y="29889"/>
                    <a:pt x="16963" y="29889"/>
                  </a:cubicBezTo>
                  <a:close/>
                  <a:moveTo>
                    <a:pt x="12676" y="30284"/>
                  </a:moveTo>
                  <a:cubicBezTo>
                    <a:pt x="12556" y="30284"/>
                    <a:pt x="12431" y="30382"/>
                    <a:pt x="12469" y="30535"/>
                  </a:cubicBezTo>
                  <a:cubicBezTo>
                    <a:pt x="12535" y="30835"/>
                    <a:pt x="12636" y="31135"/>
                    <a:pt x="12802" y="31369"/>
                  </a:cubicBezTo>
                  <a:cubicBezTo>
                    <a:pt x="12836" y="31435"/>
                    <a:pt x="12902" y="31469"/>
                    <a:pt x="12969" y="31469"/>
                  </a:cubicBezTo>
                  <a:lnTo>
                    <a:pt x="12969" y="31502"/>
                  </a:lnTo>
                  <a:cubicBezTo>
                    <a:pt x="13002" y="31502"/>
                    <a:pt x="13069" y="31469"/>
                    <a:pt x="13103" y="31469"/>
                  </a:cubicBezTo>
                  <a:cubicBezTo>
                    <a:pt x="13203" y="31402"/>
                    <a:pt x="13236" y="31269"/>
                    <a:pt x="13169" y="31169"/>
                  </a:cubicBezTo>
                  <a:cubicBezTo>
                    <a:pt x="13036" y="30935"/>
                    <a:pt x="12936" y="30702"/>
                    <a:pt x="12869" y="30468"/>
                  </a:cubicBezTo>
                  <a:cubicBezTo>
                    <a:pt x="12855" y="30339"/>
                    <a:pt x="12767" y="30284"/>
                    <a:pt x="12676" y="30284"/>
                  </a:cubicBezTo>
                  <a:close/>
                  <a:moveTo>
                    <a:pt x="21974" y="30999"/>
                  </a:moveTo>
                  <a:cubicBezTo>
                    <a:pt x="21936" y="30999"/>
                    <a:pt x="21901" y="31010"/>
                    <a:pt x="21875" y="31035"/>
                  </a:cubicBezTo>
                  <a:cubicBezTo>
                    <a:pt x="21642" y="31202"/>
                    <a:pt x="21442" y="31369"/>
                    <a:pt x="21208" y="31502"/>
                  </a:cubicBezTo>
                  <a:cubicBezTo>
                    <a:pt x="21108" y="31569"/>
                    <a:pt x="21075" y="31702"/>
                    <a:pt x="21142" y="31802"/>
                  </a:cubicBezTo>
                  <a:cubicBezTo>
                    <a:pt x="21175" y="31869"/>
                    <a:pt x="21242" y="31902"/>
                    <a:pt x="21308" y="31902"/>
                  </a:cubicBezTo>
                  <a:lnTo>
                    <a:pt x="21275" y="31902"/>
                  </a:lnTo>
                  <a:cubicBezTo>
                    <a:pt x="21295" y="31912"/>
                    <a:pt x="21311" y="31916"/>
                    <a:pt x="21327" y="31916"/>
                  </a:cubicBezTo>
                  <a:cubicBezTo>
                    <a:pt x="21364" y="31916"/>
                    <a:pt x="21395" y="31893"/>
                    <a:pt x="21442" y="31869"/>
                  </a:cubicBezTo>
                  <a:cubicBezTo>
                    <a:pt x="21675" y="31702"/>
                    <a:pt x="21909" y="31535"/>
                    <a:pt x="22142" y="31369"/>
                  </a:cubicBezTo>
                  <a:cubicBezTo>
                    <a:pt x="22209" y="31302"/>
                    <a:pt x="22242" y="31169"/>
                    <a:pt x="22142" y="31068"/>
                  </a:cubicBezTo>
                  <a:cubicBezTo>
                    <a:pt x="22101" y="31027"/>
                    <a:pt x="22034" y="30999"/>
                    <a:pt x="21974" y="30999"/>
                  </a:cubicBezTo>
                  <a:close/>
                  <a:moveTo>
                    <a:pt x="13532" y="31694"/>
                  </a:moveTo>
                  <a:cubicBezTo>
                    <a:pt x="13478" y="31694"/>
                    <a:pt x="13419" y="31719"/>
                    <a:pt x="13369" y="31769"/>
                  </a:cubicBezTo>
                  <a:cubicBezTo>
                    <a:pt x="13303" y="31836"/>
                    <a:pt x="13303" y="31969"/>
                    <a:pt x="13369" y="32069"/>
                  </a:cubicBezTo>
                  <a:cubicBezTo>
                    <a:pt x="13603" y="32236"/>
                    <a:pt x="13836" y="32436"/>
                    <a:pt x="14103" y="32570"/>
                  </a:cubicBezTo>
                  <a:cubicBezTo>
                    <a:pt x="14103" y="32603"/>
                    <a:pt x="14170" y="32603"/>
                    <a:pt x="14203" y="32603"/>
                  </a:cubicBezTo>
                  <a:lnTo>
                    <a:pt x="14170" y="32636"/>
                  </a:lnTo>
                  <a:cubicBezTo>
                    <a:pt x="14237" y="32636"/>
                    <a:pt x="14337" y="32603"/>
                    <a:pt x="14370" y="32503"/>
                  </a:cubicBezTo>
                  <a:cubicBezTo>
                    <a:pt x="14437" y="32403"/>
                    <a:pt x="14403" y="32303"/>
                    <a:pt x="14303" y="32236"/>
                  </a:cubicBezTo>
                  <a:cubicBezTo>
                    <a:pt x="14070" y="32103"/>
                    <a:pt x="13870" y="31936"/>
                    <a:pt x="13670" y="31769"/>
                  </a:cubicBezTo>
                  <a:cubicBezTo>
                    <a:pt x="13636" y="31719"/>
                    <a:pt x="13586" y="31694"/>
                    <a:pt x="13532" y="31694"/>
                  </a:cubicBezTo>
                  <a:close/>
                  <a:moveTo>
                    <a:pt x="20603" y="31875"/>
                  </a:moveTo>
                  <a:cubicBezTo>
                    <a:pt x="20573" y="31875"/>
                    <a:pt x="20541" y="31884"/>
                    <a:pt x="20508" y="31902"/>
                  </a:cubicBezTo>
                  <a:cubicBezTo>
                    <a:pt x="20241" y="32036"/>
                    <a:pt x="20007" y="32136"/>
                    <a:pt x="19741" y="32236"/>
                  </a:cubicBezTo>
                  <a:cubicBezTo>
                    <a:pt x="19641" y="32303"/>
                    <a:pt x="19607" y="32403"/>
                    <a:pt x="19641" y="32536"/>
                  </a:cubicBezTo>
                  <a:cubicBezTo>
                    <a:pt x="19674" y="32603"/>
                    <a:pt x="19741" y="32636"/>
                    <a:pt x="19841" y="32636"/>
                  </a:cubicBezTo>
                  <a:lnTo>
                    <a:pt x="19807" y="32670"/>
                  </a:lnTo>
                  <a:cubicBezTo>
                    <a:pt x="19841" y="32670"/>
                    <a:pt x="19874" y="32670"/>
                    <a:pt x="19907" y="32636"/>
                  </a:cubicBezTo>
                  <a:cubicBezTo>
                    <a:pt x="20174" y="32536"/>
                    <a:pt x="20441" y="32403"/>
                    <a:pt x="20675" y="32269"/>
                  </a:cubicBezTo>
                  <a:cubicBezTo>
                    <a:pt x="20904" y="32183"/>
                    <a:pt x="20788" y="31875"/>
                    <a:pt x="20603" y="31875"/>
                  </a:cubicBezTo>
                  <a:close/>
                  <a:moveTo>
                    <a:pt x="17412" y="31462"/>
                  </a:moveTo>
                  <a:cubicBezTo>
                    <a:pt x="17399" y="31462"/>
                    <a:pt x="17386" y="31464"/>
                    <a:pt x="17372" y="31469"/>
                  </a:cubicBezTo>
                  <a:cubicBezTo>
                    <a:pt x="17239" y="31502"/>
                    <a:pt x="17172" y="31602"/>
                    <a:pt x="17205" y="31702"/>
                  </a:cubicBezTo>
                  <a:cubicBezTo>
                    <a:pt x="17239" y="32002"/>
                    <a:pt x="17272" y="32269"/>
                    <a:pt x="17306" y="32536"/>
                  </a:cubicBezTo>
                  <a:cubicBezTo>
                    <a:pt x="17306" y="32636"/>
                    <a:pt x="17406" y="32736"/>
                    <a:pt x="17506" y="32736"/>
                  </a:cubicBezTo>
                  <a:lnTo>
                    <a:pt x="17539" y="32703"/>
                  </a:lnTo>
                  <a:cubicBezTo>
                    <a:pt x="17639" y="32703"/>
                    <a:pt x="17739" y="32603"/>
                    <a:pt x="17706" y="32469"/>
                  </a:cubicBezTo>
                  <a:cubicBezTo>
                    <a:pt x="17706" y="32203"/>
                    <a:pt x="17639" y="31902"/>
                    <a:pt x="17606" y="31636"/>
                  </a:cubicBezTo>
                  <a:cubicBezTo>
                    <a:pt x="17577" y="31549"/>
                    <a:pt x="17498" y="31462"/>
                    <a:pt x="17412" y="31462"/>
                  </a:cubicBezTo>
                  <a:close/>
                  <a:moveTo>
                    <a:pt x="19038" y="32529"/>
                  </a:moveTo>
                  <a:cubicBezTo>
                    <a:pt x="19018" y="32529"/>
                    <a:pt x="18996" y="32531"/>
                    <a:pt x="18973" y="32536"/>
                  </a:cubicBezTo>
                  <a:cubicBezTo>
                    <a:pt x="18707" y="32603"/>
                    <a:pt x="18473" y="32670"/>
                    <a:pt x="18206" y="32736"/>
                  </a:cubicBezTo>
                  <a:cubicBezTo>
                    <a:pt x="18073" y="32770"/>
                    <a:pt x="18006" y="32870"/>
                    <a:pt x="18039" y="32970"/>
                  </a:cubicBezTo>
                  <a:cubicBezTo>
                    <a:pt x="18039" y="33070"/>
                    <a:pt x="18139" y="33137"/>
                    <a:pt x="18240" y="33137"/>
                  </a:cubicBezTo>
                  <a:lnTo>
                    <a:pt x="18273" y="33170"/>
                  </a:lnTo>
                  <a:cubicBezTo>
                    <a:pt x="18540" y="33103"/>
                    <a:pt x="18840" y="33037"/>
                    <a:pt x="19107" y="32970"/>
                  </a:cubicBezTo>
                  <a:cubicBezTo>
                    <a:pt x="19353" y="32877"/>
                    <a:pt x="19287" y="32529"/>
                    <a:pt x="19038" y="32529"/>
                  </a:cubicBezTo>
                  <a:close/>
                  <a:moveTo>
                    <a:pt x="14948" y="32561"/>
                  </a:moveTo>
                  <a:cubicBezTo>
                    <a:pt x="14860" y="32561"/>
                    <a:pt x="14764" y="32621"/>
                    <a:pt x="14737" y="32703"/>
                  </a:cubicBezTo>
                  <a:cubicBezTo>
                    <a:pt x="14704" y="32803"/>
                    <a:pt x="14737" y="32936"/>
                    <a:pt x="14870" y="32970"/>
                  </a:cubicBezTo>
                  <a:cubicBezTo>
                    <a:pt x="15137" y="33070"/>
                    <a:pt x="15404" y="33137"/>
                    <a:pt x="15704" y="33203"/>
                  </a:cubicBezTo>
                  <a:lnTo>
                    <a:pt x="15738" y="33203"/>
                  </a:lnTo>
                  <a:cubicBezTo>
                    <a:pt x="15838" y="33203"/>
                    <a:pt x="15905" y="33137"/>
                    <a:pt x="15938" y="33037"/>
                  </a:cubicBezTo>
                  <a:cubicBezTo>
                    <a:pt x="15971" y="32903"/>
                    <a:pt x="15905" y="32803"/>
                    <a:pt x="15771" y="32770"/>
                  </a:cubicBezTo>
                  <a:cubicBezTo>
                    <a:pt x="15504" y="32736"/>
                    <a:pt x="15271" y="32670"/>
                    <a:pt x="15004" y="32570"/>
                  </a:cubicBezTo>
                  <a:cubicBezTo>
                    <a:pt x="14986" y="32564"/>
                    <a:pt x="14967" y="32561"/>
                    <a:pt x="14948" y="32561"/>
                  </a:cubicBezTo>
                  <a:close/>
                  <a:moveTo>
                    <a:pt x="16532" y="32863"/>
                  </a:moveTo>
                  <a:cubicBezTo>
                    <a:pt x="16446" y="32863"/>
                    <a:pt x="16367" y="32950"/>
                    <a:pt x="16338" y="33037"/>
                  </a:cubicBezTo>
                  <a:cubicBezTo>
                    <a:pt x="16338" y="33170"/>
                    <a:pt x="16438" y="33237"/>
                    <a:pt x="16538" y="33270"/>
                  </a:cubicBezTo>
                  <a:lnTo>
                    <a:pt x="17372" y="33270"/>
                  </a:lnTo>
                  <a:cubicBezTo>
                    <a:pt x="17339" y="33303"/>
                    <a:pt x="17339" y="33337"/>
                    <a:pt x="17339" y="33370"/>
                  </a:cubicBezTo>
                  <a:lnTo>
                    <a:pt x="17339" y="33637"/>
                  </a:lnTo>
                  <a:lnTo>
                    <a:pt x="17339" y="34171"/>
                  </a:lnTo>
                  <a:cubicBezTo>
                    <a:pt x="17339" y="34304"/>
                    <a:pt x="17406" y="34404"/>
                    <a:pt x="17539" y="34404"/>
                  </a:cubicBezTo>
                  <a:lnTo>
                    <a:pt x="17506" y="34404"/>
                  </a:lnTo>
                  <a:cubicBezTo>
                    <a:pt x="17524" y="34409"/>
                    <a:pt x="17541" y="34411"/>
                    <a:pt x="17557" y="34411"/>
                  </a:cubicBezTo>
                  <a:cubicBezTo>
                    <a:pt x="17664" y="34411"/>
                    <a:pt x="17739" y="34324"/>
                    <a:pt x="17739" y="34237"/>
                  </a:cubicBezTo>
                  <a:lnTo>
                    <a:pt x="17739" y="33670"/>
                  </a:lnTo>
                  <a:lnTo>
                    <a:pt x="17739" y="33370"/>
                  </a:lnTo>
                  <a:cubicBezTo>
                    <a:pt x="17739" y="33270"/>
                    <a:pt x="17672" y="33170"/>
                    <a:pt x="17572" y="33170"/>
                  </a:cubicBezTo>
                  <a:cubicBezTo>
                    <a:pt x="17606" y="33137"/>
                    <a:pt x="17606" y="33103"/>
                    <a:pt x="17606" y="33037"/>
                  </a:cubicBezTo>
                  <a:cubicBezTo>
                    <a:pt x="17606" y="32950"/>
                    <a:pt x="17531" y="32863"/>
                    <a:pt x="17424" y="32863"/>
                  </a:cubicBezTo>
                  <a:cubicBezTo>
                    <a:pt x="17407" y="32863"/>
                    <a:pt x="17390" y="32865"/>
                    <a:pt x="17372" y="32870"/>
                  </a:cubicBezTo>
                  <a:lnTo>
                    <a:pt x="16572" y="32870"/>
                  </a:lnTo>
                  <a:cubicBezTo>
                    <a:pt x="16558" y="32865"/>
                    <a:pt x="16545" y="32863"/>
                    <a:pt x="16532" y="32863"/>
                  </a:cubicBezTo>
                  <a:close/>
                  <a:moveTo>
                    <a:pt x="17432" y="34831"/>
                  </a:moveTo>
                  <a:cubicBezTo>
                    <a:pt x="17347" y="34831"/>
                    <a:pt x="17268" y="34918"/>
                    <a:pt x="17239" y="35005"/>
                  </a:cubicBezTo>
                  <a:cubicBezTo>
                    <a:pt x="17205" y="35305"/>
                    <a:pt x="17172" y="35572"/>
                    <a:pt x="17139" y="35839"/>
                  </a:cubicBezTo>
                  <a:cubicBezTo>
                    <a:pt x="17105" y="35939"/>
                    <a:pt x="17172" y="36039"/>
                    <a:pt x="17272" y="36072"/>
                  </a:cubicBezTo>
                  <a:lnTo>
                    <a:pt x="17306" y="36072"/>
                  </a:lnTo>
                  <a:cubicBezTo>
                    <a:pt x="17406" y="36072"/>
                    <a:pt x="17506" y="36005"/>
                    <a:pt x="17539" y="35905"/>
                  </a:cubicBezTo>
                  <a:cubicBezTo>
                    <a:pt x="17572" y="35638"/>
                    <a:pt x="17639" y="35338"/>
                    <a:pt x="17672" y="35071"/>
                  </a:cubicBezTo>
                  <a:cubicBezTo>
                    <a:pt x="17672" y="34938"/>
                    <a:pt x="17606" y="34838"/>
                    <a:pt x="17472" y="34838"/>
                  </a:cubicBezTo>
                  <a:cubicBezTo>
                    <a:pt x="17459" y="34833"/>
                    <a:pt x="17446" y="34831"/>
                    <a:pt x="17432" y="34831"/>
                  </a:cubicBezTo>
                  <a:close/>
                  <a:moveTo>
                    <a:pt x="17121" y="36464"/>
                  </a:moveTo>
                  <a:cubicBezTo>
                    <a:pt x="17040" y="36464"/>
                    <a:pt x="16966" y="36529"/>
                    <a:pt x="16939" y="36639"/>
                  </a:cubicBezTo>
                  <a:cubicBezTo>
                    <a:pt x="16872" y="36906"/>
                    <a:pt x="16772" y="37139"/>
                    <a:pt x="16672" y="37406"/>
                  </a:cubicBezTo>
                  <a:cubicBezTo>
                    <a:pt x="16638" y="37506"/>
                    <a:pt x="16705" y="37640"/>
                    <a:pt x="16805" y="37673"/>
                  </a:cubicBezTo>
                  <a:lnTo>
                    <a:pt x="16872" y="37673"/>
                  </a:lnTo>
                  <a:cubicBezTo>
                    <a:pt x="16939" y="37673"/>
                    <a:pt x="17039" y="37640"/>
                    <a:pt x="17072" y="37540"/>
                  </a:cubicBezTo>
                  <a:cubicBezTo>
                    <a:pt x="17172" y="37306"/>
                    <a:pt x="17239" y="37006"/>
                    <a:pt x="17339" y="36739"/>
                  </a:cubicBezTo>
                  <a:cubicBezTo>
                    <a:pt x="17372" y="36639"/>
                    <a:pt x="17306" y="36506"/>
                    <a:pt x="17172" y="36472"/>
                  </a:cubicBezTo>
                  <a:cubicBezTo>
                    <a:pt x="17155" y="36467"/>
                    <a:pt x="17138" y="36464"/>
                    <a:pt x="17121" y="36464"/>
                  </a:cubicBezTo>
                  <a:close/>
                  <a:moveTo>
                    <a:pt x="16537" y="38028"/>
                  </a:moveTo>
                  <a:cubicBezTo>
                    <a:pt x="16470" y="38028"/>
                    <a:pt x="16406" y="38061"/>
                    <a:pt x="16372" y="38140"/>
                  </a:cubicBezTo>
                  <a:cubicBezTo>
                    <a:pt x="16238" y="38374"/>
                    <a:pt x="16105" y="38641"/>
                    <a:pt x="15971" y="38874"/>
                  </a:cubicBezTo>
                  <a:cubicBezTo>
                    <a:pt x="15905" y="38974"/>
                    <a:pt x="15938" y="39074"/>
                    <a:pt x="16038" y="39141"/>
                  </a:cubicBezTo>
                  <a:cubicBezTo>
                    <a:pt x="16071" y="39174"/>
                    <a:pt x="16105" y="39174"/>
                    <a:pt x="16138" y="39174"/>
                  </a:cubicBezTo>
                  <a:cubicBezTo>
                    <a:pt x="16238" y="39174"/>
                    <a:pt x="16271" y="39141"/>
                    <a:pt x="16305" y="39074"/>
                  </a:cubicBezTo>
                  <a:cubicBezTo>
                    <a:pt x="16472" y="38841"/>
                    <a:pt x="16605" y="38574"/>
                    <a:pt x="16738" y="38307"/>
                  </a:cubicBezTo>
                  <a:cubicBezTo>
                    <a:pt x="16805" y="38153"/>
                    <a:pt x="16667" y="38028"/>
                    <a:pt x="16537" y="38028"/>
                  </a:cubicBezTo>
                  <a:close/>
                  <a:moveTo>
                    <a:pt x="260" y="38036"/>
                  </a:moveTo>
                  <a:cubicBezTo>
                    <a:pt x="131" y="38036"/>
                    <a:pt x="0" y="38147"/>
                    <a:pt x="60" y="38307"/>
                  </a:cubicBezTo>
                  <a:cubicBezTo>
                    <a:pt x="127" y="38607"/>
                    <a:pt x="260" y="38874"/>
                    <a:pt x="360" y="39108"/>
                  </a:cubicBezTo>
                  <a:cubicBezTo>
                    <a:pt x="427" y="39208"/>
                    <a:pt x="494" y="39241"/>
                    <a:pt x="560" y="39241"/>
                  </a:cubicBezTo>
                  <a:cubicBezTo>
                    <a:pt x="594" y="39241"/>
                    <a:pt x="627" y="39241"/>
                    <a:pt x="660" y="39208"/>
                  </a:cubicBezTo>
                  <a:cubicBezTo>
                    <a:pt x="760" y="39174"/>
                    <a:pt x="827" y="39041"/>
                    <a:pt x="760" y="38941"/>
                  </a:cubicBezTo>
                  <a:cubicBezTo>
                    <a:pt x="660" y="38707"/>
                    <a:pt x="560" y="38440"/>
                    <a:pt x="460" y="38207"/>
                  </a:cubicBezTo>
                  <a:cubicBezTo>
                    <a:pt x="433" y="38086"/>
                    <a:pt x="347" y="38036"/>
                    <a:pt x="260" y="38036"/>
                  </a:cubicBezTo>
                  <a:close/>
                  <a:moveTo>
                    <a:pt x="15700" y="39450"/>
                  </a:moveTo>
                  <a:cubicBezTo>
                    <a:pt x="15643" y="39450"/>
                    <a:pt x="15584" y="39477"/>
                    <a:pt x="15538" y="39541"/>
                  </a:cubicBezTo>
                  <a:cubicBezTo>
                    <a:pt x="15371" y="39775"/>
                    <a:pt x="15204" y="39975"/>
                    <a:pt x="15004" y="40175"/>
                  </a:cubicBezTo>
                  <a:cubicBezTo>
                    <a:pt x="14937" y="40242"/>
                    <a:pt x="14937" y="40375"/>
                    <a:pt x="15004" y="40475"/>
                  </a:cubicBezTo>
                  <a:cubicBezTo>
                    <a:pt x="15071" y="40509"/>
                    <a:pt x="15104" y="40509"/>
                    <a:pt x="15171" y="40509"/>
                  </a:cubicBezTo>
                  <a:cubicBezTo>
                    <a:pt x="15189" y="40517"/>
                    <a:pt x="15206" y="40522"/>
                    <a:pt x="15224" y="40522"/>
                  </a:cubicBezTo>
                  <a:cubicBezTo>
                    <a:pt x="15271" y="40522"/>
                    <a:pt x="15313" y="40491"/>
                    <a:pt x="15337" y="40442"/>
                  </a:cubicBezTo>
                  <a:cubicBezTo>
                    <a:pt x="15504" y="40242"/>
                    <a:pt x="15704" y="40008"/>
                    <a:pt x="15871" y="39775"/>
                  </a:cubicBezTo>
                  <a:cubicBezTo>
                    <a:pt x="15992" y="39630"/>
                    <a:pt x="15851" y="39450"/>
                    <a:pt x="15700" y="39450"/>
                  </a:cubicBezTo>
                  <a:close/>
                  <a:moveTo>
                    <a:pt x="956" y="39573"/>
                  </a:moveTo>
                  <a:cubicBezTo>
                    <a:pt x="917" y="39573"/>
                    <a:pt x="874" y="39584"/>
                    <a:pt x="827" y="39608"/>
                  </a:cubicBezTo>
                  <a:cubicBezTo>
                    <a:pt x="727" y="39641"/>
                    <a:pt x="694" y="39775"/>
                    <a:pt x="760" y="39875"/>
                  </a:cubicBezTo>
                  <a:cubicBezTo>
                    <a:pt x="894" y="40108"/>
                    <a:pt x="1061" y="40375"/>
                    <a:pt x="1227" y="40609"/>
                  </a:cubicBezTo>
                  <a:cubicBezTo>
                    <a:pt x="1261" y="40642"/>
                    <a:pt x="1327" y="40675"/>
                    <a:pt x="1394" y="40675"/>
                  </a:cubicBezTo>
                  <a:cubicBezTo>
                    <a:pt x="1428" y="40675"/>
                    <a:pt x="1494" y="40675"/>
                    <a:pt x="1528" y="40642"/>
                  </a:cubicBezTo>
                  <a:cubicBezTo>
                    <a:pt x="1628" y="40575"/>
                    <a:pt x="1628" y="40442"/>
                    <a:pt x="1561" y="40342"/>
                  </a:cubicBezTo>
                  <a:cubicBezTo>
                    <a:pt x="1428" y="40142"/>
                    <a:pt x="1261" y="39908"/>
                    <a:pt x="1127" y="39675"/>
                  </a:cubicBezTo>
                  <a:cubicBezTo>
                    <a:pt x="1084" y="39610"/>
                    <a:pt x="1027" y="39573"/>
                    <a:pt x="956" y="39573"/>
                  </a:cubicBezTo>
                  <a:close/>
                  <a:moveTo>
                    <a:pt x="14599" y="40700"/>
                  </a:moveTo>
                  <a:cubicBezTo>
                    <a:pt x="14545" y="40700"/>
                    <a:pt x="14487" y="40725"/>
                    <a:pt x="14437" y="40775"/>
                  </a:cubicBezTo>
                  <a:cubicBezTo>
                    <a:pt x="14237" y="40942"/>
                    <a:pt x="14037" y="41109"/>
                    <a:pt x="13836" y="41276"/>
                  </a:cubicBezTo>
                  <a:cubicBezTo>
                    <a:pt x="13736" y="41342"/>
                    <a:pt x="13736" y="41476"/>
                    <a:pt x="13803" y="41576"/>
                  </a:cubicBezTo>
                  <a:cubicBezTo>
                    <a:pt x="13836" y="41641"/>
                    <a:pt x="13900" y="41643"/>
                    <a:pt x="13966" y="41674"/>
                  </a:cubicBezTo>
                  <a:lnTo>
                    <a:pt x="13966" y="41674"/>
                  </a:lnTo>
                  <a:cubicBezTo>
                    <a:pt x="14022" y="41666"/>
                    <a:pt x="14075" y="41638"/>
                    <a:pt x="14103" y="41609"/>
                  </a:cubicBezTo>
                  <a:cubicBezTo>
                    <a:pt x="14337" y="41443"/>
                    <a:pt x="14537" y="41242"/>
                    <a:pt x="14737" y="41042"/>
                  </a:cubicBezTo>
                  <a:cubicBezTo>
                    <a:pt x="14837" y="40976"/>
                    <a:pt x="14837" y="40842"/>
                    <a:pt x="14737" y="40775"/>
                  </a:cubicBezTo>
                  <a:cubicBezTo>
                    <a:pt x="14704" y="40725"/>
                    <a:pt x="14654" y="40700"/>
                    <a:pt x="14599" y="40700"/>
                  </a:cubicBezTo>
                  <a:close/>
                  <a:moveTo>
                    <a:pt x="13966" y="41674"/>
                  </a:moveTo>
                  <a:cubicBezTo>
                    <a:pt x="13956" y="41675"/>
                    <a:pt x="13946" y="41676"/>
                    <a:pt x="13936" y="41676"/>
                  </a:cubicBezTo>
                  <a:lnTo>
                    <a:pt x="13970" y="41676"/>
                  </a:lnTo>
                  <a:cubicBezTo>
                    <a:pt x="13968" y="41675"/>
                    <a:pt x="13967" y="41675"/>
                    <a:pt x="13966" y="41674"/>
                  </a:cubicBezTo>
                  <a:close/>
                  <a:moveTo>
                    <a:pt x="1907" y="40929"/>
                  </a:moveTo>
                  <a:cubicBezTo>
                    <a:pt x="1858" y="40929"/>
                    <a:pt x="1806" y="40946"/>
                    <a:pt x="1761" y="40976"/>
                  </a:cubicBezTo>
                  <a:cubicBezTo>
                    <a:pt x="1694" y="41042"/>
                    <a:pt x="1661" y="41176"/>
                    <a:pt x="1761" y="41276"/>
                  </a:cubicBezTo>
                  <a:cubicBezTo>
                    <a:pt x="1928" y="41476"/>
                    <a:pt x="2128" y="41709"/>
                    <a:pt x="2328" y="41910"/>
                  </a:cubicBezTo>
                  <a:cubicBezTo>
                    <a:pt x="2362" y="41943"/>
                    <a:pt x="2428" y="41943"/>
                    <a:pt x="2462" y="41943"/>
                  </a:cubicBezTo>
                  <a:cubicBezTo>
                    <a:pt x="2528" y="41943"/>
                    <a:pt x="2595" y="41943"/>
                    <a:pt x="2628" y="41876"/>
                  </a:cubicBezTo>
                  <a:cubicBezTo>
                    <a:pt x="2695" y="41809"/>
                    <a:pt x="2695" y="41676"/>
                    <a:pt x="2628" y="41609"/>
                  </a:cubicBezTo>
                  <a:cubicBezTo>
                    <a:pt x="2428" y="41409"/>
                    <a:pt x="2228" y="41209"/>
                    <a:pt x="2061" y="41009"/>
                  </a:cubicBezTo>
                  <a:cubicBezTo>
                    <a:pt x="2025" y="40954"/>
                    <a:pt x="1968" y="40929"/>
                    <a:pt x="1907" y="40929"/>
                  </a:cubicBezTo>
                  <a:close/>
                  <a:moveTo>
                    <a:pt x="13277" y="41712"/>
                  </a:moveTo>
                  <a:cubicBezTo>
                    <a:pt x="13243" y="41712"/>
                    <a:pt x="13207" y="41721"/>
                    <a:pt x="13169" y="41743"/>
                  </a:cubicBezTo>
                  <a:cubicBezTo>
                    <a:pt x="12936" y="41910"/>
                    <a:pt x="12702" y="42043"/>
                    <a:pt x="12469" y="42176"/>
                  </a:cubicBezTo>
                  <a:cubicBezTo>
                    <a:pt x="12272" y="42275"/>
                    <a:pt x="12333" y="42534"/>
                    <a:pt x="12557" y="42543"/>
                  </a:cubicBezTo>
                  <a:lnTo>
                    <a:pt x="12557" y="42543"/>
                  </a:lnTo>
                  <a:cubicBezTo>
                    <a:pt x="12592" y="42542"/>
                    <a:pt x="12636" y="42537"/>
                    <a:pt x="12636" y="42510"/>
                  </a:cubicBezTo>
                  <a:cubicBezTo>
                    <a:pt x="12902" y="42410"/>
                    <a:pt x="13136" y="42243"/>
                    <a:pt x="13369" y="42110"/>
                  </a:cubicBezTo>
                  <a:cubicBezTo>
                    <a:pt x="13565" y="41970"/>
                    <a:pt x="13456" y="41712"/>
                    <a:pt x="13277" y="41712"/>
                  </a:cubicBezTo>
                  <a:close/>
                  <a:moveTo>
                    <a:pt x="12557" y="42543"/>
                  </a:moveTo>
                  <a:cubicBezTo>
                    <a:pt x="12549" y="42543"/>
                    <a:pt x="12542" y="42543"/>
                    <a:pt x="12535" y="42543"/>
                  </a:cubicBezTo>
                  <a:lnTo>
                    <a:pt x="12569" y="42543"/>
                  </a:lnTo>
                  <a:cubicBezTo>
                    <a:pt x="12565" y="42543"/>
                    <a:pt x="12561" y="42543"/>
                    <a:pt x="12557" y="42543"/>
                  </a:cubicBezTo>
                  <a:close/>
                  <a:moveTo>
                    <a:pt x="3099" y="42085"/>
                  </a:moveTo>
                  <a:cubicBezTo>
                    <a:pt x="2929" y="42085"/>
                    <a:pt x="2783" y="42344"/>
                    <a:pt x="2995" y="42477"/>
                  </a:cubicBezTo>
                  <a:cubicBezTo>
                    <a:pt x="3195" y="42643"/>
                    <a:pt x="3462" y="42810"/>
                    <a:pt x="3696" y="42944"/>
                  </a:cubicBezTo>
                  <a:cubicBezTo>
                    <a:pt x="3729" y="42977"/>
                    <a:pt x="3763" y="42977"/>
                    <a:pt x="3796" y="42977"/>
                  </a:cubicBezTo>
                  <a:cubicBezTo>
                    <a:pt x="3863" y="42977"/>
                    <a:pt x="3929" y="42944"/>
                    <a:pt x="3963" y="42877"/>
                  </a:cubicBezTo>
                  <a:cubicBezTo>
                    <a:pt x="4029" y="42777"/>
                    <a:pt x="3996" y="42643"/>
                    <a:pt x="3896" y="42577"/>
                  </a:cubicBezTo>
                  <a:cubicBezTo>
                    <a:pt x="3662" y="42443"/>
                    <a:pt x="3462" y="42310"/>
                    <a:pt x="3229" y="42143"/>
                  </a:cubicBezTo>
                  <a:cubicBezTo>
                    <a:pt x="3188" y="42102"/>
                    <a:pt x="3143" y="42085"/>
                    <a:pt x="3099" y="42085"/>
                  </a:cubicBezTo>
                  <a:close/>
                  <a:moveTo>
                    <a:pt x="11814" y="42493"/>
                  </a:moveTo>
                  <a:cubicBezTo>
                    <a:pt x="11789" y="42493"/>
                    <a:pt x="11762" y="42498"/>
                    <a:pt x="11735" y="42510"/>
                  </a:cubicBezTo>
                  <a:cubicBezTo>
                    <a:pt x="11468" y="42610"/>
                    <a:pt x="11201" y="42710"/>
                    <a:pt x="10968" y="42810"/>
                  </a:cubicBezTo>
                  <a:cubicBezTo>
                    <a:pt x="10679" y="42874"/>
                    <a:pt x="10760" y="43246"/>
                    <a:pt x="11003" y="43246"/>
                  </a:cubicBezTo>
                  <a:cubicBezTo>
                    <a:pt x="11013" y="43246"/>
                    <a:pt x="11024" y="43245"/>
                    <a:pt x="11034" y="43244"/>
                  </a:cubicBezTo>
                  <a:lnTo>
                    <a:pt x="11101" y="43210"/>
                  </a:lnTo>
                  <a:cubicBezTo>
                    <a:pt x="11368" y="43110"/>
                    <a:pt x="11635" y="43010"/>
                    <a:pt x="11902" y="42877"/>
                  </a:cubicBezTo>
                  <a:cubicBezTo>
                    <a:pt x="12108" y="42789"/>
                    <a:pt x="12002" y="42493"/>
                    <a:pt x="11814" y="42493"/>
                  </a:cubicBezTo>
                  <a:close/>
                  <a:moveTo>
                    <a:pt x="4535" y="42959"/>
                  </a:moveTo>
                  <a:cubicBezTo>
                    <a:pt x="4335" y="42959"/>
                    <a:pt x="4259" y="43227"/>
                    <a:pt x="4463" y="43344"/>
                  </a:cubicBezTo>
                  <a:cubicBezTo>
                    <a:pt x="4697" y="43477"/>
                    <a:pt x="4997" y="43577"/>
                    <a:pt x="5264" y="43644"/>
                  </a:cubicBezTo>
                  <a:lnTo>
                    <a:pt x="5330" y="43644"/>
                  </a:lnTo>
                  <a:cubicBezTo>
                    <a:pt x="5397" y="43644"/>
                    <a:pt x="5497" y="43577"/>
                    <a:pt x="5530" y="43511"/>
                  </a:cubicBezTo>
                  <a:cubicBezTo>
                    <a:pt x="5564" y="43411"/>
                    <a:pt x="5497" y="43277"/>
                    <a:pt x="5364" y="43244"/>
                  </a:cubicBezTo>
                  <a:cubicBezTo>
                    <a:pt x="5130" y="43177"/>
                    <a:pt x="4863" y="43077"/>
                    <a:pt x="4630" y="42977"/>
                  </a:cubicBezTo>
                  <a:cubicBezTo>
                    <a:pt x="4596" y="42964"/>
                    <a:pt x="4564" y="42959"/>
                    <a:pt x="4535" y="42959"/>
                  </a:cubicBezTo>
                  <a:close/>
                  <a:moveTo>
                    <a:pt x="10235" y="43068"/>
                  </a:moveTo>
                  <a:cubicBezTo>
                    <a:pt x="10213" y="43068"/>
                    <a:pt x="10191" y="43071"/>
                    <a:pt x="10167" y="43077"/>
                  </a:cubicBezTo>
                  <a:cubicBezTo>
                    <a:pt x="9900" y="43177"/>
                    <a:pt x="9633" y="43244"/>
                    <a:pt x="9400" y="43311"/>
                  </a:cubicBezTo>
                  <a:cubicBezTo>
                    <a:pt x="9111" y="43311"/>
                    <a:pt x="9162" y="43713"/>
                    <a:pt x="9404" y="43713"/>
                  </a:cubicBezTo>
                  <a:cubicBezTo>
                    <a:pt x="9414" y="43713"/>
                    <a:pt x="9423" y="43712"/>
                    <a:pt x="9433" y="43711"/>
                  </a:cubicBezTo>
                  <a:lnTo>
                    <a:pt x="9467" y="43711"/>
                  </a:lnTo>
                  <a:cubicBezTo>
                    <a:pt x="9767" y="43644"/>
                    <a:pt x="10034" y="43577"/>
                    <a:pt x="10301" y="43477"/>
                  </a:cubicBezTo>
                  <a:cubicBezTo>
                    <a:pt x="10401" y="43444"/>
                    <a:pt x="10467" y="43344"/>
                    <a:pt x="10434" y="43210"/>
                  </a:cubicBezTo>
                  <a:cubicBezTo>
                    <a:pt x="10407" y="43128"/>
                    <a:pt x="10334" y="43068"/>
                    <a:pt x="10235" y="43068"/>
                  </a:cubicBezTo>
                  <a:close/>
                  <a:moveTo>
                    <a:pt x="6113" y="43435"/>
                  </a:moveTo>
                  <a:cubicBezTo>
                    <a:pt x="6032" y="43435"/>
                    <a:pt x="5958" y="43500"/>
                    <a:pt x="5931" y="43611"/>
                  </a:cubicBezTo>
                  <a:cubicBezTo>
                    <a:pt x="5897" y="43711"/>
                    <a:pt x="5997" y="43811"/>
                    <a:pt x="6098" y="43844"/>
                  </a:cubicBezTo>
                  <a:cubicBezTo>
                    <a:pt x="6364" y="43878"/>
                    <a:pt x="6665" y="43911"/>
                    <a:pt x="6931" y="43944"/>
                  </a:cubicBezTo>
                  <a:cubicBezTo>
                    <a:pt x="7065" y="43944"/>
                    <a:pt x="7165" y="43844"/>
                    <a:pt x="7165" y="43744"/>
                  </a:cubicBezTo>
                  <a:cubicBezTo>
                    <a:pt x="7198" y="43611"/>
                    <a:pt x="7098" y="43511"/>
                    <a:pt x="6965" y="43511"/>
                  </a:cubicBezTo>
                  <a:cubicBezTo>
                    <a:pt x="6698" y="43511"/>
                    <a:pt x="6431" y="43477"/>
                    <a:pt x="6164" y="43444"/>
                  </a:cubicBezTo>
                  <a:cubicBezTo>
                    <a:pt x="6147" y="43438"/>
                    <a:pt x="6130" y="43435"/>
                    <a:pt x="6113" y="43435"/>
                  </a:cubicBezTo>
                  <a:close/>
                  <a:moveTo>
                    <a:pt x="8618" y="43437"/>
                  </a:moveTo>
                  <a:cubicBezTo>
                    <a:pt x="8601" y="43437"/>
                    <a:pt x="8584" y="43439"/>
                    <a:pt x="8566" y="43444"/>
                  </a:cubicBezTo>
                  <a:cubicBezTo>
                    <a:pt x="8299" y="43477"/>
                    <a:pt x="8032" y="43511"/>
                    <a:pt x="7765" y="43511"/>
                  </a:cubicBezTo>
                  <a:cubicBezTo>
                    <a:pt x="7632" y="43511"/>
                    <a:pt x="7565" y="43611"/>
                    <a:pt x="7565" y="43744"/>
                  </a:cubicBezTo>
                  <a:cubicBezTo>
                    <a:pt x="7565" y="43844"/>
                    <a:pt x="7665" y="43944"/>
                    <a:pt x="7765" y="43944"/>
                  </a:cubicBezTo>
                  <a:lnTo>
                    <a:pt x="7799" y="43944"/>
                  </a:lnTo>
                  <a:cubicBezTo>
                    <a:pt x="8066" y="43911"/>
                    <a:pt x="8332" y="43911"/>
                    <a:pt x="8633" y="43844"/>
                  </a:cubicBezTo>
                  <a:cubicBezTo>
                    <a:pt x="8733" y="43844"/>
                    <a:pt x="8833" y="43744"/>
                    <a:pt x="8799" y="43611"/>
                  </a:cubicBezTo>
                  <a:cubicBezTo>
                    <a:pt x="8799" y="43524"/>
                    <a:pt x="8724" y="43437"/>
                    <a:pt x="8618" y="43437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7862758" y="4757127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509538" y="4757103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423893" y="4323382"/>
            <a:ext cx="165383" cy="167541"/>
            <a:chOff x="8815568" y="287319"/>
            <a:chExt cx="165383" cy="167541"/>
          </a:xfrm>
        </p:grpSpPr>
        <p:sp>
          <p:nvSpPr>
            <p:cNvPr id="23" name="Google Shape;23;p3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/>
          <p:nvPr/>
        </p:nvSpPr>
        <p:spPr>
          <a:xfrm>
            <a:off x="180970" y="841190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221250" y="2448200"/>
            <a:ext cx="32085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6353900" y="1471676"/>
            <a:ext cx="943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502350" y="3165788"/>
            <a:ext cx="26463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589663" y="715253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8044918" y="347707"/>
            <a:ext cx="165383" cy="167541"/>
            <a:chOff x="8815568" y="287319"/>
            <a:chExt cx="165383" cy="167541"/>
          </a:xfrm>
        </p:grpSpPr>
        <p:sp>
          <p:nvSpPr>
            <p:cNvPr id="33" name="Google Shape;33;p3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 rot="-3798804">
            <a:off x="7227524" y="-529827"/>
            <a:ext cx="1239159" cy="2129712"/>
            <a:chOff x="3530692" y="3581129"/>
            <a:chExt cx="963669" cy="1650494"/>
          </a:xfrm>
        </p:grpSpPr>
        <p:sp>
          <p:nvSpPr>
            <p:cNvPr id="418" name="Google Shape;418;p24"/>
            <p:cNvSpPr/>
            <p:nvPr/>
          </p:nvSpPr>
          <p:spPr>
            <a:xfrm rot="-613819">
              <a:off x="3552465" y="3604913"/>
              <a:ext cx="292099" cy="271458"/>
            </a:xfrm>
            <a:custGeom>
              <a:avLst/>
              <a:gdLst/>
              <a:ahLst/>
              <a:cxnLst/>
              <a:rect l="l" t="t" r="r" b="b"/>
              <a:pathLst>
                <a:path w="9441" h="8774" extrusionOk="0">
                  <a:moveTo>
                    <a:pt x="1601" y="668"/>
                  </a:moveTo>
                  <a:lnTo>
                    <a:pt x="1601" y="668"/>
                  </a:lnTo>
                  <a:cubicBezTo>
                    <a:pt x="3870" y="1268"/>
                    <a:pt x="8340" y="2703"/>
                    <a:pt x="8940" y="3203"/>
                  </a:cubicBezTo>
                  <a:cubicBezTo>
                    <a:pt x="8740" y="3470"/>
                    <a:pt x="7839" y="3837"/>
                    <a:pt x="7072" y="4037"/>
                  </a:cubicBezTo>
                  <a:cubicBezTo>
                    <a:pt x="5704" y="3170"/>
                    <a:pt x="3169" y="1569"/>
                    <a:pt x="1601" y="668"/>
                  </a:cubicBezTo>
                  <a:close/>
                  <a:moveTo>
                    <a:pt x="734" y="1068"/>
                  </a:moveTo>
                  <a:cubicBezTo>
                    <a:pt x="1401" y="1735"/>
                    <a:pt x="2702" y="3003"/>
                    <a:pt x="5337" y="5338"/>
                  </a:cubicBezTo>
                  <a:cubicBezTo>
                    <a:pt x="5037" y="6606"/>
                    <a:pt x="4604" y="7973"/>
                    <a:pt x="4337" y="8307"/>
                  </a:cubicBezTo>
                  <a:cubicBezTo>
                    <a:pt x="3770" y="7606"/>
                    <a:pt x="1501" y="2970"/>
                    <a:pt x="734" y="1068"/>
                  </a:cubicBezTo>
                  <a:close/>
                  <a:moveTo>
                    <a:pt x="401" y="1"/>
                  </a:moveTo>
                  <a:cubicBezTo>
                    <a:pt x="334" y="1"/>
                    <a:pt x="300" y="34"/>
                    <a:pt x="234" y="34"/>
                  </a:cubicBezTo>
                  <a:lnTo>
                    <a:pt x="200" y="68"/>
                  </a:lnTo>
                  <a:lnTo>
                    <a:pt x="167" y="101"/>
                  </a:lnTo>
                  <a:cubicBezTo>
                    <a:pt x="67" y="201"/>
                    <a:pt x="0" y="334"/>
                    <a:pt x="467" y="1469"/>
                  </a:cubicBezTo>
                  <a:cubicBezTo>
                    <a:pt x="834" y="2336"/>
                    <a:pt x="3736" y="8741"/>
                    <a:pt x="4337" y="8774"/>
                  </a:cubicBezTo>
                  <a:cubicBezTo>
                    <a:pt x="4503" y="8774"/>
                    <a:pt x="4937" y="8774"/>
                    <a:pt x="5771" y="5338"/>
                  </a:cubicBezTo>
                  <a:cubicBezTo>
                    <a:pt x="5804" y="5271"/>
                    <a:pt x="5771" y="5171"/>
                    <a:pt x="5704" y="5138"/>
                  </a:cubicBezTo>
                  <a:cubicBezTo>
                    <a:pt x="4270" y="3837"/>
                    <a:pt x="2168" y="1902"/>
                    <a:pt x="1134" y="868"/>
                  </a:cubicBezTo>
                  <a:lnTo>
                    <a:pt x="1134" y="868"/>
                  </a:lnTo>
                  <a:cubicBezTo>
                    <a:pt x="2469" y="1635"/>
                    <a:pt x="5137" y="3303"/>
                    <a:pt x="6939" y="4471"/>
                  </a:cubicBezTo>
                  <a:cubicBezTo>
                    <a:pt x="6961" y="4471"/>
                    <a:pt x="6998" y="4486"/>
                    <a:pt x="7040" y="4486"/>
                  </a:cubicBezTo>
                  <a:cubicBezTo>
                    <a:pt x="7061" y="4486"/>
                    <a:pt x="7083" y="4482"/>
                    <a:pt x="7105" y="4471"/>
                  </a:cubicBezTo>
                  <a:cubicBezTo>
                    <a:pt x="7439" y="4404"/>
                    <a:pt x="9140" y="3904"/>
                    <a:pt x="9407" y="3303"/>
                  </a:cubicBezTo>
                  <a:cubicBezTo>
                    <a:pt x="9440" y="3237"/>
                    <a:pt x="9407" y="3136"/>
                    <a:pt x="9374" y="3036"/>
                  </a:cubicBezTo>
                  <a:cubicBezTo>
                    <a:pt x="8873" y="2303"/>
                    <a:pt x="1368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 rot="-1291269">
              <a:off x="3947501" y="3789060"/>
              <a:ext cx="293152" cy="1438949"/>
            </a:xfrm>
            <a:custGeom>
              <a:avLst/>
              <a:gdLst/>
              <a:ahLst/>
              <a:cxnLst/>
              <a:rect l="l" t="t" r="r" b="b"/>
              <a:pathLst>
                <a:path w="9475" h="34088" extrusionOk="0">
                  <a:moveTo>
                    <a:pt x="5046" y="0"/>
                  </a:moveTo>
                  <a:cubicBezTo>
                    <a:pt x="4902" y="0"/>
                    <a:pt x="4753" y="165"/>
                    <a:pt x="4871" y="330"/>
                  </a:cubicBezTo>
                  <a:cubicBezTo>
                    <a:pt x="4871" y="330"/>
                    <a:pt x="5038" y="597"/>
                    <a:pt x="5304" y="1031"/>
                  </a:cubicBezTo>
                  <a:cubicBezTo>
                    <a:pt x="5338" y="1098"/>
                    <a:pt x="5404" y="1131"/>
                    <a:pt x="5471" y="1131"/>
                  </a:cubicBezTo>
                  <a:lnTo>
                    <a:pt x="5505" y="1164"/>
                  </a:lnTo>
                  <a:cubicBezTo>
                    <a:pt x="5538" y="1164"/>
                    <a:pt x="5571" y="1131"/>
                    <a:pt x="5605" y="1131"/>
                  </a:cubicBezTo>
                  <a:cubicBezTo>
                    <a:pt x="5705" y="1064"/>
                    <a:pt x="5705" y="931"/>
                    <a:pt x="5671" y="831"/>
                  </a:cubicBezTo>
                  <a:cubicBezTo>
                    <a:pt x="5371" y="364"/>
                    <a:pt x="5204" y="97"/>
                    <a:pt x="5204" y="97"/>
                  </a:cubicBezTo>
                  <a:cubicBezTo>
                    <a:pt x="5165" y="28"/>
                    <a:pt x="5106" y="0"/>
                    <a:pt x="5046" y="0"/>
                  </a:cubicBezTo>
                  <a:close/>
                  <a:moveTo>
                    <a:pt x="5884" y="1452"/>
                  </a:moveTo>
                  <a:cubicBezTo>
                    <a:pt x="5857" y="1452"/>
                    <a:pt x="5830" y="1456"/>
                    <a:pt x="5805" y="1465"/>
                  </a:cubicBezTo>
                  <a:cubicBezTo>
                    <a:pt x="5705" y="1531"/>
                    <a:pt x="5671" y="1665"/>
                    <a:pt x="5705" y="1765"/>
                  </a:cubicBezTo>
                  <a:cubicBezTo>
                    <a:pt x="5871" y="1998"/>
                    <a:pt x="6005" y="2232"/>
                    <a:pt x="6138" y="2499"/>
                  </a:cubicBezTo>
                  <a:cubicBezTo>
                    <a:pt x="6172" y="2565"/>
                    <a:pt x="6238" y="2599"/>
                    <a:pt x="6305" y="2599"/>
                  </a:cubicBezTo>
                  <a:cubicBezTo>
                    <a:pt x="6338" y="2599"/>
                    <a:pt x="6372" y="2599"/>
                    <a:pt x="6405" y="2565"/>
                  </a:cubicBezTo>
                  <a:cubicBezTo>
                    <a:pt x="6505" y="2532"/>
                    <a:pt x="6539" y="2399"/>
                    <a:pt x="6505" y="2298"/>
                  </a:cubicBezTo>
                  <a:cubicBezTo>
                    <a:pt x="6338" y="2032"/>
                    <a:pt x="6205" y="1765"/>
                    <a:pt x="6072" y="1565"/>
                  </a:cubicBezTo>
                  <a:cubicBezTo>
                    <a:pt x="6047" y="1490"/>
                    <a:pt x="5965" y="1452"/>
                    <a:pt x="5884" y="1452"/>
                  </a:cubicBezTo>
                  <a:close/>
                  <a:moveTo>
                    <a:pt x="6725" y="2943"/>
                  </a:moveTo>
                  <a:cubicBezTo>
                    <a:pt x="6587" y="2943"/>
                    <a:pt x="6459" y="3072"/>
                    <a:pt x="6505" y="3232"/>
                  </a:cubicBezTo>
                  <a:cubicBezTo>
                    <a:pt x="6639" y="3466"/>
                    <a:pt x="6772" y="3733"/>
                    <a:pt x="6872" y="3966"/>
                  </a:cubicBezTo>
                  <a:cubicBezTo>
                    <a:pt x="6906" y="4066"/>
                    <a:pt x="7006" y="4100"/>
                    <a:pt x="7072" y="4100"/>
                  </a:cubicBezTo>
                  <a:cubicBezTo>
                    <a:pt x="7106" y="4100"/>
                    <a:pt x="7139" y="4100"/>
                    <a:pt x="7172" y="4066"/>
                  </a:cubicBezTo>
                  <a:cubicBezTo>
                    <a:pt x="7272" y="4033"/>
                    <a:pt x="7306" y="3900"/>
                    <a:pt x="7272" y="3800"/>
                  </a:cubicBezTo>
                  <a:cubicBezTo>
                    <a:pt x="7139" y="3533"/>
                    <a:pt x="7006" y="3299"/>
                    <a:pt x="6906" y="3032"/>
                  </a:cubicBezTo>
                  <a:cubicBezTo>
                    <a:pt x="6853" y="2970"/>
                    <a:pt x="6788" y="2943"/>
                    <a:pt x="6725" y="2943"/>
                  </a:cubicBezTo>
                  <a:close/>
                  <a:moveTo>
                    <a:pt x="7440" y="4454"/>
                  </a:moveTo>
                  <a:cubicBezTo>
                    <a:pt x="7311" y="4454"/>
                    <a:pt x="7173" y="4579"/>
                    <a:pt x="7239" y="4734"/>
                  </a:cubicBezTo>
                  <a:cubicBezTo>
                    <a:pt x="7339" y="4967"/>
                    <a:pt x="7473" y="5234"/>
                    <a:pt x="7573" y="5501"/>
                  </a:cubicBezTo>
                  <a:cubicBezTo>
                    <a:pt x="7606" y="5567"/>
                    <a:pt x="7673" y="5634"/>
                    <a:pt x="7773" y="5634"/>
                  </a:cubicBezTo>
                  <a:cubicBezTo>
                    <a:pt x="7773" y="5634"/>
                    <a:pt x="7806" y="5634"/>
                    <a:pt x="7840" y="5601"/>
                  </a:cubicBezTo>
                  <a:cubicBezTo>
                    <a:pt x="7940" y="5567"/>
                    <a:pt x="7973" y="5434"/>
                    <a:pt x="7940" y="5334"/>
                  </a:cubicBezTo>
                  <a:cubicBezTo>
                    <a:pt x="7840" y="5067"/>
                    <a:pt x="7739" y="4800"/>
                    <a:pt x="7606" y="4567"/>
                  </a:cubicBezTo>
                  <a:cubicBezTo>
                    <a:pt x="7572" y="4487"/>
                    <a:pt x="7507" y="4454"/>
                    <a:pt x="7440" y="4454"/>
                  </a:cubicBezTo>
                  <a:close/>
                  <a:moveTo>
                    <a:pt x="8062" y="5989"/>
                  </a:moveTo>
                  <a:cubicBezTo>
                    <a:pt x="8034" y="5989"/>
                    <a:pt x="8004" y="5993"/>
                    <a:pt x="7973" y="6001"/>
                  </a:cubicBezTo>
                  <a:cubicBezTo>
                    <a:pt x="7873" y="6034"/>
                    <a:pt x="7840" y="6168"/>
                    <a:pt x="7873" y="6268"/>
                  </a:cubicBezTo>
                  <a:cubicBezTo>
                    <a:pt x="7973" y="6535"/>
                    <a:pt x="8073" y="6768"/>
                    <a:pt x="8140" y="7035"/>
                  </a:cubicBezTo>
                  <a:cubicBezTo>
                    <a:pt x="8173" y="7135"/>
                    <a:pt x="8240" y="7202"/>
                    <a:pt x="8340" y="7202"/>
                  </a:cubicBezTo>
                  <a:lnTo>
                    <a:pt x="8407" y="7169"/>
                  </a:lnTo>
                  <a:cubicBezTo>
                    <a:pt x="8507" y="7135"/>
                    <a:pt x="8573" y="7035"/>
                    <a:pt x="8540" y="6902"/>
                  </a:cubicBezTo>
                  <a:cubicBezTo>
                    <a:pt x="8440" y="6635"/>
                    <a:pt x="8340" y="6368"/>
                    <a:pt x="8273" y="6135"/>
                  </a:cubicBezTo>
                  <a:cubicBezTo>
                    <a:pt x="8222" y="6033"/>
                    <a:pt x="8152" y="5989"/>
                    <a:pt x="8062" y="5989"/>
                  </a:cubicBezTo>
                  <a:close/>
                  <a:moveTo>
                    <a:pt x="8608" y="7548"/>
                  </a:moveTo>
                  <a:cubicBezTo>
                    <a:pt x="8479" y="7548"/>
                    <a:pt x="8347" y="7656"/>
                    <a:pt x="8407" y="7836"/>
                  </a:cubicBezTo>
                  <a:cubicBezTo>
                    <a:pt x="8473" y="8103"/>
                    <a:pt x="8540" y="8369"/>
                    <a:pt x="8607" y="8636"/>
                  </a:cubicBezTo>
                  <a:cubicBezTo>
                    <a:pt x="8640" y="8703"/>
                    <a:pt x="8740" y="8770"/>
                    <a:pt x="8807" y="8770"/>
                  </a:cubicBezTo>
                  <a:lnTo>
                    <a:pt x="8874" y="8803"/>
                  </a:lnTo>
                  <a:cubicBezTo>
                    <a:pt x="9007" y="8770"/>
                    <a:pt x="9074" y="8670"/>
                    <a:pt x="9040" y="8536"/>
                  </a:cubicBezTo>
                  <a:cubicBezTo>
                    <a:pt x="8974" y="8269"/>
                    <a:pt x="8907" y="8003"/>
                    <a:pt x="8807" y="7702"/>
                  </a:cubicBezTo>
                  <a:cubicBezTo>
                    <a:pt x="8780" y="7596"/>
                    <a:pt x="8695" y="7548"/>
                    <a:pt x="8608" y="7548"/>
                  </a:cubicBezTo>
                  <a:close/>
                  <a:moveTo>
                    <a:pt x="9026" y="9195"/>
                  </a:moveTo>
                  <a:cubicBezTo>
                    <a:pt x="9009" y="9195"/>
                    <a:pt x="8991" y="9197"/>
                    <a:pt x="8974" y="9203"/>
                  </a:cubicBezTo>
                  <a:cubicBezTo>
                    <a:pt x="8840" y="9203"/>
                    <a:pt x="8774" y="9303"/>
                    <a:pt x="8807" y="9437"/>
                  </a:cubicBezTo>
                  <a:cubicBezTo>
                    <a:pt x="8840" y="9704"/>
                    <a:pt x="8907" y="9971"/>
                    <a:pt x="8940" y="10237"/>
                  </a:cubicBezTo>
                  <a:cubicBezTo>
                    <a:pt x="8940" y="10338"/>
                    <a:pt x="9040" y="10438"/>
                    <a:pt x="9140" y="10438"/>
                  </a:cubicBezTo>
                  <a:lnTo>
                    <a:pt x="9174" y="10404"/>
                  </a:lnTo>
                  <a:cubicBezTo>
                    <a:pt x="9274" y="10404"/>
                    <a:pt x="9374" y="10304"/>
                    <a:pt x="9341" y="10171"/>
                  </a:cubicBezTo>
                  <a:cubicBezTo>
                    <a:pt x="9307" y="9904"/>
                    <a:pt x="9274" y="9637"/>
                    <a:pt x="9207" y="9337"/>
                  </a:cubicBezTo>
                  <a:cubicBezTo>
                    <a:pt x="9180" y="9254"/>
                    <a:pt x="9107" y="9195"/>
                    <a:pt x="9026" y="9195"/>
                  </a:cubicBezTo>
                  <a:close/>
                  <a:moveTo>
                    <a:pt x="9221" y="10825"/>
                  </a:moveTo>
                  <a:cubicBezTo>
                    <a:pt x="9113" y="10825"/>
                    <a:pt x="9007" y="10901"/>
                    <a:pt x="9007" y="11038"/>
                  </a:cubicBezTo>
                  <a:cubicBezTo>
                    <a:pt x="9040" y="11305"/>
                    <a:pt x="9040" y="11538"/>
                    <a:pt x="9040" y="11772"/>
                  </a:cubicBezTo>
                  <a:lnTo>
                    <a:pt x="9040" y="11872"/>
                  </a:lnTo>
                  <a:cubicBezTo>
                    <a:pt x="9040" y="12005"/>
                    <a:pt x="9140" y="12105"/>
                    <a:pt x="9241" y="12105"/>
                  </a:cubicBezTo>
                  <a:cubicBezTo>
                    <a:pt x="9374" y="12105"/>
                    <a:pt x="9474" y="12005"/>
                    <a:pt x="9474" y="11872"/>
                  </a:cubicBezTo>
                  <a:lnTo>
                    <a:pt x="9474" y="11772"/>
                  </a:lnTo>
                  <a:cubicBezTo>
                    <a:pt x="9474" y="11538"/>
                    <a:pt x="9441" y="11272"/>
                    <a:pt x="9441" y="11038"/>
                  </a:cubicBezTo>
                  <a:cubicBezTo>
                    <a:pt x="9424" y="10892"/>
                    <a:pt x="9322" y="10825"/>
                    <a:pt x="9221" y="10825"/>
                  </a:cubicBezTo>
                  <a:close/>
                  <a:moveTo>
                    <a:pt x="9241" y="12506"/>
                  </a:moveTo>
                  <a:cubicBezTo>
                    <a:pt x="9107" y="12506"/>
                    <a:pt x="9007" y="12606"/>
                    <a:pt x="9007" y="12706"/>
                  </a:cubicBezTo>
                  <a:cubicBezTo>
                    <a:pt x="8974" y="12973"/>
                    <a:pt x="8940" y="13240"/>
                    <a:pt x="8874" y="13506"/>
                  </a:cubicBezTo>
                  <a:cubicBezTo>
                    <a:pt x="8840" y="13607"/>
                    <a:pt x="8907" y="13740"/>
                    <a:pt x="9040" y="13773"/>
                  </a:cubicBezTo>
                  <a:lnTo>
                    <a:pt x="9074" y="13773"/>
                  </a:lnTo>
                  <a:lnTo>
                    <a:pt x="9074" y="13740"/>
                  </a:lnTo>
                  <a:cubicBezTo>
                    <a:pt x="9174" y="13740"/>
                    <a:pt x="9241" y="13673"/>
                    <a:pt x="9274" y="13573"/>
                  </a:cubicBezTo>
                  <a:cubicBezTo>
                    <a:pt x="9341" y="13340"/>
                    <a:pt x="9374" y="13039"/>
                    <a:pt x="9407" y="12739"/>
                  </a:cubicBezTo>
                  <a:cubicBezTo>
                    <a:pt x="9441" y="12639"/>
                    <a:pt x="9341" y="12539"/>
                    <a:pt x="9241" y="12506"/>
                  </a:cubicBezTo>
                  <a:close/>
                  <a:moveTo>
                    <a:pt x="2768" y="13164"/>
                  </a:moveTo>
                  <a:cubicBezTo>
                    <a:pt x="2747" y="13164"/>
                    <a:pt x="2725" y="13167"/>
                    <a:pt x="2703" y="13173"/>
                  </a:cubicBezTo>
                  <a:cubicBezTo>
                    <a:pt x="2402" y="13206"/>
                    <a:pt x="2135" y="13306"/>
                    <a:pt x="1869" y="13440"/>
                  </a:cubicBezTo>
                  <a:cubicBezTo>
                    <a:pt x="1735" y="13506"/>
                    <a:pt x="1702" y="13607"/>
                    <a:pt x="1769" y="13740"/>
                  </a:cubicBezTo>
                  <a:cubicBezTo>
                    <a:pt x="1802" y="13807"/>
                    <a:pt x="1869" y="13840"/>
                    <a:pt x="1935" y="13840"/>
                  </a:cubicBezTo>
                  <a:cubicBezTo>
                    <a:pt x="1969" y="13840"/>
                    <a:pt x="2002" y="13807"/>
                    <a:pt x="2035" y="13807"/>
                  </a:cubicBezTo>
                  <a:cubicBezTo>
                    <a:pt x="2269" y="13707"/>
                    <a:pt x="2502" y="13607"/>
                    <a:pt x="2769" y="13573"/>
                  </a:cubicBezTo>
                  <a:cubicBezTo>
                    <a:pt x="2869" y="13540"/>
                    <a:pt x="2969" y="13440"/>
                    <a:pt x="2936" y="13340"/>
                  </a:cubicBezTo>
                  <a:cubicBezTo>
                    <a:pt x="2936" y="13229"/>
                    <a:pt x="2867" y="13164"/>
                    <a:pt x="2768" y="13164"/>
                  </a:cubicBezTo>
                  <a:close/>
                  <a:moveTo>
                    <a:pt x="3603" y="13173"/>
                  </a:moveTo>
                  <a:cubicBezTo>
                    <a:pt x="3503" y="13173"/>
                    <a:pt x="3370" y="13240"/>
                    <a:pt x="3370" y="13340"/>
                  </a:cubicBezTo>
                  <a:cubicBezTo>
                    <a:pt x="3336" y="13473"/>
                    <a:pt x="3403" y="13573"/>
                    <a:pt x="3536" y="13607"/>
                  </a:cubicBezTo>
                  <a:cubicBezTo>
                    <a:pt x="3770" y="13640"/>
                    <a:pt x="4037" y="13707"/>
                    <a:pt x="4270" y="13840"/>
                  </a:cubicBezTo>
                  <a:cubicBezTo>
                    <a:pt x="4304" y="13840"/>
                    <a:pt x="4337" y="13873"/>
                    <a:pt x="4370" y="13873"/>
                  </a:cubicBezTo>
                  <a:lnTo>
                    <a:pt x="4337" y="13873"/>
                  </a:lnTo>
                  <a:cubicBezTo>
                    <a:pt x="4358" y="13878"/>
                    <a:pt x="4379" y="13880"/>
                    <a:pt x="4398" y="13880"/>
                  </a:cubicBezTo>
                  <a:cubicBezTo>
                    <a:pt x="4645" y="13880"/>
                    <a:pt x="4685" y="13504"/>
                    <a:pt x="4437" y="13473"/>
                  </a:cubicBezTo>
                  <a:cubicBezTo>
                    <a:pt x="4170" y="13340"/>
                    <a:pt x="3903" y="13240"/>
                    <a:pt x="3603" y="13173"/>
                  </a:cubicBezTo>
                  <a:close/>
                  <a:moveTo>
                    <a:pt x="5053" y="13894"/>
                  </a:moveTo>
                  <a:cubicBezTo>
                    <a:pt x="4998" y="13894"/>
                    <a:pt x="4941" y="13918"/>
                    <a:pt x="4904" y="13973"/>
                  </a:cubicBezTo>
                  <a:cubicBezTo>
                    <a:pt x="4804" y="14074"/>
                    <a:pt x="4837" y="14207"/>
                    <a:pt x="4937" y="14274"/>
                  </a:cubicBezTo>
                  <a:cubicBezTo>
                    <a:pt x="5071" y="14374"/>
                    <a:pt x="5204" y="14474"/>
                    <a:pt x="5304" y="14607"/>
                  </a:cubicBezTo>
                  <a:cubicBezTo>
                    <a:pt x="5404" y="14674"/>
                    <a:pt x="5471" y="14741"/>
                    <a:pt x="5538" y="14807"/>
                  </a:cubicBezTo>
                  <a:cubicBezTo>
                    <a:pt x="5571" y="14841"/>
                    <a:pt x="5605" y="14874"/>
                    <a:pt x="5671" y="14874"/>
                  </a:cubicBezTo>
                  <a:lnTo>
                    <a:pt x="5671" y="14841"/>
                  </a:lnTo>
                  <a:cubicBezTo>
                    <a:pt x="5738" y="14841"/>
                    <a:pt x="5771" y="14841"/>
                    <a:pt x="5838" y="14807"/>
                  </a:cubicBezTo>
                  <a:cubicBezTo>
                    <a:pt x="5905" y="14707"/>
                    <a:pt x="5905" y="14607"/>
                    <a:pt x="5838" y="14507"/>
                  </a:cubicBezTo>
                  <a:cubicBezTo>
                    <a:pt x="5771" y="14440"/>
                    <a:pt x="5671" y="14340"/>
                    <a:pt x="5605" y="14274"/>
                  </a:cubicBezTo>
                  <a:cubicBezTo>
                    <a:pt x="5471" y="14174"/>
                    <a:pt x="5304" y="14040"/>
                    <a:pt x="5171" y="13940"/>
                  </a:cubicBezTo>
                  <a:cubicBezTo>
                    <a:pt x="5141" y="13910"/>
                    <a:pt x="5098" y="13894"/>
                    <a:pt x="5053" y="13894"/>
                  </a:cubicBezTo>
                  <a:close/>
                  <a:moveTo>
                    <a:pt x="1268" y="13923"/>
                  </a:moveTo>
                  <a:cubicBezTo>
                    <a:pt x="1218" y="13923"/>
                    <a:pt x="1168" y="13940"/>
                    <a:pt x="1135" y="13973"/>
                  </a:cubicBezTo>
                  <a:cubicBezTo>
                    <a:pt x="901" y="14174"/>
                    <a:pt x="734" y="14407"/>
                    <a:pt x="568" y="14674"/>
                  </a:cubicBezTo>
                  <a:cubicBezTo>
                    <a:pt x="501" y="14774"/>
                    <a:pt x="534" y="14874"/>
                    <a:pt x="634" y="14941"/>
                  </a:cubicBezTo>
                  <a:cubicBezTo>
                    <a:pt x="668" y="14974"/>
                    <a:pt x="701" y="14974"/>
                    <a:pt x="734" y="14974"/>
                  </a:cubicBezTo>
                  <a:cubicBezTo>
                    <a:pt x="801" y="14974"/>
                    <a:pt x="868" y="14941"/>
                    <a:pt x="935" y="14874"/>
                  </a:cubicBezTo>
                  <a:cubicBezTo>
                    <a:pt x="1068" y="14674"/>
                    <a:pt x="1235" y="14440"/>
                    <a:pt x="1402" y="14274"/>
                  </a:cubicBezTo>
                  <a:cubicBezTo>
                    <a:pt x="1502" y="14207"/>
                    <a:pt x="1502" y="14074"/>
                    <a:pt x="1402" y="13973"/>
                  </a:cubicBezTo>
                  <a:cubicBezTo>
                    <a:pt x="1368" y="13940"/>
                    <a:pt x="1318" y="13923"/>
                    <a:pt x="1268" y="13923"/>
                  </a:cubicBezTo>
                  <a:close/>
                  <a:moveTo>
                    <a:pt x="8839" y="14147"/>
                  </a:moveTo>
                  <a:cubicBezTo>
                    <a:pt x="8758" y="14147"/>
                    <a:pt x="8678" y="14194"/>
                    <a:pt x="8640" y="14307"/>
                  </a:cubicBezTo>
                  <a:cubicBezTo>
                    <a:pt x="8540" y="14541"/>
                    <a:pt x="8440" y="14774"/>
                    <a:pt x="8307" y="15041"/>
                  </a:cubicBezTo>
                  <a:cubicBezTo>
                    <a:pt x="8273" y="15141"/>
                    <a:pt x="8307" y="15241"/>
                    <a:pt x="8407" y="15308"/>
                  </a:cubicBezTo>
                  <a:cubicBezTo>
                    <a:pt x="8440" y="15308"/>
                    <a:pt x="8473" y="15341"/>
                    <a:pt x="8507" y="15341"/>
                  </a:cubicBezTo>
                  <a:lnTo>
                    <a:pt x="8540" y="15308"/>
                  </a:lnTo>
                  <a:cubicBezTo>
                    <a:pt x="8573" y="15308"/>
                    <a:pt x="8640" y="15274"/>
                    <a:pt x="8673" y="15208"/>
                  </a:cubicBezTo>
                  <a:cubicBezTo>
                    <a:pt x="8807" y="14974"/>
                    <a:pt x="8940" y="14707"/>
                    <a:pt x="9040" y="14440"/>
                  </a:cubicBezTo>
                  <a:cubicBezTo>
                    <a:pt x="9103" y="14274"/>
                    <a:pt x="8971" y="14147"/>
                    <a:pt x="8839" y="14147"/>
                  </a:cubicBezTo>
                  <a:close/>
                  <a:moveTo>
                    <a:pt x="6186" y="15106"/>
                  </a:moveTo>
                  <a:cubicBezTo>
                    <a:pt x="6147" y="15106"/>
                    <a:pt x="6107" y="15117"/>
                    <a:pt x="6072" y="15141"/>
                  </a:cubicBezTo>
                  <a:cubicBezTo>
                    <a:pt x="5972" y="15208"/>
                    <a:pt x="5938" y="15341"/>
                    <a:pt x="6005" y="15441"/>
                  </a:cubicBezTo>
                  <a:cubicBezTo>
                    <a:pt x="6138" y="15641"/>
                    <a:pt x="6238" y="15908"/>
                    <a:pt x="6338" y="16142"/>
                  </a:cubicBezTo>
                  <a:cubicBezTo>
                    <a:pt x="6372" y="16208"/>
                    <a:pt x="6439" y="16275"/>
                    <a:pt x="6539" y="16275"/>
                  </a:cubicBezTo>
                  <a:lnTo>
                    <a:pt x="6539" y="16242"/>
                  </a:lnTo>
                  <a:cubicBezTo>
                    <a:pt x="6539" y="16275"/>
                    <a:pt x="6572" y="16275"/>
                    <a:pt x="6605" y="16275"/>
                  </a:cubicBezTo>
                  <a:cubicBezTo>
                    <a:pt x="6705" y="16242"/>
                    <a:pt x="6772" y="16108"/>
                    <a:pt x="6739" y="16008"/>
                  </a:cubicBezTo>
                  <a:cubicBezTo>
                    <a:pt x="6639" y="15741"/>
                    <a:pt x="6505" y="15475"/>
                    <a:pt x="6372" y="15208"/>
                  </a:cubicBezTo>
                  <a:cubicBezTo>
                    <a:pt x="6329" y="15143"/>
                    <a:pt x="6258" y="15106"/>
                    <a:pt x="6186" y="15106"/>
                  </a:cubicBezTo>
                  <a:close/>
                  <a:moveTo>
                    <a:pt x="383" y="15298"/>
                  </a:moveTo>
                  <a:cubicBezTo>
                    <a:pt x="302" y="15298"/>
                    <a:pt x="226" y="15341"/>
                    <a:pt x="201" y="15441"/>
                  </a:cubicBezTo>
                  <a:cubicBezTo>
                    <a:pt x="101" y="15741"/>
                    <a:pt x="34" y="16042"/>
                    <a:pt x="34" y="16342"/>
                  </a:cubicBezTo>
                  <a:cubicBezTo>
                    <a:pt x="1" y="16442"/>
                    <a:pt x="101" y="16542"/>
                    <a:pt x="234" y="16542"/>
                  </a:cubicBezTo>
                  <a:lnTo>
                    <a:pt x="234" y="16509"/>
                  </a:lnTo>
                  <a:cubicBezTo>
                    <a:pt x="248" y="16513"/>
                    <a:pt x="261" y="16515"/>
                    <a:pt x="274" y="16515"/>
                  </a:cubicBezTo>
                  <a:cubicBezTo>
                    <a:pt x="359" y="16515"/>
                    <a:pt x="434" y="16429"/>
                    <a:pt x="434" y="16342"/>
                  </a:cubicBezTo>
                  <a:cubicBezTo>
                    <a:pt x="468" y="16108"/>
                    <a:pt x="501" y="15841"/>
                    <a:pt x="601" y="15608"/>
                  </a:cubicBezTo>
                  <a:cubicBezTo>
                    <a:pt x="664" y="15420"/>
                    <a:pt x="517" y="15298"/>
                    <a:pt x="383" y="15298"/>
                  </a:cubicBezTo>
                  <a:close/>
                  <a:moveTo>
                    <a:pt x="8037" y="15614"/>
                  </a:moveTo>
                  <a:cubicBezTo>
                    <a:pt x="7973" y="15614"/>
                    <a:pt x="7912" y="15650"/>
                    <a:pt x="7873" y="15708"/>
                  </a:cubicBezTo>
                  <a:cubicBezTo>
                    <a:pt x="7739" y="15908"/>
                    <a:pt x="7539" y="16108"/>
                    <a:pt x="7339" y="16308"/>
                  </a:cubicBezTo>
                  <a:cubicBezTo>
                    <a:pt x="7272" y="16375"/>
                    <a:pt x="7272" y="16509"/>
                    <a:pt x="7339" y="16609"/>
                  </a:cubicBezTo>
                  <a:cubicBezTo>
                    <a:pt x="7406" y="16642"/>
                    <a:pt x="7439" y="16642"/>
                    <a:pt x="7506" y="16675"/>
                  </a:cubicBezTo>
                  <a:lnTo>
                    <a:pt x="7506" y="16642"/>
                  </a:lnTo>
                  <a:cubicBezTo>
                    <a:pt x="7573" y="16642"/>
                    <a:pt x="7606" y="16642"/>
                    <a:pt x="7639" y="16609"/>
                  </a:cubicBezTo>
                  <a:cubicBezTo>
                    <a:pt x="7840" y="16409"/>
                    <a:pt x="8040" y="16175"/>
                    <a:pt x="8206" y="15942"/>
                  </a:cubicBezTo>
                  <a:cubicBezTo>
                    <a:pt x="8273" y="15841"/>
                    <a:pt x="8273" y="15741"/>
                    <a:pt x="8173" y="15675"/>
                  </a:cubicBezTo>
                  <a:cubicBezTo>
                    <a:pt x="8131" y="15633"/>
                    <a:pt x="8083" y="15614"/>
                    <a:pt x="8037" y="15614"/>
                  </a:cubicBezTo>
                  <a:close/>
                  <a:moveTo>
                    <a:pt x="6760" y="16667"/>
                  </a:moveTo>
                  <a:cubicBezTo>
                    <a:pt x="6742" y="16667"/>
                    <a:pt x="6724" y="16669"/>
                    <a:pt x="6705" y="16675"/>
                  </a:cubicBezTo>
                  <a:cubicBezTo>
                    <a:pt x="6605" y="16675"/>
                    <a:pt x="6539" y="16775"/>
                    <a:pt x="6539" y="16909"/>
                  </a:cubicBezTo>
                  <a:cubicBezTo>
                    <a:pt x="6539" y="16909"/>
                    <a:pt x="6539" y="16942"/>
                    <a:pt x="6539" y="16976"/>
                  </a:cubicBezTo>
                  <a:cubicBezTo>
                    <a:pt x="6405" y="17076"/>
                    <a:pt x="6238" y="17142"/>
                    <a:pt x="6072" y="17242"/>
                  </a:cubicBezTo>
                  <a:cubicBezTo>
                    <a:pt x="5873" y="17356"/>
                    <a:pt x="5988" y="17638"/>
                    <a:pt x="6170" y="17638"/>
                  </a:cubicBezTo>
                  <a:cubicBezTo>
                    <a:pt x="6203" y="17638"/>
                    <a:pt x="6237" y="17629"/>
                    <a:pt x="6272" y="17609"/>
                  </a:cubicBezTo>
                  <a:cubicBezTo>
                    <a:pt x="6405" y="17543"/>
                    <a:pt x="6505" y="17476"/>
                    <a:pt x="6605" y="17409"/>
                  </a:cubicBezTo>
                  <a:lnTo>
                    <a:pt x="6605" y="17709"/>
                  </a:lnTo>
                  <a:cubicBezTo>
                    <a:pt x="6605" y="17810"/>
                    <a:pt x="6705" y="17910"/>
                    <a:pt x="6805" y="17910"/>
                  </a:cubicBezTo>
                  <a:lnTo>
                    <a:pt x="6872" y="17910"/>
                  </a:lnTo>
                  <a:cubicBezTo>
                    <a:pt x="6972" y="17910"/>
                    <a:pt x="7072" y="17810"/>
                    <a:pt x="7072" y="17676"/>
                  </a:cubicBezTo>
                  <a:cubicBezTo>
                    <a:pt x="7039" y="17509"/>
                    <a:pt x="7006" y="17309"/>
                    <a:pt x="7006" y="17142"/>
                  </a:cubicBezTo>
                  <a:cubicBezTo>
                    <a:pt x="7106" y="17076"/>
                    <a:pt x="7139" y="16942"/>
                    <a:pt x="7072" y="16842"/>
                  </a:cubicBezTo>
                  <a:cubicBezTo>
                    <a:pt x="7039" y="16809"/>
                    <a:pt x="7006" y="16775"/>
                    <a:pt x="6939" y="16775"/>
                  </a:cubicBezTo>
                  <a:cubicBezTo>
                    <a:pt x="6912" y="16721"/>
                    <a:pt x="6840" y="16667"/>
                    <a:pt x="6760" y="16667"/>
                  </a:cubicBezTo>
                  <a:close/>
                  <a:moveTo>
                    <a:pt x="288" y="16934"/>
                  </a:moveTo>
                  <a:cubicBezTo>
                    <a:pt x="269" y="16934"/>
                    <a:pt x="251" y="16937"/>
                    <a:pt x="234" y="16942"/>
                  </a:cubicBezTo>
                  <a:cubicBezTo>
                    <a:pt x="134" y="16976"/>
                    <a:pt x="67" y="17109"/>
                    <a:pt x="101" y="17209"/>
                  </a:cubicBezTo>
                  <a:cubicBezTo>
                    <a:pt x="167" y="17509"/>
                    <a:pt x="334" y="17776"/>
                    <a:pt x="534" y="18010"/>
                  </a:cubicBezTo>
                  <a:cubicBezTo>
                    <a:pt x="568" y="18076"/>
                    <a:pt x="634" y="18076"/>
                    <a:pt x="701" y="18076"/>
                  </a:cubicBezTo>
                  <a:cubicBezTo>
                    <a:pt x="734" y="18076"/>
                    <a:pt x="801" y="18076"/>
                    <a:pt x="835" y="18043"/>
                  </a:cubicBezTo>
                  <a:cubicBezTo>
                    <a:pt x="935" y="17943"/>
                    <a:pt x="935" y="17810"/>
                    <a:pt x="835" y="17743"/>
                  </a:cubicBezTo>
                  <a:cubicBezTo>
                    <a:pt x="668" y="17543"/>
                    <a:pt x="568" y="17343"/>
                    <a:pt x="501" y="17109"/>
                  </a:cubicBezTo>
                  <a:cubicBezTo>
                    <a:pt x="473" y="16999"/>
                    <a:pt x="377" y="16934"/>
                    <a:pt x="288" y="16934"/>
                  </a:cubicBezTo>
                  <a:close/>
                  <a:moveTo>
                    <a:pt x="5427" y="17559"/>
                  </a:moveTo>
                  <a:cubicBezTo>
                    <a:pt x="5399" y="17559"/>
                    <a:pt x="5369" y="17564"/>
                    <a:pt x="5338" y="17576"/>
                  </a:cubicBezTo>
                  <a:cubicBezTo>
                    <a:pt x="5071" y="17709"/>
                    <a:pt x="4804" y="17810"/>
                    <a:pt x="4571" y="17876"/>
                  </a:cubicBezTo>
                  <a:cubicBezTo>
                    <a:pt x="4314" y="17940"/>
                    <a:pt x="4366" y="18312"/>
                    <a:pt x="4606" y="18312"/>
                  </a:cubicBezTo>
                  <a:cubicBezTo>
                    <a:pt x="4616" y="18312"/>
                    <a:pt x="4627" y="18311"/>
                    <a:pt x="4637" y="18310"/>
                  </a:cubicBezTo>
                  <a:lnTo>
                    <a:pt x="4704" y="18277"/>
                  </a:lnTo>
                  <a:cubicBezTo>
                    <a:pt x="4971" y="18176"/>
                    <a:pt x="5238" y="18076"/>
                    <a:pt x="5505" y="17976"/>
                  </a:cubicBezTo>
                  <a:cubicBezTo>
                    <a:pt x="5740" y="17859"/>
                    <a:pt x="5638" y="17559"/>
                    <a:pt x="5427" y="17559"/>
                  </a:cubicBezTo>
                  <a:close/>
                  <a:moveTo>
                    <a:pt x="1386" y="18127"/>
                  </a:moveTo>
                  <a:cubicBezTo>
                    <a:pt x="1177" y="18127"/>
                    <a:pt x="1094" y="18454"/>
                    <a:pt x="1302" y="18543"/>
                  </a:cubicBezTo>
                  <a:cubicBezTo>
                    <a:pt x="1602" y="18643"/>
                    <a:pt x="1902" y="18710"/>
                    <a:pt x="2202" y="18710"/>
                  </a:cubicBezTo>
                  <a:lnTo>
                    <a:pt x="2236" y="18710"/>
                  </a:lnTo>
                  <a:cubicBezTo>
                    <a:pt x="2502" y="18710"/>
                    <a:pt x="2502" y="18310"/>
                    <a:pt x="2236" y="18310"/>
                  </a:cubicBezTo>
                  <a:cubicBezTo>
                    <a:pt x="1969" y="18277"/>
                    <a:pt x="1702" y="18243"/>
                    <a:pt x="1468" y="18143"/>
                  </a:cubicBezTo>
                  <a:cubicBezTo>
                    <a:pt x="1439" y="18132"/>
                    <a:pt x="1411" y="18127"/>
                    <a:pt x="1386" y="18127"/>
                  </a:cubicBezTo>
                  <a:close/>
                  <a:moveTo>
                    <a:pt x="3856" y="18134"/>
                  </a:moveTo>
                  <a:cubicBezTo>
                    <a:pt x="3839" y="18134"/>
                    <a:pt x="3821" y="18137"/>
                    <a:pt x="3803" y="18143"/>
                  </a:cubicBezTo>
                  <a:cubicBezTo>
                    <a:pt x="3536" y="18176"/>
                    <a:pt x="3270" y="18243"/>
                    <a:pt x="3003" y="18277"/>
                  </a:cubicBezTo>
                  <a:cubicBezTo>
                    <a:pt x="2736" y="18277"/>
                    <a:pt x="2736" y="18710"/>
                    <a:pt x="3036" y="18710"/>
                  </a:cubicBezTo>
                  <a:lnTo>
                    <a:pt x="3069" y="18677"/>
                  </a:lnTo>
                  <a:cubicBezTo>
                    <a:pt x="3336" y="18643"/>
                    <a:pt x="3603" y="18610"/>
                    <a:pt x="3903" y="18543"/>
                  </a:cubicBezTo>
                  <a:cubicBezTo>
                    <a:pt x="4003" y="18510"/>
                    <a:pt x="4070" y="18377"/>
                    <a:pt x="4037" y="18277"/>
                  </a:cubicBezTo>
                  <a:cubicBezTo>
                    <a:pt x="4009" y="18194"/>
                    <a:pt x="3937" y="18134"/>
                    <a:pt x="3856" y="18134"/>
                  </a:cubicBezTo>
                  <a:close/>
                  <a:moveTo>
                    <a:pt x="6765" y="18303"/>
                  </a:moveTo>
                  <a:cubicBezTo>
                    <a:pt x="6680" y="18303"/>
                    <a:pt x="6605" y="18390"/>
                    <a:pt x="6605" y="18477"/>
                  </a:cubicBezTo>
                  <a:cubicBezTo>
                    <a:pt x="6572" y="18777"/>
                    <a:pt x="6572" y="19044"/>
                    <a:pt x="6539" y="19311"/>
                  </a:cubicBezTo>
                  <a:cubicBezTo>
                    <a:pt x="6505" y="19444"/>
                    <a:pt x="6572" y="19544"/>
                    <a:pt x="6705" y="19544"/>
                  </a:cubicBezTo>
                  <a:lnTo>
                    <a:pt x="6739" y="19544"/>
                  </a:lnTo>
                  <a:cubicBezTo>
                    <a:pt x="6839" y="19544"/>
                    <a:pt x="6939" y="19477"/>
                    <a:pt x="6939" y="19344"/>
                  </a:cubicBezTo>
                  <a:cubicBezTo>
                    <a:pt x="6972" y="19077"/>
                    <a:pt x="7006" y="18777"/>
                    <a:pt x="7006" y="18510"/>
                  </a:cubicBezTo>
                  <a:cubicBezTo>
                    <a:pt x="7006" y="18410"/>
                    <a:pt x="6939" y="18310"/>
                    <a:pt x="6805" y="18310"/>
                  </a:cubicBezTo>
                  <a:cubicBezTo>
                    <a:pt x="6792" y="18305"/>
                    <a:pt x="6779" y="18303"/>
                    <a:pt x="6765" y="18303"/>
                  </a:cubicBezTo>
                  <a:close/>
                  <a:moveTo>
                    <a:pt x="6604" y="19975"/>
                  </a:moveTo>
                  <a:cubicBezTo>
                    <a:pt x="6511" y="19975"/>
                    <a:pt x="6420" y="20028"/>
                    <a:pt x="6405" y="20145"/>
                  </a:cubicBezTo>
                  <a:cubicBezTo>
                    <a:pt x="6372" y="20411"/>
                    <a:pt x="6305" y="20678"/>
                    <a:pt x="6238" y="20945"/>
                  </a:cubicBezTo>
                  <a:cubicBezTo>
                    <a:pt x="6205" y="21079"/>
                    <a:pt x="6305" y="21179"/>
                    <a:pt x="6405" y="21212"/>
                  </a:cubicBezTo>
                  <a:lnTo>
                    <a:pt x="6439" y="21212"/>
                  </a:lnTo>
                  <a:cubicBezTo>
                    <a:pt x="6539" y="21212"/>
                    <a:pt x="6639" y="21145"/>
                    <a:pt x="6672" y="21045"/>
                  </a:cubicBezTo>
                  <a:cubicBezTo>
                    <a:pt x="6705" y="20778"/>
                    <a:pt x="6772" y="20478"/>
                    <a:pt x="6805" y="20211"/>
                  </a:cubicBezTo>
                  <a:cubicBezTo>
                    <a:pt x="6843" y="20061"/>
                    <a:pt x="6723" y="19975"/>
                    <a:pt x="6604" y="19975"/>
                  </a:cubicBezTo>
                  <a:close/>
                  <a:moveTo>
                    <a:pt x="6272" y="21598"/>
                  </a:moveTo>
                  <a:cubicBezTo>
                    <a:pt x="6186" y="21598"/>
                    <a:pt x="6100" y="21653"/>
                    <a:pt x="6072" y="21779"/>
                  </a:cubicBezTo>
                  <a:cubicBezTo>
                    <a:pt x="6005" y="22046"/>
                    <a:pt x="5938" y="22313"/>
                    <a:pt x="5871" y="22580"/>
                  </a:cubicBezTo>
                  <a:cubicBezTo>
                    <a:pt x="5838" y="22680"/>
                    <a:pt x="5905" y="22813"/>
                    <a:pt x="6038" y="22846"/>
                  </a:cubicBezTo>
                  <a:lnTo>
                    <a:pt x="6072" y="22846"/>
                  </a:lnTo>
                  <a:cubicBezTo>
                    <a:pt x="6172" y="22846"/>
                    <a:pt x="6272" y="22780"/>
                    <a:pt x="6305" y="22680"/>
                  </a:cubicBezTo>
                  <a:cubicBezTo>
                    <a:pt x="6372" y="22413"/>
                    <a:pt x="6439" y="22146"/>
                    <a:pt x="6472" y="21879"/>
                  </a:cubicBezTo>
                  <a:cubicBezTo>
                    <a:pt x="6511" y="21705"/>
                    <a:pt x="6392" y="21598"/>
                    <a:pt x="6272" y="21598"/>
                  </a:cubicBezTo>
                  <a:close/>
                  <a:moveTo>
                    <a:pt x="5884" y="23205"/>
                  </a:moveTo>
                  <a:cubicBezTo>
                    <a:pt x="5795" y="23205"/>
                    <a:pt x="5699" y="23270"/>
                    <a:pt x="5671" y="23380"/>
                  </a:cubicBezTo>
                  <a:cubicBezTo>
                    <a:pt x="5605" y="23647"/>
                    <a:pt x="5538" y="23947"/>
                    <a:pt x="5505" y="24214"/>
                  </a:cubicBezTo>
                  <a:cubicBezTo>
                    <a:pt x="5471" y="24314"/>
                    <a:pt x="5538" y="24414"/>
                    <a:pt x="5638" y="24448"/>
                  </a:cubicBezTo>
                  <a:lnTo>
                    <a:pt x="5705" y="24448"/>
                  </a:lnTo>
                  <a:cubicBezTo>
                    <a:pt x="5805" y="24448"/>
                    <a:pt x="5871" y="24381"/>
                    <a:pt x="5905" y="24281"/>
                  </a:cubicBezTo>
                  <a:cubicBezTo>
                    <a:pt x="5972" y="24014"/>
                    <a:pt x="6038" y="23747"/>
                    <a:pt x="6105" y="23480"/>
                  </a:cubicBezTo>
                  <a:cubicBezTo>
                    <a:pt x="6105" y="23347"/>
                    <a:pt x="6038" y="23247"/>
                    <a:pt x="5938" y="23213"/>
                  </a:cubicBezTo>
                  <a:cubicBezTo>
                    <a:pt x="5921" y="23208"/>
                    <a:pt x="5903" y="23205"/>
                    <a:pt x="5884" y="23205"/>
                  </a:cubicBezTo>
                  <a:close/>
                  <a:moveTo>
                    <a:pt x="5487" y="24839"/>
                  </a:moveTo>
                  <a:cubicBezTo>
                    <a:pt x="5405" y="24839"/>
                    <a:pt x="5332" y="24904"/>
                    <a:pt x="5304" y="25015"/>
                  </a:cubicBezTo>
                  <a:cubicBezTo>
                    <a:pt x="5238" y="25282"/>
                    <a:pt x="5171" y="25582"/>
                    <a:pt x="5138" y="25849"/>
                  </a:cubicBezTo>
                  <a:cubicBezTo>
                    <a:pt x="5104" y="25949"/>
                    <a:pt x="5171" y="26049"/>
                    <a:pt x="5304" y="26082"/>
                  </a:cubicBezTo>
                  <a:lnTo>
                    <a:pt x="5338" y="26082"/>
                  </a:lnTo>
                  <a:cubicBezTo>
                    <a:pt x="5438" y="26082"/>
                    <a:pt x="5538" y="26015"/>
                    <a:pt x="5538" y="25915"/>
                  </a:cubicBezTo>
                  <a:cubicBezTo>
                    <a:pt x="5605" y="25648"/>
                    <a:pt x="5638" y="25382"/>
                    <a:pt x="5705" y="25081"/>
                  </a:cubicBezTo>
                  <a:cubicBezTo>
                    <a:pt x="5738" y="24981"/>
                    <a:pt x="5671" y="24881"/>
                    <a:pt x="5538" y="24848"/>
                  </a:cubicBezTo>
                  <a:cubicBezTo>
                    <a:pt x="5521" y="24842"/>
                    <a:pt x="5504" y="24839"/>
                    <a:pt x="5487" y="24839"/>
                  </a:cubicBezTo>
                  <a:close/>
                  <a:moveTo>
                    <a:pt x="5210" y="26488"/>
                  </a:moveTo>
                  <a:cubicBezTo>
                    <a:pt x="5113" y="26488"/>
                    <a:pt x="5019" y="26549"/>
                    <a:pt x="5004" y="26683"/>
                  </a:cubicBezTo>
                  <a:cubicBezTo>
                    <a:pt x="4971" y="26949"/>
                    <a:pt x="4937" y="27216"/>
                    <a:pt x="4904" y="27517"/>
                  </a:cubicBezTo>
                  <a:cubicBezTo>
                    <a:pt x="4904" y="27617"/>
                    <a:pt x="4971" y="27717"/>
                    <a:pt x="5104" y="27717"/>
                  </a:cubicBezTo>
                  <a:cubicBezTo>
                    <a:pt x="5118" y="27721"/>
                    <a:pt x="5131" y="27723"/>
                    <a:pt x="5144" y="27723"/>
                  </a:cubicBezTo>
                  <a:cubicBezTo>
                    <a:pt x="5230" y="27723"/>
                    <a:pt x="5309" y="27637"/>
                    <a:pt x="5338" y="27550"/>
                  </a:cubicBezTo>
                  <a:cubicBezTo>
                    <a:pt x="5338" y="27283"/>
                    <a:pt x="5371" y="27016"/>
                    <a:pt x="5438" y="26749"/>
                  </a:cubicBezTo>
                  <a:cubicBezTo>
                    <a:pt x="5456" y="26583"/>
                    <a:pt x="5331" y="26488"/>
                    <a:pt x="5210" y="26488"/>
                  </a:cubicBezTo>
                  <a:close/>
                  <a:moveTo>
                    <a:pt x="5071" y="28150"/>
                  </a:moveTo>
                  <a:cubicBezTo>
                    <a:pt x="4937" y="28150"/>
                    <a:pt x="4837" y="28250"/>
                    <a:pt x="4837" y="28350"/>
                  </a:cubicBezTo>
                  <a:lnTo>
                    <a:pt x="4837" y="28617"/>
                  </a:lnTo>
                  <a:lnTo>
                    <a:pt x="4837" y="29218"/>
                  </a:lnTo>
                  <a:cubicBezTo>
                    <a:pt x="4837" y="29318"/>
                    <a:pt x="4937" y="29385"/>
                    <a:pt x="5038" y="29385"/>
                  </a:cubicBezTo>
                  <a:lnTo>
                    <a:pt x="5071" y="29385"/>
                  </a:lnTo>
                  <a:cubicBezTo>
                    <a:pt x="5171" y="29385"/>
                    <a:pt x="5271" y="29284"/>
                    <a:pt x="5271" y="29184"/>
                  </a:cubicBezTo>
                  <a:lnTo>
                    <a:pt x="5271" y="28617"/>
                  </a:lnTo>
                  <a:lnTo>
                    <a:pt x="5271" y="28350"/>
                  </a:lnTo>
                  <a:cubicBezTo>
                    <a:pt x="5271" y="28250"/>
                    <a:pt x="5171" y="28150"/>
                    <a:pt x="5071" y="28150"/>
                  </a:cubicBezTo>
                  <a:close/>
                  <a:moveTo>
                    <a:pt x="5170" y="29810"/>
                  </a:moveTo>
                  <a:cubicBezTo>
                    <a:pt x="5149" y="29810"/>
                    <a:pt x="5127" y="29812"/>
                    <a:pt x="5104" y="29818"/>
                  </a:cubicBezTo>
                  <a:cubicBezTo>
                    <a:pt x="5004" y="29818"/>
                    <a:pt x="4937" y="29952"/>
                    <a:pt x="4937" y="30052"/>
                  </a:cubicBezTo>
                  <a:cubicBezTo>
                    <a:pt x="5004" y="30352"/>
                    <a:pt x="5071" y="30619"/>
                    <a:pt x="5204" y="30886"/>
                  </a:cubicBezTo>
                  <a:cubicBezTo>
                    <a:pt x="5204" y="30986"/>
                    <a:pt x="5304" y="31019"/>
                    <a:pt x="5371" y="31019"/>
                  </a:cubicBezTo>
                  <a:lnTo>
                    <a:pt x="5471" y="31019"/>
                  </a:lnTo>
                  <a:cubicBezTo>
                    <a:pt x="5571" y="30986"/>
                    <a:pt x="5605" y="30852"/>
                    <a:pt x="5571" y="30752"/>
                  </a:cubicBezTo>
                  <a:cubicBezTo>
                    <a:pt x="5471" y="30485"/>
                    <a:pt x="5404" y="30218"/>
                    <a:pt x="5371" y="29985"/>
                  </a:cubicBezTo>
                  <a:cubicBezTo>
                    <a:pt x="5343" y="29874"/>
                    <a:pt x="5270" y="29810"/>
                    <a:pt x="5170" y="29810"/>
                  </a:cubicBezTo>
                  <a:close/>
                  <a:moveTo>
                    <a:pt x="5747" y="31350"/>
                  </a:moveTo>
                  <a:cubicBezTo>
                    <a:pt x="5595" y="31350"/>
                    <a:pt x="5456" y="31502"/>
                    <a:pt x="5571" y="31686"/>
                  </a:cubicBezTo>
                  <a:cubicBezTo>
                    <a:pt x="5705" y="31920"/>
                    <a:pt x="5871" y="32153"/>
                    <a:pt x="6072" y="32387"/>
                  </a:cubicBezTo>
                  <a:cubicBezTo>
                    <a:pt x="6138" y="32420"/>
                    <a:pt x="6172" y="32453"/>
                    <a:pt x="6238" y="32453"/>
                  </a:cubicBezTo>
                  <a:cubicBezTo>
                    <a:pt x="6305" y="32453"/>
                    <a:pt x="6338" y="32420"/>
                    <a:pt x="6405" y="32387"/>
                  </a:cubicBezTo>
                  <a:cubicBezTo>
                    <a:pt x="6472" y="32320"/>
                    <a:pt x="6472" y="32187"/>
                    <a:pt x="6405" y="32086"/>
                  </a:cubicBezTo>
                  <a:cubicBezTo>
                    <a:pt x="6205" y="31886"/>
                    <a:pt x="6072" y="31686"/>
                    <a:pt x="5938" y="31453"/>
                  </a:cubicBezTo>
                  <a:cubicBezTo>
                    <a:pt x="5887" y="31380"/>
                    <a:pt x="5816" y="31350"/>
                    <a:pt x="5747" y="31350"/>
                  </a:cubicBezTo>
                  <a:close/>
                  <a:moveTo>
                    <a:pt x="6874" y="32584"/>
                  </a:moveTo>
                  <a:cubicBezTo>
                    <a:pt x="6813" y="32584"/>
                    <a:pt x="6747" y="32612"/>
                    <a:pt x="6705" y="32654"/>
                  </a:cubicBezTo>
                  <a:cubicBezTo>
                    <a:pt x="6605" y="32754"/>
                    <a:pt x="6639" y="32887"/>
                    <a:pt x="6739" y="32954"/>
                  </a:cubicBezTo>
                  <a:cubicBezTo>
                    <a:pt x="6972" y="33121"/>
                    <a:pt x="7206" y="33287"/>
                    <a:pt x="7439" y="33421"/>
                  </a:cubicBezTo>
                  <a:cubicBezTo>
                    <a:pt x="7473" y="33454"/>
                    <a:pt x="7506" y="33454"/>
                    <a:pt x="7539" y="33454"/>
                  </a:cubicBezTo>
                  <a:cubicBezTo>
                    <a:pt x="7639" y="33454"/>
                    <a:pt x="7706" y="33387"/>
                    <a:pt x="7739" y="33321"/>
                  </a:cubicBezTo>
                  <a:cubicBezTo>
                    <a:pt x="7806" y="33221"/>
                    <a:pt x="7739" y="33087"/>
                    <a:pt x="7639" y="33054"/>
                  </a:cubicBezTo>
                  <a:cubicBezTo>
                    <a:pt x="7406" y="32920"/>
                    <a:pt x="7206" y="32787"/>
                    <a:pt x="6972" y="32620"/>
                  </a:cubicBezTo>
                  <a:cubicBezTo>
                    <a:pt x="6947" y="32595"/>
                    <a:pt x="6912" y="32584"/>
                    <a:pt x="6874" y="32584"/>
                  </a:cubicBezTo>
                  <a:close/>
                  <a:moveTo>
                    <a:pt x="8294" y="33404"/>
                  </a:moveTo>
                  <a:cubicBezTo>
                    <a:pt x="8106" y="33404"/>
                    <a:pt x="8004" y="33699"/>
                    <a:pt x="8240" y="33788"/>
                  </a:cubicBezTo>
                  <a:cubicBezTo>
                    <a:pt x="8473" y="33888"/>
                    <a:pt x="8774" y="33988"/>
                    <a:pt x="9040" y="34088"/>
                  </a:cubicBezTo>
                  <a:lnTo>
                    <a:pt x="9107" y="34088"/>
                  </a:lnTo>
                  <a:cubicBezTo>
                    <a:pt x="9174" y="34088"/>
                    <a:pt x="9274" y="34021"/>
                    <a:pt x="9307" y="33954"/>
                  </a:cubicBezTo>
                  <a:cubicBezTo>
                    <a:pt x="9341" y="33821"/>
                    <a:pt x="9274" y="33721"/>
                    <a:pt x="9140" y="33688"/>
                  </a:cubicBezTo>
                  <a:cubicBezTo>
                    <a:pt x="8874" y="33588"/>
                    <a:pt x="8640" y="33521"/>
                    <a:pt x="8373" y="33421"/>
                  </a:cubicBezTo>
                  <a:cubicBezTo>
                    <a:pt x="8346" y="33409"/>
                    <a:pt x="8319" y="33404"/>
                    <a:pt x="8294" y="3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24"/>
          <p:cNvGrpSpPr/>
          <p:nvPr/>
        </p:nvGrpSpPr>
        <p:grpSpPr>
          <a:xfrm flipH="1">
            <a:off x="7662644" y="4721557"/>
            <a:ext cx="165383" cy="167541"/>
            <a:chOff x="8815568" y="287319"/>
            <a:chExt cx="165383" cy="167541"/>
          </a:xfrm>
        </p:grpSpPr>
        <p:sp>
          <p:nvSpPr>
            <p:cNvPr id="421" name="Google Shape;421;p24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24"/>
          <p:cNvSpPr/>
          <p:nvPr/>
        </p:nvSpPr>
        <p:spPr>
          <a:xfrm flipH="1">
            <a:off x="8712658" y="414006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-4003146" flipH="1">
            <a:off x="330329" y="4272053"/>
            <a:ext cx="342092" cy="1230816"/>
          </a:xfrm>
          <a:custGeom>
            <a:avLst/>
            <a:gdLst/>
            <a:ahLst/>
            <a:cxnLst/>
            <a:rect l="l" t="t" r="r" b="b"/>
            <a:pathLst>
              <a:path w="9475" h="34088" extrusionOk="0">
                <a:moveTo>
                  <a:pt x="5046" y="0"/>
                </a:moveTo>
                <a:cubicBezTo>
                  <a:pt x="4902" y="0"/>
                  <a:pt x="4753" y="165"/>
                  <a:pt x="4871" y="330"/>
                </a:cubicBezTo>
                <a:cubicBezTo>
                  <a:pt x="4871" y="330"/>
                  <a:pt x="5038" y="597"/>
                  <a:pt x="5304" y="1031"/>
                </a:cubicBezTo>
                <a:cubicBezTo>
                  <a:pt x="5338" y="1098"/>
                  <a:pt x="5404" y="1131"/>
                  <a:pt x="5471" y="1131"/>
                </a:cubicBezTo>
                <a:lnTo>
                  <a:pt x="5505" y="1164"/>
                </a:lnTo>
                <a:cubicBezTo>
                  <a:pt x="5538" y="1164"/>
                  <a:pt x="5571" y="1131"/>
                  <a:pt x="5605" y="1131"/>
                </a:cubicBezTo>
                <a:cubicBezTo>
                  <a:pt x="5705" y="1064"/>
                  <a:pt x="5705" y="931"/>
                  <a:pt x="5671" y="831"/>
                </a:cubicBezTo>
                <a:cubicBezTo>
                  <a:pt x="5371" y="364"/>
                  <a:pt x="5204" y="97"/>
                  <a:pt x="5204" y="97"/>
                </a:cubicBezTo>
                <a:cubicBezTo>
                  <a:pt x="5165" y="28"/>
                  <a:pt x="5106" y="0"/>
                  <a:pt x="5046" y="0"/>
                </a:cubicBezTo>
                <a:close/>
                <a:moveTo>
                  <a:pt x="5884" y="1452"/>
                </a:moveTo>
                <a:cubicBezTo>
                  <a:pt x="5857" y="1452"/>
                  <a:pt x="5830" y="1456"/>
                  <a:pt x="5805" y="1465"/>
                </a:cubicBezTo>
                <a:cubicBezTo>
                  <a:pt x="5705" y="1531"/>
                  <a:pt x="5671" y="1665"/>
                  <a:pt x="5705" y="1765"/>
                </a:cubicBezTo>
                <a:cubicBezTo>
                  <a:pt x="5871" y="1998"/>
                  <a:pt x="6005" y="2232"/>
                  <a:pt x="6138" y="2499"/>
                </a:cubicBezTo>
                <a:cubicBezTo>
                  <a:pt x="6172" y="2565"/>
                  <a:pt x="6238" y="2599"/>
                  <a:pt x="6305" y="2599"/>
                </a:cubicBezTo>
                <a:cubicBezTo>
                  <a:pt x="6338" y="2599"/>
                  <a:pt x="6372" y="2599"/>
                  <a:pt x="6405" y="2565"/>
                </a:cubicBezTo>
                <a:cubicBezTo>
                  <a:pt x="6505" y="2532"/>
                  <a:pt x="6539" y="2399"/>
                  <a:pt x="6505" y="2298"/>
                </a:cubicBezTo>
                <a:cubicBezTo>
                  <a:pt x="6338" y="2032"/>
                  <a:pt x="6205" y="1765"/>
                  <a:pt x="6072" y="1565"/>
                </a:cubicBezTo>
                <a:cubicBezTo>
                  <a:pt x="6047" y="1490"/>
                  <a:pt x="5965" y="1452"/>
                  <a:pt x="5884" y="1452"/>
                </a:cubicBezTo>
                <a:close/>
                <a:moveTo>
                  <a:pt x="6725" y="2943"/>
                </a:moveTo>
                <a:cubicBezTo>
                  <a:pt x="6587" y="2943"/>
                  <a:pt x="6459" y="3072"/>
                  <a:pt x="6505" y="3232"/>
                </a:cubicBezTo>
                <a:cubicBezTo>
                  <a:pt x="6639" y="3466"/>
                  <a:pt x="6772" y="3733"/>
                  <a:pt x="6872" y="3966"/>
                </a:cubicBezTo>
                <a:cubicBezTo>
                  <a:pt x="6906" y="4066"/>
                  <a:pt x="7006" y="4100"/>
                  <a:pt x="7072" y="4100"/>
                </a:cubicBezTo>
                <a:cubicBezTo>
                  <a:pt x="7106" y="4100"/>
                  <a:pt x="7139" y="4100"/>
                  <a:pt x="7172" y="4066"/>
                </a:cubicBezTo>
                <a:cubicBezTo>
                  <a:pt x="7272" y="4033"/>
                  <a:pt x="7306" y="3900"/>
                  <a:pt x="7272" y="3800"/>
                </a:cubicBezTo>
                <a:cubicBezTo>
                  <a:pt x="7139" y="3533"/>
                  <a:pt x="7006" y="3299"/>
                  <a:pt x="6906" y="3032"/>
                </a:cubicBezTo>
                <a:cubicBezTo>
                  <a:pt x="6853" y="2970"/>
                  <a:pt x="6788" y="2943"/>
                  <a:pt x="6725" y="2943"/>
                </a:cubicBezTo>
                <a:close/>
                <a:moveTo>
                  <a:pt x="7440" y="4454"/>
                </a:moveTo>
                <a:cubicBezTo>
                  <a:pt x="7311" y="4454"/>
                  <a:pt x="7173" y="4579"/>
                  <a:pt x="7239" y="4734"/>
                </a:cubicBezTo>
                <a:cubicBezTo>
                  <a:pt x="7339" y="4967"/>
                  <a:pt x="7473" y="5234"/>
                  <a:pt x="7573" y="5501"/>
                </a:cubicBezTo>
                <a:cubicBezTo>
                  <a:pt x="7606" y="5567"/>
                  <a:pt x="7673" y="5634"/>
                  <a:pt x="7773" y="5634"/>
                </a:cubicBezTo>
                <a:cubicBezTo>
                  <a:pt x="7773" y="5634"/>
                  <a:pt x="7806" y="5634"/>
                  <a:pt x="7840" y="5601"/>
                </a:cubicBezTo>
                <a:cubicBezTo>
                  <a:pt x="7940" y="5567"/>
                  <a:pt x="7973" y="5434"/>
                  <a:pt x="7940" y="5334"/>
                </a:cubicBezTo>
                <a:cubicBezTo>
                  <a:pt x="7840" y="5067"/>
                  <a:pt x="7739" y="4800"/>
                  <a:pt x="7606" y="4567"/>
                </a:cubicBezTo>
                <a:cubicBezTo>
                  <a:pt x="7572" y="4487"/>
                  <a:pt x="7507" y="4454"/>
                  <a:pt x="7440" y="4454"/>
                </a:cubicBezTo>
                <a:close/>
                <a:moveTo>
                  <a:pt x="8062" y="5989"/>
                </a:moveTo>
                <a:cubicBezTo>
                  <a:pt x="8034" y="5989"/>
                  <a:pt x="8004" y="5993"/>
                  <a:pt x="7973" y="6001"/>
                </a:cubicBezTo>
                <a:cubicBezTo>
                  <a:pt x="7873" y="6034"/>
                  <a:pt x="7840" y="6168"/>
                  <a:pt x="7873" y="6268"/>
                </a:cubicBezTo>
                <a:cubicBezTo>
                  <a:pt x="7973" y="6535"/>
                  <a:pt x="8073" y="6768"/>
                  <a:pt x="8140" y="7035"/>
                </a:cubicBezTo>
                <a:cubicBezTo>
                  <a:pt x="8173" y="7135"/>
                  <a:pt x="8240" y="7202"/>
                  <a:pt x="8340" y="7202"/>
                </a:cubicBezTo>
                <a:lnTo>
                  <a:pt x="8407" y="7169"/>
                </a:lnTo>
                <a:cubicBezTo>
                  <a:pt x="8507" y="7135"/>
                  <a:pt x="8573" y="7035"/>
                  <a:pt x="8540" y="6902"/>
                </a:cubicBezTo>
                <a:cubicBezTo>
                  <a:pt x="8440" y="6635"/>
                  <a:pt x="8340" y="6368"/>
                  <a:pt x="8273" y="6135"/>
                </a:cubicBezTo>
                <a:cubicBezTo>
                  <a:pt x="8222" y="6033"/>
                  <a:pt x="8152" y="5989"/>
                  <a:pt x="8062" y="5989"/>
                </a:cubicBezTo>
                <a:close/>
                <a:moveTo>
                  <a:pt x="8608" y="7548"/>
                </a:moveTo>
                <a:cubicBezTo>
                  <a:pt x="8479" y="7548"/>
                  <a:pt x="8347" y="7656"/>
                  <a:pt x="8407" y="7836"/>
                </a:cubicBezTo>
                <a:cubicBezTo>
                  <a:pt x="8473" y="8103"/>
                  <a:pt x="8540" y="8369"/>
                  <a:pt x="8607" y="8636"/>
                </a:cubicBezTo>
                <a:cubicBezTo>
                  <a:pt x="8640" y="8703"/>
                  <a:pt x="8740" y="8770"/>
                  <a:pt x="8807" y="8770"/>
                </a:cubicBezTo>
                <a:lnTo>
                  <a:pt x="8874" y="8803"/>
                </a:lnTo>
                <a:cubicBezTo>
                  <a:pt x="9007" y="8770"/>
                  <a:pt x="9074" y="8670"/>
                  <a:pt x="9040" y="8536"/>
                </a:cubicBezTo>
                <a:cubicBezTo>
                  <a:pt x="8974" y="8269"/>
                  <a:pt x="8907" y="8003"/>
                  <a:pt x="8807" y="7702"/>
                </a:cubicBezTo>
                <a:cubicBezTo>
                  <a:pt x="8780" y="7596"/>
                  <a:pt x="8695" y="7548"/>
                  <a:pt x="8608" y="7548"/>
                </a:cubicBezTo>
                <a:close/>
                <a:moveTo>
                  <a:pt x="9026" y="9195"/>
                </a:moveTo>
                <a:cubicBezTo>
                  <a:pt x="9009" y="9195"/>
                  <a:pt x="8991" y="9197"/>
                  <a:pt x="8974" y="9203"/>
                </a:cubicBezTo>
                <a:cubicBezTo>
                  <a:pt x="8840" y="9203"/>
                  <a:pt x="8774" y="9303"/>
                  <a:pt x="8807" y="9437"/>
                </a:cubicBezTo>
                <a:cubicBezTo>
                  <a:pt x="8840" y="9704"/>
                  <a:pt x="8907" y="9971"/>
                  <a:pt x="8940" y="10237"/>
                </a:cubicBezTo>
                <a:cubicBezTo>
                  <a:pt x="8940" y="10338"/>
                  <a:pt x="9040" y="10438"/>
                  <a:pt x="9140" y="10438"/>
                </a:cubicBezTo>
                <a:lnTo>
                  <a:pt x="9174" y="10404"/>
                </a:lnTo>
                <a:cubicBezTo>
                  <a:pt x="9274" y="10404"/>
                  <a:pt x="9374" y="10304"/>
                  <a:pt x="9341" y="10171"/>
                </a:cubicBezTo>
                <a:cubicBezTo>
                  <a:pt x="9307" y="9904"/>
                  <a:pt x="9274" y="9637"/>
                  <a:pt x="9207" y="9337"/>
                </a:cubicBezTo>
                <a:cubicBezTo>
                  <a:pt x="9180" y="9254"/>
                  <a:pt x="9107" y="9195"/>
                  <a:pt x="9026" y="9195"/>
                </a:cubicBezTo>
                <a:close/>
                <a:moveTo>
                  <a:pt x="9221" y="10825"/>
                </a:moveTo>
                <a:cubicBezTo>
                  <a:pt x="9113" y="10825"/>
                  <a:pt x="9007" y="10901"/>
                  <a:pt x="9007" y="11038"/>
                </a:cubicBezTo>
                <a:cubicBezTo>
                  <a:pt x="9040" y="11305"/>
                  <a:pt x="9040" y="11538"/>
                  <a:pt x="9040" y="11772"/>
                </a:cubicBezTo>
                <a:lnTo>
                  <a:pt x="9040" y="11872"/>
                </a:lnTo>
                <a:cubicBezTo>
                  <a:pt x="9040" y="12005"/>
                  <a:pt x="9140" y="12105"/>
                  <a:pt x="9241" y="12105"/>
                </a:cubicBezTo>
                <a:cubicBezTo>
                  <a:pt x="9374" y="12105"/>
                  <a:pt x="9474" y="12005"/>
                  <a:pt x="9474" y="11872"/>
                </a:cubicBezTo>
                <a:lnTo>
                  <a:pt x="9474" y="11772"/>
                </a:lnTo>
                <a:cubicBezTo>
                  <a:pt x="9474" y="11538"/>
                  <a:pt x="9441" y="11272"/>
                  <a:pt x="9441" y="11038"/>
                </a:cubicBezTo>
                <a:cubicBezTo>
                  <a:pt x="9424" y="10892"/>
                  <a:pt x="9322" y="10825"/>
                  <a:pt x="9221" y="10825"/>
                </a:cubicBezTo>
                <a:close/>
                <a:moveTo>
                  <a:pt x="9241" y="12506"/>
                </a:moveTo>
                <a:cubicBezTo>
                  <a:pt x="9107" y="12506"/>
                  <a:pt x="9007" y="12606"/>
                  <a:pt x="9007" y="12706"/>
                </a:cubicBezTo>
                <a:cubicBezTo>
                  <a:pt x="8974" y="12973"/>
                  <a:pt x="8940" y="13240"/>
                  <a:pt x="8874" y="13506"/>
                </a:cubicBezTo>
                <a:cubicBezTo>
                  <a:pt x="8840" y="13607"/>
                  <a:pt x="8907" y="13740"/>
                  <a:pt x="9040" y="13773"/>
                </a:cubicBezTo>
                <a:lnTo>
                  <a:pt x="9074" y="13773"/>
                </a:lnTo>
                <a:lnTo>
                  <a:pt x="9074" y="13740"/>
                </a:lnTo>
                <a:cubicBezTo>
                  <a:pt x="9174" y="13740"/>
                  <a:pt x="9241" y="13673"/>
                  <a:pt x="9274" y="13573"/>
                </a:cubicBezTo>
                <a:cubicBezTo>
                  <a:pt x="9341" y="13340"/>
                  <a:pt x="9374" y="13039"/>
                  <a:pt x="9407" y="12739"/>
                </a:cubicBezTo>
                <a:cubicBezTo>
                  <a:pt x="9441" y="12639"/>
                  <a:pt x="9341" y="12539"/>
                  <a:pt x="9241" y="12506"/>
                </a:cubicBezTo>
                <a:close/>
                <a:moveTo>
                  <a:pt x="2768" y="13164"/>
                </a:moveTo>
                <a:cubicBezTo>
                  <a:pt x="2747" y="13164"/>
                  <a:pt x="2725" y="13167"/>
                  <a:pt x="2703" y="13173"/>
                </a:cubicBezTo>
                <a:cubicBezTo>
                  <a:pt x="2402" y="13206"/>
                  <a:pt x="2135" y="13306"/>
                  <a:pt x="1869" y="13440"/>
                </a:cubicBezTo>
                <a:cubicBezTo>
                  <a:pt x="1735" y="13506"/>
                  <a:pt x="1702" y="13607"/>
                  <a:pt x="1769" y="13740"/>
                </a:cubicBezTo>
                <a:cubicBezTo>
                  <a:pt x="1802" y="13807"/>
                  <a:pt x="1869" y="13840"/>
                  <a:pt x="1935" y="13840"/>
                </a:cubicBezTo>
                <a:cubicBezTo>
                  <a:pt x="1969" y="13840"/>
                  <a:pt x="2002" y="13807"/>
                  <a:pt x="2035" y="13807"/>
                </a:cubicBezTo>
                <a:cubicBezTo>
                  <a:pt x="2269" y="13707"/>
                  <a:pt x="2502" y="13607"/>
                  <a:pt x="2769" y="13573"/>
                </a:cubicBezTo>
                <a:cubicBezTo>
                  <a:pt x="2869" y="13540"/>
                  <a:pt x="2969" y="13440"/>
                  <a:pt x="2936" y="13340"/>
                </a:cubicBezTo>
                <a:cubicBezTo>
                  <a:pt x="2936" y="13229"/>
                  <a:pt x="2867" y="13164"/>
                  <a:pt x="2768" y="13164"/>
                </a:cubicBezTo>
                <a:close/>
                <a:moveTo>
                  <a:pt x="3603" y="13173"/>
                </a:moveTo>
                <a:cubicBezTo>
                  <a:pt x="3503" y="13173"/>
                  <a:pt x="3370" y="13240"/>
                  <a:pt x="3370" y="13340"/>
                </a:cubicBezTo>
                <a:cubicBezTo>
                  <a:pt x="3336" y="13473"/>
                  <a:pt x="3403" y="13573"/>
                  <a:pt x="3536" y="13607"/>
                </a:cubicBezTo>
                <a:cubicBezTo>
                  <a:pt x="3770" y="13640"/>
                  <a:pt x="4037" y="13707"/>
                  <a:pt x="4270" y="13840"/>
                </a:cubicBezTo>
                <a:cubicBezTo>
                  <a:pt x="4304" y="13840"/>
                  <a:pt x="4337" y="13873"/>
                  <a:pt x="4370" y="13873"/>
                </a:cubicBezTo>
                <a:lnTo>
                  <a:pt x="4337" y="13873"/>
                </a:lnTo>
                <a:cubicBezTo>
                  <a:pt x="4358" y="13878"/>
                  <a:pt x="4379" y="13880"/>
                  <a:pt x="4398" y="13880"/>
                </a:cubicBezTo>
                <a:cubicBezTo>
                  <a:pt x="4645" y="13880"/>
                  <a:pt x="4685" y="13504"/>
                  <a:pt x="4437" y="13473"/>
                </a:cubicBezTo>
                <a:cubicBezTo>
                  <a:pt x="4170" y="13340"/>
                  <a:pt x="3903" y="13240"/>
                  <a:pt x="3603" y="13173"/>
                </a:cubicBezTo>
                <a:close/>
                <a:moveTo>
                  <a:pt x="5053" y="13894"/>
                </a:moveTo>
                <a:cubicBezTo>
                  <a:pt x="4998" y="13894"/>
                  <a:pt x="4941" y="13918"/>
                  <a:pt x="4904" y="13973"/>
                </a:cubicBezTo>
                <a:cubicBezTo>
                  <a:pt x="4804" y="14074"/>
                  <a:pt x="4837" y="14207"/>
                  <a:pt x="4937" y="14274"/>
                </a:cubicBezTo>
                <a:cubicBezTo>
                  <a:pt x="5071" y="14374"/>
                  <a:pt x="5204" y="14474"/>
                  <a:pt x="5304" y="14607"/>
                </a:cubicBezTo>
                <a:cubicBezTo>
                  <a:pt x="5404" y="14674"/>
                  <a:pt x="5471" y="14741"/>
                  <a:pt x="5538" y="14807"/>
                </a:cubicBezTo>
                <a:cubicBezTo>
                  <a:pt x="5571" y="14841"/>
                  <a:pt x="5605" y="14874"/>
                  <a:pt x="5671" y="14874"/>
                </a:cubicBezTo>
                <a:lnTo>
                  <a:pt x="5671" y="14841"/>
                </a:lnTo>
                <a:cubicBezTo>
                  <a:pt x="5738" y="14841"/>
                  <a:pt x="5771" y="14841"/>
                  <a:pt x="5838" y="14807"/>
                </a:cubicBezTo>
                <a:cubicBezTo>
                  <a:pt x="5905" y="14707"/>
                  <a:pt x="5905" y="14607"/>
                  <a:pt x="5838" y="14507"/>
                </a:cubicBezTo>
                <a:cubicBezTo>
                  <a:pt x="5771" y="14440"/>
                  <a:pt x="5671" y="14340"/>
                  <a:pt x="5605" y="14274"/>
                </a:cubicBezTo>
                <a:cubicBezTo>
                  <a:pt x="5471" y="14174"/>
                  <a:pt x="5304" y="14040"/>
                  <a:pt x="5171" y="13940"/>
                </a:cubicBezTo>
                <a:cubicBezTo>
                  <a:pt x="5141" y="13910"/>
                  <a:pt x="5098" y="13894"/>
                  <a:pt x="5053" y="13894"/>
                </a:cubicBezTo>
                <a:close/>
                <a:moveTo>
                  <a:pt x="1268" y="13923"/>
                </a:moveTo>
                <a:cubicBezTo>
                  <a:pt x="1218" y="13923"/>
                  <a:pt x="1168" y="13940"/>
                  <a:pt x="1135" y="13973"/>
                </a:cubicBezTo>
                <a:cubicBezTo>
                  <a:pt x="901" y="14174"/>
                  <a:pt x="734" y="14407"/>
                  <a:pt x="568" y="14674"/>
                </a:cubicBezTo>
                <a:cubicBezTo>
                  <a:pt x="501" y="14774"/>
                  <a:pt x="534" y="14874"/>
                  <a:pt x="634" y="14941"/>
                </a:cubicBezTo>
                <a:cubicBezTo>
                  <a:pt x="668" y="14974"/>
                  <a:pt x="701" y="14974"/>
                  <a:pt x="734" y="14974"/>
                </a:cubicBezTo>
                <a:cubicBezTo>
                  <a:pt x="801" y="14974"/>
                  <a:pt x="868" y="14941"/>
                  <a:pt x="935" y="14874"/>
                </a:cubicBezTo>
                <a:cubicBezTo>
                  <a:pt x="1068" y="14674"/>
                  <a:pt x="1235" y="14440"/>
                  <a:pt x="1402" y="14274"/>
                </a:cubicBezTo>
                <a:cubicBezTo>
                  <a:pt x="1502" y="14207"/>
                  <a:pt x="1502" y="14074"/>
                  <a:pt x="1402" y="13973"/>
                </a:cubicBezTo>
                <a:cubicBezTo>
                  <a:pt x="1368" y="13940"/>
                  <a:pt x="1318" y="13923"/>
                  <a:pt x="1268" y="13923"/>
                </a:cubicBezTo>
                <a:close/>
                <a:moveTo>
                  <a:pt x="8839" y="14147"/>
                </a:moveTo>
                <a:cubicBezTo>
                  <a:pt x="8758" y="14147"/>
                  <a:pt x="8678" y="14194"/>
                  <a:pt x="8640" y="14307"/>
                </a:cubicBezTo>
                <a:cubicBezTo>
                  <a:pt x="8540" y="14541"/>
                  <a:pt x="8440" y="14774"/>
                  <a:pt x="8307" y="15041"/>
                </a:cubicBezTo>
                <a:cubicBezTo>
                  <a:pt x="8273" y="15141"/>
                  <a:pt x="8307" y="15241"/>
                  <a:pt x="8407" y="15308"/>
                </a:cubicBezTo>
                <a:cubicBezTo>
                  <a:pt x="8440" y="15308"/>
                  <a:pt x="8473" y="15341"/>
                  <a:pt x="8507" y="15341"/>
                </a:cubicBezTo>
                <a:lnTo>
                  <a:pt x="8540" y="15308"/>
                </a:lnTo>
                <a:cubicBezTo>
                  <a:pt x="8573" y="15308"/>
                  <a:pt x="8640" y="15274"/>
                  <a:pt x="8673" y="15208"/>
                </a:cubicBezTo>
                <a:cubicBezTo>
                  <a:pt x="8807" y="14974"/>
                  <a:pt x="8940" y="14707"/>
                  <a:pt x="9040" y="14440"/>
                </a:cubicBezTo>
                <a:cubicBezTo>
                  <a:pt x="9103" y="14274"/>
                  <a:pt x="8971" y="14147"/>
                  <a:pt x="8839" y="14147"/>
                </a:cubicBezTo>
                <a:close/>
                <a:moveTo>
                  <a:pt x="6186" y="15106"/>
                </a:moveTo>
                <a:cubicBezTo>
                  <a:pt x="6147" y="15106"/>
                  <a:pt x="6107" y="15117"/>
                  <a:pt x="6072" y="15141"/>
                </a:cubicBezTo>
                <a:cubicBezTo>
                  <a:pt x="5972" y="15208"/>
                  <a:pt x="5938" y="15341"/>
                  <a:pt x="6005" y="15441"/>
                </a:cubicBezTo>
                <a:cubicBezTo>
                  <a:pt x="6138" y="15641"/>
                  <a:pt x="6238" y="15908"/>
                  <a:pt x="6338" y="16142"/>
                </a:cubicBezTo>
                <a:cubicBezTo>
                  <a:pt x="6372" y="16208"/>
                  <a:pt x="6439" y="16275"/>
                  <a:pt x="6539" y="16275"/>
                </a:cubicBezTo>
                <a:lnTo>
                  <a:pt x="6539" y="16242"/>
                </a:lnTo>
                <a:cubicBezTo>
                  <a:pt x="6539" y="16275"/>
                  <a:pt x="6572" y="16275"/>
                  <a:pt x="6605" y="16275"/>
                </a:cubicBezTo>
                <a:cubicBezTo>
                  <a:pt x="6705" y="16242"/>
                  <a:pt x="6772" y="16108"/>
                  <a:pt x="6739" y="16008"/>
                </a:cubicBezTo>
                <a:cubicBezTo>
                  <a:pt x="6639" y="15741"/>
                  <a:pt x="6505" y="15475"/>
                  <a:pt x="6372" y="15208"/>
                </a:cubicBezTo>
                <a:cubicBezTo>
                  <a:pt x="6329" y="15143"/>
                  <a:pt x="6258" y="15106"/>
                  <a:pt x="6186" y="15106"/>
                </a:cubicBezTo>
                <a:close/>
                <a:moveTo>
                  <a:pt x="383" y="15298"/>
                </a:moveTo>
                <a:cubicBezTo>
                  <a:pt x="302" y="15298"/>
                  <a:pt x="226" y="15341"/>
                  <a:pt x="201" y="15441"/>
                </a:cubicBezTo>
                <a:cubicBezTo>
                  <a:pt x="101" y="15741"/>
                  <a:pt x="34" y="16042"/>
                  <a:pt x="34" y="16342"/>
                </a:cubicBezTo>
                <a:cubicBezTo>
                  <a:pt x="1" y="16442"/>
                  <a:pt x="101" y="16542"/>
                  <a:pt x="234" y="16542"/>
                </a:cubicBezTo>
                <a:lnTo>
                  <a:pt x="234" y="16509"/>
                </a:lnTo>
                <a:cubicBezTo>
                  <a:pt x="248" y="16513"/>
                  <a:pt x="261" y="16515"/>
                  <a:pt x="274" y="16515"/>
                </a:cubicBezTo>
                <a:cubicBezTo>
                  <a:pt x="359" y="16515"/>
                  <a:pt x="434" y="16429"/>
                  <a:pt x="434" y="16342"/>
                </a:cubicBezTo>
                <a:cubicBezTo>
                  <a:pt x="468" y="16108"/>
                  <a:pt x="501" y="15841"/>
                  <a:pt x="601" y="15608"/>
                </a:cubicBezTo>
                <a:cubicBezTo>
                  <a:pt x="664" y="15420"/>
                  <a:pt x="517" y="15298"/>
                  <a:pt x="383" y="15298"/>
                </a:cubicBezTo>
                <a:close/>
                <a:moveTo>
                  <a:pt x="8037" y="15614"/>
                </a:moveTo>
                <a:cubicBezTo>
                  <a:pt x="7973" y="15614"/>
                  <a:pt x="7912" y="15650"/>
                  <a:pt x="7873" y="15708"/>
                </a:cubicBezTo>
                <a:cubicBezTo>
                  <a:pt x="7739" y="15908"/>
                  <a:pt x="7539" y="16108"/>
                  <a:pt x="7339" y="16308"/>
                </a:cubicBezTo>
                <a:cubicBezTo>
                  <a:pt x="7272" y="16375"/>
                  <a:pt x="7272" y="16509"/>
                  <a:pt x="7339" y="16609"/>
                </a:cubicBezTo>
                <a:cubicBezTo>
                  <a:pt x="7406" y="16642"/>
                  <a:pt x="7439" y="16642"/>
                  <a:pt x="7506" y="16675"/>
                </a:cubicBezTo>
                <a:lnTo>
                  <a:pt x="7506" y="16642"/>
                </a:lnTo>
                <a:cubicBezTo>
                  <a:pt x="7573" y="16642"/>
                  <a:pt x="7606" y="16642"/>
                  <a:pt x="7639" y="16609"/>
                </a:cubicBezTo>
                <a:cubicBezTo>
                  <a:pt x="7840" y="16409"/>
                  <a:pt x="8040" y="16175"/>
                  <a:pt x="8206" y="15942"/>
                </a:cubicBezTo>
                <a:cubicBezTo>
                  <a:pt x="8273" y="15841"/>
                  <a:pt x="8273" y="15741"/>
                  <a:pt x="8173" y="15675"/>
                </a:cubicBezTo>
                <a:cubicBezTo>
                  <a:pt x="8131" y="15633"/>
                  <a:pt x="8083" y="15614"/>
                  <a:pt x="8037" y="15614"/>
                </a:cubicBezTo>
                <a:close/>
                <a:moveTo>
                  <a:pt x="6760" y="16667"/>
                </a:moveTo>
                <a:cubicBezTo>
                  <a:pt x="6742" y="16667"/>
                  <a:pt x="6724" y="16669"/>
                  <a:pt x="6705" y="16675"/>
                </a:cubicBezTo>
                <a:cubicBezTo>
                  <a:pt x="6605" y="16675"/>
                  <a:pt x="6539" y="16775"/>
                  <a:pt x="6539" y="16909"/>
                </a:cubicBezTo>
                <a:cubicBezTo>
                  <a:pt x="6539" y="16909"/>
                  <a:pt x="6539" y="16942"/>
                  <a:pt x="6539" y="16976"/>
                </a:cubicBezTo>
                <a:cubicBezTo>
                  <a:pt x="6405" y="17076"/>
                  <a:pt x="6238" y="17142"/>
                  <a:pt x="6072" y="17242"/>
                </a:cubicBezTo>
                <a:cubicBezTo>
                  <a:pt x="5873" y="17356"/>
                  <a:pt x="5988" y="17638"/>
                  <a:pt x="6170" y="17638"/>
                </a:cubicBezTo>
                <a:cubicBezTo>
                  <a:pt x="6203" y="17638"/>
                  <a:pt x="6237" y="17629"/>
                  <a:pt x="6272" y="17609"/>
                </a:cubicBezTo>
                <a:cubicBezTo>
                  <a:pt x="6405" y="17543"/>
                  <a:pt x="6505" y="17476"/>
                  <a:pt x="6605" y="17409"/>
                </a:cubicBezTo>
                <a:lnTo>
                  <a:pt x="6605" y="17709"/>
                </a:lnTo>
                <a:cubicBezTo>
                  <a:pt x="6605" y="17810"/>
                  <a:pt x="6705" y="17910"/>
                  <a:pt x="6805" y="17910"/>
                </a:cubicBezTo>
                <a:lnTo>
                  <a:pt x="6872" y="17910"/>
                </a:lnTo>
                <a:cubicBezTo>
                  <a:pt x="6972" y="17910"/>
                  <a:pt x="7072" y="17810"/>
                  <a:pt x="7072" y="17676"/>
                </a:cubicBezTo>
                <a:cubicBezTo>
                  <a:pt x="7039" y="17509"/>
                  <a:pt x="7006" y="17309"/>
                  <a:pt x="7006" y="17142"/>
                </a:cubicBezTo>
                <a:cubicBezTo>
                  <a:pt x="7106" y="17076"/>
                  <a:pt x="7139" y="16942"/>
                  <a:pt x="7072" y="16842"/>
                </a:cubicBezTo>
                <a:cubicBezTo>
                  <a:pt x="7039" y="16809"/>
                  <a:pt x="7006" y="16775"/>
                  <a:pt x="6939" y="16775"/>
                </a:cubicBezTo>
                <a:cubicBezTo>
                  <a:pt x="6912" y="16721"/>
                  <a:pt x="6840" y="16667"/>
                  <a:pt x="6760" y="16667"/>
                </a:cubicBezTo>
                <a:close/>
                <a:moveTo>
                  <a:pt x="288" y="16934"/>
                </a:moveTo>
                <a:cubicBezTo>
                  <a:pt x="269" y="16934"/>
                  <a:pt x="251" y="16937"/>
                  <a:pt x="234" y="16942"/>
                </a:cubicBezTo>
                <a:cubicBezTo>
                  <a:pt x="134" y="16976"/>
                  <a:pt x="67" y="17109"/>
                  <a:pt x="101" y="17209"/>
                </a:cubicBezTo>
                <a:cubicBezTo>
                  <a:pt x="167" y="17509"/>
                  <a:pt x="334" y="17776"/>
                  <a:pt x="534" y="18010"/>
                </a:cubicBezTo>
                <a:cubicBezTo>
                  <a:pt x="568" y="18076"/>
                  <a:pt x="634" y="18076"/>
                  <a:pt x="701" y="18076"/>
                </a:cubicBezTo>
                <a:cubicBezTo>
                  <a:pt x="734" y="18076"/>
                  <a:pt x="801" y="18076"/>
                  <a:pt x="835" y="18043"/>
                </a:cubicBezTo>
                <a:cubicBezTo>
                  <a:pt x="935" y="17943"/>
                  <a:pt x="935" y="17810"/>
                  <a:pt x="835" y="17743"/>
                </a:cubicBezTo>
                <a:cubicBezTo>
                  <a:pt x="668" y="17543"/>
                  <a:pt x="568" y="17343"/>
                  <a:pt x="501" y="17109"/>
                </a:cubicBezTo>
                <a:cubicBezTo>
                  <a:pt x="473" y="16999"/>
                  <a:pt x="377" y="16934"/>
                  <a:pt x="288" y="16934"/>
                </a:cubicBezTo>
                <a:close/>
                <a:moveTo>
                  <a:pt x="5427" y="17559"/>
                </a:moveTo>
                <a:cubicBezTo>
                  <a:pt x="5399" y="17559"/>
                  <a:pt x="5369" y="17564"/>
                  <a:pt x="5338" y="17576"/>
                </a:cubicBezTo>
                <a:cubicBezTo>
                  <a:pt x="5071" y="17709"/>
                  <a:pt x="4804" y="17810"/>
                  <a:pt x="4571" y="17876"/>
                </a:cubicBezTo>
                <a:cubicBezTo>
                  <a:pt x="4314" y="17940"/>
                  <a:pt x="4366" y="18312"/>
                  <a:pt x="4606" y="18312"/>
                </a:cubicBezTo>
                <a:cubicBezTo>
                  <a:pt x="4616" y="18312"/>
                  <a:pt x="4627" y="18311"/>
                  <a:pt x="4637" y="18310"/>
                </a:cubicBezTo>
                <a:lnTo>
                  <a:pt x="4704" y="18277"/>
                </a:lnTo>
                <a:cubicBezTo>
                  <a:pt x="4971" y="18176"/>
                  <a:pt x="5238" y="18076"/>
                  <a:pt x="5505" y="17976"/>
                </a:cubicBezTo>
                <a:cubicBezTo>
                  <a:pt x="5740" y="17859"/>
                  <a:pt x="5638" y="17559"/>
                  <a:pt x="5427" y="17559"/>
                </a:cubicBezTo>
                <a:close/>
                <a:moveTo>
                  <a:pt x="1386" y="18127"/>
                </a:moveTo>
                <a:cubicBezTo>
                  <a:pt x="1177" y="18127"/>
                  <a:pt x="1094" y="18454"/>
                  <a:pt x="1302" y="18543"/>
                </a:cubicBezTo>
                <a:cubicBezTo>
                  <a:pt x="1602" y="18643"/>
                  <a:pt x="1902" y="18710"/>
                  <a:pt x="2202" y="18710"/>
                </a:cubicBezTo>
                <a:lnTo>
                  <a:pt x="2236" y="18710"/>
                </a:lnTo>
                <a:cubicBezTo>
                  <a:pt x="2502" y="18710"/>
                  <a:pt x="2502" y="18310"/>
                  <a:pt x="2236" y="18310"/>
                </a:cubicBezTo>
                <a:cubicBezTo>
                  <a:pt x="1969" y="18277"/>
                  <a:pt x="1702" y="18243"/>
                  <a:pt x="1468" y="18143"/>
                </a:cubicBezTo>
                <a:cubicBezTo>
                  <a:pt x="1439" y="18132"/>
                  <a:pt x="1411" y="18127"/>
                  <a:pt x="1386" y="18127"/>
                </a:cubicBezTo>
                <a:close/>
                <a:moveTo>
                  <a:pt x="3856" y="18134"/>
                </a:moveTo>
                <a:cubicBezTo>
                  <a:pt x="3839" y="18134"/>
                  <a:pt x="3821" y="18137"/>
                  <a:pt x="3803" y="18143"/>
                </a:cubicBezTo>
                <a:cubicBezTo>
                  <a:pt x="3536" y="18176"/>
                  <a:pt x="3270" y="18243"/>
                  <a:pt x="3003" y="18277"/>
                </a:cubicBezTo>
                <a:cubicBezTo>
                  <a:pt x="2736" y="18277"/>
                  <a:pt x="2736" y="18710"/>
                  <a:pt x="3036" y="18710"/>
                </a:cubicBezTo>
                <a:lnTo>
                  <a:pt x="3069" y="18677"/>
                </a:lnTo>
                <a:cubicBezTo>
                  <a:pt x="3336" y="18643"/>
                  <a:pt x="3603" y="18610"/>
                  <a:pt x="3903" y="18543"/>
                </a:cubicBezTo>
                <a:cubicBezTo>
                  <a:pt x="4003" y="18510"/>
                  <a:pt x="4070" y="18377"/>
                  <a:pt x="4037" y="18277"/>
                </a:cubicBezTo>
                <a:cubicBezTo>
                  <a:pt x="4009" y="18194"/>
                  <a:pt x="3937" y="18134"/>
                  <a:pt x="3856" y="18134"/>
                </a:cubicBezTo>
                <a:close/>
                <a:moveTo>
                  <a:pt x="6765" y="18303"/>
                </a:moveTo>
                <a:cubicBezTo>
                  <a:pt x="6680" y="18303"/>
                  <a:pt x="6605" y="18390"/>
                  <a:pt x="6605" y="18477"/>
                </a:cubicBezTo>
                <a:cubicBezTo>
                  <a:pt x="6572" y="18777"/>
                  <a:pt x="6572" y="19044"/>
                  <a:pt x="6539" y="19311"/>
                </a:cubicBezTo>
                <a:cubicBezTo>
                  <a:pt x="6505" y="19444"/>
                  <a:pt x="6572" y="19544"/>
                  <a:pt x="6705" y="19544"/>
                </a:cubicBezTo>
                <a:lnTo>
                  <a:pt x="6739" y="19544"/>
                </a:lnTo>
                <a:cubicBezTo>
                  <a:pt x="6839" y="19544"/>
                  <a:pt x="6939" y="19477"/>
                  <a:pt x="6939" y="19344"/>
                </a:cubicBezTo>
                <a:cubicBezTo>
                  <a:pt x="6972" y="19077"/>
                  <a:pt x="7006" y="18777"/>
                  <a:pt x="7006" y="18510"/>
                </a:cubicBezTo>
                <a:cubicBezTo>
                  <a:pt x="7006" y="18410"/>
                  <a:pt x="6939" y="18310"/>
                  <a:pt x="6805" y="18310"/>
                </a:cubicBezTo>
                <a:cubicBezTo>
                  <a:pt x="6792" y="18305"/>
                  <a:pt x="6779" y="18303"/>
                  <a:pt x="6765" y="18303"/>
                </a:cubicBezTo>
                <a:close/>
                <a:moveTo>
                  <a:pt x="6604" y="19975"/>
                </a:moveTo>
                <a:cubicBezTo>
                  <a:pt x="6511" y="19975"/>
                  <a:pt x="6420" y="20028"/>
                  <a:pt x="6405" y="20145"/>
                </a:cubicBezTo>
                <a:cubicBezTo>
                  <a:pt x="6372" y="20411"/>
                  <a:pt x="6305" y="20678"/>
                  <a:pt x="6238" y="20945"/>
                </a:cubicBezTo>
                <a:cubicBezTo>
                  <a:pt x="6205" y="21079"/>
                  <a:pt x="6305" y="21179"/>
                  <a:pt x="6405" y="21212"/>
                </a:cubicBezTo>
                <a:lnTo>
                  <a:pt x="6439" y="21212"/>
                </a:lnTo>
                <a:cubicBezTo>
                  <a:pt x="6539" y="21212"/>
                  <a:pt x="6639" y="21145"/>
                  <a:pt x="6672" y="21045"/>
                </a:cubicBezTo>
                <a:cubicBezTo>
                  <a:pt x="6705" y="20778"/>
                  <a:pt x="6772" y="20478"/>
                  <a:pt x="6805" y="20211"/>
                </a:cubicBezTo>
                <a:cubicBezTo>
                  <a:pt x="6843" y="20061"/>
                  <a:pt x="6723" y="19975"/>
                  <a:pt x="6604" y="19975"/>
                </a:cubicBezTo>
                <a:close/>
                <a:moveTo>
                  <a:pt x="6272" y="21598"/>
                </a:moveTo>
                <a:cubicBezTo>
                  <a:pt x="6186" y="21598"/>
                  <a:pt x="6100" y="21653"/>
                  <a:pt x="6072" y="21779"/>
                </a:cubicBezTo>
                <a:cubicBezTo>
                  <a:pt x="6005" y="22046"/>
                  <a:pt x="5938" y="22313"/>
                  <a:pt x="5871" y="22580"/>
                </a:cubicBezTo>
                <a:cubicBezTo>
                  <a:pt x="5838" y="22680"/>
                  <a:pt x="5905" y="22813"/>
                  <a:pt x="6038" y="22846"/>
                </a:cubicBezTo>
                <a:lnTo>
                  <a:pt x="6072" y="22846"/>
                </a:lnTo>
                <a:cubicBezTo>
                  <a:pt x="6172" y="22846"/>
                  <a:pt x="6272" y="22780"/>
                  <a:pt x="6305" y="22680"/>
                </a:cubicBezTo>
                <a:cubicBezTo>
                  <a:pt x="6372" y="22413"/>
                  <a:pt x="6439" y="22146"/>
                  <a:pt x="6472" y="21879"/>
                </a:cubicBezTo>
                <a:cubicBezTo>
                  <a:pt x="6511" y="21705"/>
                  <a:pt x="6392" y="21598"/>
                  <a:pt x="6272" y="21598"/>
                </a:cubicBezTo>
                <a:close/>
                <a:moveTo>
                  <a:pt x="5884" y="23205"/>
                </a:moveTo>
                <a:cubicBezTo>
                  <a:pt x="5795" y="23205"/>
                  <a:pt x="5699" y="23270"/>
                  <a:pt x="5671" y="23380"/>
                </a:cubicBezTo>
                <a:cubicBezTo>
                  <a:pt x="5605" y="23647"/>
                  <a:pt x="5538" y="23947"/>
                  <a:pt x="5505" y="24214"/>
                </a:cubicBezTo>
                <a:cubicBezTo>
                  <a:pt x="5471" y="24314"/>
                  <a:pt x="5538" y="24414"/>
                  <a:pt x="5638" y="24448"/>
                </a:cubicBezTo>
                <a:lnTo>
                  <a:pt x="5705" y="24448"/>
                </a:lnTo>
                <a:cubicBezTo>
                  <a:pt x="5805" y="24448"/>
                  <a:pt x="5871" y="24381"/>
                  <a:pt x="5905" y="24281"/>
                </a:cubicBezTo>
                <a:cubicBezTo>
                  <a:pt x="5972" y="24014"/>
                  <a:pt x="6038" y="23747"/>
                  <a:pt x="6105" y="23480"/>
                </a:cubicBezTo>
                <a:cubicBezTo>
                  <a:pt x="6105" y="23347"/>
                  <a:pt x="6038" y="23247"/>
                  <a:pt x="5938" y="23213"/>
                </a:cubicBezTo>
                <a:cubicBezTo>
                  <a:pt x="5921" y="23208"/>
                  <a:pt x="5903" y="23205"/>
                  <a:pt x="5884" y="23205"/>
                </a:cubicBezTo>
                <a:close/>
                <a:moveTo>
                  <a:pt x="5487" y="24839"/>
                </a:moveTo>
                <a:cubicBezTo>
                  <a:pt x="5405" y="24839"/>
                  <a:pt x="5332" y="24904"/>
                  <a:pt x="5304" y="25015"/>
                </a:cubicBezTo>
                <a:cubicBezTo>
                  <a:pt x="5238" y="25282"/>
                  <a:pt x="5171" y="25582"/>
                  <a:pt x="5138" y="25849"/>
                </a:cubicBezTo>
                <a:cubicBezTo>
                  <a:pt x="5104" y="25949"/>
                  <a:pt x="5171" y="26049"/>
                  <a:pt x="5304" y="26082"/>
                </a:cubicBezTo>
                <a:lnTo>
                  <a:pt x="5338" y="26082"/>
                </a:lnTo>
                <a:cubicBezTo>
                  <a:pt x="5438" y="26082"/>
                  <a:pt x="5538" y="26015"/>
                  <a:pt x="5538" y="25915"/>
                </a:cubicBezTo>
                <a:cubicBezTo>
                  <a:pt x="5605" y="25648"/>
                  <a:pt x="5638" y="25382"/>
                  <a:pt x="5705" y="25081"/>
                </a:cubicBezTo>
                <a:cubicBezTo>
                  <a:pt x="5738" y="24981"/>
                  <a:pt x="5671" y="24881"/>
                  <a:pt x="5538" y="24848"/>
                </a:cubicBezTo>
                <a:cubicBezTo>
                  <a:pt x="5521" y="24842"/>
                  <a:pt x="5504" y="24839"/>
                  <a:pt x="5487" y="24839"/>
                </a:cubicBezTo>
                <a:close/>
                <a:moveTo>
                  <a:pt x="5210" y="26488"/>
                </a:moveTo>
                <a:cubicBezTo>
                  <a:pt x="5113" y="26488"/>
                  <a:pt x="5019" y="26549"/>
                  <a:pt x="5004" y="26683"/>
                </a:cubicBezTo>
                <a:cubicBezTo>
                  <a:pt x="4971" y="26949"/>
                  <a:pt x="4937" y="27216"/>
                  <a:pt x="4904" y="27517"/>
                </a:cubicBezTo>
                <a:cubicBezTo>
                  <a:pt x="4904" y="27617"/>
                  <a:pt x="4971" y="27717"/>
                  <a:pt x="5104" y="27717"/>
                </a:cubicBezTo>
                <a:cubicBezTo>
                  <a:pt x="5118" y="27721"/>
                  <a:pt x="5131" y="27723"/>
                  <a:pt x="5144" y="27723"/>
                </a:cubicBezTo>
                <a:cubicBezTo>
                  <a:pt x="5230" y="27723"/>
                  <a:pt x="5309" y="27637"/>
                  <a:pt x="5338" y="27550"/>
                </a:cubicBezTo>
                <a:cubicBezTo>
                  <a:pt x="5338" y="27283"/>
                  <a:pt x="5371" y="27016"/>
                  <a:pt x="5438" y="26749"/>
                </a:cubicBezTo>
                <a:cubicBezTo>
                  <a:pt x="5456" y="26583"/>
                  <a:pt x="5331" y="26488"/>
                  <a:pt x="5210" y="26488"/>
                </a:cubicBezTo>
                <a:close/>
                <a:moveTo>
                  <a:pt x="5071" y="28150"/>
                </a:moveTo>
                <a:cubicBezTo>
                  <a:pt x="4937" y="28150"/>
                  <a:pt x="4837" y="28250"/>
                  <a:pt x="4837" y="28350"/>
                </a:cubicBezTo>
                <a:lnTo>
                  <a:pt x="4837" y="28617"/>
                </a:lnTo>
                <a:lnTo>
                  <a:pt x="4837" y="29218"/>
                </a:lnTo>
                <a:cubicBezTo>
                  <a:pt x="4837" y="29318"/>
                  <a:pt x="4937" y="29385"/>
                  <a:pt x="5038" y="29385"/>
                </a:cubicBezTo>
                <a:lnTo>
                  <a:pt x="5071" y="29385"/>
                </a:lnTo>
                <a:cubicBezTo>
                  <a:pt x="5171" y="29385"/>
                  <a:pt x="5271" y="29284"/>
                  <a:pt x="5271" y="29184"/>
                </a:cubicBezTo>
                <a:lnTo>
                  <a:pt x="5271" y="28617"/>
                </a:lnTo>
                <a:lnTo>
                  <a:pt x="5271" y="28350"/>
                </a:lnTo>
                <a:cubicBezTo>
                  <a:pt x="5271" y="28250"/>
                  <a:pt x="5171" y="28150"/>
                  <a:pt x="5071" y="28150"/>
                </a:cubicBezTo>
                <a:close/>
                <a:moveTo>
                  <a:pt x="5170" y="29810"/>
                </a:moveTo>
                <a:cubicBezTo>
                  <a:pt x="5149" y="29810"/>
                  <a:pt x="5127" y="29812"/>
                  <a:pt x="5104" y="29818"/>
                </a:cubicBezTo>
                <a:cubicBezTo>
                  <a:pt x="5004" y="29818"/>
                  <a:pt x="4937" y="29952"/>
                  <a:pt x="4937" y="30052"/>
                </a:cubicBezTo>
                <a:cubicBezTo>
                  <a:pt x="5004" y="30352"/>
                  <a:pt x="5071" y="30619"/>
                  <a:pt x="5204" y="30886"/>
                </a:cubicBezTo>
                <a:cubicBezTo>
                  <a:pt x="5204" y="30986"/>
                  <a:pt x="5304" y="31019"/>
                  <a:pt x="5371" y="31019"/>
                </a:cubicBezTo>
                <a:lnTo>
                  <a:pt x="5471" y="31019"/>
                </a:lnTo>
                <a:cubicBezTo>
                  <a:pt x="5571" y="30986"/>
                  <a:pt x="5605" y="30852"/>
                  <a:pt x="5571" y="30752"/>
                </a:cubicBezTo>
                <a:cubicBezTo>
                  <a:pt x="5471" y="30485"/>
                  <a:pt x="5404" y="30218"/>
                  <a:pt x="5371" y="29985"/>
                </a:cubicBezTo>
                <a:cubicBezTo>
                  <a:pt x="5343" y="29874"/>
                  <a:pt x="5270" y="29810"/>
                  <a:pt x="5170" y="29810"/>
                </a:cubicBezTo>
                <a:close/>
                <a:moveTo>
                  <a:pt x="5747" y="31350"/>
                </a:moveTo>
                <a:cubicBezTo>
                  <a:pt x="5595" y="31350"/>
                  <a:pt x="5456" y="31502"/>
                  <a:pt x="5571" y="31686"/>
                </a:cubicBezTo>
                <a:cubicBezTo>
                  <a:pt x="5705" y="31920"/>
                  <a:pt x="5871" y="32153"/>
                  <a:pt x="6072" y="32387"/>
                </a:cubicBezTo>
                <a:cubicBezTo>
                  <a:pt x="6138" y="32420"/>
                  <a:pt x="6172" y="32453"/>
                  <a:pt x="6238" y="32453"/>
                </a:cubicBezTo>
                <a:cubicBezTo>
                  <a:pt x="6305" y="32453"/>
                  <a:pt x="6338" y="32420"/>
                  <a:pt x="6405" y="32387"/>
                </a:cubicBezTo>
                <a:cubicBezTo>
                  <a:pt x="6472" y="32320"/>
                  <a:pt x="6472" y="32187"/>
                  <a:pt x="6405" y="32086"/>
                </a:cubicBezTo>
                <a:cubicBezTo>
                  <a:pt x="6205" y="31886"/>
                  <a:pt x="6072" y="31686"/>
                  <a:pt x="5938" y="31453"/>
                </a:cubicBezTo>
                <a:cubicBezTo>
                  <a:pt x="5887" y="31380"/>
                  <a:pt x="5816" y="31350"/>
                  <a:pt x="5747" y="31350"/>
                </a:cubicBezTo>
                <a:close/>
                <a:moveTo>
                  <a:pt x="6874" y="32584"/>
                </a:moveTo>
                <a:cubicBezTo>
                  <a:pt x="6813" y="32584"/>
                  <a:pt x="6747" y="32612"/>
                  <a:pt x="6705" y="32654"/>
                </a:cubicBezTo>
                <a:cubicBezTo>
                  <a:pt x="6605" y="32754"/>
                  <a:pt x="6639" y="32887"/>
                  <a:pt x="6739" y="32954"/>
                </a:cubicBezTo>
                <a:cubicBezTo>
                  <a:pt x="6972" y="33121"/>
                  <a:pt x="7206" y="33287"/>
                  <a:pt x="7439" y="33421"/>
                </a:cubicBezTo>
                <a:cubicBezTo>
                  <a:pt x="7473" y="33454"/>
                  <a:pt x="7506" y="33454"/>
                  <a:pt x="7539" y="33454"/>
                </a:cubicBezTo>
                <a:cubicBezTo>
                  <a:pt x="7639" y="33454"/>
                  <a:pt x="7706" y="33387"/>
                  <a:pt x="7739" y="33321"/>
                </a:cubicBezTo>
                <a:cubicBezTo>
                  <a:pt x="7806" y="33221"/>
                  <a:pt x="7739" y="33087"/>
                  <a:pt x="7639" y="33054"/>
                </a:cubicBezTo>
                <a:cubicBezTo>
                  <a:pt x="7406" y="32920"/>
                  <a:pt x="7206" y="32787"/>
                  <a:pt x="6972" y="32620"/>
                </a:cubicBezTo>
                <a:cubicBezTo>
                  <a:pt x="6947" y="32595"/>
                  <a:pt x="6912" y="32584"/>
                  <a:pt x="6874" y="32584"/>
                </a:cubicBezTo>
                <a:close/>
                <a:moveTo>
                  <a:pt x="8294" y="33404"/>
                </a:moveTo>
                <a:cubicBezTo>
                  <a:pt x="8106" y="33404"/>
                  <a:pt x="8004" y="33699"/>
                  <a:pt x="8240" y="33788"/>
                </a:cubicBezTo>
                <a:cubicBezTo>
                  <a:pt x="8473" y="33888"/>
                  <a:pt x="8774" y="33988"/>
                  <a:pt x="9040" y="34088"/>
                </a:cubicBezTo>
                <a:lnTo>
                  <a:pt x="9107" y="34088"/>
                </a:lnTo>
                <a:cubicBezTo>
                  <a:pt x="9174" y="34088"/>
                  <a:pt x="9274" y="34021"/>
                  <a:pt x="9307" y="33954"/>
                </a:cubicBezTo>
                <a:cubicBezTo>
                  <a:pt x="9341" y="33821"/>
                  <a:pt x="9274" y="33721"/>
                  <a:pt x="9140" y="33688"/>
                </a:cubicBezTo>
                <a:cubicBezTo>
                  <a:pt x="8874" y="33588"/>
                  <a:pt x="8640" y="33521"/>
                  <a:pt x="8373" y="33421"/>
                </a:cubicBezTo>
                <a:cubicBezTo>
                  <a:pt x="8346" y="33409"/>
                  <a:pt x="8319" y="33404"/>
                  <a:pt x="8294" y="33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8205276" y="4636527"/>
            <a:ext cx="507385" cy="337583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>
            <a:off x="1134275" y="4721465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flipH="1">
            <a:off x="232233" y="4323490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 txBox="1">
            <a:spLocks noGrp="1"/>
          </p:cNvSpPr>
          <p:nvPr>
            <p:ph type="title"/>
          </p:nvPr>
        </p:nvSpPr>
        <p:spPr>
          <a:xfrm>
            <a:off x="4659193" y="2614975"/>
            <a:ext cx="3652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1" name="Google Shape;431;p24"/>
          <p:cNvSpPr txBox="1">
            <a:spLocks noGrp="1"/>
          </p:cNvSpPr>
          <p:nvPr>
            <p:ph type="title" idx="2" hasCustomPrompt="1"/>
          </p:nvPr>
        </p:nvSpPr>
        <p:spPr>
          <a:xfrm>
            <a:off x="6013993" y="1655024"/>
            <a:ext cx="943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32" name="Google Shape;432;p24"/>
          <p:cNvSpPr txBox="1">
            <a:spLocks noGrp="1"/>
          </p:cNvSpPr>
          <p:nvPr>
            <p:ph type="subTitle" idx="1"/>
          </p:nvPr>
        </p:nvSpPr>
        <p:spPr>
          <a:xfrm>
            <a:off x="5165443" y="3378363"/>
            <a:ext cx="2640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24"/>
          <p:cNvGrpSpPr/>
          <p:nvPr/>
        </p:nvGrpSpPr>
        <p:grpSpPr>
          <a:xfrm>
            <a:off x="359853" y="235152"/>
            <a:ext cx="709047" cy="606051"/>
            <a:chOff x="359853" y="235152"/>
            <a:chExt cx="709047" cy="606051"/>
          </a:xfrm>
        </p:grpSpPr>
        <p:sp>
          <p:nvSpPr>
            <p:cNvPr id="434" name="Google Shape;434;p24"/>
            <p:cNvSpPr/>
            <p:nvPr/>
          </p:nvSpPr>
          <p:spPr>
            <a:xfrm flipH="1">
              <a:off x="359853" y="235152"/>
              <a:ext cx="709047" cy="606051"/>
            </a:xfrm>
            <a:custGeom>
              <a:avLst/>
              <a:gdLst/>
              <a:ahLst/>
              <a:cxnLst/>
              <a:rect l="l" t="t" r="r" b="b"/>
              <a:pathLst>
                <a:path w="18381" h="15712" extrusionOk="0">
                  <a:moveTo>
                    <a:pt x="8974" y="401"/>
                  </a:moveTo>
                  <a:cubicBezTo>
                    <a:pt x="14545" y="401"/>
                    <a:pt x="16846" y="5571"/>
                    <a:pt x="16846" y="5605"/>
                  </a:cubicBezTo>
                  <a:cubicBezTo>
                    <a:pt x="17914" y="8340"/>
                    <a:pt x="17914" y="10508"/>
                    <a:pt x="16846" y="12043"/>
                  </a:cubicBezTo>
                  <a:cubicBezTo>
                    <a:pt x="15212" y="14444"/>
                    <a:pt x="11376" y="14778"/>
                    <a:pt x="9241" y="14778"/>
                  </a:cubicBezTo>
                  <a:cubicBezTo>
                    <a:pt x="8607" y="14778"/>
                    <a:pt x="7973" y="14778"/>
                    <a:pt x="7339" y="14711"/>
                  </a:cubicBezTo>
                  <a:cubicBezTo>
                    <a:pt x="7339" y="14694"/>
                    <a:pt x="7331" y="14686"/>
                    <a:pt x="7323" y="14686"/>
                  </a:cubicBezTo>
                  <a:cubicBezTo>
                    <a:pt x="7314" y="14686"/>
                    <a:pt x="7306" y="14694"/>
                    <a:pt x="7306" y="14711"/>
                  </a:cubicBezTo>
                  <a:lnTo>
                    <a:pt x="3070" y="15245"/>
                  </a:lnTo>
                  <a:lnTo>
                    <a:pt x="4204" y="13043"/>
                  </a:lnTo>
                  <a:cubicBezTo>
                    <a:pt x="4237" y="12977"/>
                    <a:pt x="4237" y="12876"/>
                    <a:pt x="4170" y="12843"/>
                  </a:cubicBezTo>
                  <a:cubicBezTo>
                    <a:pt x="4137" y="12810"/>
                    <a:pt x="334" y="8073"/>
                    <a:pt x="1468" y="4470"/>
                  </a:cubicBezTo>
                  <a:cubicBezTo>
                    <a:pt x="1969" y="2803"/>
                    <a:pt x="3470" y="1568"/>
                    <a:pt x="5905" y="868"/>
                  </a:cubicBezTo>
                  <a:cubicBezTo>
                    <a:pt x="6906" y="568"/>
                    <a:pt x="7906" y="434"/>
                    <a:pt x="8940" y="401"/>
                  </a:cubicBezTo>
                  <a:close/>
                  <a:moveTo>
                    <a:pt x="8974" y="1"/>
                  </a:moveTo>
                  <a:cubicBezTo>
                    <a:pt x="7906" y="1"/>
                    <a:pt x="6839" y="167"/>
                    <a:pt x="5805" y="468"/>
                  </a:cubicBezTo>
                  <a:cubicBezTo>
                    <a:pt x="3236" y="1235"/>
                    <a:pt x="1669" y="2536"/>
                    <a:pt x="1102" y="4337"/>
                  </a:cubicBezTo>
                  <a:cubicBezTo>
                    <a:pt x="1" y="7906"/>
                    <a:pt x="3203" y="12243"/>
                    <a:pt x="3803" y="12977"/>
                  </a:cubicBezTo>
                  <a:lnTo>
                    <a:pt x="2536" y="15412"/>
                  </a:lnTo>
                  <a:cubicBezTo>
                    <a:pt x="2503" y="15478"/>
                    <a:pt x="2503" y="15578"/>
                    <a:pt x="2536" y="15645"/>
                  </a:cubicBezTo>
                  <a:cubicBezTo>
                    <a:pt x="2569" y="15678"/>
                    <a:pt x="2636" y="15712"/>
                    <a:pt x="2703" y="15712"/>
                  </a:cubicBezTo>
                  <a:lnTo>
                    <a:pt x="2736" y="15712"/>
                  </a:lnTo>
                  <a:lnTo>
                    <a:pt x="7339" y="15111"/>
                  </a:lnTo>
                  <a:cubicBezTo>
                    <a:pt x="7973" y="15178"/>
                    <a:pt x="8607" y="15211"/>
                    <a:pt x="9241" y="15211"/>
                  </a:cubicBezTo>
                  <a:cubicBezTo>
                    <a:pt x="11476" y="15211"/>
                    <a:pt x="15479" y="14845"/>
                    <a:pt x="17213" y="12276"/>
                  </a:cubicBezTo>
                  <a:cubicBezTo>
                    <a:pt x="18347" y="10642"/>
                    <a:pt x="18381" y="8340"/>
                    <a:pt x="17246" y="5471"/>
                  </a:cubicBezTo>
                  <a:cubicBezTo>
                    <a:pt x="17246" y="5404"/>
                    <a:pt x="14811" y="1"/>
                    <a:pt x="8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 flipH="1">
              <a:off x="467945" y="368382"/>
              <a:ext cx="445271" cy="324858"/>
            </a:xfrm>
            <a:custGeom>
              <a:avLst/>
              <a:gdLst/>
              <a:ahLst/>
              <a:cxnLst/>
              <a:rect l="l" t="t" r="r" b="b"/>
              <a:pathLst>
                <a:path w="11543" h="8422" extrusionOk="0">
                  <a:moveTo>
                    <a:pt x="3101" y="0"/>
                  </a:moveTo>
                  <a:cubicBezTo>
                    <a:pt x="2861" y="0"/>
                    <a:pt x="2595" y="86"/>
                    <a:pt x="2303" y="283"/>
                  </a:cubicBezTo>
                  <a:cubicBezTo>
                    <a:pt x="1" y="1850"/>
                    <a:pt x="4137" y="8422"/>
                    <a:pt x="4137" y="8422"/>
                  </a:cubicBezTo>
                  <a:cubicBezTo>
                    <a:pt x="4137" y="8422"/>
                    <a:pt x="11543" y="4386"/>
                    <a:pt x="8774" y="2084"/>
                  </a:cubicBezTo>
                  <a:cubicBezTo>
                    <a:pt x="8380" y="1764"/>
                    <a:pt x="8012" y="1634"/>
                    <a:pt x="7672" y="1634"/>
                  </a:cubicBezTo>
                  <a:cubicBezTo>
                    <a:pt x="6170" y="1634"/>
                    <a:pt x="5238" y="4185"/>
                    <a:pt x="5238" y="4185"/>
                  </a:cubicBezTo>
                  <a:cubicBezTo>
                    <a:pt x="5238" y="4185"/>
                    <a:pt x="4779" y="0"/>
                    <a:pt x="3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4"/>
          <p:cNvGrpSpPr/>
          <p:nvPr/>
        </p:nvGrpSpPr>
        <p:grpSpPr>
          <a:xfrm flipH="1">
            <a:off x="1299644" y="176357"/>
            <a:ext cx="165383" cy="167541"/>
            <a:chOff x="8815568" y="287319"/>
            <a:chExt cx="165383" cy="167541"/>
          </a:xfrm>
        </p:grpSpPr>
        <p:sp>
          <p:nvSpPr>
            <p:cNvPr id="437" name="Google Shape;437;p24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4"/>
          <p:cNvSpPr/>
          <p:nvPr/>
        </p:nvSpPr>
        <p:spPr>
          <a:xfrm flipH="1">
            <a:off x="232233" y="926290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8689975" y="143665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8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5"/>
          <p:cNvGrpSpPr/>
          <p:nvPr/>
        </p:nvGrpSpPr>
        <p:grpSpPr>
          <a:xfrm rot="-4791517">
            <a:off x="7399335" y="3495407"/>
            <a:ext cx="1331902" cy="2271620"/>
            <a:chOff x="3734873" y="941503"/>
            <a:chExt cx="824898" cy="1406901"/>
          </a:xfrm>
        </p:grpSpPr>
        <p:sp>
          <p:nvSpPr>
            <p:cNvPr id="445" name="Google Shape;445;p25"/>
            <p:cNvSpPr/>
            <p:nvPr/>
          </p:nvSpPr>
          <p:spPr>
            <a:xfrm rot="-3561278">
              <a:off x="4062967" y="988906"/>
              <a:ext cx="235189" cy="219340"/>
            </a:xfrm>
            <a:custGeom>
              <a:avLst/>
              <a:gdLst/>
              <a:ahLst/>
              <a:cxnLst/>
              <a:rect l="l" t="t" r="r" b="b"/>
              <a:pathLst>
                <a:path w="9408" h="8774" extrusionOk="0">
                  <a:moveTo>
                    <a:pt x="7806" y="668"/>
                  </a:moveTo>
                  <a:cubicBezTo>
                    <a:pt x="6239" y="1569"/>
                    <a:pt x="3737" y="3170"/>
                    <a:pt x="2369" y="4037"/>
                  </a:cubicBezTo>
                  <a:cubicBezTo>
                    <a:pt x="1569" y="3804"/>
                    <a:pt x="701" y="3470"/>
                    <a:pt x="501" y="3203"/>
                  </a:cubicBezTo>
                  <a:cubicBezTo>
                    <a:pt x="1102" y="2703"/>
                    <a:pt x="5538" y="1235"/>
                    <a:pt x="7806" y="668"/>
                  </a:cubicBezTo>
                  <a:close/>
                  <a:moveTo>
                    <a:pt x="8707" y="1035"/>
                  </a:moveTo>
                  <a:cubicBezTo>
                    <a:pt x="7940" y="2970"/>
                    <a:pt x="5671" y="7606"/>
                    <a:pt x="5071" y="8307"/>
                  </a:cubicBezTo>
                  <a:cubicBezTo>
                    <a:pt x="4838" y="7973"/>
                    <a:pt x="4404" y="6572"/>
                    <a:pt x="4104" y="5338"/>
                  </a:cubicBezTo>
                  <a:cubicBezTo>
                    <a:pt x="6706" y="2970"/>
                    <a:pt x="8040" y="1735"/>
                    <a:pt x="8707" y="1035"/>
                  </a:cubicBezTo>
                  <a:close/>
                  <a:moveTo>
                    <a:pt x="9041" y="1"/>
                  </a:moveTo>
                  <a:cubicBezTo>
                    <a:pt x="8073" y="1"/>
                    <a:pt x="568" y="2269"/>
                    <a:pt x="67" y="3036"/>
                  </a:cubicBezTo>
                  <a:cubicBezTo>
                    <a:pt x="34" y="3103"/>
                    <a:pt x="1" y="3203"/>
                    <a:pt x="34" y="3303"/>
                  </a:cubicBezTo>
                  <a:cubicBezTo>
                    <a:pt x="301" y="3904"/>
                    <a:pt x="2002" y="4371"/>
                    <a:pt x="2336" y="4471"/>
                  </a:cubicBezTo>
                  <a:cubicBezTo>
                    <a:pt x="2402" y="4471"/>
                    <a:pt x="2469" y="4471"/>
                    <a:pt x="2503" y="4437"/>
                  </a:cubicBezTo>
                  <a:cubicBezTo>
                    <a:pt x="4304" y="3270"/>
                    <a:pt x="7039" y="1569"/>
                    <a:pt x="8340" y="835"/>
                  </a:cubicBezTo>
                  <a:lnTo>
                    <a:pt x="8340" y="835"/>
                  </a:lnTo>
                  <a:cubicBezTo>
                    <a:pt x="7306" y="1836"/>
                    <a:pt x="5171" y="3804"/>
                    <a:pt x="3737" y="5105"/>
                  </a:cubicBezTo>
                  <a:cubicBezTo>
                    <a:pt x="3670" y="5171"/>
                    <a:pt x="3637" y="5238"/>
                    <a:pt x="3670" y="5305"/>
                  </a:cubicBezTo>
                  <a:cubicBezTo>
                    <a:pt x="4504" y="8774"/>
                    <a:pt x="4938" y="8774"/>
                    <a:pt x="5104" y="8774"/>
                  </a:cubicBezTo>
                  <a:lnTo>
                    <a:pt x="5104" y="8741"/>
                  </a:lnTo>
                  <a:cubicBezTo>
                    <a:pt x="5705" y="8707"/>
                    <a:pt x="8607" y="2303"/>
                    <a:pt x="8974" y="1435"/>
                  </a:cubicBezTo>
                  <a:cubicBezTo>
                    <a:pt x="9407" y="301"/>
                    <a:pt x="9374" y="168"/>
                    <a:pt x="9274" y="68"/>
                  </a:cubicBezTo>
                  <a:cubicBezTo>
                    <a:pt x="9274" y="34"/>
                    <a:pt x="9241" y="34"/>
                    <a:pt x="9241" y="34"/>
                  </a:cubicBezTo>
                  <a:lnTo>
                    <a:pt x="9207" y="34"/>
                  </a:lnTo>
                  <a:cubicBezTo>
                    <a:pt x="9141" y="1"/>
                    <a:pt x="9107" y="1"/>
                    <a:pt x="90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 rot="717298" flipH="1">
              <a:off x="3839600" y="1220734"/>
              <a:ext cx="615446" cy="1075592"/>
            </a:xfrm>
            <a:custGeom>
              <a:avLst/>
              <a:gdLst/>
              <a:ahLst/>
              <a:cxnLst/>
              <a:rect l="l" t="t" r="r" b="b"/>
              <a:pathLst>
                <a:path w="25145" h="43945" extrusionOk="0">
                  <a:moveTo>
                    <a:pt x="13488" y="1"/>
                  </a:moveTo>
                  <a:cubicBezTo>
                    <a:pt x="13448" y="1"/>
                    <a:pt x="13408" y="14"/>
                    <a:pt x="13369" y="46"/>
                  </a:cubicBezTo>
                  <a:cubicBezTo>
                    <a:pt x="13136" y="213"/>
                    <a:pt x="12936" y="413"/>
                    <a:pt x="12702" y="613"/>
                  </a:cubicBezTo>
                  <a:cubicBezTo>
                    <a:pt x="12636" y="680"/>
                    <a:pt x="12636" y="813"/>
                    <a:pt x="12702" y="914"/>
                  </a:cubicBezTo>
                  <a:cubicBezTo>
                    <a:pt x="12769" y="947"/>
                    <a:pt x="12802" y="980"/>
                    <a:pt x="12869" y="980"/>
                  </a:cubicBezTo>
                  <a:cubicBezTo>
                    <a:pt x="12902" y="980"/>
                    <a:pt x="12969" y="947"/>
                    <a:pt x="13002" y="914"/>
                  </a:cubicBezTo>
                  <a:cubicBezTo>
                    <a:pt x="13203" y="713"/>
                    <a:pt x="13403" y="547"/>
                    <a:pt x="13636" y="380"/>
                  </a:cubicBezTo>
                  <a:cubicBezTo>
                    <a:pt x="13798" y="245"/>
                    <a:pt x="13654" y="1"/>
                    <a:pt x="13488" y="1"/>
                  </a:cubicBezTo>
                  <a:close/>
                  <a:moveTo>
                    <a:pt x="12286" y="1162"/>
                  </a:moveTo>
                  <a:cubicBezTo>
                    <a:pt x="12233" y="1162"/>
                    <a:pt x="12178" y="1187"/>
                    <a:pt x="12135" y="1247"/>
                  </a:cubicBezTo>
                  <a:cubicBezTo>
                    <a:pt x="11935" y="1447"/>
                    <a:pt x="11768" y="1647"/>
                    <a:pt x="11568" y="1881"/>
                  </a:cubicBezTo>
                  <a:cubicBezTo>
                    <a:pt x="11501" y="1981"/>
                    <a:pt x="11535" y="2114"/>
                    <a:pt x="11601" y="2181"/>
                  </a:cubicBezTo>
                  <a:cubicBezTo>
                    <a:pt x="11635" y="2214"/>
                    <a:pt x="11702" y="2214"/>
                    <a:pt x="11735" y="2214"/>
                  </a:cubicBezTo>
                  <a:cubicBezTo>
                    <a:pt x="11802" y="2214"/>
                    <a:pt x="11868" y="2181"/>
                    <a:pt x="11902" y="2148"/>
                  </a:cubicBezTo>
                  <a:cubicBezTo>
                    <a:pt x="12068" y="1948"/>
                    <a:pt x="12269" y="1714"/>
                    <a:pt x="12435" y="1514"/>
                  </a:cubicBezTo>
                  <a:cubicBezTo>
                    <a:pt x="12584" y="1366"/>
                    <a:pt x="12439" y="1162"/>
                    <a:pt x="12286" y="1162"/>
                  </a:cubicBezTo>
                  <a:close/>
                  <a:moveTo>
                    <a:pt x="11244" y="2478"/>
                  </a:moveTo>
                  <a:cubicBezTo>
                    <a:pt x="11176" y="2478"/>
                    <a:pt x="11109" y="2507"/>
                    <a:pt x="11068" y="2548"/>
                  </a:cubicBezTo>
                  <a:cubicBezTo>
                    <a:pt x="10901" y="2815"/>
                    <a:pt x="10768" y="3048"/>
                    <a:pt x="10634" y="3282"/>
                  </a:cubicBezTo>
                  <a:cubicBezTo>
                    <a:pt x="10567" y="3382"/>
                    <a:pt x="10601" y="3515"/>
                    <a:pt x="10701" y="3549"/>
                  </a:cubicBezTo>
                  <a:cubicBezTo>
                    <a:pt x="10734" y="3582"/>
                    <a:pt x="10768" y="3582"/>
                    <a:pt x="10801" y="3582"/>
                  </a:cubicBezTo>
                  <a:cubicBezTo>
                    <a:pt x="10813" y="3588"/>
                    <a:pt x="10825" y="3591"/>
                    <a:pt x="10837" y="3591"/>
                  </a:cubicBezTo>
                  <a:cubicBezTo>
                    <a:pt x="10891" y="3591"/>
                    <a:pt x="10940" y="3536"/>
                    <a:pt x="10968" y="3482"/>
                  </a:cubicBezTo>
                  <a:cubicBezTo>
                    <a:pt x="11101" y="3249"/>
                    <a:pt x="11268" y="3015"/>
                    <a:pt x="11435" y="2815"/>
                  </a:cubicBezTo>
                  <a:cubicBezTo>
                    <a:pt x="11468" y="2715"/>
                    <a:pt x="11468" y="2581"/>
                    <a:pt x="11368" y="2515"/>
                  </a:cubicBezTo>
                  <a:cubicBezTo>
                    <a:pt x="11330" y="2489"/>
                    <a:pt x="11287" y="2478"/>
                    <a:pt x="11244" y="2478"/>
                  </a:cubicBezTo>
                  <a:close/>
                  <a:moveTo>
                    <a:pt x="10411" y="3922"/>
                  </a:moveTo>
                  <a:cubicBezTo>
                    <a:pt x="10331" y="3922"/>
                    <a:pt x="10249" y="3977"/>
                    <a:pt x="10200" y="4049"/>
                  </a:cubicBezTo>
                  <a:cubicBezTo>
                    <a:pt x="10067" y="4283"/>
                    <a:pt x="9967" y="4549"/>
                    <a:pt x="9867" y="4816"/>
                  </a:cubicBezTo>
                  <a:cubicBezTo>
                    <a:pt x="9800" y="4916"/>
                    <a:pt x="9867" y="5050"/>
                    <a:pt x="9967" y="5083"/>
                  </a:cubicBezTo>
                  <a:lnTo>
                    <a:pt x="10034" y="5083"/>
                  </a:lnTo>
                  <a:cubicBezTo>
                    <a:pt x="10134" y="5083"/>
                    <a:pt x="10200" y="5050"/>
                    <a:pt x="10234" y="4983"/>
                  </a:cubicBezTo>
                  <a:cubicBezTo>
                    <a:pt x="10334" y="4716"/>
                    <a:pt x="10467" y="4483"/>
                    <a:pt x="10567" y="4216"/>
                  </a:cubicBezTo>
                  <a:cubicBezTo>
                    <a:pt x="10634" y="4116"/>
                    <a:pt x="10601" y="3982"/>
                    <a:pt x="10501" y="3949"/>
                  </a:cubicBezTo>
                  <a:cubicBezTo>
                    <a:pt x="10473" y="3930"/>
                    <a:pt x="10442" y="3922"/>
                    <a:pt x="10411" y="3922"/>
                  </a:cubicBezTo>
                  <a:close/>
                  <a:moveTo>
                    <a:pt x="9771" y="5414"/>
                  </a:moveTo>
                  <a:cubicBezTo>
                    <a:pt x="9681" y="5414"/>
                    <a:pt x="9593" y="5465"/>
                    <a:pt x="9567" y="5584"/>
                  </a:cubicBezTo>
                  <a:cubicBezTo>
                    <a:pt x="9500" y="5884"/>
                    <a:pt x="9433" y="6151"/>
                    <a:pt x="9367" y="6417"/>
                  </a:cubicBezTo>
                  <a:cubicBezTo>
                    <a:pt x="9333" y="6551"/>
                    <a:pt x="9433" y="6651"/>
                    <a:pt x="9533" y="6684"/>
                  </a:cubicBezTo>
                  <a:lnTo>
                    <a:pt x="9567" y="6684"/>
                  </a:lnTo>
                  <a:cubicBezTo>
                    <a:pt x="9667" y="6684"/>
                    <a:pt x="9767" y="6618"/>
                    <a:pt x="9767" y="6518"/>
                  </a:cubicBezTo>
                  <a:cubicBezTo>
                    <a:pt x="9834" y="6251"/>
                    <a:pt x="9900" y="5984"/>
                    <a:pt x="9967" y="5717"/>
                  </a:cubicBezTo>
                  <a:cubicBezTo>
                    <a:pt x="10048" y="5535"/>
                    <a:pt x="9908" y="5414"/>
                    <a:pt x="9771" y="5414"/>
                  </a:cubicBezTo>
                  <a:close/>
                  <a:moveTo>
                    <a:pt x="9448" y="7100"/>
                  </a:moveTo>
                  <a:cubicBezTo>
                    <a:pt x="9354" y="7100"/>
                    <a:pt x="9266" y="7160"/>
                    <a:pt x="9266" y="7285"/>
                  </a:cubicBezTo>
                  <a:lnTo>
                    <a:pt x="9266" y="7652"/>
                  </a:lnTo>
                  <a:cubicBezTo>
                    <a:pt x="9266" y="7818"/>
                    <a:pt x="9266" y="7985"/>
                    <a:pt x="9266" y="8152"/>
                  </a:cubicBezTo>
                  <a:cubicBezTo>
                    <a:pt x="9297" y="8245"/>
                    <a:pt x="9357" y="8338"/>
                    <a:pt x="9472" y="8351"/>
                  </a:cubicBezTo>
                  <a:lnTo>
                    <a:pt x="9472" y="8351"/>
                  </a:lnTo>
                  <a:cubicBezTo>
                    <a:pt x="9602" y="8316"/>
                    <a:pt x="9667" y="8217"/>
                    <a:pt x="9667" y="8119"/>
                  </a:cubicBezTo>
                  <a:lnTo>
                    <a:pt x="9667" y="7652"/>
                  </a:lnTo>
                  <a:lnTo>
                    <a:pt x="9667" y="7318"/>
                  </a:lnTo>
                  <a:cubicBezTo>
                    <a:pt x="9667" y="7176"/>
                    <a:pt x="9554" y="7100"/>
                    <a:pt x="9448" y="7100"/>
                  </a:cubicBezTo>
                  <a:close/>
                  <a:moveTo>
                    <a:pt x="9472" y="8351"/>
                  </a:moveTo>
                  <a:lnTo>
                    <a:pt x="9472" y="8351"/>
                  </a:lnTo>
                  <a:cubicBezTo>
                    <a:pt x="9470" y="8351"/>
                    <a:pt x="9469" y="8352"/>
                    <a:pt x="9467" y="8352"/>
                  </a:cubicBezTo>
                  <a:lnTo>
                    <a:pt x="9500" y="8352"/>
                  </a:lnTo>
                  <a:cubicBezTo>
                    <a:pt x="9490" y="8352"/>
                    <a:pt x="9481" y="8352"/>
                    <a:pt x="9472" y="8351"/>
                  </a:cubicBezTo>
                  <a:close/>
                  <a:moveTo>
                    <a:pt x="9635" y="8698"/>
                  </a:moveTo>
                  <a:cubicBezTo>
                    <a:pt x="9505" y="8698"/>
                    <a:pt x="9373" y="8806"/>
                    <a:pt x="9433" y="8986"/>
                  </a:cubicBezTo>
                  <a:cubicBezTo>
                    <a:pt x="9500" y="9253"/>
                    <a:pt x="9600" y="9553"/>
                    <a:pt x="9733" y="9820"/>
                  </a:cubicBezTo>
                  <a:cubicBezTo>
                    <a:pt x="9767" y="9887"/>
                    <a:pt x="9834" y="9920"/>
                    <a:pt x="9934" y="9920"/>
                  </a:cubicBezTo>
                  <a:cubicBezTo>
                    <a:pt x="9967" y="9920"/>
                    <a:pt x="10000" y="9920"/>
                    <a:pt x="10034" y="9887"/>
                  </a:cubicBezTo>
                  <a:cubicBezTo>
                    <a:pt x="10134" y="9820"/>
                    <a:pt x="10167" y="9686"/>
                    <a:pt x="10134" y="9586"/>
                  </a:cubicBezTo>
                  <a:cubicBezTo>
                    <a:pt x="10000" y="9353"/>
                    <a:pt x="9900" y="9119"/>
                    <a:pt x="9834" y="8853"/>
                  </a:cubicBezTo>
                  <a:cubicBezTo>
                    <a:pt x="9807" y="8746"/>
                    <a:pt x="9721" y="8698"/>
                    <a:pt x="9635" y="8698"/>
                  </a:cubicBezTo>
                  <a:close/>
                  <a:moveTo>
                    <a:pt x="10374" y="10197"/>
                  </a:moveTo>
                  <a:cubicBezTo>
                    <a:pt x="10225" y="10197"/>
                    <a:pt x="10088" y="10384"/>
                    <a:pt x="10234" y="10554"/>
                  </a:cubicBezTo>
                  <a:cubicBezTo>
                    <a:pt x="10401" y="10754"/>
                    <a:pt x="10601" y="10987"/>
                    <a:pt x="10834" y="11154"/>
                  </a:cubicBezTo>
                  <a:cubicBezTo>
                    <a:pt x="10868" y="11188"/>
                    <a:pt x="10901" y="11221"/>
                    <a:pt x="10968" y="11221"/>
                  </a:cubicBezTo>
                  <a:cubicBezTo>
                    <a:pt x="11034" y="11221"/>
                    <a:pt x="11068" y="11188"/>
                    <a:pt x="11101" y="11154"/>
                  </a:cubicBezTo>
                  <a:cubicBezTo>
                    <a:pt x="11201" y="11054"/>
                    <a:pt x="11168" y="10921"/>
                    <a:pt x="11101" y="10854"/>
                  </a:cubicBezTo>
                  <a:cubicBezTo>
                    <a:pt x="10901" y="10687"/>
                    <a:pt x="10701" y="10487"/>
                    <a:pt x="10534" y="10287"/>
                  </a:cubicBezTo>
                  <a:cubicBezTo>
                    <a:pt x="10488" y="10223"/>
                    <a:pt x="10431" y="10197"/>
                    <a:pt x="10374" y="10197"/>
                  </a:cubicBezTo>
                  <a:close/>
                  <a:moveTo>
                    <a:pt x="11618" y="11321"/>
                  </a:moveTo>
                  <a:cubicBezTo>
                    <a:pt x="11445" y="11321"/>
                    <a:pt x="11342" y="11550"/>
                    <a:pt x="11535" y="11688"/>
                  </a:cubicBezTo>
                  <a:cubicBezTo>
                    <a:pt x="11768" y="11855"/>
                    <a:pt x="12002" y="11988"/>
                    <a:pt x="12269" y="12122"/>
                  </a:cubicBezTo>
                  <a:lnTo>
                    <a:pt x="12369" y="12122"/>
                  </a:lnTo>
                  <a:cubicBezTo>
                    <a:pt x="12435" y="12122"/>
                    <a:pt x="12502" y="12055"/>
                    <a:pt x="12569" y="11988"/>
                  </a:cubicBezTo>
                  <a:cubicBezTo>
                    <a:pt x="12602" y="11888"/>
                    <a:pt x="12569" y="11755"/>
                    <a:pt x="12469" y="11721"/>
                  </a:cubicBezTo>
                  <a:cubicBezTo>
                    <a:pt x="12202" y="11621"/>
                    <a:pt x="11968" y="11488"/>
                    <a:pt x="11735" y="11354"/>
                  </a:cubicBezTo>
                  <a:cubicBezTo>
                    <a:pt x="11694" y="11331"/>
                    <a:pt x="11655" y="11321"/>
                    <a:pt x="11618" y="11321"/>
                  </a:cubicBezTo>
                  <a:close/>
                  <a:moveTo>
                    <a:pt x="13114" y="12013"/>
                  </a:moveTo>
                  <a:cubicBezTo>
                    <a:pt x="12916" y="12013"/>
                    <a:pt x="12822" y="12330"/>
                    <a:pt x="13036" y="12422"/>
                  </a:cubicBezTo>
                  <a:cubicBezTo>
                    <a:pt x="13336" y="12488"/>
                    <a:pt x="13603" y="12589"/>
                    <a:pt x="13870" y="12655"/>
                  </a:cubicBezTo>
                  <a:lnTo>
                    <a:pt x="13936" y="12655"/>
                  </a:lnTo>
                  <a:lnTo>
                    <a:pt x="13936" y="12689"/>
                  </a:lnTo>
                  <a:cubicBezTo>
                    <a:pt x="14037" y="12655"/>
                    <a:pt x="14103" y="12589"/>
                    <a:pt x="14103" y="12522"/>
                  </a:cubicBezTo>
                  <a:cubicBezTo>
                    <a:pt x="14137" y="12388"/>
                    <a:pt x="14070" y="12288"/>
                    <a:pt x="13970" y="12255"/>
                  </a:cubicBezTo>
                  <a:cubicBezTo>
                    <a:pt x="13703" y="12188"/>
                    <a:pt x="13436" y="12122"/>
                    <a:pt x="13169" y="12021"/>
                  </a:cubicBezTo>
                  <a:cubicBezTo>
                    <a:pt x="13150" y="12016"/>
                    <a:pt x="13131" y="12013"/>
                    <a:pt x="13114" y="12013"/>
                  </a:cubicBezTo>
                  <a:close/>
                  <a:moveTo>
                    <a:pt x="14770" y="12422"/>
                  </a:moveTo>
                  <a:cubicBezTo>
                    <a:pt x="14670" y="12422"/>
                    <a:pt x="14570" y="12488"/>
                    <a:pt x="14537" y="12589"/>
                  </a:cubicBezTo>
                  <a:cubicBezTo>
                    <a:pt x="14537" y="12722"/>
                    <a:pt x="14604" y="12822"/>
                    <a:pt x="14704" y="12822"/>
                  </a:cubicBezTo>
                  <a:cubicBezTo>
                    <a:pt x="14971" y="12889"/>
                    <a:pt x="15237" y="12922"/>
                    <a:pt x="15538" y="12989"/>
                  </a:cubicBezTo>
                  <a:lnTo>
                    <a:pt x="15604" y="12989"/>
                  </a:lnTo>
                  <a:cubicBezTo>
                    <a:pt x="15871" y="12989"/>
                    <a:pt x="15905" y="12589"/>
                    <a:pt x="15604" y="12555"/>
                  </a:cubicBezTo>
                  <a:cubicBezTo>
                    <a:pt x="15304" y="12522"/>
                    <a:pt x="15037" y="12488"/>
                    <a:pt x="14770" y="12422"/>
                  </a:cubicBezTo>
                  <a:close/>
                  <a:moveTo>
                    <a:pt x="16373" y="12680"/>
                  </a:moveTo>
                  <a:cubicBezTo>
                    <a:pt x="16272" y="12680"/>
                    <a:pt x="16199" y="12745"/>
                    <a:pt x="16171" y="12855"/>
                  </a:cubicBezTo>
                  <a:cubicBezTo>
                    <a:pt x="16171" y="12955"/>
                    <a:pt x="16238" y="13056"/>
                    <a:pt x="16372" y="13089"/>
                  </a:cubicBezTo>
                  <a:cubicBezTo>
                    <a:pt x="16638" y="13122"/>
                    <a:pt x="16905" y="13189"/>
                    <a:pt x="17172" y="13256"/>
                  </a:cubicBezTo>
                  <a:lnTo>
                    <a:pt x="17205" y="13256"/>
                  </a:lnTo>
                  <a:cubicBezTo>
                    <a:pt x="17217" y="13257"/>
                    <a:pt x="17229" y="13258"/>
                    <a:pt x="17240" y="13258"/>
                  </a:cubicBezTo>
                  <a:cubicBezTo>
                    <a:pt x="17508" y="13258"/>
                    <a:pt x="17528" y="12887"/>
                    <a:pt x="17272" y="12855"/>
                  </a:cubicBezTo>
                  <a:cubicBezTo>
                    <a:pt x="16972" y="12789"/>
                    <a:pt x="16705" y="12722"/>
                    <a:pt x="16438" y="12689"/>
                  </a:cubicBezTo>
                  <a:cubicBezTo>
                    <a:pt x="16415" y="12683"/>
                    <a:pt x="16393" y="12680"/>
                    <a:pt x="16373" y="12680"/>
                  </a:cubicBezTo>
                  <a:close/>
                  <a:moveTo>
                    <a:pt x="18022" y="13073"/>
                  </a:moveTo>
                  <a:cubicBezTo>
                    <a:pt x="17808" y="13073"/>
                    <a:pt x="17705" y="13400"/>
                    <a:pt x="17973" y="13489"/>
                  </a:cubicBezTo>
                  <a:cubicBezTo>
                    <a:pt x="18206" y="13556"/>
                    <a:pt x="18473" y="13656"/>
                    <a:pt x="18740" y="13756"/>
                  </a:cubicBezTo>
                  <a:lnTo>
                    <a:pt x="18807" y="13756"/>
                  </a:lnTo>
                  <a:lnTo>
                    <a:pt x="18773" y="13789"/>
                  </a:lnTo>
                  <a:cubicBezTo>
                    <a:pt x="18791" y="13795"/>
                    <a:pt x="18809" y="13798"/>
                    <a:pt x="18826" y="13798"/>
                  </a:cubicBezTo>
                  <a:cubicBezTo>
                    <a:pt x="18907" y="13798"/>
                    <a:pt x="18979" y="13738"/>
                    <a:pt x="19007" y="13656"/>
                  </a:cubicBezTo>
                  <a:cubicBezTo>
                    <a:pt x="19040" y="13556"/>
                    <a:pt x="19007" y="13422"/>
                    <a:pt x="18907" y="13389"/>
                  </a:cubicBezTo>
                  <a:cubicBezTo>
                    <a:pt x="18640" y="13256"/>
                    <a:pt x="18373" y="13156"/>
                    <a:pt x="18106" y="13089"/>
                  </a:cubicBezTo>
                  <a:cubicBezTo>
                    <a:pt x="18077" y="13078"/>
                    <a:pt x="18049" y="13073"/>
                    <a:pt x="18022" y="13073"/>
                  </a:cubicBezTo>
                  <a:close/>
                  <a:moveTo>
                    <a:pt x="19536" y="13721"/>
                  </a:moveTo>
                  <a:cubicBezTo>
                    <a:pt x="19474" y="13721"/>
                    <a:pt x="19417" y="13758"/>
                    <a:pt x="19374" y="13823"/>
                  </a:cubicBezTo>
                  <a:cubicBezTo>
                    <a:pt x="19307" y="13923"/>
                    <a:pt x="19340" y="14056"/>
                    <a:pt x="19474" y="14123"/>
                  </a:cubicBezTo>
                  <a:cubicBezTo>
                    <a:pt x="19707" y="14223"/>
                    <a:pt x="19941" y="14390"/>
                    <a:pt x="20141" y="14523"/>
                  </a:cubicBezTo>
                  <a:cubicBezTo>
                    <a:pt x="20174" y="14557"/>
                    <a:pt x="20241" y="14557"/>
                    <a:pt x="20274" y="14557"/>
                  </a:cubicBezTo>
                  <a:lnTo>
                    <a:pt x="20241" y="14590"/>
                  </a:lnTo>
                  <a:cubicBezTo>
                    <a:pt x="20341" y="14590"/>
                    <a:pt x="20408" y="14557"/>
                    <a:pt x="20441" y="14490"/>
                  </a:cubicBezTo>
                  <a:cubicBezTo>
                    <a:pt x="20508" y="14390"/>
                    <a:pt x="20474" y="14256"/>
                    <a:pt x="20374" y="14190"/>
                  </a:cubicBezTo>
                  <a:cubicBezTo>
                    <a:pt x="20141" y="14023"/>
                    <a:pt x="19907" y="13889"/>
                    <a:pt x="19641" y="13756"/>
                  </a:cubicBezTo>
                  <a:cubicBezTo>
                    <a:pt x="19605" y="13732"/>
                    <a:pt x="19570" y="13721"/>
                    <a:pt x="19536" y="13721"/>
                  </a:cubicBezTo>
                  <a:close/>
                  <a:moveTo>
                    <a:pt x="20936" y="14641"/>
                  </a:moveTo>
                  <a:cubicBezTo>
                    <a:pt x="20764" y="14641"/>
                    <a:pt x="20649" y="14864"/>
                    <a:pt x="20808" y="15024"/>
                  </a:cubicBezTo>
                  <a:cubicBezTo>
                    <a:pt x="21008" y="15190"/>
                    <a:pt x="21242" y="15357"/>
                    <a:pt x="21408" y="15557"/>
                  </a:cubicBezTo>
                  <a:cubicBezTo>
                    <a:pt x="21475" y="15591"/>
                    <a:pt x="21509" y="15591"/>
                    <a:pt x="21575" y="15591"/>
                  </a:cubicBezTo>
                  <a:cubicBezTo>
                    <a:pt x="21742" y="15591"/>
                    <a:pt x="21842" y="15357"/>
                    <a:pt x="21709" y="15257"/>
                  </a:cubicBezTo>
                  <a:cubicBezTo>
                    <a:pt x="21475" y="15057"/>
                    <a:pt x="21275" y="14857"/>
                    <a:pt x="21075" y="14690"/>
                  </a:cubicBezTo>
                  <a:cubicBezTo>
                    <a:pt x="21027" y="14656"/>
                    <a:pt x="20980" y="14641"/>
                    <a:pt x="20936" y="14641"/>
                  </a:cubicBezTo>
                  <a:close/>
                  <a:moveTo>
                    <a:pt x="22138" y="15782"/>
                  </a:moveTo>
                  <a:cubicBezTo>
                    <a:pt x="22084" y="15782"/>
                    <a:pt x="22026" y="15808"/>
                    <a:pt x="21976" y="15858"/>
                  </a:cubicBezTo>
                  <a:cubicBezTo>
                    <a:pt x="21909" y="15924"/>
                    <a:pt x="21909" y="16058"/>
                    <a:pt x="21976" y="16124"/>
                  </a:cubicBezTo>
                  <a:cubicBezTo>
                    <a:pt x="22176" y="16358"/>
                    <a:pt x="22342" y="16558"/>
                    <a:pt x="22509" y="16758"/>
                  </a:cubicBezTo>
                  <a:cubicBezTo>
                    <a:pt x="22543" y="16825"/>
                    <a:pt x="22609" y="16858"/>
                    <a:pt x="22676" y="16858"/>
                  </a:cubicBezTo>
                  <a:lnTo>
                    <a:pt x="22643" y="16892"/>
                  </a:lnTo>
                  <a:cubicBezTo>
                    <a:pt x="22709" y="16892"/>
                    <a:pt x="22743" y="16858"/>
                    <a:pt x="22776" y="16792"/>
                  </a:cubicBezTo>
                  <a:cubicBezTo>
                    <a:pt x="22876" y="16725"/>
                    <a:pt x="22876" y="16591"/>
                    <a:pt x="22809" y="16491"/>
                  </a:cubicBezTo>
                  <a:cubicBezTo>
                    <a:pt x="22643" y="16258"/>
                    <a:pt x="22476" y="16058"/>
                    <a:pt x="22276" y="15858"/>
                  </a:cubicBezTo>
                  <a:cubicBezTo>
                    <a:pt x="22242" y="15808"/>
                    <a:pt x="22192" y="15782"/>
                    <a:pt x="22138" y="15782"/>
                  </a:cubicBezTo>
                  <a:close/>
                  <a:moveTo>
                    <a:pt x="23117" y="17107"/>
                  </a:moveTo>
                  <a:cubicBezTo>
                    <a:pt x="22966" y="17107"/>
                    <a:pt x="22828" y="17275"/>
                    <a:pt x="22943" y="17459"/>
                  </a:cubicBezTo>
                  <a:cubicBezTo>
                    <a:pt x="23110" y="17659"/>
                    <a:pt x="23243" y="17926"/>
                    <a:pt x="23377" y="18159"/>
                  </a:cubicBezTo>
                  <a:cubicBezTo>
                    <a:pt x="23410" y="18226"/>
                    <a:pt x="23477" y="18259"/>
                    <a:pt x="23543" y="18259"/>
                  </a:cubicBezTo>
                  <a:cubicBezTo>
                    <a:pt x="23677" y="18259"/>
                    <a:pt x="23777" y="18092"/>
                    <a:pt x="23710" y="17959"/>
                  </a:cubicBezTo>
                  <a:cubicBezTo>
                    <a:pt x="23577" y="17726"/>
                    <a:pt x="23443" y="17459"/>
                    <a:pt x="23310" y="17225"/>
                  </a:cubicBezTo>
                  <a:cubicBezTo>
                    <a:pt x="23258" y="17142"/>
                    <a:pt x="23186" y="17107"/>
                    <a:pt x="23117" y="17107"/>
                  </a:cubicBezTo>
                  <a:close/>
                  <a:moveTo>
                    <a:pt x="23910" y="18591"/>
                  </a:moveTo>
                  <a:cubicBezTo>
                    <a:pt x="23775" y="18591"/>
                    <a:pt x="23646" y="18721"/>
                    <a:pt x="23710" y="18893"/>
                  </a:cubicBezTo>
                  <a:cubicBezTo>
                    <a:pt x="23844" y="19127"/>
                    <a:pt x="23944" y="19393"/>
                    <a:pt x="24010" y="19660"/>
                  </a:cubicBezTo>
                  <a:cubicBezTo>
                    <a:pt x="24044" y="19727"/>
                    <a:pt x="24110" y="19794"/>
                    <a:pt x="24210" y="19794"/>
                  </a:cubicBezTo>
                  <a:lnTo>
                    <a:pt x="24177" y="19827"/>
                  </a:lnTo>
                  <a:cubicBezTo>
                    <a:pt x="24244" y="19827"/>
                    <a:pt x="24244" y="19794"/>
                    <a:pt x="24277" y="19794"/>
                  </a:cubicBezTo>
                  <a:cubicBezTo>
                    <a:pt x="24377" y="19727"/>
                    <a:pt x="24444" y="19627"/>
                    <a:pt x="24411" y="19527"/>
                  </a:cubicBezTo>
                  <a:cubicBezTo>
                    <a:pt x="24311" y="19260"/>
                    <a:pt x="24210" y="18993"/>
                    <a:pt x="24110" y="18726"/>
                  </a:cubicBezTo>
                  <a:cubicBezTo>
                    <a:pt x="24063" y="18631"/>
                    <a:pt x="23986" y="18591"/>
                    <a:pt x="23910" y="18591"/>
                  </a:cubicBezTo>
                  <a:close/>
                  <a:moveTo>
                    <a:pt x="24466" y="20185"/>
                  </a:moveTo>
                  <a:cubicBezTo>
                    <a:pt x="24447" y="20185"/>
                    <a:pt x="24428" y="20188"/>
                    <a:pt x="24411" y="20194"/>
                  </a:cubicBezTo>
                  <a:cubicBezTo>
                    <a:pt x="24311" y="20194"/>
                    <a:pt x="24244" y="20327"/>
                    <a:pt x="24277" y="20427"/>
                  </a:cubicBezTo>
                  <a:cubicBezTo>
                    <a:pt x="24344" y="20694"/>
                    <a:pt x="24411" y="20961"/>
                    <a:pt x="24477" y="21228"/>
                  </a:cubicBezTo>
                  <a:cubicBezTo>
                    <a:pt x="24477" y="21328"/>
                    <a:pt x="24577" y="21395"/>
                    <a:pt x="24677" y="21395"/>
                  </a:cubicBezTo>
                  <a:lnTo>
                    <a:pt x="24711" y="21395"/>
                  </a:lnTo>
                  <a:cubicBezTo>
                    <a:pt x="24811" y="21395"/>
                    <a:pt x="24878" y="21261"/>
                    <a:pt x="24878" y="21161"/>
                  </a:cubicBezTo>
                  <a:cubicBezTo>
                    <a:pt x="24811" y="20861"/>
                    <a:pt x="24744" y="20594"/>
                    <a:pt x="24677" y="20327"/>
                  </a:cubicBezTo>
                  <a:cubicBezTo>
                    <a:pt x="24650" y="20245"/>
                    <a:pt x="24555" y="20185"/>
                    <a:pt x="24466" y="20185"/>
                  </a:cubicBezTo>
                  <a:close/>
                  <a:moveTo>
                    <a:pt x="24778" y="21795"/>
                  </a:moveTo>
                  <a:cubicBezTo>
                    <a:pt x="24677" y="21828"/>
                    <a:pt x="24577" y="21929"/>
                    <a:pt x="24611" y="22029"/>
                  </a:cubicBezTo>
                  <a:cubicBezTo>
                    <a:pt x="24644" y="22329"/>
                    <a:pt x="24677" y="22596"/>
                    <a:pt x="24677" y="22863"/>
                  </a:cubicBezTo>
                  <a:cubicBezTo>
                    <a:pt x="24711" y="22996"/>
                    <a:pt x="24778" y="23063"/>
                    <a:pt x="24911" y="23063"/>
                  </a:cubicBezTo>
                  <a:lnTo>
                    <a:pt x="24911" y="23029"/>
                  </a:lnTo>
                  <a:cubicBezTo>
                    <a:pt x="25044" y="23029"/>
                    <a:pt x="25111" y="22929"/>
                    <a:pt x="25111" y="22829"/>
                  </a:cubicBezTo>
                  <a:cubicBezTo>
                    <a:pt x="25078" y="22529"/>
                    <a:pt x="25044" y="22262"/>
                    <a:pt x="25011" y="21995"/>
                  </a:cubicBezTo>
                  <a:cubicBezTo>
                    <a:pt x="25011" y="21862"/>
                    <a:pt x="24878" y="21795"/>
                    <a:pt x="24778" y="21795"/>
                  </a:cubicBezTo>
                  <a:close/>
                  <a:moveTo>
                    <a:pt x="24944" y="23496"/>
                  </a:moveTo>
                  <a:cubicBezTo>
                    <a:pt x="24811" y="23496"/>
                    <a:pt x="24711" y="23596"/>
                    <a:pt x="24711" y="23696"/>
                  </a:cubicBezTo>
                  <a:lnTo>
                    <a:pt x="24711" y="23863"/>
                  </a:lnTo>
                  <a:lnTo>
                    <a:pt x="24711" y="24530"/>
                  </a:lnTo>
                  <a:cubicBezTo>
                    <a:pt x="24711" y="24630"/>
                    <a:pt x="24811" y="24731"/>
                    <a:pt x="24911" y="24731"/>
                  </a:cubicBezTo>
                  <a:lnTo>
                    <a:pt x="24911" y="24764"/>
                  </a:lnTo>
                  <a:cubicBezTo>
                    <a:pt x="25044" y="24764"/>
                    <a:pt x="25144" y="24664"/>
                    <a:pt x="25144" y="24530"/>
                  </a:cubicBezTo>
                  <a:lnTo>
                    <a:pt x="25144" y="23863"/>
                  </a:lnTo>
                  <a:lnTo>
                    <a:pt x="25144" y="23696"/>
                  </a:lnTo>
                  <a:cubicBezTo>
                    <a:pt x="25144" y="23563"/>
                    <a:pt x="25044" y="23496"/>
                    <a:pt x="24944" y="23496"/>
                  </a:cubicBezTo>
                  <a:close/>
                  <a:moveTo>
                    <a:pt x="24878" y="25164"/>
                  </a:moveTo>
                  <a:cubicBezTo>
                    <a:pt x="24744" y="25164"/>
                    <a:pt x="24644" y="25231"/>
                    <a:pt x="24644" y="25364"/>
                  </a:cubicBezTo>
                  <a:cubicBezTo>
                    <a:pt x="24611" y="25631"/>
                    <a:pt x="24577" y="25898"/>
                    <a:pt x="24511" y="26165"/>
                  </a:cubicBezTo>
                  <a:cubicBezTo>
                    <a:pt x="24477" y="26265"/>
                    <a:pt x="24577" y="26365"/>
                    <a:pt x="24677" y="26398"/>
                  </a:cubicBezTo>
                  <a:lnTo>
                    <a:pt x="24711" y="26398"/>
                  </a:lnTo>
                  <a:cubicBezTo>
                    <a:pt x="24724" y="26403"/>
                    <a:pt x="24738" y="26405"/>
                    <a:pt x="24751" y="26405"/>
                  </a:cubicBezTo>
                  <a:cubicBezTo>
                    <a:pt x="24836" y="26405"/>
                    <a:pt x="24911" y="26318"/>
                    <a:pt x="24911" y="26232"/>
                  </a:cubicBezTo>
                  <a:cubicBezTo>
                    <a:pt x="24978" y="25965"/>
                    <a:pt x="25011" y="25665"/>
                    <a:pt x="25044" y="25398"/>
                  </a:cubicBezTo>
                  <a:cubicBezTo>
                    <a:pt x="25078" y="25298"/>
                    <a:pt x="24978" y="25198"/>
                    <a:pt x="24878" y="25164"/>
                  </a:cubicBezTo>
                  <a:close/>
                  <a:moveTo>
                    <a:pt x="24539" y="26809"/>
                  </a:moveTo>
                  <a:cubicBezTo>
                    <a:pt x="24454" y="26809"/>
                    <a:pt x="24371" y="26856"/>
                    <a:pt x="24344" y="26965"/>
                  </a:cubicBezTo>
                  <a:cubicBezTo>
                    <a:pt x="24244" y="27232"/>
                    <a:pt x="24177" y="27499"/>
                    <a:pt x="24077" y="27733"/>
                  </a:cubicBezTo>
                  <a:cubicBezTo>
                    <a:pt x="24044" y="27833"/>
                    <a:pt x="24110" y="27966"/>
                    <a:pt x="24210" y="28000"/>
                  </a:cubicBezTo>
                  <a:lnTo>
                    <a:pt x="24277" y="28000"/>
                  </a:lnTo>
                  <a:cubicBezTo>
                    <a:pt x="24289" y="28006"/>
                    <a:pt x="24303" y="28008"/>
                    <a:pt x="24317" y="28008"/>
                  </a:cubicBezTo>
                  <a:cubicBezTo>
                    <a:pt x="24378" y="28008"/>
                    <a:pt x="24450" y="27954"/>
                    <a:pt x="24477" y="27899"/>
                  </a:cubicBezTo>
                  <a:cubicBezTo>
                    <a:pt x="24577" y="27633"/>
                    <a:pt x="24677" y="27366"/>
                    <a:pt x="24744" y="27066"/>
                  </a:cubicBezTo>
                  <a:cubicBezTo>
                    <a:pt x="24784" y="26908"/>
                    <a:pt x="24660" y="26809"/>
                    <a:pt x="24539" y="26809"/>
                  </a:cubicBezTo>
                  <a:close/>
                  <a:moveTo>
                    <a:pt x="14880" y="27425"/>
                  </a:moveTo>
                  <a:cubicBezTo>
                    <a:pt x="14662" y="27425"/>
                    <a:pt x="14624" y="27771"/>
                    <a:pt x="14870" y="27833"/>
                  </a:cubicBezTo>
                  <a:cubicBezTo>
                    <a:pt x="15104" y="27899"/>
                    <a:pt x="15337" y="28000"/>
                    <a:pt x="15504" y="28166"/>
                  </a:cubicBezTo>
                  <a:cubicBezTo>
                    <a:pt x="15538" y="28200"/>
                    <a:pt x="15604" y="28200"/>
                    <a:pt x="15638" y="28200"/>
                  </a:cubicBezTo>
                  <a:cubicBezTo>
                    <a:pt x="15838" y="28200"/>
                    <a:pt x="15938" y="27966"/>
                    <a:pt x="15771" y="27833"/>
                  </a:cubicBezTo>
                  <a:cubicBezTo>
                    <a:pt x="15538" y="27633"/>
                    <a:pt x="15271" y="27499"/>
                    <a:pt x="14937" y="27432"/>
                  </a:cubicBezTo>
                  <a:cubicBezTo>
                    <a:pt x="14917" y="27427"/>
                    <a:pt x="14898" y="27425"/>
                    <a:pt x="14880" y="27425"/>
                  </a:cubicBezTo>
                  <a:close/>
                  <a:moveTo>
                    <a:pt x="14111" y="27533"/>
                  </a:moveTo>
                  <a:cubicBezTo>
                    <a:pt x="14074" y="27533"/>
                    <a:pt x="14037" y="27544"/>
                    <a:pt x="14003" y="27566"/>
                  </a:cubicBezTo>
                  <a:cubicBezTo>
                    <a:pt x="13870" y="27599"/>
                    <a:pt x="13736" y="27699"/>
                    <a:pt x="13603" y="27799"/>
                  </a:cubicBezTo>
                  <a:cubicBezTo>
                    <a:pt x="13503" y="27899"/>
                    <a:pt x="13403" y="28000"/>
                    <a:pt x="13269" y="28100"/>
                  </a:cubicBezTo>
                  <a:cubicBezTo>
                    <a:pt x="13203" y="28166"/>
                    <a:pt x="13203" y="28300"/>
                    <a:pt x="13269" y="28400"/>
                  </a:cubicBezTo>
                  <a:cubicBezTo>
                    <a:pt x="13336" y="28433"/>
                    <a:pt x="13369" y="28433"/>
                    <a:pt x="13436" y="28433"/>
                  </a:cubicBezTo>
                  <a:lnTo>
                    <a:pt x="13403" y="28467"/>
                  </a:lnTo>
                  <a:cubicBezTo>
                    <a:pt x="13469" y="28467"/>
                    <a:pt x="13536" y="28433"/>
                    <a:pt x="13570" y="28400"/>
                  </a:cubicBezTo>
                  <a:cubicBezTo>
                    <a:pt x="13670" y="28300"/>
                    <a:pt x="13770" y="28200"/>
                    <a:pt x="13870" y="28133"/>
                  </a:cubicBezTo>
                  <a:cubicBezTo>
                    <a:pt x="13970" y="28033"/>
                    <a:pt x="14070" y="27966"/>
                    <a:pt x="14170" y="27933"/>
                  </a:cubicBezTo>
                  <a:cubicBezTo>
                    <a:pt x="14303" y="27866"/>
                    <a:pt x="14337" y="27766"/>
                    <a:pt x="14303" y="27666"/>
                  </a:cubicBezTo>
                  <a:cubicBezTo>
                    <a:pt x="14259" y="27577"/>
                    <a:pt x="14185" y="27533"/>
                    <a:pt x="14111" y="27533"/>
                  </a:cubicBezTo>
                  <a:close/>
                  <a:moveTo>
                    <a:pt x="23937" y="28366"/>
                  </a:moveTo>
                  <a:cubicBezTo>
                    <a:pt x="23866" y="28366"/>
                    <a:pt x="23799" y="28411"/>
                    <a:pt x="23777" y="28500"/>
                  </a:cubicBezTo>
                  <a:cubicBezTo>
                    <a:pt x="23677" y="28733"/>
                    <a:pt x="23543" y="28967"/>
                    <a:pt x="23410" y="29200"/>
                  </a:cubicBezTo>
                  <a:cubicBezTo>
                    <a:pt x="23343" y="29300"/>
                    <a:pt x="23377" y="29434"/>
                    <a:pt x="23477" y="29501"/>
                  </a:cubicBezTo>
                  <a:cubicBezTo>
                    <a:pt x="23507" y="29501"/>
                    <a:pt x="23538" y="29528"/>
                    <a:pt x="23568" y="29533"/>
                  </a:cubicBezTo>
                  <a:lnTo>
                    <a:pt x="23568" y="29533"/>
                  </a:lnTo>
                  <a:cubicBezTo>
                    <a:pt x="23654" y="29528"/>
                    <a:pt x="23713" y="29495"/>
                    <a:pt x="23743" y="29434"/>
                  </a:cubicBezTo>
                  <a:cubicBezTo>
                    <a:pt x="23910" y="29167"/>
                    <a:pt x="24044" y="28934"/>
                    <a:pt x="24144" y="28667"/>
                  </a:cubicBezTo>
                  <a:cubicBezTo>
                    <a:pt x="24210" y="28567"/>
                    <a:pt x="24144" y="28433"/>
                    <a:pt x="24044" y="28400"/>
                  </a:cubicBezTo>
                  <a:cubicBezTo>
                    <a:pt x="24010" y="28378"/>
                    <a:pt x="23973" y="28366"/>
                    <a:pt x="23937" y="28366"/>
                  </a:cubicBezTo>
                  <a:close/>
                  <a:moveTo>
                    <a:pt x="16199" y="28403"/>
                  </a:moveTo>
                  <a:cubicBezTo>
                    <a:pt x="16052" y="28403"/>
                    <a:pt x="15920" y="28568"/>
                    <a:pt x="16038" y="28733"/>
                  </a:cubicBezTo>
                  <a:cubicBezTo>
                    <a:pt x="16171" y="28967"/>
                    <a:pt x="16338" y="29167"/>
                    <a:pt x="16438" y="29434"/>
                  </a:cubicBezTo>
                  <a:cubicBezTo>
                    <a:pt x="16472" y="29501"/>
                    <a:pt x="16538" y="29534"/>
                    <a:pt x="16638" y="29534"/>
                  </a:cubicBezTo>
                  <a:lnTo>
                    <a:pt x="16705" y="29534"/>
                  </a:lnTo>
                  <a:cubicBezTo>
                    <a:pt x="16805" y="29467"/>
                    <a:pt x="16872" y="29334"/>
                    <a:pt x="16805" y="29234"/>
                  </a:cubicBezTo>
                  <a:cubicBezTo>
                    <a:pt x="16672" y="28967"/>
                    <a:pt x="16538" y="28733"/>
                    <a:pt x="16372" y="28500"/>
                  </a:cubicBezTo>
                  <a:cubicBezTo>
                    <a:pt x="16323" y="28432"/>
                    <a:pt x="16260" y="28403"/>
                    <a:pt x="16199" y="28403"/>
                  </a:cubicBezTo>
                  <a:close/>
                  <a:moveTo>
                    <a:pt x="23568" y="29533"/>
                  </a:moveTo>
                  <a:cubicBezTo>
                    <a:pt x="23560" y="29534"/>
                    <a:pt x="23552" y="29534"/>
                    <a:pt x="23543" y="29534"/>
                  </a:cubicBezTo>
                  <a:lnTo>
                    <a:pt x="23577" y="29534"/>
                  </a:lnTo>
                  <a:cubicBezTo>
                    <a:pt x="23574" y="29534"/>
                    <a:pt x="23571" y="29534"/>
                    <a:pt x="23568" y="29533"/>
                  </a:cubicBezTo>
                  <a:close/>
                  <a:moveTo>
                    <a:pt x="12903" y="28712"/>
                  </a:moveTo>
                  <a:cubicBezTo>
                    <a:pt x="12840" y="28712"/>
                    <a:pt x="12777" y="28739"/>
                    <a:pt x="12736" y="28800"/>
                  </a:cubicBezTo>
                  <a:cubicBezTo>
                    <a:pt x="12602" y="29067"/>
                    <a:pt x="12502" y="29367"/>
                    <a:pt x="12435" y="29634"/>
                  </a:cubicBezTo>
                  <a:cubicBezTo>
                    <a:pt x="12435" y="29768"/>
                    <a:pt x="12502" y="29868"/>
                    <a:pt x="12602" y="29901"/>
                  </a:cubicBezTo>
                  <a:lnTo>
                    <a:pt x="12636" y="29901"/>
                  </a:lnTo>
                  <a:cubicBezTo>
                    <a:pt x="12736" y="29901"/>
                    <a:pt x="12836" y="29834"/>
                    <a:pt x="12836" y="29734"/>
                  </a:cubicBezTo>
                  <a:cubicBezTo>
                    <a:pt x="12902" y="29467"/>
                    <a:pt x="12969" y="29234"/>
                    <a:pt x="13103" y="29034"/>
                  </a:cubicBezTo>
                  <a:cubicBezTo>
                    <a:pt x="13195" y="28849"/>
                    <a:pt x="13047" y="28712"/>
                    <a:pt x="12903" y="28712"/>
                  </a:cubicBezTo>
                  <a:close/>
                  <a:moveTo>
                    <a:pt x="23138" y="29800"/>
                  </a:moveTo>
                  <a:cubicBezTo>
                    <a:pt x="23076" y="29800"/>
                    <a:pt x="23019" y="29836"/>
                    <a:pt x="22976" y="29901"/>
                  </a:cubicBezTo>
                  <a:cubicBezTo>
                    <a:pt x="22809" y="30101"/>
                    <a:pt x="22609" y="30301"/>
                    <a:pt x="22443" y="30501"/>
                  </a:cubicBezTo>
                  <a:cubicBezTo>
                    <a:pt x="22376" y="30601"/>
                    <a:pt x="22376" y="30702"/>
                    <a:pt x="22443" y="30802"/>
                  </a:cubicBezTo>
                  <a:cubicBezTo>
                    <a:pt x="22476" y="30835"/>
                    <a:pt x="22543" y="30868"/>
                    <a:pt x="22576" y="30868"/>
                  </a:cubicBezTo>
                  <a:cubicBezTo>
                    <a:pt x="22643" y="30868"/>
                    <a:pt x="22709" y="30835"/>
                    <a:pt x="22743" y="30802"/>
                  </a:cubicBezTo>
                  <a:cubicBezTo>
                    <a:pt x="22943" y="30568"/>
                    <a:pt x="23110" y="30368"/>
                    <a:pt x="23310" y="30134"/>
                  </a:cubicBezTo>
                  <a:cubicBezTo>
                    <a:pt x="23377" y="30034"/>
                    <a:pt x="23343" y="29901"/>
                    <a:pt x="23243" y="29834"/>
                  </a:cubicBezTo>
                  <a:cubicBezTo>
                    <a:pt x="23208" y="29811"/>
                    <a:pt x="23172" y="29800"/>
                    <a:pt x="23138" y="29800"/>
                  </a:cubicBezTo>
                  <a:close/>
                  <a:moveTo>
                    <a:pt x="16963" y="29889"/>
                  </a:moveTo>
                  <a:cubicBezTo>
                    <a:pt x="16839" y="29889"/>
                    <a:pt x="16710" y="30003"/>
                    <a:pt x="16772" y="30168"/>
                  </a:cubicBezTo>
                  <a:cubicBezTo>
                    <a:pt x="16872" y="30435"/>
                    <a:pt x="16939" y="30668"/>
                    <a:pt x="17005" y="30935"/>
                  </a:cubicBezTo>
                  <a:cubicBezTo>
                    <a:pt x="17039" y="31035"/>
                    <a:pt x="17105" y="31102"/>
                    <a:pt x="17205" y="31102"/>
                  </a:cubicBezTo>
                  <a:lnTo>
                    <a:pt x="17272" y="31102"/>
                  </a:lnTo>
                  <a:cubicBezTo>
                    <a:pt x="17372" y="31102"/>
                    <a:pt x="17439" y="30968"/>
                    <a:pt x="17406" y="30868"/>
                  </a:cubicBezTo>
                  <a:cubicBezTo>
                    <a:pt x="17339" y="30568"/>
                    <a:pt x="17239" y="30301"/>
                    <a:pt x="17139" y="30034"/>
                  </a:cubicBezTo>
                  <a:cubicBezTo>
                    <a:pt x="17113" y="29932"/>
                    <a:pt x="17039" y="29889"/>
                    <a:pt x="16963" y="29889"/>
                  </a:cubicBezTo>
                  <a:close/>
                  <a:moveTo>
                    <a:pt x="12676" y="30284"/>
                  </a:moveTo>
                  <a:cubicBezTo>
                    <a:pt x="12556" y="30284"/>
                    <a:pt x="12431" y="30382"/>
                    <a:pt x="12469" y="30535"/>
                  </a:cubicBezTo>
                  <a:cubicBezTo>
                    <a:pt x="12535" y="30835"/>
                    <a:pt x="12636" y="31135"/>
                    <a:pt x="12802" y="31369"/>
                  </a:cubicBezTo>
                  <a:cubicBezTo>
                    <a:pt x="12836" y="31435"/>
                    <a:pt x="12902" y="31469"/>
                    <a:pt x="12969" y="31469"/>
                  </a:cubicBezTo>
                  <a:lnTo>
                    <a:pt x="12969" y="31502"/>
                  </a:lnTo>
                  <a:cubicBezTo>
                    <a:pt x="13002" y="31502"/>
                    <a:pt x="13069" y="31469"/>
                    <a:pt x="13103" y="31469"/>
                  </a:cubicBezTo>
                  <a:cubicBezTo>
                    <a:pt x="13203" y="31402"/>
                    <a:pt x="13236" y="31269"/>
                    <a:pt x="13169" y="31169"/>
                  </a:cubicBezTo>
                  <a:cubicBezTo>
                    <a:pt x="13036" y="30935"/>
                    <a:pt x="12936" y="30702"/>
                    <a:pt x="12869" y="30468"/>
                  </a:cubicBezTo>
                  <a:cubicBezTo>
                    <a:pt x="12855" y="30339"/>
                    <a:pt x="12767" y="30284"/>
                    <a:pt x="12676" y="30284"/>
                  </a:cubicBezTo>
                  <a:close/>
                  <a:moveTo>
                    <a:pt x="21974" y="30999"/>
                  </a:moveTo>
                  <a:cubicBezTo>
                    <a:pt x="21936" y="30999"/>
                    <a:pt x="21901" y="31010"/>
                    <a:pt x="21875" y="31035"/>
                  </a:cubicBezTo>
                  <a:cubicBezTo>
                    <a:pt x="21642" y="31202"/>
                    <a:pt x="21442" y="31369"/>
                    <a:pt x="21208" y="31502"/>
                  </a:cubicBezTo>
                  <a:cubicBezTo>
                    <a:pt x="21108" y="31569"/>
                    <a:pt x="21075" y="31702"/>
                    <a:pt x="21142" y="31802"/>
                  </a:cubicBezTo>
                  <a:cubicBezTo>
                    <a:pt x="21175" y="31869"/>
                    <a:pt x="21242" y="31902"/>
                    <a:pt x="21308" y="31902"/>
                  </a:cubicBezTo>
                  <a:lnTo>
                    <a:pt x="21275" y="31902"/>
                  </a:lnTo>
                  <a:cubicBezTo>
                    <a:pt x="21295" y="31912"/>
                    <a:pt x="21311" y="31916"/>
                    <a:pt x="21327" y="31916"/>
                  </a:cubicBezTo>
                  <a:cubicBezTo>
                    <a:pt x="21364" y="31916"/>
                    <a:pt x="21395" y="31893"/>
                    <a:pt x="21442" y="31869"/>
                  </a:cubicBezTo>
                  <a:cubicBezTo>
                    <a:pt x="21675" y="31702"/>
                    <a:pt x="21909" y="31535"/>
                    <a:pt x="22142" y="31369"/>
                  </a:cubicBezTo>
                  <a:cubicBezTo>
                    <a:pt x="22209" y="31302"/>
                    <a:pt x="22242" y="31169"/>
                    <a:pt x="22142" y="31068"/>
                  </a:cubicBezTo>
                  <a:cubicBezTo>
                    <a:pt x="22101" y="31027"/>
                    <a:pt x="22034" y="30999"/>
                    <a:pt x="21974" y="30999"/>
                  </a:cubicBezTo>
                  <a:close/>
                  <a:moveTo>
                    <a:pt x="13532" y="31694"/>
                  </a:moveTo>
                  <a:cubicBezTo>
                    <a:pt x="13478" y="31694"/>
                    <a:pt x="13419" y="31719"/>
                    <a:pt x="13369" y="31769"/>
                  </a:cubicBezTo>
                  <a:cubicBezTo>
                    <a:pt x="13303" y="31836"/>
                    <a:pt x="13303" y="31969"/>
                    <a:pt x="13369" y="32069"/>
                  </a:cubicBezTo>
                  <a:cubicBezTo>
                    <a:pt x="13603" y="32236"/>
                    <a:pt x="13836" y="32436"/>
                    <a:pt x="14103" y="32570"/>
                  </a:cubicBezTo>
                  <a:cubicBezTo>
                    <a:pt x="14103" y="32603"/>
                    <a:pt x="14170" y="32603"/>
                    <a:pt x="14203" y="32603"/>
                  </a:cubicBezTo>
                  <a:lnTo>
                    <a:pt x="14170" y="32636"/>
                  </a:lnTo>
                  <a:cubicBezTo>
                    <a:pt x="14237" y="32636"/>
                    <a:pt x="14337" y="32603"/>
                    <a:pt x="14370" y="32503"/>
                  </a:cubicBezTo>
                  <a:cubicBezTo>
                    <a:pt x="14437" y="32403"/>
                    <a:pt x="14403" y="32303"/>
                    <a:pt x="14303" y="32236"/>
                  </a:cubicBezTo>
                  <a:cubicBezTo>
                    <a:pt x="14070" y="32103"/>
                    <a:pt x="13870" y="31936"/>
                    <a:pt x="13670" y="31769"/>
                  </a:cubicBezTo>
                  <a:cubicBezTo>
                    <a:pt x="13636" y="31719"/>
                    <a:pt x="13586" y="31694"/>
                    <a:pt x="13532" y="31694"/>
                  </a:cubicBezTo>
                  <a:close/>
                  <a:moveTo>
                    <a:pt x="20603" y="31875"/>
                  </a:moveTo>
                  <a:cubicBezTo>
                    <a:pt x="20573" y="31875"/>
                    <a:pt x="20541" y="31884"/>
                    <a:pt x="20508" y="31902"/>
                  </a:cubicBezTo>
                  <a:cubicBezTo>
                    <a:pt x="20241" y="32036"/>
                    <a:pt x="20007" y="32136"/>
                    <a:pt x="19741" y="32236"/>
                  </a:cubicBezTo>
                  <a:cubicBezTo>
                    <a:pt x="19641" y="32303"/>
                    <a:pt x="19607" y="32403"/>
                    <a:pt x="19641" y="32536"/>
                  </a:cubicBezTo>
                  <a:cubicBezTo>
                    <a:pt x="19674" y="32603"/>
                    <a:pt x="19741" y="32636"/>
                    <a:pt x="19841" y="32636"/>
                  </a:cubicBezTo>
                  <a:lnTo>
                    <a:pt x="19807" y="32670"/>
                  </a:lnTo>
                  <a:cubicBezTo>
                    <a:pt x="19841" y="32670"/>
                    <a:pt x="19874" y="32670"/>
                    <a:pt x="19907" y="32636"/>
                  </a:cubicBezTo>
                  <a:cubicBezTo>
                    <a:pt x="20174" y="32536"/>
                    <a:pt x="20441" y="32403"/>
                    <a:pt x="20675" y="32269"/>
                  </a:cubicBezTo>
                  <a:cubicBezTo>
                    <a:pt x="20904" y="32183"/>
                    <a:pt x="20788" y="31875"/>
                    <a:pt x="20603" y="31875"/>
                  </a:cubicBezTo>
                  <a:close/>
                  <a:moveTo>
                    <a:pt x="17412" y="31462"/>
                  </a:moveTo>
                  <a:cubicBezTo>
                    <a:pt x="17399" y="31462"/>
                    <a:pt x="17386" y="31464"/>
                    <a:pt x="17372" y="31469"/>
                  </a:cubicBezTo>
                  <a:cubicBezTo>
                    <a:pt x="17239" y="31502"/>
                    <a:pt x="17172" y="31602"/>
                    <a:pt x="17205" y="31702"/>
                  </a:cubicBezTo>
                  <a:cubicBezTo>
                    <a:pt x="17239" y="32002"/>
                    <a:pt x="17272" y="32269"/>
                    <a:pt x="17306" y="32536"/>
                  </a:cubicBezTo>
                  <a:cubicBezTo>
                    <a:pt x="17306" y="32636"/>
                    <a:pt x="17406" y="32736"/>
                    <a:pt x="17506" y="32736"/>
                  </a:cubicBezTo>
                  <a:lnTo>
                    <a:pt x="17539" y="32703"/>
                  </a:lnTo>
                  <a:cubicBezTo>
                    <a:pt x="17639" y="32703"/>
                    <a:pt x="17739" y="32603"/>
                    <a:pt x="17706" y="32469"/>
                  </a:cubicBezTo>
                  <a:cubicBezTo>
                    <a:pt x="17706" y="32203"/>
                    <a:pt x="17639" y="31902"/>
                    <a:pt x="17606" y="31636"/>
                  </a:cubicBezTo>
                  <a:cubicBezTo>
                    <a:pt x="17577" y="31549"/>
                    <a:pt x="17498" y="31462"/>
                    <a:pt x="17412" y="31462"/>
                  </a:cubicBezTo>
                  <a:close/>
                  <a:moveTo>
                    <a:pt x="19038" y="32529"/>
                  </a:moveTo>
                  <a:cubicBezTo>
                    <a:pt x="19018" y="32529"/>
                    <a:pt x="18996" y="32531"/>
                    <a:pt x="18973" y="32536"/>
                  </a:cubicBezTo>
                  <a:cubicBezTo>
                    <a:pt x="18707" y="32603"/>
                    <a:pt x="18473" y="32670"/>
                    <a:pt x="18206" y="32736"/>
                  </a:cubicBezTo>
                  <a:cubicBezTo>
                    <a:pt x="18073" y="32770"/>
                    <a:pt x="18006" y="32870"/>
                    <a:pt x="18039" y="32970"/>
                  </a:cubicBezTo>
                  <a:cubicBezTo>
                    <a:pt x="18039" y="33070"/>
                    <a:pt x="18139" y="33137"/>
                    <a:pt x="18240" y="33137"/>
                  </a:cubicBezTo>
                  <a:lnTo>
                    <a:pt x="18273" y="33170"/>
                  </a:lnTo>
                  <a:cubicBezTo>
                    <a:pt x="18540" y="33103"/>
                    <a:pt x="18840" y="33037"/>
                    <a:pt x="19107" y="32970"/>
                  </a:cubicBezTo>
                  <a:cubicBezTo>
                    <a:pt x="19353" y="32877"/>
                    <a:pt x="19287" y="32529"/>
                    <a:pt x="19038" y="32529"/>
                  </a:cubicBezTo>
                  <a:close/>
                  <a:moveTo>
                    <a:pt x="14948" y="32561"/>
                  </a:moveTo>
                  <a:cubicBezTo>
                    <a:pt x="14860" y="32561"/>
                    <a:pt x="14764" y="32621"/>
                    <a:pt x="14737" y="32703"/>
                  </a:cubicBezTo>
                  <a:cubicBezTo>
                    <a:pt x="14704" y="32803"/>
                    <a:pt x="14737" y="32936"/>
                    <a:pt x="14870" y="32970"/>
                  </a:cubicBezTo>
                  <a:cubicBezTo>
                    <a:pt x="15137" y="33070"/>
                    <a:pt x="15404" y="33137"/>
                    <a:pt x="15704" y="33203"/>
                  </a:cubicBezTo>
                  <a:lnTo>
                    <a:pt x="15738" y="33203"/>
                  </a:lnTo>
                  <a:cubicBezTo>
                    <a:pt x="15838" y="33203"/>
                    <a:pt x="15905" y="33137"/>
                    <a:pt x="15938" y="33037"/>
                  </a:cubicBezTo>
                  <a:cubicBezTo>
                    <a:pt x="15971" y="32903"/>
                    <a:pt x="15905" y="32803"/>
                    <a:pt x="15771" y="32770"/>
                  </a:cubicBezTo>
                  <a:cubicBezTo>
                    <a:pt x="15504" y="32736"/>
                    <a:pt x="15271" y="32670"/>
                    <a:pt x="15004" y="32570"/>
                  </a:cubicBezTo>
                  <a:cubicBezTo>
                    <a:pt x="14986" y="32564"/>
                    <a:pt x="14967" y="32561"/>
                    <a:pt x="14948" y="32561"/>
                  </a:cubicBezTo>
                  <a:close/>
                  <a:moveTo>
                    <a:pt x="16532" y="32863"/>
                  </a:moveTo>
                  <a:cubicBezTo>
                    <a:pt x="16446" y="32863"/>
                    <a:pt x="16367" y="32950"/>
                    <a:pt x="16338" y="33037"/>
                  </a:cubicBezTo>
                  <a:cubicBezTo>
                    <a:pt x="16338" y="33170"/>
                    <a:pt x="16438" y="33237"/>
                    <a:pt x="16538" y="33270"/>
                  </a:cubicBezTo>
                  <a:lnTo>
                    <a:pt x="17372" y="33270"/>
                  </a:lnTo>
                  <a:cubicBezTo>
                    <a:pt x="17339" y="33303"/>
                    <a:pt x="17339" y="33337"/>
                    <a:pt x="17339" y="33370"/>
                  </a:cubicBezTo>
                  <a:lnTo>
                    <a:pt x="17339" y="33637"/>
                  </a:lnTo>
                  <a:lnTo>
                    <a:pt x="17339" y="34171"/>
                  </a:lnTo>
                  <a:cubicBezTo>
                    <a:pt x="17339" y="34304"/>
                    <a:pt x="17406" y="34404"/>
                    <a:pt x="17539" y="34404"/>
                  </a:cubicBezTo>
                  <a:lnTo>
                    <a:pt x="17506" y="34404"/>
                  </a:lnTo>
                  <a:cubicBezTo>
                    <a:pt x="17524" y="34409"/>
                    <a:pt x="17541" y="34411"/>
                    <a:pt x="17557" y="34411"/>
                  </a:cubicBezTo>
                  <a:cubicBezTo>
                    <a:pt x="17664" y="34411"/>
                    <a:pt x="17739" y="34324"/>
                    <a:pt x="17739" y="34237"/>
                  </a:cubicBezTo>
                  <a:lnTo>
                    <a:pt x="17739" y="33670"/>
                  </a:lnTo>
                  <a:lnTo>
                    <a:pt x="17739" y="33370"/>
                  </a:lnTo>
                  <a:cubicBezTo>
                    <a:pt x="17739" y="33270"/>
                    <a:pt x="17672" y="33170"/>
                    <a:pt x="17572" y="33170"/>
                  </a:cubicBezTo>
                  <a:cubicBezTo>
                    <a:pt x="17606" y="33137"/>
                    <a:pt x="17606" y="33103"/>
                    <a:pt x="17606" y="33037"/>
                  </a:cubicBezTo>
                  <a:cubicBezTo>
                    <a:pt x="17606" y="32950"/>
                    <a:pt x="17531" y="32863"/>
                    <a:pt x="17424" y="32863"/>
                  </a:cubicBezTo>
                  <a:cubicBezTo>
                    <a:pt x="17407" y="32863"/>
                    <a:pt x="17390" y="32865"/>
                    <a:pt x="17372" y="32870"/>
                  </a:cubicBezTo>
                  <a:lnTo>
                    <a:pt x="16572" y="32870"/>
                  </a:lnTo>
                  <a:cubicBezTo>
                    <a:pt x="16558" y="32865"/>
                    <a:pt x="16545" y="32863"/>
                    <a:pt x="16532" y="32863"/>
                  </a:cubicBezTo>
                  <a:close/>
                  <a:moveTo>
                    <a:pt x="17432" y="34831"/>
                  </a:moveTo>
                  <a:cubicBezTo>
                    <a:pt x="17347" y="34831"/>
                    <a:pt x="17268" y="34918"/>
                    <a:pt x="17239" y="35005"/>
                  </a:cubicBezTo>
                  <a:cubicBezTo>
                    <a:pt x="17205" y="35305"/>
                    <a:pt x="17172" y="35572"/>
                    <a:pt x="17139" y="35839"/>
                  </a:cubicBezTo>
                  <a:cubicBezTo>
                    <a:pt x="17105" y="35939"/>
                    <a:pt x="17172" y="36039"/>
                    <a:pt x="17272" y="36072"/>
                  </a:cubicBezTo>
                  <a:lnTo>
                    <a:pt x="17306" y="36072"/>
                  </a:lnTo>
                  <a:cubicBezTo>
                    <a:pt x="17406" y="36072"/>
                    <a:pt x="17506" y="36005"/>
                    <a:pt x="17539" y="35905"/>
                  </a:cubicBezTo>
                  <a:cubicBezTo>
                    <a:pt x="17572" y="35638"/>
                    <a:pt x="17639" y="35338"/>
                    <a:pt x="17672" y="35071"/>
                  </a:cubicBezTo>
                  <a:cubicBezTo>
                    <a:pt x="17672" y="34938"/>
                    <a:pt x="17606" y="34838"/>
                    <a:pt x="17472" y="34838"/>
                  </a:cubicBezTo>
                  <a:cubicBezTo>
                    <a:pt x="17459" y="34833"/>
                    <a:pt x="17446" y="34831"/>
                    <a:pt x="17432" y="34831"/>
                  </a:cubicBezTo>
                  <a:close/>
                  <a:moveTo>
                    <a:pt x="17121" y="36464"/>
                  </a:moveTo>
                  <a:cubicBezTo>
                    <a:pt x="17040" y="36464"/>
                    <a:pt x="16966" y="36529"/>
                    <a:pt x="16939" y="36639"/>
                  </a:cubicBezTo>
                  <a:cubicBezTo>
                    <a:pt x="16872" y="36906"/>
                    <a:pt x="16772" y="37139"/>
                    <a:pt x="16672" y="37406"/>
                  </a:cubicBezTo>
                  <a:cubicBezTo>
                    <a:pt x="16638" y="37506"/>
                    <a:pt x="16705" y="37640"/>
                    <a:pt x="16805" y="37673"/>
                  </a:cubicBezTo>
                  <a:lnTo>
                    <a:pt x="16872" y="37673"/>
                  </a:lnTo>
                  <a:cubicBezTo>
                    <a:pt x="16939" y="37673"/>
                    <a:pt x="17039" y="37640"/>
                    <a:pt x="17072" y="37540"/>
                  </a:cubicBezTo>
                  <a:cubicBezTo>
                    <a:pt x="17172" y="37306"/>
                    <a:pt x="17239" y="37006"/>
                    <a:pt x="17339" y="36739"/>
                  </a:cubicBezTo>
                  <a:cubicBezTo>
                    <a:pt x="17372" y="36639"/>
                    <a:pt x="17306" y="36506"/>
                    <a:pt x="17172" y="36472"/>
                  </a:cubicBezTo>
                  <a:cubicBezTo>
                    <a:pt x="17155" y="36467"/>
                    <a:pt x="17138" y="36464"/>
                    <a:pt x="17121" y="36464"/>
                  </a:cubicBezTo>
                  <a:close/>
                  <a:moveTo>
                    <a:pt x="16537" y="38028"/>
                  </a:moveTo>
                  <a:cubicBezTo>
                    <a:pt x="16470" y="38028"/>
                    <a:pt x="16406" y="38061"/>
                    <a:pt x="16372" y="38140"/>
                  </a:cubicBezTo>
                  <a:cubicBezTo>
                    <a:pt x="16238" y="38374"/>
                    <a:pt x="16105" y="38641"/>
                    <a:pt x="15971" y="38874"/>
                  </a:cubicBezTo>
                  <a:cubicBezTo>
                    <a:pt x="15905" y="38974"/>
                    <a:pt x="15938" y="39074"/>
                    <a:pt x="16038" y="39141"/>
                  </a:cubicBezTo>
                  <a:cubicBezTo>
                    <a:pt x="16071" y="39174"/>
                    <a:pt x="16105" y="39174"/>
                    <a:pt x="16138" y="39174"/>
                  </a:cubicBezTo>
                  <a:cubicBezTo>
                    <a:pt x="16238" y="39174"/>
                    <a:pt x="16271" y="39141"/>
                    <a:pt x="16305" y="39074"/>
                  </a:cubicBezTo>
                  <a:cubicBezTo>
                    <a:pt x="16472" y="38841"/>
                    <a:pt x="16605" y="38574"/>
                    <a:pt x="16738" y="38307"/>
                  </a:cubicBezTo>
                  <a:cubicBezTo>
                    <a:pt x="16805" y="38153"/>
                    <a:pt x="16667" y="38028"/>
                    <a:pt x="16537" y="38028"/>
                  </a:cubicBezTo>
                  <a:close/>
                  <a:moveTo>
                    <a:pt x="260" y="38036"/>
                  </a:moveTo>
                  <a:cubicBezTo>
                    <a:pt x="131" y="38036"/>
                    <a:pt x="0" y="38147"/>
                    <a:pt x="60" y="38307"/>
                  </a:cubicBezTo>
                  <a:cubicBezTo>
                    <a:pt x="127" y="38607"/>
                    <a:pt x="260" y="38874"/>
                    <a:pt x="360" y="39108"/>
                  </a:cubicBezTo>
                  <a:cubicBezTo>
                    <a:pt x="427" y="39208"/>
                    <a:pt x="494" y="39241"/>
                    <a:pt x="560" y="39241"/>
                  </a:cubicBezTo>
                  <a:cubicBezTo>
                    <a:pt x="594" y="39241"/>
                    <a:pt x="627" y="39241"/>
                    <a:pt x="660" y="39208"/>
                  </a:cubicBezTo>
                  <a:cubicBezTo>
                    <a:pt x="760" y="39174"/>
                    <a:pt x="827" y="39041"/>
                    <a:pt x="760" y="38941"/>
                  </a:cubicBezTo>
                  <a:cubicBezTo>
                    <a:pt x="660" y="38707"/>
                    <a:pt x="560" y="38440"/>
                    <a:pt x="460" y="38207"/>
                  </a:cubicBezTo>
                  <a:cubicBezTo>
                    <a:pt x="433" y="38086"/>
                    <a:pt x="347" y="38036"/>
                    <a:pt x="260" y="38036"/>
                  </a:cubicBezTo>
                  <a:close/>
                  <a:moveTo>
                    <a:pt x="15700" y="39450"/>
                  </a:moveTo>
                  <a:cubicBezTo>
                    <a:pt x="15643" y="39450"/>
                    <a:pt x="15584" y="39477"/>
                    <a:pt x="15538" y="39541"/>
                  </a:cubicBezTo>
                  <a:cubicBezTo>
                    <a:pt x="15371" y="39775"/>
                    <a:pt x="15204" y="39975"/>
                    <a:pt x="15004" y="40175"/>
                  </a:cubicBezTo>
                  <a:cubicBezTo>
                    <a:pt x="14937" y="40242"/>
                    <a:pt x="14937" y="40375"/>
                    <a:pt x="15004" y="40475"/>
                  </a:cubicBezTo>
                  <a:cubicBezTo>
                    <a:pt x="15071" y="40509"/>
                    <a:pt x="15104" y="40509"/>
                    <a:pt x="15171" y="40509"/>
                  </a:cubicBezTo>
                  <a:cubicBezTo>
                    <a:pt x="15189" y="40517"/>
                    <a:pt x="15206" y="40522"/>
                    <a:pt x="15224" y="40522"/>
                  </a:cubicBezTo>
                  <a:cubicBezTo>
                    <a:pt x="15271" y="40522"/>
                    <a:pt x="15313" y="40491"/>
                    <a:pt x="15337" y="40442"/>
                  </a:cubicBezTo>
                  <a:cubicBezTo>
                    <a:pt x="15504" y="40242"/>
                    <a:pt x="15704" y="40008"/>
                    <a:pt x="15871" y="39775"/>
                  </a:cubicBezTo>
                  <a:cubicBezTo>
                    <a:pt x="15992" y="39630"/>
                    <a:pt x="15851" y="39450"/>
                    <a:pt x="15700" y="39450"/>
                  </a:cubicBezTo>
                  <a:close/>
                  <a:moveTo>
                    <a:pt x="956" y="39573"/>
                  </a:moveTo>
                  <a:cubicBezTo>
                    <a:pt x="917" y="39573"/>
                    <a:pt x="874" y="39584"/>
                    <a:pt x="827" y="39608"/>
                  </a:cubicBezTo>
                  <a:cubicBezTo>
                    <a:pt x="727" y="39641"/>
                    <a:pt x="694" y="39775"/>
                    <a:pt x="760" y="39875"/>
                  </a:cubicBezTo>
                  <a:cubicBezTo>
                    <a:pt x="894" y="40108"/>
                    <a:pt x="1061" y="40375"/>
                    <a:pt x="1227" y="40609"/>
                  </a:cubicBezTo>
                  <a:cubicBezTo>
                    <a:pt x="1261" y="40642"/>
                    <a:pt x="1327" y="40675"/>
                    <a:pt x="1394" y="40675"/>
                  </a:cubicBezTo>
                  <a:cubicBezTo>
                    <a:pt x="1428" y="40675"/>
                    <a:pt x="1494" y="40675"/>
                    <a:pt x="1528" y="40642"/>
                  </a:cubicBezTo>
                  <a:cubicBezTo>
                    <a:pt x="1628" y="40575"/>
                    <a:pt x="1628" y="40442"/>
                    <a:pt x="1561" y="40342"/>
                  </a:cubicBezTo>
                  <a:cubicBezTo>
                    <a:pt x="1428" y="40142"/>
                    <a:pt x="1261" y="39908"/>
                    <a:pt x="1127" y="39675"/>
                  </a:cubicBezTo>
                  <a:cubicBezTo>
                    <a:pt x="1084" y="39610"/>
                    <a:pt x="1027" y="39573"/>
                    <a:pt x="956" y="39573"/>
                  </a:cubicBezTo>
                  <a:close/>
                  <a:moveTo>
                    <a:pt x="14599" y="40700"/>
                  </a:moveTo>
                  <a:cubicBezTo>
                    <a:pt x="14545" y="40700"/>
                    <a:pt x="14487" y="40725"/>
                    <a:pt x="14437" y="40775"/>
                  </a:cubicBezTo>
                  <a:cubicBezTo>
                    <a:pt x="14237" y="40942"/>
                    <a:pt x="14037" y="41109"/>
                    <a:pt x="13836" y="41276"/>
                  </a:cubicBezTo>
                  <a:cubicBezTo>
                    <a:pt x="13736" y="41342"/>
                    <a:pt x="13736" y="41476"/>
                    <a:pt x="13803" y="41576"/>
                  </a:cubicBezTo>
                  <a:cubicBezTo>
                    <a:pt x="13836" y="41641"/>
                    <a:pt x="13900" y="41643"/>
                    <a:pt x="13966" y="41674"/>
                  </a:cubicBezTo>
                  <a:lnTo>
                    <a:pt x="13966" y="41674"/>
                  </a:lnTo>
                  <a:cubicBezTo>
                    <a:pt x="14022" y="41666"/>
                    <a:pt x="14075" y="41638"/>
                    <a:pt x="14103" y="41609"/>
                  </a:cubicBezTo>
                  <a:cubicBezTo>
                    <a:pt x="14337" y="41443"/>
                    <a:pt x="14537" y="41242"/>
                    <a:pt x="14737" y="41042"/>
                  </a:cubicBezTo>
                  <a:cubicBezTo>
                    <a:pt x="14837" y="40976"/>
                    <a:pt x="14837" y="40842"/>
                    <a:pt x="14737" y="40775"/>
                  </a:cubicBezTo>
                  <a:cubicBezTo>
                    <a:pt x="14704" y="40725"/>
                    <a:pt x="14654" y="40700"/>
                    <a:pt x="14599" y="40700"/>
                  </a:cubicBezTo>
                  <a:close/>
                  <a:moveTo>
                    <a:pt x="13966" y="41674"/>
                  </a:moveTo>
                  <a:cubicBezTo>
                    <a:pt x="13956" y="41675"/>
                    <a:pt x="13946" y="41676"/>
                    <a:pt x="13936" y="41676"/>
                  </a:cubicBezTo>
                  <a:lnTo>
                    <a:pt x="13970" y="41676"/>
                  </a:lnTo>
                  <a:cubicBezTo>
                    <a:pt x="13968" y="41675"/>
                    <a:pt x="13967" y="41675"/>
                    <a:pt x="13966" y="41674"/>
                  </a:cubicBezTo>
                  <a:close/>
                  <a:moveTo>
                    <a:pt x="1907" y="40929"/>
                  </a:moveTo>
                  <a:cubicBezTo>
                    <a:pt x="1858" y="40929"/>
                    <a:pt x="1806" y="40946"/>
                    <a:pt x="1761" y="40976"/>
                  </a:cubicBezTo>
                  <a:cubicBezTo>
                    <a:pt x="1694" y="41042"/>
                    <a:pt x="1661" y="41176"/>
                    <a:pt x="1761" y="41276"/>
                  </a:cubicBezTo>
                  <a:cubicBezTo>
                    <a:pt x="1928" y="41476"/>
                    <a:pt x="2128" y="41709"/>
                    <a:pt x="2328" y="41910"/>
                  </a:cubicBezTo>
                  <a:cubicBezTo>
                    <a:pt x="2362" y="41943"/>
                    <a:pt x="2428" y="41943"/>
                    <a:pt x="2462" y="41943"/>
                  </a:cubicBezTo>
                  <a:cubicBezTo>
                    <a:pt x="2528" y="41943"/>
                    <a:pt x="2595" y="41943"/>
                    <a:pt x="2628" y="41876"/>
                  </a:cubicBezTo>
                  <a:cubicBezTo>
                    <a:pt x="2695" y="41809"/>
                    <a:pt x="2695" y="41676"/>
                    <a:pt x="2628" y="41609"/>
                  </a:cubicBezTo>
                  <a:cubicBezTo>
                    <a:pt x="2428" y="41409"/>
                    <a:pt x="2228" y="41209"/>
                    <a:pt x="2061" y="41009"/>
                  </a:cubicBezTo>
                  <a:cubicBezTo>
                    <a:pt x="2025" y="40954"/>
                    <a:pt x="1968" y="40929"/>
                    <a:pt x="1907" y="40929"/>
                  </a:cubicBezTo>
                  <a:close/>
                  <a:moveTo>
                    <a:pt x="13277" y="41712"/>
                  </a:moveTo>
                  <a:cubicBezTo>
                    <a:pt x="13243" y="41712"/>
                    <a:pt x="13207" y="41721"/>
                    <a:pt x="13169" y="41743"/>
                  </a:cubicBezTo>
                  <a:cubicBezTo>
                    <a:pt x="12936" y="41910"/>
                    <a:pt x="12702" y="42043"/>
                    <a:pt x="12469" y="42176"/>
                  </a:cubicBezTo>
                  <a:cubicBezTo>
                    <a:pt x="12272" y="42275"/>
                    <a:pt x="12333" y="42534"/>
                    <a:pt x="12557" y="42543"/>
                  </a:cubicBezTo>
                  <a:lnTo>
                    <a:pt x="12557" y="42543"/>
                  </a:lnTo>
                  <a:cubicBezTo>
                    <a:pt x="12592" y="42542"/>
                    <a:pt x="12636" y="42537"/>
                    <a:pt x="12636" y="42510"/>
                  </a:cubicBezTo>
                  <a:cubicBezTo>
                    <a:pt x="12902" y="42410"/>
                    <a:pt x="13136" y="42243"/>
                    <a:pt x="13369" y="42110"/>
                  </a:cubicBezTo>
                  <a:cubicBezTo>
                    <a:pt x="13565" y="41970"/>
                    <a:pt x="13456" y="41712"/>
                    <a:pt x="13277" y="41712"/>
                  </a:cubicBezTo>
                  <a:close/>
                  <a:moveTo>
                    <a:pt x="12557" y="42543"/>
                  </a:moveTo>
                  <a:cubicBezTo>
                    <a:pt x="12549" y="42543"/>
                    <a:pt x="12542" y="42543"/>
                    <a:pt x="12535" y="42543"/>
                  </a:cubicBezTo>
                  <a:lnTo>
                    <a:pt x="12569" y="42543"/>
                  </a:lnTo>
                  <a:cubicBezTo>
                    <a:pt x="12565" y="42543"/>
                    <a:pt x="12561" y="42543"/>
                    <a:pt x="12557" y="42543"/>
                  </a:cubicBezTo>
                  <a:close/>
                  <a:moveTo>
                    <a:pt x="3099" y="42085"/>
                  </a:moveTo>
                  <a:cubicBezTo>
                    <a:pt x="2929" y="42085"/>
                    <a:pt x="2783" y="42344"/>
                    <a:pt x="2995" y="42477"/>
                  </a:cubicBezTo>
                  <a:cubicBezTo>
                    <a:pt x="3195" y="42643"/>
                    <a:pt x="3462" y="42810"/>
                    <a:pt x="3696" y="42944"/>
                  </a:cubicBezTo>
                  <a:cubicBezTo>
                    <a:pt x="3729" y="42977"/>
                    <a:pt x="3763" y="42977"/>
                    <a:pt x="3796" y="42977"/>
                  </a:cubicBezTo>
                  <a:cubicBezTo>
                    <a:pt x="3863" y="42977"/>
                    <a:pt x="3929" y="42944"/>
                    <a:pt x="3963" y="42877"/>
                  </a:cubicBezTo>
                  <a:cubicBezTo>
                    <a:pt x="4029" y="42777"/>
                    <a:pt x="3996" y="42643"/>
                    <a:pt x="3896" y="42577"/>
                  </a:cubicBezTo>
                  <a:cubicBezTo>
                    <a:pt x="3662" y="42443"/>
                    <a:pt x="3462" y="42310"/>
                    <a:pt x="3229" y="42143"/>
                  </a:cubicBezTo>
                  <a:cubicBezTo>
                    <a:pt x="3188" y="42102"/>
                    <a:pt x="3143" y="42085"/>
                    <a:pt x="3099" y="42085"/>
                  </a:cubicBezTo>
                  <a:close/>
                  <a:moveTo>
                    <a:pt x="11814" y="42493"/>
                  </a:moveTo>
                  <a:cubicBezTo>
                    <a:pt x="11789" y="42493"/>
                    <a:pt x="11762" y="42498"/>
                    <a:pt x="11735" y="42510"/>
                  </a:cubicBezTo>
                  <a:cubicBezTo>
                    <a:pt x="11468" y="42610"/>
                    <a:pt x="11201" y="42710"/>
                    <a:pt x="10968" y="42810"/>
                  </a:cubicBezTo>
                  <a:cubicBezTo>
                    <a:pt x="10679" y="42874"/>
                    <a:pt x="10760" y="43246"/>
                    <a:pt x="11003" y="43246"/>
                  </a:cubicBezTo>
                  <a:cubicBezTo>
                    <a:pt x="11013" y="43246"/>
                    <a:pt x="11024" y="43245"/>
                    <a:pt x="11034" y="43244"/>
                  </a:cubicBezTo>
                  <a:lnTo>
                    <a:pt x="11101" y="43210"/>
                  </a:lnTo>
                  <a:cubicBezTo>
                    <a:pt x="11368" y="43110"/>
                    <a:pt x="11635" y="43010"/>
                    <a:pt x="11902" y="42877"/>
                  </a:cubicBezTo>
                  <a:cubicBezTo>
                    <a:pt x="12108" y="42789"/>
                    <a:pt x="12002" y="42493"/>
                    <a:pt x="11814" y="42493"/>
                  </a:cubicBezTo>
                  <a:close/>
                  <a:moveTo>
                    <a:pt x="4535" y="42959"/>
                  </a:moveTo>
                  <a:cubicBezTo>
                    <a:pt x="4335" y="42959"/>
                    <a:pt x="4259" y="43227"/>
                    <a:pt x="4463" y="43344"/>
                  </a:cubicBezTo>
                  <a:cubicBezTo>
                    <a:pt x="4697" y="43477"/>
                    <a:pt x="4997" y="43577"/>
                    <a:pt x="5264" y="43644"/>
                  </a:cubicBezTo>
                  <a:lnTo>
                    <a:pt x="5330" y="43644"/>
                  </a:lnTo>
                  <a:cubicBezTo>
                    <a:pt x="5397" y="43644"/>
                    <a:pt x="5497" y="43577"/>
                    <a:pt x="5530" y="43511"/>
                  </a:cubicBezTo>
                  <a:cubicBezTo>
                    <a:pt x="5564" y="43411"/>
                    <a:pt x="5497" y="43277"/>
                    <a:pt x="5364" y="43244"/>
                  </a:cubicBezTo>
                  <a:cubicBezTo>
                    <a:pt x="5130" y="43177"/>
                    <a:pt x="4863" y="43077"/>
                    <a:pt x="4630" y="42977"/>
                  </a:cubicBezTo>
                  <a:cubicBezTo>
                    <a:pt x="4596" y="42964"/>
                    <a:pt x="4564" y="42959"/>
                    <a:pt x="4535" y="42959"/>
                  </a:cubicBezTo>
                  <a:close/>
                  <a:moveTo>
                    <a:pt x="10235" y="43068"/>
                  </a:moveTo>
                  <a:cubicBezTo>
                    <a:pt x="10213" y="43068"/>
                    <a:pt x="10191" y="43071"/>
                    <a:pt x="10167" y="43077"/>
                  </a:cubicBezTo>
                  <a:cubicBezTo>
                    <a:pt x="9900" y="43177"/>
                    <a:pt x="9633" y="43244"/>
                    <a:pt x="9400" y="43311"/>
                  </a:cubicBezTo>
                  <a:cubicBezTo>
                    <a:pt x="9111" y="43311"/>
                    <a:pt x="9162" y="43713"/>
                    <a:pt x="9404" y="43713"/>
                  </a:cubicBezTo>
                  <a:cubicBezTo>
                    <a:pt x="9414" y="43713"/>
                    <a:pt x="9423" y="43712"/>
                    <a:pt x="9433" y="43711"/>
                  </a:cubicBezTo>
                  <a:lnTo>
                    <a:pt x="9467" y="43711"/>
                  </a:lnTo>
                  <a:cubicBezTo>
                    <a:pt x="9767" y="43644"/>
                    <a:pt x="10034" y="43577"/>
                    <a:pt x="10301" y="43477"/>
                  </a:cubicBezTo>
                  <a:cubicBezTo>
                    <a:pt x="10401" y="43444"/>
                    <a:pt x="10467" y="43344"/>
                    <a:pt x="10434" y="43210"/>
                  </a:cubicBezTo>
                  <a:cubicBezTo>
                    <a:pt x="10407" y="43128"/>
                    <a:pt x="10334" y="43068"/>
                    <a:pt x="10235" y="43068"/>
                  </a:cubicBezTo>
                  <a:close/>
                  <a:moveTo>
                    <a:pt x="6113" y="43435"/>
                  </a:moveTo>
                  <a:cubicBezTo>
                    <a:pt x="6032" y="43435"/>
                    <a:pt x="5958" y="43500"/>
                    <a:pt x="5931" y="43611"/>
                  </a:cubicBezTo>
                  <a:cubicBezTo>
                    <a:pt x="5897" y="43711"/>
                    <a:pt x="5997" y="43811"/>
                    <a:pt x="6098" y="43844"/>
                  </a:cubicBezTo>
                  <a:cubicBezTo>
                    <a:pt x="6364" y="43878"/>
                    <a:pt x="6665" y="43911"/>
                    <a:pt x="6931" y="43944"/>
                  </a:cubicBezTo>
                  <a:cubicBezTo>
                    <a:pt x="7065" y="43944"/>
                    <a:pt x="7165" y="43844"/>
                    <a:pt x="7165" y="43744"/>
                  </a:cubicBezTo>
                  <a:cubicBezTo>
                    <a:pt x="7198" y="43611"/>
                    <a:pt x="7098" y="43511"/>
                    <a:pt x="6965" y="43511"/>
                  </a:cubicBezTo>
                  <a:cubicBezTo>
                    <a:pt x="6698" y="43511"/>
                    <a:pt x="6431" y="43477"/>
                    <a:pt x="6164" y="43444"/>
                  </a:cubicBezTo>
                  <a:cubicBezTo>
                    <a:pt x="6147" y="43438"/>
                    <a:pt x="6130" y="43435"/>
                    <a:pt x="6113" y="43435"/>
                  </a:cubicBezTo>
                  <a:close/>
                  <a:moveTo>
                    <a:pt x="8618" y="43437"/>
                  </a:moveTo>
                  <a:cubicBezTo>
                    <a:pt x="8601" y="43437"/>
                    <a:pt x="8584" y="43439"/>
                    <a:pt x="8566" y="43444"/>
                  </a:cubicBezTo>
                  <a:cubicBezTo>
                    <a:pt x="8299" y="43477"/>
                    <a:pt x="8032" y="43511"/>
                    <a:pt x="7765" y="43511"/>
                  </a:cubicBezTo>
                  <a:cubicBezTo>
                    <a:pt x="7632" y="43511"/>
                    <a:pt x="7565" y="43611"/>
                    <a:pt x="7565" y="43744"/>
                  </a:cubicBezTo>
                  <a:cubicBezTo>
                    <a:pt x="7565" y="43844"/>
                    <a:pt x="7665" y="43944"/>
                    <a:pt x="7765" y="43944"/>
                  </a:cubicBezTo>
                  <a:lnTo>
                    <a:pt x="7799" y="43944"/>
                  </a:lnTo>
                  <a:cubicBezTo>
                    <a:pt x="8066" y="43911"/>
                    <a:pt x="8332" y="43911"/>
                    <a:pt x="8633" y="43844"/>
                  </a:cubicBezTo>
                  <a:cubicBezTo>
                    <a:pt x="8733" y="43844"/>
                    <a:pt x="8833" y="43744"/>
                    <a:pt x="8799" y="43611"/>
                  </a:cubicBezTo>
                  <a:cubicBezTo>
                    <a:pt x="8799" y="43524"/>
                    <a:pt x="8724" y="43437"/>
                    <a:pt x="8618" y="43437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7" name="Google Shape;447;p25"/>
          <p:cNvSpPr/>
          <p:nvPr/>
        </p:nvSpPr>
        <p:spPr>
          <a:xfrm rot="506399">
            <a:off x="8175939" y="182938"/>
            <a:ext cx="507362" cy="337568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25"/>
          <p:cNvGrpSpPr/>
          <p:nvPr/>
        </p:nvGrpSpPr>
        <p:grpSpPr>
          <a:xfrm>
            <a:off x="268118" y="4221482"/>
            <a:ext cx="165383" cy="167541"/>
            <a:chOff x="8815568" y="287319"/>
            <a:chExt cx="165383" cy="167541"/>
          </a:xfrm>
        </p:grpSpPr>
        <p:sp>
          <p:nvSpPr>
            <p:cNvPr id="449" name="Google Shape;449;p25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5"/>
          <p:cNvSpPr/>
          <p:nvPr/>
        </p:nvSpPr>
        <p:spPr>
          <a:xfrm>
            <a:off x="1354133" y="469001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5"/>
          <p:cNvSpPr/>
          <p:nvPr/>
        </p:nvSpPr>
        <p:spPr>
          <a:xfrm>
            <a:off x="7655715" y="267887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>
            <a:off x="8705336" y="789624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 txBox="1">
            <a:spLocks noGrp="1"/>
          </p:cNvSpPr>
          <p:nvPr>
            <p:ph type="title"/>
          </p:nvPr>
        </p:nvSpPr>
        <p:spPr>
          <a:xfrm>
            <a:off x="863120" y="2800638"/>
            <a:ext cx="3652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7" name="Google Shape;457;p25"/>
          <p:cNvSpPr txBox="1">
            <a:spLocks noGrp="1"/>
          </p:cNvSpPr>
          <p:nvPr>
            <p:ph type="title" idx="2" hasCustomPrompt="1"/>
          </p:nvPr>
        </p:nvSpPr>
        <p:spPr>
          <a:xfrm>
            <a:off x="2217920" y="1840687"/>
            <a:ext cx="943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58" name="Google Shape;458;p25"/>
          <p:cNvSpPr txBox="1">
            <a:spLocks noGrp="1"/>
          </p:cNvSpPr>
          <p:nvPr>
            <p:ph type="subTitle" idx="1"/>
          </p:nvPr>
        </p:nvSpPr>
        <p:spPr>
          <a:xfrm>
            <a:off x="1369370" y="3564025"/>
            <a:ext cx="2640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5"/>
          <p:cNvSpPr/>
          <p:nvPr/>
        </p:nvSpPr>
        <p:spPr>
          <a:xfrm rot="-4423818" flipH="1">
            <a:off x="340794" y="4092643"/>
            <a:ext cx="423089" cy="1522220"/>
          </a:xfrm>
          <a:custGeom>
            <a:avLst/>
            <a:gdLst/>
            <a:ahLst/>
            <a:cxnLst/>
            <a:rect l="l" t="t" r="r" b="b"/>
            <a:pathLst>
              <a:path w="9475" h="34088" extrusionOk="0">
                <a:moveTo>
                  <a:pt x="5046" y="0"/>
                </a:moveTo>
                <a:cubicBezTo>
                  <a:pt x="4902" y="0"/>
                  <a:pt x="4753" y="165"/>
                  <a:pt x="4871" y="330"/>
                </a:cubicBezTo>
                <a:cubicBezTo>
                  <a:pt x="4871" y="330"/>
                  <a:pt x="5038" y="597"/>
                  <a:pt x="5304" y="1031"/>
                </a:cubicBezTo>
                <a:cubicBezTo>
                  <a:pt x="5338" y="1098"/>
                  <a:pt x="5404" y="1131"/>
                  <a:pt x="5471" y="1131"/>
                </a:cubicBezTo>
                <a:lnTo>
                  <a:pt x="5505" y="1164"/>
                </a:lnTo>
                <a:cubicBezTo>
                  <a:pt x="5538" y="1164"/>
                  <a:pt x="5571" y="1131"/>
                  <a:pt x="5605" y="1131"/>
                </a:cubicBezTo>
                <a:cubicBezTo>
                  <a:pt x="5705" y="1064"/>
                  <a:pt x="5705" y="931"/>
                  <a:pt x="5671" y="831"/>
                </a:cubicBezTo>
                <a:cubicBezTo>
                  <a:pt x="5371" y="364"/>
                  <a:pt x="5204" y="97"/>
                  <a:pt x="5204" y="97"/>
                </a:cubicBezTo>
                <a:cubicBezTo>
                  <a:pt x="5165" y="28"/>
                  <a:pt x="5106" y="0"/>
                  <a:pt x="5046" y="0"/>
                </a:cubicBezTo>
                <a:close/>
                <a:moveTo>
                  <a:pt x="5884" y="1452"/>
                </a:moveTo>
                <a:cubicBezTo>
                  <a:pt x="5857" y="1452"/>
                  <a:pt x="5830" y="1456"/>
                  <a:pt x="5805" y="1465"/>
                </a:cubicBezTo>
                <a:cubicBezTo>
                  <a:pt x="5705" y="1531"/>
                  <a:pt x="5671" y="1665"/>
                  <a:pt x="5705" y="1765"/>
                </a:cubicBezTo>
                <a:cubicBezTo>
                  <a:pt x="5871" y="1998"/>
                  <a:pt x="6005" y="2232"/>
                  <a:pt x="6138" y="2499"/>
                </a:cubicBezTo>
                <a:cubicBezTo>
                  <a:pt x="6172" y="2565"/>
                  <a:pt x="6238" y="2599"/>
                  <a:pt x="6305" y="2599"/>
                </a:cubicBezTo>
                <a:cubicBezTo>
                  <a:pt x="6338" y="2599"/>
                  <a:pt x="6372" y="2599"/>
                  <a:pt x="6405" y="2565"/>
                </a:cubicBezTo>
                <a:cubicBezTo>
                  <a:pt x="6505" y="2532"/>
                  <a:pt x="6539" y="2399"/>
                  <a:pt x="6505" y="2298"/>
                </a:cubicBezTo>
                <a:cubicBezTo>
                  <a:pt x="6338" y="2032"/>
                  <a:pt x="6205" y="1765"/>
                  <a:pt x="6072" y="1565"/>
                </a:cubicBezTo>
                <a:cubicBezTo>
                  <a:pt x="6047" y="1490"/>
                  <a:pt x="5965" y="1452"/>
                  <a:pt x="5884" y="1452"/>
                </a:cubicBezTo>
                <a:close/>
                <a:moveTo>
                  <a:pt x="6725" y="2943"/>
                </a:moveTo>
                <a:cubicBezTo>
                  <a:pt x="6587" y="2943"/>
                  <a:pt x="6459" y="3072"/>
                  <a:pt x="6505" y="3232"/>
                </a:cubicBezTo>
                <a:cubicBezTo>
                  <a:pt x="6639" y="3466"/>
                  <a:pt x="6772" y="3733"/>
                  <a:pt x="6872" y="3966"/>
                </a:cubicBezTo>
                <a:cubicBezTo>
                  <a:pt x="6906" y="4066"/>
                  <a:pt x="7006" y="4100"/>
                  <a:pt x="7072" y="4100"/>
                </a:cubicBezTo>
                <a:cubicBezTo>
                  <a:pt x="7106" y="4100"/>
                  <a:pt x="7139" y="4100"/>
                  <a:pt x="7172" y="4066"/>
                </a:cubicBezTo>
                <a:cubicBezTo>
                  <a:pt x="7272" y="4033"/>
                  <a:pt x="7306" y="3900"/>
                  <a:pt x="7272" y="3800"/>
                </a:cubicBezTo>
                <a:cubicBezTo>
                  <a:pt x="7139" y="3533"/>
                  <a:pt x="7006" y="3299"/>
                  <a:pt x="6906" y="3032"/>
                </a:cubicBezTo>
                <a:cubicBezTo>
                  <a:pt x="6853" y="2970"/>
                  <a:pt x="6788" y="2943"/>
                  <a:pt x="6725" y="2943"/>
                </a:cubicBezTo>
                <a:close/>
                <a:moveTo>
                  <a:pt x="7440" y="4454"/>
                </a:moveTo>
                <a:cubicBezTo>
                  <a:pt x="7311" y="4454"/>
                  <a:pt x="7173" y="4579"/>
                  <a:pt x="7239" y="4734"/>
                </a:cubicBezTo>
                <a:cubicBezTo>
                  <a:pt x="7339" y="4967"/>
                  <a:pt x="7473" y="5234"/>
                  <a:pt x="7573" y="5501"/>
                </a:cubicBezTo>
                <a:cubicBezTo>
                  <a:pt x="7606" y="5567"/>
                  <a:pt x="7673" y="5634"/>
                  <a:pt x="7773" y="5634"/>
                </a:cubicBezTo>
                <a:cubicBezTo>
                  <a:pt x="7773" y="5634"/>
                  <a:pt x="7806" y="5634"/>
                  <a:pt x="7840" y="5601"/>
                </a:cubicBezTo>
                <a:cubicBezTo>
                  <a:pt x="7940" y="5567"/>
                  <a:pt x="7973" y="5434"/>
                  <a:pt x="7940" y="5334"/>
                </a:cubicBezTo>
                <a:cubicBezTo>
                  <a:pt x="7840" y="5067"/>
                  <a:pt x="7739" y="4800"/>
                  <a:pt x="7606" y="4567"/>
                </a:cubicBezTo>
                <a:cubicBezTo>
                  <a:pt x="7572" y="4487"/>
                  <a:pt x="7507" y="4454"/>
                  <a:pt x="7440" y="4454"/>
                </a:cubicBezTo>
                <a:close/>
                <a:moveTo>
                  <a:pt x="8062" y="5989"/>
                </a:moveTo>
                <a:cubicBezTo>
                  <a:pt x="8034" y="5989"/>
                  <a:pt x="8004" y="5993"/>
                  <a:pt x="7973" y="6001"/>
                </a:cubicBezTo>
                <a:cubicBezTo>
                  <a:pt x="7873" y="6034"/>
                  <a:pt x="7840" y="6168"/>
                  <a:pt x="7873" y="6268"/>
                </a:cubicBezTo>
                <a:cubicBezTo>
                  <a:pt x="7973" y="6535"/>
                  <a:pt x="8073" y="6768"/>
                  <a:pt x="8140" y="7035"/>
                </a:cubicBezTo>
                <a:cubicBezTo>
                  <a:pt x="8173" y="7135"/>
                  <a:pt x="8240" y="7202"/>
                  <a:pt x="8340" y="7202"/>
                </a:cubicBezTo>
                <a:lnTo>
                  <a:pt x="8407" y="7169"/>
                </a:lnTo>
                <a:cubicBezTo>
                  <a:pt x="8507" y="7135"/>
                  <a:pt x="8573" y="7035"/>
                  <a:pt x="8540" y="6902"/>
                </a:cubicBezTo>
                <a:cubicBezTo>
                  <a:pt x="8440" y="6635"/>
                  <a:pt x="8340" y="6368"/>
                  <a:pt x="8273" y="6135"/>
                </a:cubicBezTo>
                <a:cubicBezTo>
                  <a:pt x="8222" y="6033"/>
                  <a:pt x="8152" y="5989"/>
                  <a:pt x="8062" y="5989"/>
                </a:cubicBezTo>
                <a:close/>
                <a:moveTo>
                  <a:pt x="8608" y="7548"/>
                </a:moveTo>
                <a:cubicBezTo>
                  <a:pt x="8479" y="7548"/>
                  <a:pt x="8347" y="7656"/>
                  <a:pt x="8407" y="7836"/>
                </a:cubicBezTo>
                <a:cubicBezTo>
                  <a:pt x="8473" y="8103"/>
                  <a:pt x="8540" y="8369"/>
                  <a:pt x="8607" y="8636"/>
                </a:cubicBezTo>
                <a:cubicBezTo>
                  <a:pt x="8640" y="8703"/>
                  <a:pt x="8740" y="8770"/>
                  <a:pt x="8807" y="8770"/>
                </a:cubicBezTo>
                <a:lnTo>
                  <a:pt x="8874" y="8803"/>
                </a:lnTo>
                <a:cubicBezTo>
                  <a:pt x="9007" y="8770"/>
                  <a:pt x="9074" y="8670"/>
                  <a:pt x="9040" y="8536"/>
                </a:cubicBezTo>
                <a:cubicBezTo>
                  <a:pt x="8974" y="8269"/>
                  <a:pt x="8907" y="8003"/>
                  <a:pt x="8807" y="7702"/>
                </a:cubicBezTo>
                <a:cubicBezTo>
                  <a:pt x="8780" y="7596"/>
                  <a:pt x="8695" y="7548"/>
                  <a:pt x="8608" y="7548"/>
                </a:cubicBezTo>
                <a:close/>
                <a:moveTo>
                  <a:pt x="9026" y="9195"/>
                </a:moveTo>
                <a:cubicBezTo>
                  <a:pt x="9009" y="9195"/>
                  <a:pt x="8991" y="9197"/>
                  <a:pt x="8974" y="9203"/>
                </a:cubicBezTo>
                <a:cubicBezTo>
                  <a:pt x="8840" y="9203"/>
                  <a:pt x="8774" y="9303"/>
                  <a:pt x="8807" y="9437"/>
                </a:cubicBezTo>
                <a:cubicBezTo>
                  <a:pt x="8840" y="9704"/>
                  <a:pt x="8907" y="9971"/>
                  <a:pt x="8940" y="10237"/>
                </a:cubicBezTo>
                <a:cubicBezTo>
                  <a:pt x="8940" y="10338"/>
                  <a:pt x="9040" y="10438"/>
                  <a:pt x="9140" y="10438"/>
                </a:cubicBezTo>
                <a:lnTo>
                  <a:pt x="9174" y="10404"/>
                </a:lnTo>
                <a:cubicBezTo>
                  <a:pt x="9274" y="10404"/>
                  <a:pt x="9374" y="10304"/>
                  <a:pt x="9341" y="10171"/>
                </a:cubicBezTo>
                <a:cubicBezTo>
                  <a:pt x="9307" y="9904"/>
                  <a:pt x="9274" y="9637"/>
                  <a:pt x="9207" y="9337"/>
                </a:cubicBezTo>
                <a:cubicBezTo>
                  <a:pt x="9180" y="9254"/>
                  <a:pt x="9107" y="9195"/>
                  <a:pt x="9026" y="9195"/>
                </a:cubicBezTo>
                <a:close/>
                <a:moveTo>
                  <a:pt x="9221" y="10825"/>
                </a:moveTo>
                <a:cubicBezTo>
                  <a:pt x="9113" y="10825"/>
                  <a:pt x="9007" y="10901"/>
                  <a:pt x="9007" y="11038"/>
                </a:cubicBezTo>
                <a:cubicBezTo>
                  <a:pt x="9040" y="11305"/>
                  <a:pt x="9040" y="11538"/>
                  <a:pt x="9040" y="11772"/>
                </a:cubicBezTo>
                <a:lnTo>
                  <a:pt x="9040" y="11872"/>
                </a:lnTo>
                <a:cubicBezTo>
                  <a:pt x="9040" y="12005"/>
                  <a:pt x="9140" y="12105"/>
                  <a:pt x="9241" y="12105"/>
                </a:cubicBezTo>
                <a:cubicBezTo>
                  <a:pt x="9374" y="12105"/>
                  <a:pt x="9474" y="12005"/>
                  <a:pt x="9474" y="11872"/>
                </a:cubicBezTo>
                <a:lnTo>
                  <a:pt x="9474" y="11772"/>
                </a:lnTo>
                <a:cubicBezTo>
                  <a:pt x="9474" y="11538"/>
                  <a:pt x="9441" y="11272"/>
                  <a:pt x="9441" y="11038"/>
                </a:cubicBezTo>
                <a:cubicBezTo>
                  <a:pt x="9424" y="10892"/>
                  <a:pt x="9322" y="10825"/>
                  <a:pt x="9221" y="10825"/>
                </a:cubicBezTo>
                <a:close/>
                <a:moveTo>
                  <a:pt x="9241" y="12506"/>
                </a:moveTo>
                <a:cubicBezTo>
                  <a:pt x="9107" y="12506"/>
                  <a:pt x="9007" y="12606"/>
                  <a:pt x="9007" y="12706"/>
                </a:cubicBezTo>
                <a:cubicBezTo>
                  <a:pt x="8974" y="12973"/>
                  <a:pt x="8940" y="13240"/>
                  <a:pt x="8874" y="13506"/>
                </a:cubicBezTo>
                <a:cubicBezTo>
                  <a:pt x="8840" y="13607"/>
                  <a:pt x="8907" y="13740"/>
                  <a:pt x="9040" y="13773"/>
                </a:cubicBezTo>
                <a:lnTo>
                  <a:pt x="9074" y="13773"/>
                </a:lnTo>
                <a:lnTo>
                  <a:pt x="9074" y="13740"/>
                </a:lnTo>
                <a:cubicBezTo>
                  <a:pt x="9174" y="13740"/>
                  <a:pt x="9241" y="13673"/>
                  <a:pt x="9274" y="13573"/>
                </a:cubicBezTo>
                <a:cubicBezTo>
                  <a:pt x="9341" y="13340"/>
                  <a:pt x="9374" y="13039"/>
                  <a:pt x="9407" y="12739"/>
                </a:cubicBezTo>
                <a:cubicBezTo>
                  <a:pt x="9441" y="12639"/>
                  <a:pt x="9341" y="12539"/>
                  <a:pt x="9241" y="12506"/>
                </a:cubicBezTo>
                <a:close/>
                <a:moveTo>
                  <a:pt x="2768" y="13164"/>
                </a:moveTo>
                <a:cubicBezTo>
                  <a:pt x="2747" y="13164"/>
                  <a:pt x="2725" y="13167"/>
                  <a:pt x="2703" y="13173"/>
                </a:cubicBezTo>
                <a:cubicBezTo>
                  <a:pt x="2402" y="13206"/>
                  <a:pt x="2135" y="13306"/>
                  <a:pt x="1869" y="13440"/>
                </a:cubicBezTo>
                <a:cubicBezTo>
                  <a:pt x="1735" y="13506"/>
                  <a:pt x="1702" y="13607"/>
                  <a:pt x="1769" y="13740"/>
                </a:cubicBezTo>
                <a:cubicBezTo>
                  <a:pt x="1802" y="13807"/>
                  <a:pt x="1869" y="13840"/>
                  <a:pt x="1935" y="13840"/>
                </a:cubicBezTo>
                <a:cubicBezTo>
                  <a:pt x="1969" y="13840"/>
                  <a:pt x="2002" y="13807"/>
                  <a:pt x="2035" y="13807"/>
                </a:cubicBezTo>
                <a:cubicBezTo>
                  <a:pt x="2269" y="13707"/>
                  <a:pt x="2502" y="13607"/>
                  <a:pt x="2769" y="13573"/>
                </a:cubicBezTo>
                <a:cubicBezTo>
                  <a:pt x="2869" y="13540"/>
                  <a:pt x="2969" y="13440"/>
                  <a:pt x="2936" y="13340"/>
                </a:cubicBezTo>
                <a:cubicBezTo>
                  <a:pt x="2936" y="13229"/>
                  <a:pt x="2867" y="13164"/>
                  <a:pt x="2768" y="13164"/>
                </a:cubicBezTo>
                <a:close/>
                <a:moveTo>
                  <a:pt x="3603" y="13173"/>
                </a:moveTo>
                <a:cubicBezTo>
                  <a:pt x="3503" y="13173"/>
                  <a:pt x="3370" y="13240"/>
                  <a:pt x="3370" y="13340"/>
                </a:cubicBezTo>
                <a:cubicBezTo>
                  <a:pt x="3336" y="13473"/>
                  <a:pt x="3403" y="13573"/>
                  <a:pt x="3536" y="13607"/>
                </a:cubicBezTo>
                <a:cubicBezTo>
                  <a:pt x="3770" y="13640"/>
                  <a:pt x="4037" y="13707"/>
                  <a:pt x="4270" y="13840"/>
                </a:cubicBezTo>
                <a:cubicBezTo>
                  <a:pt x="4304" y="13840"/>
                  <a:pt x="4337" y="13873"/>
                  <a:pt x="4370" y="13873"/>
                </a:cubicBezTo>
                <a:lnTo>
                  <a:pt x="4337" y="13873"/>
                </a:lnTo>
                <a:cubicBezTo>
                  <a:pt x="4358" y="13878"/>
                  <a:pt x="4379" y="13880"/>
                  <a:pt x="4398" y="13880"/>
                </a:cubicBezTo>
                <a:cubicBezTo>
                  <a:pt x="4645" y="13880"/>
                  <a:pt x="4685" y="13504"/>
                  <a:pt x="4437" y="13473"/>
                </a:cubicBezTo>
                <a:cubicBezTo>
                  <a:pt x="4170" y="13340"/>
                  <a:pt x="3903" y="13240"/>
                  <a:pt x="3603" y="13173"/>
                </a:cubicBezTo>
                <a:close/>
                <a:moveTo>
                  <a:pt x="5053" y="13894"/>
                </a:moveTo>
                <a:cubicBezTo>
                  <a:pt x="4998" y="13894"/>
                  <a:pt x="4941" y="13918"/>
                  <a:pt x="4904" y="13973"/>
                </a:cubicBezTo>
                <a:cubicBezTo>
                  <a:pt x="4804" y="14074"/>
                  <a:pt x="4837" y="14207"/>
                  <a:pt x="4937" y="14274"/>
                </a:cubicBezTo>
                <a:cubicBezTo>
                  <a:pt x="5071" y="14374"/>
                  <a:pt x="5204" y="14474"/>
                  <a:pt x="5304" y="14607"/>
                </a:cubicBezTo>
                <a:cubicBezTo>
                  <a:pt x="5404" y="14674"/>
                  <a:pt x="5471" y="14741"/>
                  <a:pt x="5538" y="14807"/>
                </a:cubicBezTo>
                <a:cubicBezTo>
                  <a:pt x="5571" y="14841"/>
                  <a:pt x="5605" y="14874"/>
                  <a:pt x="5671" y="14874"/>
                </a:cubicBezTo>
                <a:lnTo>
                  <a:pt x="5671" y="14841"/>
                </a:lnTo>
                <a:cubicBezTo>
                  <a:pt x="5738" y="14841"/>
                  <a:pt x="5771" y="14841"/>
                  <a:pt x="5838" y="14807"/>
                </a:cubicBezTo>
                <a:cubicBezTo>
                  <a:pt x="5905" y="14707"/>
                  <a:pt x="5905" y="14607"/>
                  <a:pt x="5838" y="14507"/>
                </a:cubicBezTo>
                <a:cubicBezTo>
                  <a:pt x="5771" y="14440"/>
                  <a:pt x="5671" y="14340"/>
                  <a:pt x="5605" y="14274"/>
                </a:cubicBezTo>
                <a:cubicBezTo>
                  <a:pt x="5471" y="14174"/>
                  <a:pt x="5304" y="14040"/>
                  <a:pt x="5171" y="13940"/>
                </a:cubicBezTo>
                <a:cubicBezTo>
                  <a:pt x="5141" y="13910"/>
                  <a:pt x="5098" y="13894"/>
                  <a:pt x="5053" y="13894"/>
                </a:cubicBezTo>
                <a:close/>
                <a:moveTo>
                  <a:pt x="1268" y="13923"/>
                </a:moveTo>
                <a:cubicBezTo>
                  <a:pt x="1218" y="13923"/>
                  <a:pt x="1168" y="13940"/>
                  <a:pt x="1135" y="13973"/>
                </a:cubicBezTo>
                <a:cubicBezTo>
                  <a:pt x="901" y="14174"/>
                  <a:pt x="734" y="14407"/>
                  <a:pt x="568" y="14674"/>
                </a:cubicBezTo>
                <a:cubicBezTo>
                  <a:pt x="501" y="14774"/>
                  <a:pt x="534" y="14874"/>
                  <a:pt x="634" y="14941"/>
                </a:cubicBezTo>
                <a:cubicBezTo>
                  <a:pt x="668" y="14974"/>
                  <a:pt x="701" y="14974"/>
                  <a:pt x="734" y="14974"/>
                </a:cubicBezTo>
                <a:cubicBezTo>
                  <a:pt x="801" y="14974"/>
                  <a:pt x="868" y="14941"/>
                  <a:pt x="935" y="14874"/>
                </a:cubicBezTo>
                <a:cubicBezTo>
                  <a:pt x="1068" y="14674"/>
                  <a:pt x="1235" y="14440"/>
                  <a:pt x="1402" y="14274"/>
                </a:cubicBezTo>
                <a:cubicBezTo>
                  <a:pt x="1502" y="14207"/>
                  <a:pt x="1502" y="14074"/>
                  <a:pt x="1402" y="13973"/>
                </a:cubicBezTo>
                <a:cubicBezTo>
                  <a:pt x="1368" y="13940"/>
                  <a:pt x="1318" y="13923"/>
                  <a:pt x="1268" y="13923"/>
                </a:cubicBezTo>
                <a:close/>
                <a:moveTo>
                  <a:pt x="8839" y="14147"/>
                </a:moveTo>
                <a:cubicBezTo>
                  <a:pt x="8758" y="14147"/>
                  <a:pt x="8678" y="14194"/>
                  <a:pt x="8640" y="14307"/>
                </a:cubicBezTo>
                <a:cubicBezTo>
                  <a:pt x="8540" y="14541"/>
                  <a:pt x="8440" y="14774"/>
                  <a:pt x="8307" y="15041"/>
                </a:cubicBezTo>
                <a:cubicBezTo>
                  <a:pt x="8273" y="15141"/>
                  <a:pt x="8307" y="15241"/>
                  <a:pt x="8407" y="15308"/>
                </a:cubicBezTo>
                <a:cubicBezTo>
                  <a:pt x="8440" y="15308"/>
                  <a:pt x="8473" y="15341"/>
                  <a:pt x="8507" y="15341"/>
                </a:cubicBezTo>
                <a:lnTo>
                  <a:pt x="8540" y="15308"/>
                </a:lnTo>
                <a:cubicBezTo>
                  <a:pt x="8573" y="15308"/>
                  <a:pt x="8640" y="15274"/>
                  <a:pt x="8673" y="15208"/>
                </a:cubicBezTo>
                <a:cubicBezTo>
                  <a:pt x="8807" y="14974"/>
                  <a:pt x="8940" y="14707"/>
                  <a:pt x="9040" y="14440"/>
                </a:cubicBezTo>
                <a:cubicBezTo>
                  <a:pt x="9103" y="14274"/>
                  <a:pt x="8971" y="14147"/>
                  <a:pt x="8839" y="14147"/>
                </a:cubicBezTo>
                <a:close/>
                <a:moveTo>
                  <a:pt x="6186" y="15106"/>
                </a:moveTo>
                <a:cubicBezTo>
                  <a:pt x="6147" y="15106"/>
                  <a:pt x="6107" y="15117"/>
                  <a:pt x="6072" y="15141"/>
                </a:cubicBezTo>
                <a:cubicBezTo>
                  <a:pt x="5972" y="15208"/>
                  <a:pt x="5938" y="15341"/>
                  <a:pt x="6005" y="15441"/>
                </a:cubicBezTo>
                <a:cubicBezTo>
                  <a:pt x="6138" y="15641"/>
                  <a:pt x="6238" y="15908"/>
                  <a:pt x="6338" y="16142"/>
                </a:cubicBezTo>
                <a:cubicBezTo>
                  <a:pt x="6372" y="16208"/>
                  <a:pt x="6439" y="16275"/>
                  <a:pt x="6539" y="16275"/>
                </a:cubicBezTo>
                <a:lnTo>
                  <a:pt x="6539" y="16242"/>
                </a:lnTo>
                <a:cubicBezTo>
                  <a:pt x="6539" y="16275"/>
                  <a:pt x="6572" y="16275"/>
                  <a:pt x="6605" y="16275"/>
                </a:cubicBezTo>
                <a:cubicBezTo>
                  <a:pt x="6705" y="16242"/>
                  <a:pt x="6772" y="16108"/>
                  <a:pt x="6739" y="16008"/>
                </a:cubicBezTo>
                <a:cubicBezTo>
                  <a:pt x="6639" y="15741"/>
                  <a:pt x="6505" y="15475"/>
                  <a:pt x="6372" y="15208"/>
                </a:cubicBezTo>
                <a:cubicBezTo>
                  <a:pt x="6329" y="15143"/>
                  <a:pt x="6258" y="15106"/>
                  <a:pt x="6186" y="15106"/>
                </a:cubicBezTo>
                <a:close/>
                <a:moveTo>
                  <a:pt x="383" y="15298"/>
                </a:moveTo>
                <a:cubicBezTo>
                  <a:pt x="302" y="15298"/>
                  <a:pt x="226" y="15341"/>
                  <a:pt x="201" y="15441"/>
                </a:cubicBezTo>
                <a:cubicBezTo>
                  <a:pt x="101" y="15741"/>
                  <a:pt x="34" y="16042"/>
                  <a:pt x="34" y="16342"/>
                </a:cubicBezTo>
                <a:cubicBezTo>
                  <a:pt x="1" y="16442"/>
                  <a:pt x="101" y="16542"/>
                  <a:pt x="234" y="16542"/>
                </a:cubicBezTo>
                <a:lnTo>
                  <a:pt x="234" y="16509"/>
                </a:lnTo>
                <a:cubicBezTo>
                  <a:pt x="248" y="16513"/>
                  <a:pt x="261" y="16515"/>
                  <a:pt x="274" y="16515"/>
                </a:cubicBezTo>
                <a:cubicBezTo>
                  <a:pt x="359" y="16515"/>
                  <a:pt x="434" y="16429"/>
                  <a:pt x="434" y="16342"/>
                </a:cubicBezTo>
                <a:cubicBezTo>
                  <a:pt x="468" y="16108"/>
                  <a:pt x="501" y="15841"/>
                  <a:pt x="601" y="15608"/>
                </a:cubicBezTo>
                <a:cubicBezTo>
                  <a:pt x="664" y="15420"/>
                  <a:pt x="517" y="15298"/>
                  <a:pt x="383" y="15298"/>
                </a:cubicBezTo>
                <a:close/>
                <a:moveTo>
                  <a:pt x="8037" y="15614"/>
                </a:moveTo>
                <a:cubicBezTo>
                  <a:pt x="7973" y="15614"/>
                  <a:pt x="7912" y="15650"/>
                  <a:pt x="7873" y="15708"/>
                </a:cubicBezTo>
                <a:cubicBezTo>
                  <a:pt x="7739" y="15908"/>
                  <a:pt x="7539" y="16108"/>
                  <a:pt x="7339" y="16308"/>
                </a:cubicBezTo>
                <a:cubicBezTo>
                  <a:pt x="7272" y="16375"/>
                  <a:pt x="7272" y="16509"/>
                  <a:pt x="7339" y="16609"/>
                </a:cubicBezTo>
                <a:cubicBezTo>
                  <a:pt x="7406" y="16642"/>
                  <a:pt x="7439" y="16642"/>
                  <a:pt x="7506" y="16675"/>
                </a:cubicBezTo>
                <a:lnTo>
                  <a:pt x="7506" y="16642"/>
                </a:lnTo>
                <a:cubicBezTo>
                  <a:pt x="7573" y="16642"/>
                  <a:pt x="7606" y="16642"/>
                  <a:pt x="7639" y="16609"/>
                </a:cubicBezTo>
                <a:cubicBezTo>
                  <a:pt x="7840" y="16409"/>
                  <a:pt x="8040" y="16175"/>
                  <a:pt x="8206" y="15942"/>
                </a:cubicBezTo>
                <a:cubicBezTo>
                  <a:pt x="8273" y="15841"/>
                  <a:pt x="8273" y="15741"/>
                  <a:pt x="8173" y="15675"/>
                </a:cubicBezTo>
                <a:cubicBezTo>
                  <a:pt x="8131" y="15633"/>
                  <a:pt x="8083" y="15614"/>
                  <a:pt x="8037" y="15614"/>
                </a:cubicBezTo>
                <a:close/>
                <a:moveTo>
                  <a:pt x="6760" y="16667"/>
                </a:moveTo>
                <a:cubicBezTo>
                  <a:pt x="6742" y="16667"/>
                  <a:pt x="6724" y="16669"/>
                  <a:pt x="6705" y="16675"/>
                </a:cubicBezTo>
                <a:cubicBezTo>
                  <a:pt x="6605" y="16675"/>
                  <a:pt x="6539" y="16775"/>
                  <a:pt x="6539" y="16909"/>
                </a:cubicBezTo>
                <a:cubicBezTo>
                  <a:pt x="6539" y="16909"/>
                  <a:pt x="6539" y="16942"/>
                  <a:pt x="6539" y="16976"/>
                </a:cubicBezTo>
                <a:cubicBezTo>
                  <a:pt x="6405" y="17076"/>
                  <a:pt x="6238" y="17142"/>
                  <a:pt x="6072" y="17242"/>
                </a:cubicBezTo>
                <a:cubicBezTo>
                  <a:pt x="5873" y="17356"/>
                  <a:pt x="5988" y="17638"/>
                  <a:pt x="6170" y="17638"/>
                </a:cubicBezTo>
                <a:cubicBezTo>
                  <a:pt x="6203" y="17638"/>
                  <a:pt x="6237" y="17629"/>
                  <a:pt x="6272" y="17609"/>
                </a:cubicBezTo>
                <a:cubicBezTo>
                  <a:pt x="6405" y="17543"/>
                  <a:pt x="6505" y="17476"/>
                  <a:pt x="6605" y="17409"/>
                </a:cubicBezTo>
                <a:lnTo>
                  <a:pt x="6605" y="17709"/>
                </a:lnTo>
                <a:cubicBezTo>
                  <a:pt x="6605" y="17810"/>
                  <a:pt x="6705" y="17910"/>
                  <a:pt x="6805" y="17910"/>
                </a:cubicBezTo>
                <a:lnTo>
                  <a:pt x="6872" y="17910"/>
                </a:lnTo>
                <a:cubicBezTo>
                  <a:pt x="6972" y="17910"/>
                  <a:pt x="7072" y="17810"/>
                  <a:pt x="7072" y="17676"/>
                </a:cubicBezTo>
                <a:cubicBezTo>
                  <a:pt x="7039" y="17509"/>
                  <a:pt x="7006" y="17309"/>
                  <a:pt x="7006" y="17142"/>
                </a:cubicBezTo>
                <a:cubicBezTo>
                  <a:pt x="7106" y="17076"/>
                  <a:pt x="7139" y="16942"/>
                  <a:pt x="7072" y="16842"/>
                </a:cubicBezTo>
                <a:cubicBezTo>
                  <a:pt x="7039" y="16809"/>
                  <a:pt x="7006" y="16775"/>
                  <a:pt x="6939" y="16775"/>
                </a:cubicBezTo>
                <a:cubicBezTo>
                  <a:pt x="6912" y="16721"/>
                  <a:pt x="6840" y="16667"/>
                  <a:pt x="6760" y="16667"/>
                </a:cubicBezTo>
                <a:close/>
                <a:moveTo>
                  <a:pt x="288" y="16934"/>
                </a:moveTo>
                <a:cubicBezTo>
                  <a:pt x="269" y="16934"/>
                  <a:pt x="251" y="16937"/>
                  <a:pt x="234" y="16942"/>
                </a:cubicBezTo>
                <a:cubicBezTo>
                  <a:pt x="134" y="16976"/>
                  <a:pt x="67" y="17109"/>
                  <a:pt x="101" y="17209"/>
                </a:cubicBezTo>
                <a:cubicBezTo>
                  <a:pt x="167" y="17509"/>
                  <a:pt x="334" y="17776"/>
                  <a:pt x="534" y="18010"/>
                </a:cubicBezTo>
                <a:cubicBezTo>
                  <a:pt x="568" y="18076"/>
                  <a:pt x="634" y="18076"/>
                  <a:pt x="701" y="18076"/>
                </a:cubicBezTo>
                <a:cubicBezTo>
                  <a:pt x="734" y="18076"/>
                  <a:pt x="801" y="18076"/>
                  <a:pt x="835" y="18043"/>
                </a:cubicBezTo>
                <a:cubicBezTo>
                  <a:pt x="935" y="17943"/>
                  <a:pt x="935" y="17810"/>
                  <a:pt x="835" y="17743"/>
                </a:cubicBezTo>
                <a:cubicBezTo>
                  <a:pt x="668" y="17543"/>
                  <a:pt x="568" y="17343"/>
                  <a:pt x="501" y="17109"/>
                </a:cubicBezTo>
                <a:cubicBezTo>
                  <a:pt x="473" y="16999"/>
                  <a:pt x="377" y="16934"/>
                  <a:pt x="288" y="16934"/>
                </a:cubicBezTo>
                <a:close/>
                <a:moveTo>
                  <a:pt x="5427" y="17559"/>
                </a:moveTo>
                <a:cubicBezTo>
                  <a:pt x="5399" y="17559"/>
                  <a:pt x="5369" y="17564"/>
                  <a:pt x="5338" y="17576"/>
                </a:cubicBezTo>
                <a:cubicBezTo>
                  <a:pt x="5071" y="17709"/>
                  <a:pt x="4804" y="17810"/>
                  <a:pt x="4571" y="17876"/>
                </a:cubicBezTo>
                <a:cubicBezTo>
                  <a:pt x="4314" y="17940"/>
                  <a:pt x="4366" y="18312"/>
                  <a:pt x="4606" y="18312"/>
                </a:cubicBezTo>
                <a:cubicBezTo>
                  <a:pt x="4616" y="18312"/>
                  <a:pt x="4627" y="18311"/>
                  <a:pt x="4637" y="18310"/>
                </a:cubicBezTo>
                <a:lnTo>
                  <a:pt x="4704" y="18277"/>
                </a:lnTo>
                <a:cubicBezTo>
                  <a:pt x="4971" y="18176"/>
                  <a:pt x="5238" y="18076"/>
                  <a:pt x="5505" y="17976"/>
                </a:cubicBezTo>
                <a:cubicBezTo>
                  <a:pt x="5740" y="17859"/>
                  <a:pt x="5638" y="17559"/>
                  <a:pt x="5427" y="17559"/>
                </a:cubicBezTo>
                <a:close/>
                <a:moveTo>
                  <a:pt x="1386" y="18127"/>
                </a:moveTo>
                <a:cubicBezTo>
                  <a:pt x="1177" y="18127"/>
                  <a:pt x="1094" y="18454"/>
                  <a:pt x="1302" y="18543"/>
                </a:cubicBezTo>
                <a:cubicBezTo>
                  <a:pt x="1602" y="18643"/>
                  <a:pt x="1902" y="18710"/>
                  <a:pt x="2202" y="18710"/>
                </a:cubicBezTo>
                <a:lnTo>
                  <a:pt x="2236" y="18710"/>
                </a:lnTo>
                <a:cubicBezTo>
                  <a:pt x="2502" y="18710"/>
                  <a:pt x="2502" y="18310"/>
                  <a:pt x="2236" y="18310"/>
                </a:cubicBezTo>
                <a:cubicBezTo>
                  <a:pt x="1969" y="18277"/>
                  <a:pt x="1702" y="18243"/>
                  <a:pt x="1468" y="18143"/>
                </a:cubicBezTo>
                <a:cubicBezTo>
                  <a:pt x="1439" y="18132"/>
                  <a:pt x="1411" y="18127"/>
                  <a:pt x="1386" y="18127"/>
                </a:cubicBezTo>
                <a:close/>
                <a:moveTo>
                  <a:pt x="3856" y="18134"/>
                </a:moveTo>
                <a:cubicBezTo>
                  <a:pt x="3839" y="18134"/>
                  <a:pt x="3821" y="18137"/>
                  <a:pt x="3803" y="18143"/>
                </a:cubicBezTo>
                <a:cubicBezTo>
                  <a:pt x="3536" y="18176"/>
                  <a:pt x="3270" y="18243"/>
                  <a:pt x="3003" y="18277"/>
                </a:cubicBezTo>
                <a:cubicBezTo>
                  <a:pt x="2736" y="18277"/>
                  <a:pt x="2736" y="18710"/>
                  <a:pt x="3036" y="18710"/>
                </a:cubicBezTo>
                <a:lnTo>
                  <a:pt x="3069" y="18677"/>
                </a:lnTo>
                <a:cubicBezTo>
                  <a:pt x="3336" y="18643"/>
                  <a:pt x="3603" y="18610"/>
                  <a:pt x="3903" y="18543"/>
                </a:cubicBezTo>
                <a:cubicBezTo>
                  <a:pt x="4003" y="18510"/>
                  <a:pt x="4070" y="18377"/>
                  <a:pt x="4037" y="18277"/>
                </a:cubicBezTo>
                <a:cubicBezTo>
                  <a:pt x="4009" y="18194"/>
                  <a:pt x="3937" y="18134"/>
                  <a:pt x="3856" y="18134"/>
                </a:cubicBezTo>
                <a:close/>
                <a:moveTo>
                  <a:pt x="6765" y="18303"/>
                </a:moveTo>
                <a:cubicBezTo>
                  <a:pt x="6680" y="18303"/>
                  <a:pt x="6605" y="18390"/>
                  <a:pt x="6605" y="18477"/>
                </a:cubicBezTo>
                <a:cubicBezTo>
                  <a:pt x="6572" y="18777"/>
                  <a:pt x="6572" y="19044"/>
                  <a:pt x="6539" y="19311"/>
                </a:cubicBezTo>
                <a:cubicBezTo>
                  <a:pt x="6505" y="19444"/>
                  <a:pt x="6572" y="19544"/>
                  <a:pt x="6705" y="19544"/>
                </a:cubicBezTo>
                <a:lnTo>
                  <a:pt x="6739" y="19544"/>
                </a:lnTo>
                <a:cubicBezTo>
                  <a:pt x="6839" y="19544"/>
                  <a:pt x="6939" y="19477"/>
                  <a:pt x="6939" y="19344"/>
                </a:cubicBezTo>
                <a:cubicBezTo>
                  <a:pt x="6972" y="19077"/>
                  <a:pt x="7006" y="18777"/>
                  <a:pt x="7006" y="18510"/>
                </a:cubicBezTo>
                <a:cubicBezTo>
                  <a:pt x="7006" y="18410"/>
                  <a:pt x="6939" y="18310"/>
                  <a:pt x="6805" y="18310"/>
                </a:cubicBezTo>
                <a:cubicBezTo>
                  <a:pt x="6792" y="18305"/>
                  <a:pt x="6779" y="18303"/>
                  <a:pt x="6765" y="18303"/>
                </a:cubicBezTo>
                <a:close/>
                <a:moveTo>
                  <a:pt x="6604" y="19975"/>
                </a:moveTo>
                <a:cubicBezTo>
                  <a:pt x="6511" y="19975"/>
                  <a:pt x="6420" y="20028"/>
                  <a:pt x="6405" y="20145"/>
                </a:cubicBezTo>
                <a:cubicBezTo>
                  <a:pt x="6372" y="20411"/>
                  <a:pt x="6305" y="20678"/>
                  <a:pt x="6238" y="20945"/>
                </a:cubicBezTo>
                <a:cubicBezTo>
                  <a:pt x="6205" y="21079"/>
                  <a:pt x="6305" y="21179"/>
                  <a:pt x="6405" y="21212"/>
                </a:cubicBezTo>
                <a:lnTo>
                  <a:pt x="6439" y="21212"/>
                </a:lnTo>
                <a:cubicBezTo>
                  <a:pt x="6539" y="21212"/>
                  <a:pt x="6639" y="21145"/>
                  <a:pt x="6672" y="21045"/>
                </a:cubicBezTo>
                <a:cubicBezTo>
                  <a:pt x="6705" y="20778"/>
                  <a:pt x="6772" y="20478"/>
                  <a:pt x="6805" y="20211"/>
                </a:cubicBezTo>
                <a:cubicBezTo>
                  <a:pt x="6843" y="20061"/>
                  <a:pt x="6723" y="19975"/>
                  <a:pt x="6604" y="19975"/>
                </a:cubicBezTo>
                <a:close/>
                <a:moveTo>
                  <a:pt x="6272" y="21598"/>
                </a:moveTo>
                <a:cubicBezTo>
                  <a:pt x="6186" y="21598"/>
                  <a:pt x="6100" y="21653"/>
                  <a:pt x="6072" y="21779"/>
                </a:cubicBezTo>
                <a:cubicBezTo>
                  <a:pt x="6005" y="22046"/>
                  <a:pt x="5938" y="22313"/>
                  <a:pt x="5871" y="22580"/>
                </a:cubicBezTo>
                <a:cubicBezTo>
                  <a:pt x="5838" y="22680"/>
                  <a:pt x="5905" y="22813"/>
                  <a:pt x="6038" y="22846"/>
                </a:cubicBezTo>
                <a:lnTo>
                  <a:pt x="6072" y="22846"/>
                </a:lnTo>
                <a:cubicBezTo>
                  <a:pt x="6172" y="22846"/>
                  <a:pt x="6272" y="22780"/>
                  <a:pt x="6305" y="22680"/>
                </a:cubicBezTo>
                <a:cubicBezTo>
                  <a:pt x="6372" y="22413"/>
                  <a:pt x="6439" y="22146"/>
                  <a:pt x="6472" y="21879"/>
                </a:cubicBezTo>
                <a:cubicBezTo>
                  <a:pt x="6511" y="21705"/>
                  <a:pt x="6392" y="21598"/>
                  <a:pt x="6272" y="21598"/>
                </a:cubicBezTo>
                <a:close/>
                <a:moveTo>
                  <a:pt x="5884" y="23205"/>
                </a:moveTo>
                <a:cubicBezTo>
                  <a:pt x="5795" y="23205"/>
                  <a:pt x="5699" y="23270"/>
                  <a:pt x="5671" y="23380"/>
                </a:cubicBezTo>
                <a:cubicBezTo>
                  <a:pt x="5605" y="23647"/>
                  <a:pt x="5538" y="23947"/>
                  <a:pt x="5505" y="24214"/>
                </a:cubicBezTo>
                <a:cubicBezTo>
                  <a:pt x="5471" y="24314"/>
                  <a:pt x="5538" y="24414"/>
                  <a:pt x="5638" y="24448"/>
                </a:cubicBezTo>
                <a:lnTo>
                  <a:pt x="5705" y="24448"/>
                </a:lnTo>
                <a:cubicBezTo>
                  <a:pt x="5805" y="24448"/>
                  <a:pt x="5871" y="24381"/>
                  <a:pt x="5905" y="24281"/>
                </a:cubicBezTo>
                <a:cubicBezTo>
                  <a:pt x="5972" y="24014"/>
                  <a:pt x="6038" y="23747"/>
                  <a:pt x="6105" y="23480"/>
                </a:cubicBezTo>
                <a:cubicBezTo>
                  <a:pt x="6105" y="23347"/>
                  <a:pt x="6038" y="23247"/>
                  <a:pt x="5938" y="23213"/>
                </a:cubicBezTo>
                <a:cubicBezTo>
                  <a:pt x="5921" y="23208"/>
                  <a:pt x="5903" y="23205"/>
                  <a:pt x="5884" y="23205"/>
                </a:cubicBezTo>
                <a:close/>
                <a:moveTo>
                  <a:pt x="5487" y="24839"/>
                </a:moveTo>
                <a:cubicBezTo>
                  <a:pt x="5405" y="24839"/>
                  <a:pt x="5332" y="24904"/>
                  <a:pt x="5304" y="25015"/>
                </a:cubicBezTo>
                <a:cubicBezTo>
                  <a:pt x="5238" y="25282"/>
                  <a:pt x="5171" y="25582"/>
                  <a:pt x="5138" y="25849"/>
                </a:cubicBezTo>
                <a:cubicBezTo>
                  <a:pt x="5104" y="25949"/>
                  <a:pt x="5171" y="26049"/>
                  <a:pt x="5304" y="26082"/>
                </a:cubicBezTo>
                <a:lnTo>
                  <a:pt x="5338" y="26082"/>
                </a:lnTo>
                <a:cubicBezTo>
                  <a:pt x="5438" y="26082"/>
                  <a:pt x="5538" y="26015"/>
                  <a:pt x="5538" y="25915"/>
                </a:cubicBezTo>
                <a:cubicBezTo>
                  <a:pt x="5605" y="25648"/>
                  <a:pt x="5638" y="25382"/>
                  <a:pt x="5705" y="25081"/>
                </a:cubicBezTo>
                <a:cubicBezTo>
                  <a:pt x="5738" y="24981"/>
                  <a:pt x="5671" y="24881"/>
                  <a:pt x="5538" y="24848"/>
                </a:cubicBezTo>
                <a:cubicBezTo>
                  <a:pt x="5521" y="24842"/>
                  <a:pt x="5504" y="24839"/>
                  <a:pt x="5487" y="24839"/>
                </a:cubicBezTo>
                <a:close/>
                <a:moveTo>
                  <a:pt x="5210" y="26488"/>
                </a:moveTo>
                <a:cubicBezTo>
                  <a:pt x="5113" y="26488"/>
                  <a:pt x="5019" y="26549"/>
                  <a:pt x="5004" y="26683"/>
                </a:cubicBezTo>
                <a:cubicBezTo>
                  <a:pt x="4971" y="26949"/>
                  <a:pt x="4937" y="27216"/>
                  <a:pt x="4904" y="27517"/>
                </a:cubicBezTo>
                <a:cubicBezTo>
                  <a:pt x="4904" y="27617"/>
                  <a:pt x="4971" y="27717"/>
                  <a:pt x="5104" y="27717"/>
                </a:cubicBezTo>
                <a:cubicBezTo>
                  <a:pt x="5118" y="27721"/>
                  <a:pt x="5131" y="27723"/>
                  <a:pt x="5144" y="27723"/>
                </a:cubicBezTo>
                <a:cubicBezTo>
                  <a:pt x="5230" y="27723"/>
                  <a:pt x="5309" y="27637"/>
                  <a:pt x="5338" y="27550"/>
                </a:cubicBezTo>
                <a:cubicBezTo>
                  <a:pt x="5338" y="27283"/>
                  <a:pt x="5371" y="27016"/>
                  <a:pt x="5438" y="26749"/>
                </a:cubicBezTo>
                <a:cubicBezTo>
                  <a:pt x="5456" y="26583"/>
                  <a:pt x="5331" y="26488"/>
                  <a:pt x="5210" y="26488"/>
                </a:cubicBezTo>
                <a:close/>
                <a:moveTo>
                  <a:pt x="5071" y="28150"/>
                </a:moveTo>
                <a:cubicBezTo>
                  <a:pt x="4937" y="28150"/>
                  <a:pt x="4837" y="28250"/>
                  <a:pt x="4837" y="28350"/>
                </a:cubicBezTo>
                <a:lnTo>
                  <a:pt x="4837" y="28617"/>
                </a:lnTo>
                <a:lnTo>
                  <a:pt x="4837" y="29218"/>
                </a:lnTo>
                <a:cubicBezTo>
                  <a:pt x="4837" y="29318"/>
                  <a:pt x="4937" y="29385"/>
                  <a:pt x="5038" y="29385"/>
                </a:cubicBezTo>
                <a:lnTo>
                  <a:pt x="5071" y="29385"/>
                </a:lnTo>
                <a:cubicBezTo>
                  <a:pt x="5171" y="29385"/>
                  <a:pt x="5271" y="29284"/>
                  <a:pt x="5271" y="29184"/>
                </a:cubicBezTo>
                <a:lnTo>
                  <a:pt x="5271" y="28617"/>
                </a:lnTo>
                <a:lnTo>
                  <a:pt x="5271" y="28350"/>
                </a:lnTo>
                <a:cubicBezTo>
                  <a:pt x="5271" y="28250"/>
                  <a:pt x="5171" y="28150"/>
                  <a:pt x="5071" y="28150"/>
                </a:cubicBezTo>
                <a:close/>
                <a:moveTo>
                  <a:pt x="5170" y="29810"/>
                </a:moveTo>
                <a:cubicBezTo>
                  <a:pt x="5149" y="29810"/>
                  <a:pt x="5127" y="29812"/>
                  <a:pt x="5104" y="29818"/>
                </a:cubicBezTo>
                <a:cubicBezTo>
                  <a:pt x="5004" y="29818"/>
                  <a:pt x="4937" y="29952"/>
                  <a:pt x="4937" y="30052"/>
                </a:cubicBezTo>
                <a:cubicBezTo>
                  <a:pt x="5004" y="30352"/>
                  <a:pt x="5071" y="30619"/>
                  <a:pt x="5204" y="30886"/>
                </a:cubicBezTo>
                <a:cubicBezTo>
                  <a:pt x="5204" y="30986"/>
                  <a:pt x="5304" y="31019"/>
                  <a:pt x="5371" y="31019"/>
                </a:cubicBezTo>
                <a:lnTo>
                  <a:pt x="5471" y="31019"/>
                </a:lnTo>
                <a:cubicBezTo>
                  <a:pt x="5571" y="30986"/>
                  <a:pt x="5605" y="30852"/>
                  <a:pt x="5571" y="30752"/>
                </a:cubicBezTo>
                <a:cubicBezTo>
                  <a:pt x="5471" y="30485"/>
                  <a:pt x="5404" y="30218"/>
                  <a:pt x="5371" y="29985"/>
                </a:cubicBezTo>
                <a:cubicBezTo>
                  <a:pt x="5343" y="29874"/>
                  <a:pt x="5270" y="29810"/>
                  <a:pt x="5170" y="29810"/>
                </a:cubicBezTo>
                <a:close/>
                <a:moveTo>
                  <a:pt x="5747" y="31350"/>
                </a:moveTo>
                <a:cubicBezTo>
                  <a:pt x="5595" y="31350"/>
                  <a:pt x="5456" y="31502"/>
                  <a:pt x="5571" y="31686"/>
                </a:cubicBezTo>
                <a:cubicBezTo>
                  <a:pt x="5705" y="31920"/>
                  <a:pt x="5871" y="32153"/>
                  <a:pt x="6072" y="32387"/>
                </a:cubicBezTo>
                <a:cubicBezTo>
                  <a:pt x="6138" y="32420"/>
                  <a:pt x="6172" y="32453"/>
                  <a:pt x="6238" y="32453"/>
                </a:cubicBezTo>
                <a:cubicBezTo>
                  <a:pt x="6305" y="32453"/>
                  <a:pt x="6338" y="32420"/>
                  <a:pt x="6405" y="32387"/>
                </a:cubicBezTo>
                <a:cubicBezTo>
                  <a:pt x="6472" y="32320"/>
                  <a:pt x="6472" y="32187"/>
                  <a:pt x="6405" y="32086"/>
                </a:cubicBezTo>
                <a:cubicBezTo>
                  <a:pt x="6205" y="31886"/>
                  <a:pt x="6072" y="31686"/>
                  <a:pt x="5938" y="31453"/>
                </a:cubicBezTo>
                <a:cubicBezTo>
                  <a:pt x="5887" y="31380"/>
                  <a:pt x="5816" y="31350"/>
                  <a:pt x="5747" y="31350"/>
                </a:cubicBezTo>
                <a:close/>
                <a:moveTo>
                  <a:pt x="6874" y="32584"/>
                </a:moveTo>
                <a:cubicBezTo>
                  <a:pt x="6813" y="32584"/>
                  <a:pt x="6747" y="32612"/>
                  <a:pt x="6705" y="32654"/>
                </a:cubicBezTo>
                <a:cubicBezTo>
                  <a:pt x="6605" y="32754"/>
                  <a:pt x="6639" y="32887"/>
                  <a:pt x="6739" y="32954"/>
                </a:cubicBezTo>
                <a:cubicBezTo>
                  <a:pt x="6972" y="33121"/>
                  <a:pt x="7206" y="33287"/>
                  <a:pt x="7439" y="33421"/>
                </a:cubicBezTo>
                <a:cubicBezTo>
                  <a:pt x="7473" y="33454"/>
                  <a:pt x="7506" y="33454"/>
                  <a:pt x="7539" y="33454"/>
                </a:cubicBezTo>
                <a:cubicBezTo>
                  <a:pt x="7639" y="33454"/>
                  <a:pt x="7706" y="33387"/>
                  <a:pt x="7739" y="33321"/>
                </a:cubicBezTo>
                <a:cubicBezTo>
                  <a:pt x="7806" y="33221"/>
                  <a:pt x="7739" y="33087"/>
                  <a:pt x="7639" y="33054"/>
                </a:cubicBezTo>
                <a:cubicBezTo>
                  <a:pt x="7406" y="32920"/>
                  <a:pt x="7206" y="32787"/>
                  <a:pt x="6972" y="32620"/>
                </a:cubicBezTo>
                <a:cubicBezTo>
                  <a:pt x="6947" y="32595"/>
                  <a:pt x="6912" y="32584"/>
                  <a:pt x="6874" y="32584"/>
                </a:cubicBezTo>
                <a:close/>
                <a:moveTo>
                  <a:pt x="8294" y="33404"/>
                </a:moveTo>
                <a:cubicBezTo>
                  <a:pt x="8106" y="33404"/>
                  <a:pt x="8004" y="33699"/>
                  <a:pt x="8240" y="33788"/>
                </a:cubicBezTo>
                <a:cubicBezTo>
                  <a:pt x="8473" y="33888"/>
                  <a:pt x="8774" y="33988"/>
                  <a:pt x="9040" y="34088"/>
                </a:cubicBezTo>
                <a:lnTo>
                  <a:pt x="9107" y="34088"/>
                </a:lnTo>
                <a:cubicBezTo>
                  <a:pt x="9174" y="34088"/>
                  <a:pt x="9274" y="34021"/>
                  <a:pt x="9307" y="33954"/>
                </a:cubicBezTo>
                <a:cubicBezTo>
                  <a:pt x="9341" y="33821"/>
                  <a:pt x="9274" y="33721"/>
                  <a:pt x="9140" y="33688"/>
                </a:cubicBezTo>
                <a:cubicBezTo>
                  <a:pt x="8874" y="33588"/>
                  <a:pt x="8640" y="33521"/>
                  <a:pt x="8373" y="33421"/>
                </a:cubicBezTo>
                <a:cubicBezTo>
                  <a:pt x="8346" y="33409"/>
                  <a:pt x="8319" y="33404"/>
                  <a:pt x="8294" y="33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5"/>
          <p:cNvSpPr/>
          <p:nvPr/>
        </p:nvSpPr>
        <p:spPr>
          <a:xfrm flipH="1">
            <a:off x="525062" y="182927"/>
            <a:ext cx="507385" cy="337583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25"/>
          <p:cNvGrpSpPr/>
          <p:nvPr/>
        </p:nvGrpSpPr>
        <p:grpSpPr>
          <a:xfrm flipH="1">
            <a:off x="268120" y="622082"/>
            <a:ext cx="165383" cy="167541"/>
            <a:chOff x="8815568" y="287319"/>
            <a:chExt cx="165383" cy="167541"/>
          </a:xfrm>
        </p:grpSpPr>
        <p:sp>
          <p:nvSpPr>
            <p:cNvPr id="462" name="Google Shape;462;p25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5"/>
          <p:cNvSpPr/>
          <p:nvPr/>
        </p:nvSpPr>
        <p:spPr>
          <a:xfrm flipH="1">
            <a:off x="1474146" y="18291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2"/>
          <p:cNvSpPr/>
          <p:nvPr/>
        </p:nvSpPr>
        <p:spPr>
          <a:xfrm rot="-1330695">
            <a:off x="181410" y="575350"/>
            <a:ext cx="245193" cy="246365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64" name="Google Shape;564;p32"/>
          <p:cNvGrpSpPr/>
          <p:nvPr/>
        </p:nvGrpSpPr>
        <p:grpSpPr>
          <a:xfrm>
            <a:off x="830221" y="211560"/>
            <a:ext cx="187321" cy="186582"/>
            <a:chOff x="10888275" y="4294275"/>
            <a:chExt cx="120425" cy="119950"/>
          </a:xfrm>
        </p:grpSpPr>
        <p:sp>
          <p:nvSpPr>
            <p:cNvPr id="565" name="Google Shape;565;p32"/>
            <p:cNvSpPr/>
            <p:nvPr/>
          </p:nvSpPr>
          <p:spPr>
            <a:xfrm>
              <a:off x="10888275" y="4335625"/>
              <a:ext cx="120425" cy="41075"/>
            </a:xfrm>
            <a:custGeom>
              <a:avLst/>
              <a:gdLst/>
              <a:ahLst/>
              <a:cxnLst/>
              <a:rect l="l" t="t" r="r" b="b"/>
              <a:pathLst>
                <a:path w="4817" h="1643" extrusionOk="0">
                  <a:moveTo>
                    <a:pt x="4528" y="1"/>
                  </a:moveTo>
                  <a:cubicBezTo>
                    <a:pt x="4510" y="1"/>
                    <a:pt x="4491" y="3"/>
                    <a:pt x="4470" y="8"/>
                  </a:cubicBezTo>
                  <a:lnTo>
                    <a:pt x="167" y="1209"/>
                  </a:lnTo>
                  <a:cubicBezTo>
                    <a:pt x="67" y="1243"/>
                    <a:pt x="0" y="1376"/>
                    <a:pt x="34" y="1476"/>
                  </a:cubicBezTo>
                  <a:cubicBezTo>
                    <a:pt x="67" y="1576"/>
                    <a:pt x="134" y="1643"/>
                    <a:pt x="234" y="1643"/>
                  </a:cubicBezTo>
                  <a:lnTo>
                    <a:pt x="301" y="1643"/>
                  </a:lnTo>
                  <a:lnTo>
                    <a:pt x="4570" y="409"/>
                  </a:lnTo>
                  <a:cubicBezTo>
                    <a:pt x="4817" y="347"/>
                    <a:pt x="4750" y="1"/>
                    <a:pt x="4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0908275" y="4294275"/>
              <a:ext cx="67275" cy="119950"/>
            </a:xfrm>
            <a:custGeom>
              <a:avLst/>
              <a:gdLst/>
              <a:ahLst/>
              <a:cxnLst/>
              <a:rect l="l" t="t" r="r" b="b"/>
              <a:pathLst>
                <a:path w="2691" h="4798" extrusionOk="0">
                  <a:moveTo>
                    <a:pt x="2424" y="1"/>
                  </a:moveTo>
                  <a:cubicBezTo>
                    <a:pt x="2353" y="1"/>
                    <a:pt x="2281" y="37"/>
                    <a:pt x="2236" y="128"/>
                  </a:cubicBezTo>
                  <a:lnTo>
                    <a:pt x="68" y="4531"/>
                  </a:lnTo>
                  <a:cubicBezTo>
                    <a:pt x="1" y="4631"/>
                    <a:pt x="34" y="4731"/>
                    <a:pt x="168" y="4798"/>
                  </a:cubicBezTo>
                  <a:lnTo>
                    <a:pt x="234" y="4798"/>
                  </a:lnTo>
                  <a:cubicBezTo>
                    <a:pt x="301" y="4798"/>
                    <a:pt x="401" y="4765"/>
                    <a:pt x="435" y="4698"/>
                  </a:cubicBezTo>
                  <a:lnTo>
                    <a:pt x="2603" y="295"/>
                  </a:lnTo>
                  <a:cubicBezTo>
                    <a:pt x="2691" y="140"/>
                    <a:pt x="2561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0889100" y="4324100"/>
              <a:ext cx="115675" cy="64350"/>
            </a:xfrm>
            <a:custGeom>
              <a:avLst/>
              <a:gdLst/>
              <a:ahLst/>
              <a:cxnLst/>
              <a:rect l="l" t="t" r="r" b="b"/>
              <a:pathLst>
                <a:path w="4627" h="2574" extrusionOk="0">
                  <a:moveTo>
                    <a:pt x="221" y="1"/>
                  </a:moveTo>
                  <a:cubicBezTo>
                    <a:pt x="152" y="1"/>
                    <a:pt x="89" y="38"/>
                    <a:pt x="67" y="102"/>
                  </a:cubicBezTo>
                  <a:cubicBezTo>
                    <a:pt x="1" y="202"/>
                    <a:pt x="34" y="336"/>
                    <a:pt x="134" y="403"/>
                  </a:cubicBezTo>
                  <a:lnTo>
                    <a:pt x="4237" y="2571"/>
                  </a:lnTo>
                  <a:lnTo>
                    <a:pt x="4337" y="2571"/>
                  </a:lnTo>
                  <a:cubicBezTo>
                    <a:pt x="4349" y="2573"/>
                    <a:pt x="4361" y="2573"/>
                    <a:pt x="4372" y="2573"/>
                  </a:cubicBezTo>
                  <a:cubicBezTo>
                    <a:pt x="4577" y="2573"/>
                    <a:pt x="4627" y="2299"/>
                    <a:pt x="4437" y="2204"/>
                  </a:cubicBezTo>
                  <a:lnTo>
                    <a:pt x="334" y="36"/>
                  </a:ln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32"/>
          <p:cNvGrpSpPr/>
          <p:nvPr/>
        </p:nvGrpSpPr>
        <p:grpSpPr>
          <a:xfrm flipH="1">
            <a:off x="8326623" y="105958"/>
            <a:ext cx="581702" cy="497144"/>
            <a:chOff x="359853" y="235152"/>
            <a:chExt cx="709047" cy="606051"/>
          </a:xfrm>
        </p:grpSpPr>
        <p:sp>
          <p:nvSpPr>
            <p:cNvPr id="569" name="Google Shape;569;p32"/>
            <p:cNvSpPr/>
            <p:nvPr/>
          </p:nvSpPr>
          <p:spPr>
            <a:xfrm flipH="1">
              <a:off x="359853" y="235152"/>
              <a:ext cx="709047" cy="606051"/>
            </a:xfrm>
            <a:custGeom>
              <a:avLst/>
              <a:gdLst/>
              <a:ahLst/>
              <a:cxnLst/>
              <a:rect l="l" t="t" r="r" b="b"/>
              <a:pathLst>
                <a:path w="18381" h="15712" extrusionOk="0">
                  <a:moveTo>
                    <a:pt x="8974" y="401"/>
                  </a:moveTo>
                  <a:cubicBezTo>
                    <a:pt x="14545" y="401"/>
                    <a:pt x="16846" y="5571"/>
                    <a:pt x="16846" y="5605"/>
                  </a:cubicBezTo>
                  <a:cubicBezTo>
                    <a:pt x="17914" y="8340"/>
                    <a:pt x="17914" y="10508"/>
                    <a:pt x="16846" y="12043"/>
                  </a:cubicBezTo>
                  <a:cubicBezTo>
                    <a:pt x="15212" y="14444"/>
                    <a:pt x="11376" y="14778"/>
                    <a:pt x="9241" y="14778"/>
                  </a:cubicBezTo>
                  <a:cubicBezTo>
                    <a:pt x="8607" y="14778"/>
                    <a:pt x="7973" y="14778"/>
                    <a:pt x="7339" y="14711"/>
                  </a:cubicBezTo>
                  <a:cubicBezTo>
                    <a:pt x="7339" y="14694"/>
                    <a:pt x="7331" y="14686"/>
                    <a:pt x="7323" y="14686"/>
                  </a:cubicBezTo>
                  <a:cubicBezTo>
                    <a:pt x="7314" y="14686"/>
                    <a:pt x="7306" y="14694"/>
                    <a:pt x="7306" y="14711"/>
                  </a:cubicBezTo>
                  <a:lnTo>
                    <a:pt x="3070" y="15245"/>
                  </a:lnTo>
                  <a:lnTo>
                    <a:pt x="4204" y="13043"/>
                  </a:lnTo>
                  <a:cubicBezTo>
                    <a:pt x="4237" y="12977"/>
                    <a:pt x="4237" y="12876"/>
                    <a:pt x="4170" y="12843"/>
                  </a:cubicBezTo>
                  <a:cubicBezTo>
                    <a:pt x="4137" y="12810"/>
                    <a:pt x="334" y="8073"/>
                    <a:pt x="1468" y="4470"/>
                  </a:cubicBezTo>
                  <a:cubicBezTo>
                    <a:pt x="1969" y="2803"/>
                    <a:pt x="3470" y="1568"/>
                    <a:pt x="5905" y="868"/>
                  </a:cubicBezTo>
                  <a:cubicBezTo>
                    <a:pt x="6906" y="568"/>
                    <a:pt x="7906" y="434"/>
                    <a:pt x="8940" y="401"/>
                  </a:cubicBezTo>
                  <a:close/>
                  <a:moveTo>
                    <a:pt x="8974" y="1"/>
                  </a:moveTo>
                  <a:cubicBezTo>
                    <a:pt x="7906" y="1"/>
                    <a:pt x="6839" y="167"/>
                    <a:pt x="5805" y="468"/>
                  </a:cubicBezTo>
                  <a:cubicBezTo>
                    <a:pt x="3236" y="1235"/>
                    <a:pt x="1669" y="2536"/>
                    <a:pt x="1102" y="4337"/>
                  </a:cubicBezTo>
                  <a:cubicBezTo>
                    <a:pt x="1" y="7906"/>
                    <a:pt x="3203" y="12243"/>
                    <a:pt x="3803" y="12977"/>
                  </a:cubicBezTo>
                  <a:lnTo>
                    <a:pt x="2536" y="15412"/>
                  </a:lnTo>
                  <a:cubicBezTo>
                    <a:pt x="2503" y="15478"/>
                    <a:pt x="2503" y="15578"/>
                    <a:pt x="2536" y="15645"/>
                  </a:cubicBezTo>
                  <a:cubicBezTo>
                    <a:pt x="2569" y="15678"/>
                    <a:pt x="2636" y="15712"/>
                    <a:pt x="2703" y="15712"/>
                  </a:cubicBezTo>
                  <a:lnTo>
                    <a:pt x="2736" y="15712"/>
                  </a:lnTo>
                  <a:lnTo>
                    <a:pt x="7339" y="15111"/>
                  </a:lnTo>
                  <a:cubicBezTo>
                    <a:pt x="7973" y="15178"/>
                    <a:pt x="8607" y="15211"/>
                    <a:pt x="9241" y="15211"/>
                  </a:cubicBezTo>
                  <a:cubicBezTo>
                    <a:pt x="11476" y="15211"/>
                    <a:pt x="15479" y="14845"/>
                    <a:pt x="17213" y="12276"/>
                  </a:cubicBezTo>
                  <a:cubicBezTo>
                    <a:pt x="18347" y="10642"/>
                    <a:pt x="18381" y="8340"/>
                    <a:pt x="17246" y="5471"/>
                  </a:cubicBezTo>
                  <a:cubicBezTo>
                    <a:pt x="17246" y="5404"/>
                    <a:pt x="14811" y="1"/>
                    <a:pt x="8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 flipH="1">
              <a:off x="467945" y="368382"/>
              <a:ext cx="445271" cy="324858"/>
            </a:xfrm>
            <a:custGeom>
              <a:avLst/>
              <a:gdLst/>
              <a:ahLst/>
              <a:cxnLst/>
              <a:rect l="l" t="t" r="r" b="b"/>
              <a:pathLst>
                <a:path w="11543" h="8422" extrusionOk="0">
                  <a:moveTo>
                    <a:pt x="3101" y="0"/>
                  </a:moveTo>
                  <a:cubicBezTo>
                    <a:pt x="2861" y="0"/>
                    <a:pt x="2595" y="86"/>
                    <a:pt x="2303" y="283"/>
                  </a:cubicBezTo>
                  <a:cubicBezTo>
                    <a:pt x="1" y="1850"/>
                    <a:pt x="4137" y="8422"/>
                    <a:pt x="4137" y="8422"/>
                  </a:cubicBezTo>
                  <a:cubicBezTo>
                    <a:pt x="4137" y="8422"/>
                    <a:pt x="11543" y="4386"/>
                    <a:pt x="8774" y="2084"/>
                  </a:cubicBezTo>
                  <a:cubicBezTo>
                    <a:pt x="8380" y="1764"/>
                    <a:pt x="8012" y="1634"/>
                    <a:pt x="7672" y="1634"/>
                  </a:cubicBezTo>
                  <a:cubicBezTo>
                    <a:pt x="6170" y="1634"/>
                    <a:pt x="5238" y="4185"/>
                    <a:pt x="5238" y="4185"/>
                  </a:cubicBezTo>
                  <a:cubicBezTo>
                    <a:pt x="5238" y="4185"/>
                    <a:pt x="4779" y="0"/>
                    <a:pt x="3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2"/>
          <p:cNvSpPr/>
          <p:nvPr/>
        </p:nvSpPr>
        <p:spPr>
          <a:xfrm flipH="1">
            <a:off x="7709726" y="241428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 flipH="1">
            <a:off x="8701083" y="448711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/>
          <p:nvPr/>
        </p:nvSpPr>
        <p:spPr>
          <a:xfrm rot="-4003146" flipH="1">
            <a:off x="330329" y="4272053"/>
            <a:ext cx="342092" cy="1230816"/>
          </a:xfrm>
          <a:custGeom>
            <a:avLst/>
            <a:gdLst/>
            <a:ahLst/>
            <a:cxnLst/>
            <a:rect l="l" t="t" r="r" b="b"/>
            <a:pathLst>
              <a:path w="9475" h="34088" extrusionOk="0">
                <a:moveTo>
                  <a:pt x="5046" y="0"/>
                </a:moveTo>
                <a:cubicBezTo>
                  <a:pt x="4902" y="0"/>
                  <a:pt x="4753" y="165"/>
                  <a:pt x="4871" y="330"/>
                </a:cubicBezTo>
                <a:cubicBezTo>
                  <a:pt x="4871" y="330"/>
                  <a:pt x="5038" y="597"/>
                  <a:pt x="5304" y="1031"/>
                </a:cubicBezTo>
                <a:cubicBezTo>
                  <a:pt x="5338" y="1098"/>
                  <a:pt x="5404" y="1131"/>
                  <a:pt x="5471" y="1131"/>
                </a:cubicBezTo>
                <a:lnTo>
                  <a:pt x="5505" y="1164"/>
                </a:lnTo>
                <a:cubicBezTo>
                  <a:pt x="5538" y="1164"/>
                  <a:pt x="5571" y="1131"/>
                  <a:pt x="5605" y="1131"/>
                </a:cubicBezTo>
                <a:cubicBezTo>
                  <a:pt x="5705" y="1064"/>
                  <a:pt x="5705" y="931"/>
                  <a:pt x="5671" y="831"/>
                </a:cubicBezTo>
                <a:cubicBezTo>
                  <a:pt x="5371" y="364"/>
                  <a:pt x="5204" y="97"/>
                  <a:pt x="5204" y="97"/>
                </a:cubicBezTo>
                <a:cubicBezTo>
                  <a:pt x="5165" y="28"/>
                  <a:pt x="5106" y="0"/>
                  <a:pt x="5046" y="0"/>
                </a:cubicBezTo>
                <a:close/>
                <a:moveTo>
                  <a:pt x="5884" y="1452"/>
                </a:moveTo>
                <a:cubicBezTo>
                  <a:pt x="5857" y="1452"/>
                  <a:pt x="5830" y="1456"/>
                  <a:pt x="5805" y="1465"/>
                </a:cubicBezTo>
                <a:cubicBezTo>
                  <a:pt x="5705" y="1531"/>
                  <a:pt x="5671" y="1665"/>
                  <a:pt x="5705" y="1765"/>
                </a:cubicBezTo>
                <a:cubicBezTo>
                  <a:pt x="5871" y="1998"/>
                  <a:pt x="6005" y="2232"/>
                  <a:pt x="6138" y="2499"/>
                </a:cubicBezTo>
                <a:cubicBezTo>
                  <a:pt x="6172" y="2565"/>
                  <a:pt x="6238" y="2599"/>
                  <a:pt x="6305" y="2599"/>
                </a:cubicBezTo>
                <a:cubicBezTo>
                  <a:pt x="6338" y="2599"/>
                  <a:pt x="6372" y="2599"/>
                  <a:pt x="6405" y="2565"/>
                </a:cubicBezTo>
                <a:cubicBezTo>
                  <a:pt x="6505" y="2532"/>
                  <a:pt x="6539" y="2399"/>
                  <a:pt x="6505" y="2298"/>
                </a:cubicBezTo>
                <a:cubicBezTo>
                  <a:pt x="6338" y="2032"/>
                  <a:pt x="6205" y="1765"/>
                  <a:pt x="6072" y="1565"/>
                </a:cubicBezTo>
                <a:cubicBezTo>
                  <a:pt x="6047" y="1490"/>
                  <a:pt x="5965" y="1452"/>
                  <a:pt x="5884" y="1452"/>
                </a:cubicBezTo>
                <a:close/>
                <a:moveTo>
                  <a:pt x="6725" y="2943"/>
                </a:moveTo>
                <a:cubicBezTo>
                  <a:pt x="6587" y="2943"/>
                  <a:pt x="6459" y="3072"/>
                  <a:pt x="6505" y="3232"/>
                </a:cubicBezTo>
                <a:cubicBezTo>
                  <a:pt x="6639" y="3466"/>
                  <a:pt x="6772" y="3733"/>
                  <a:pt x="6872" y="3966"/>
                </a:cubicBezTo>
                <a:cubicBezTo>
                  <a:pt x="6906" y="4066"/>
                  <a:pt x="7006" y="4100"/>
                  <a:pt x="7072" y="4100"/>
                </a:cubicBezTo>
                <a:cubicBezTo>
                  <a:pt x="7106" y="4100"/>
                  <a:pt x="7139" y="4100"/>
                  <a:pt x="7172" y="4066"/>
                </a:cubicBezTo>
                <a:cubicBezTo>
                  <a:pt x="7272" y="4033"/>
                  <a:pt x="7306" y="3900"/>
                  <a:pt x="7272" y="3800"/>
                </a:cubicBezTo>
                <a:cubicBezTo>
                  <a:pt x="7139" y="3533"/>
                  <a:pt x="7006" y="3299"/>
                  <a:pt x="6906" y="3032"/>
                </a:cubicBezTo>
                <a:cubicBezTo>
                  <a:pt x="6853" y="2970"/>
                  <a:pt x="6788" y="2943"/>
                  <a:pt x="6725" y="2943"/>
                </a:cubicBezTo>
                <a:close/>
                <a:moveTo>
                  <a:pt x="7440" y="4454"/>
                </a:moveTo>
                <a:cubicBezTo>
                  <a:pt x="7311" y="4454"/>
                  <a:pt x="7173" y="4579"/>
                  <a:pt x="7239" y="4734"/>
                </a:cubicBezTo>
                <a:cubicBezTo>
                  <a:pt x="7339" y="4967"/>
                  <a:pt x="7473" y="5234"/>
                  <a:pt x="7573" y="5501"/>
                </a:cubicBezTo>
                <a:cubicBezTo>
                  <a:pt x="7606" y="5567"/>
                  <a:pt x="7673" y="5634"/>
                  <a:pt x="7773" y="5634"/>
                </a:cubicBezTo>
                <a:cubicBezTo>
                  <a:pt x="7773" y="5634"/>
                  <a:pt x="7806" y="5634"/>
                  <a:pt x="7840" y="5601"/>
                </a:cubicBezTo>
                <a:cubicBezTo>
                  <a:pt x="7940" y="5567"/>
                  <a:pt x="7973" y="5434"/>
                  <a:pt x="7940" y="5334"/>
                </a:cubicBezTo>
                <a:cubicBezTo>
                  <a:pt x="7840" y="5067"/>
                  <a:pt x="7739" y="4800"/>
                  <a:pt x="7606" y="4567"/>
                </a:cubicBezTo>
                <a:cubicBezTo>
                  <a:pt x="7572" y="4487"/>
                  <a:pt x="7507" y="4454"/>
                  <a:pt x="7440" y="4454"/>
                </a:cubicBezTo>
                <a:close/>
                <a:moveTo>
                  <a:pt x="8062" y="5989"/>
                </a:moveTo>
                <a:cubicBezTo>
                  <a:pt x="8034" y="5989"/>
                  <a:pt x="8004" y="5993"/>
                  <a:pt x="7973" y="6001"/>
                </a:cubicBezTo>
                <a:cubicBezTo>
                  <a:pt x="7873" y="6034"/>
                  <a:pt x="7840" y="6168"/>
                  <a:pt x="7873" y="6268"/>
                </a:cubicBezTo>
                <a:cubicBezTo>
                  <a:pt x="7973" y="6535"/>
                  <a:pt x="8073" y="6768"/>
                  <a:pt x="8140" y="7035"/>
                </a:cubicBezTo>
                <a:cubicBezTo>
                  <a:pt x="8173" y="7135"/>
                  <a:pt x="8240" y="7202"/>
                  <a:pt x="8340" y="7202"/>
                </a:cubicBezTo>
                <a:lnTo>
                  <a:pt x="8407" y="7169"/>
                </a:lnTo>
                <a:cubicBezTo>
                  <a:pt x="8507" y="7135"/>
                  <a:pt x="8573" y="7035"/>
                  <a:pt x="8540" y="6902"/>
                </a:cubicBezTo>
                <a:cubicBezTo>
                  <a:pt x="8440" y="6635"/>
                  <a:pt x="8340" y="6368"/>
                  <a:pt x="8273" y="6135"/>
                </a:cubicBezTo>
                <a:cubicBezTo>
                  <a:pt x="8222" y="6033"/>
                  <a:pt x="8152" y="5989"/>
                  <a:pt x="8062" y="5989"/>
                </a:cubicBezTo>
                <a:close/>
                <a:moveTo>
                  <a:pt x="8608" y="7548"/>
                </a:moveTo>
                <a:cubicBezTo>
                  <a:pt x="8479" y="7548"/>
                  <a:pt x="8347" y="7656"/>
                  <a:pt x="8407" y="7836"/>
                </a:cubicBezTo>
                <a:cubicBezTo>
                  <a:pt x="8473" y="8103"/>
                  <a:pt x="8540" y="8369"/>
                  <a:pt x="8607" y="8636"/>
                </a:cubicBezTo>
                <a:cubicBezTo>
                  <a:pt x="8640" y="8703"/>
                  <a:pt x="8740" y="8770"/>
                  <a:pt x="8807" y="8770"/>
                </a:cubicBezTo>
                <a:lnTo>
                  <a:pt x="8874" y="8803"/>
                </a:lnTo>
                <a:cubicBezTo>
                  <a:pt x="9007" y="8770"/>
                  <a:pt x="9074" y="8670"/>
                  <a:pt x="9040" y="8536"/>
                </a:cubicBezTo>
                <a:cubicBezTo>
                  <a:pt x="8974" y="8269"/>
                  <a:pt x="8907" y="8003"/>
                  <a:pt x="8807" y="7702"/>
                </a:cubicBezTo>
                <a:cubicBezTo>
                  <a:pt x="8780" y="7596"/>
                  <a:pt x="8695" y="7548"/>
                  <a:pt x="8608" y="7548"/>
                </a:cubicBezTo>
                <a:close/>
                <a:moveTo>
                  <a:pt x="9026" y="9195"/>
                </a:moveTo>
                <a:cubicBezTo>
                  <a:pt x="9009" y="9195"/>
                  <a:pt x="8991" y="9197"/>
                  <a:pt x="8974" y="9203"/>
                </a:cubicBezTo>
                <a:cubicBezTo>
                  <a:pt x="8840" y="9203"/>
                  <a:pt x="8774" y="9303"/>
                  <a:pt x="8807" y="9437"/>
                </a:cubicBezTo>
                <a:cubicBezTo>
                  <a:pt x="8840" y="9704"/>
                  <a:pt x="8907" y="9971"/>
                  <a:pt x="8940" y="10237"/>
                </a:cubicBezTo>
                <a:cubicBezTo>
                  <a:pt x="8940" y="10338"/>
                  <a:pt x="9040" y="10438"/>
                  <a:pt x="9140" y="10438"/>
                </a:cubicBezTo>
                <a:lnTo>
                  <a:pt x="9174" y="10404"/>
                </a:lnTo>
                <a:cubicBezTo>
                  <a:pt x="9274" y="10404"/>
                  <a:pt x="9374" y="10304"/>
                  <a:pt x="9341" y="10171"/>
                </a:cubicBezTo>
                <a:cubicBezTo>
                  <a:pt x="9307" y="9904"/>
                  <a:pt x="9274" y="9637"/>
                  <a:pt x="9207" y="9337"/>
                </a:cubicBezTo>
                <a:cubicBezTo>
                  <a:pt x="9180" y="9254"/>
                  <a:pt x="9107" y="9195"/>
                  <a:pt x="9026" y="9195"/>
                </a:cubicBezTo>
                <a:close/>
                <a:moveTo>
                  <a:pt x="9221" y="10825"/>
                </a:moveTo>
                <a:cubicBezTo>
                  <a:pt x="9113" y="10825"/>
                  <a:pt x="9007" y="10901"/>
                  <a:pt x="9007" y="11038"/>
                </a:cubicBezTo>
                <a:cubicBezTo>
                  <a:pt x="9040" y="11305"/>
                  <a:pt x="9040" y="11538"/>
                  <a:pt x="9040" y="11772"/>
                </a:cubicBezTo>
                <a:lnTo>
                  <a:pt x="9040" y="11872"/>
                </a:lnTo>
                <a:cubicBezTo>
                  <a:pt x="9040" y="12005"/>
                  <a:pt x="9140" y="12105"/>
                  <a:pt x="9241" y="12105"/>
                </a:cubicBezTo>
                <a:cubicBezTo>
                  <a:pt x="9374" y="12105"/>
                  <a:pt x="9474" y="12005"/>
                  <a:pt x="9474" y="11872"/>
                </a:cubicBezTo>
                <a:lnTo>
                  <a:pt x="9474" y="11772"/>
                </a:lnTo>
                <a:cubicBezTo>
                  <a:pt x="9474" y="11538"/>
                  <a:pt x="9441" y="11272"/>
                  <a:pt x="9441" y="11038"/>
                </a:cubicBezTo>
                <a:cubicBezTo>
                  <a:pt x="9424" y="10892"/>
                  <a:pt x="9322" y="10825"/>
                  <a:pt x="9221" y="10825"/>
                </a:cubicBezTo>
                <a:close/>
                <a:moveTo>
                  <a:pt x="9241" y="12506"/>
                </a:moveTo>
                <a:cubicBezTo>
                  <a:pt x="9107" y="12506"/>
                  <a:pt x="9007" y="12606"/>
                  <a:pt x="9007" y="12706"/>
                </a:cubicBezTo>
                <a:cubicBezTo>
                  <a:pt x="8974" y="12973"/>
                  <a:pt x="8940" y="13240"/>
                  <a:pt x="8874" y="13506"/>
                </a:cubicBezTo>
                <a:cubicBezTo>
                  <a:pt x="8840" y="13607"/>
                  <a:pt x="8907" y="13740"/>
                  <a:pt x="9040" y="13773"/>
                </a:cubicBezTo>
                <a:lnTo>
                  <a:pt x="9074" y="13773"/>
                </a:lnTo>
                <a:lnTo>
                  <a:pt x="9074" y="13740"/>
                </a:lnTo>
                <a:cubicBezTo>
                  <a:pt x="9174" y="13740"/>
                  <a:pt x="9241" y="13673"/>
                  <a:pt x="9274" y="13573"/>
                </a:cubicBezTo>
                <a:cubicBezTo>
                  <a:pt x="9341" y="13340"/>
                  <a:pt x="9374" y="13039"/>
                  <a:pt x="9407" y="12739"/>
                </a:cubicBezTo>
                <a:cubicBezTo>
                  <a:pt x="9441" y="12639"/>
                  <a:pt x="9341" y="12539"/>
                  <a:pt x="9241" y="12506"/>
                </a:cubicBezTo>
                <a:close/>
                <a:moveTo>
                  <a:pt x="2768" y="13164"/>
                </a:moveTo>
                <a:cubicBezTo>
                  <a:pt x="2747" y="13164"/>
                  <a:pt x="2725" y="13167"/>
                  <a:pt x="2703" y="13173"/>
                </a:cubicBezTo>
                <a:cubicBezTo>
                  <a:pt x="2402" y="13206"/>
                  <a:pt x="2135" y="13306"/>
                  <a:pt x="1869" y="13440"/>
                </a:cubicBezTo>
                <a:cubicBezTo>
                  <a:pt x="1735" y="13506"/>
                  <a:pt x="1702" y="13607"/>
                  <a:pt x="1769" y="13740"/>
                </a:cubicBezTo>
                <a:cubicBezTo>
                  <a:pt x="1802" y="13807"/>
                  <a:pt x="1869" y="13840"/>
                  <a:pt x="1935" y="13840"/>
                </a:cubicBezTo>
                <a:cubicBezTo>
                  <a:pt x="1969" y="13840"/>
                  <a:pt x="2002" y="13807"/>
                  <a:pt x="2035" y="13807"/>
                </a:cubicBezTo>
                <a:cubicBezTo>
                  <a:pt x="2269" y="13707"/>
                  <a:pt x="2502" y="13607"/>
                  <a:pt x="2769" y="13573"/>
                </a:cubicBezTo>
                <a:cubicBezTo>
                  <a:pt x="2869" y="13540"/>
                  <a:pt x="2969" y="13440"/>
                  <a:pt x="2936" y="13340"/>
                </a:cubicBezTo>
                <a:cubicBezTo>
                  <a:pt x="2936" y="13229"/>
                  <a:pt x="2867" y="13164"/>
                  <a:pt x="2768" y="13164"/>
                </a:cubicBezTo>
                <a:close/>
                <a:moveTo>
                  <a:pt x="3603" y="13173"/>
                </a:moveTo>
                <a:cubicBezTo>
                  <a:pt x="3503" y="13173"/>
                  <a:pt x="3370" y="13240"/>
                  <a:pt x="3370" y="13340"/>
                </a:cubicBezTo>
                <a:cubicBezTo>
                  <a:pt x="3336" y="13473"/>
                  <a:pt x="3403" y="13573"/>
                  <a:pt x="3536" y="13607"/>
                </a:cubicBezTo>
                <a:cubicBezTo>
                  <a:pt x="3770" y="13640"/>
                  <a:pt x="4037" y="13707"/>
                  <a:pt x="4270" y="13840"/>
                </a:cubicBezTo>
                <a:cubicBezTo>
                  <a:pt x="4304" y="13840"/>
                  <a:pt x="4337" y="13873"/>
                  <a:pt x="4370" y="13873"/>
                </a:cubicBezTo>
                <a:lnTo>
                  <a:pt x="4337" y="13873"/>
                </a:lnTo>
                <a:cubicBezTo>
                  <a:pt x="4358" y="13878"/>
                  <a:pt x="4379" y="13880"/>
                  <a:pt x="4398" y="13880"/>
                </a:cubicBezTo>
                <a:cubicBezTo>
                  <a:pt x="4645" y="13880"/>
                  <a:pt x="4685" y="13504"/>
                  <a:pt x="4437" y="13473"/>
                </a:cubicBezTo>
                <a:cubicBezTo>
                  <a:pt x="4170" y="13340"/>
                  <a:pt x="3903" y="13240"/>
                  <a:pt x="3603" y="13173"/>
                </a:cubicBezTo>
                <a:close/>
                <a:moveTo>
                  <a:pt x="5053" y="13894"/>
                </a:moveTo>
                <a:cubicBezTo>
                  <a:pt x="4998" y="13894"/>
                  <a:pt x="4941" y="13918"/>
                  <a:pt x="4904" y="13973"/>
                </a:cubicBezTo>
                <a:cubicBezTo>
                  <a:pt x="4804" y="14074"/>
                  <a:pt x="4837" y="14207"/>
                  <a:pt x="4937" y="14274"/>
                </a:cubicBezTo>
                <a:cubicBezTo>
                  <a:pt x="5071" y="14374"/>
                  <a:pt x="5204" y="14474"/>
                  <a:pt x="5304" y="14607"/>
                </a:cubicBezTo>
                <a:cubicBezTo>
                  <a:pt x="5404" y="14674"/>
                  <a:pt x="5471" y="14741"/>
                  <a:pt x="5538" y="14807"/>
                </a:cubicBezTo>
                <a:cubicBezTo>
                  <a:pt x="5571" y="14841"/>
                  <a:pt x="5605" y="14874"/>
                  <a:pt x="5671" y="14874"/>
                </a:cubicBezTo>
                <a:lnTo>
                  <a:pt x="5671" y="14841"/>
                </a:lnTo>
                <a:cubicBezTo>
                  <a:pt x="5738" y="14841"/>
                  <a:pt x="5771" y="14841"/>
                  <a:pt x="5838" y="14807"/>
                </a:cubicBezTo>
                <a:cubicBezTo>
                  <a:pt x="5905" y="14707"/>
                  <a:pt x="5905" y="14607"/>
                  <a:pt x="5838" y="14507"/>
                </a:cubicBezTo>
                <a:cubicBezTo>
                  <a:pt x="5771" y="14440"/>
                  <a:pt x="5671" y="14340"/>
                  <a:pt x="5605" y="14274"/>
                </a:cubicBezTo>
                <a:cubicBezTo>
                  <a:pt x="5471" y="14174"/>
                  <a:pt x="5304" y="14040"/>
                  <a:pt x="5171" y="13940"/>
                </a:cubicBezTo>
                <a:cubicBezTo>
                  <a:pt x="5141" y="13910"/>
                  <a:pt x="5098" y="13894"/>
                  <a:pt x="5053" y="13894"/>
                </a:cubicBezTo>
                <a:close/>
                <a:moveTo>
                  <a:pt x="1268" y="13923"/>
                </a:moveTo>
                <a:cubicBezTo>
                  <a:pt x="1218" y="13923"/>
                  <a:pt x="1168" y="13940"/>
                  <a:pt x="1135" y="13973"/>
                </a:cubicBezTo>
                <a:cubicBezTo>
                  <a:pt x="901" y="14174"/>
                  <a:pt x="734" y="14407"/>
                  <a:pt x="568" y="14674"/>
                </a:cubicBezTo>
                <a:cubicBezTo>
                  <a:pt x="501" y="14774"/>
                  <a:pt x="534" y="14874"/>
                  <a:pt x="634" y="14941"/>
                </a:cubicBezTo>
                <a:cubicBezTo>
                  <a:pt x="668" y="14974"/>
                  <a:pt x="701" y="14974"/>
                  <a:pt x="734" y="14974"/>
                </a:cubicBezTo>
                <a:cubicBezTo>
                  <a:pt x="801" y="14974"/>
                  <a:pt x="868" y="14941"/>
                  <a:pt x="935" y="14874"/>
                </a:cubicBezTo>
                <a:cubicBezTo>
                  <a:pt x="1068" y="14674"/>
                  <a:pt x="1235" y="14440"/>
                  <a:pt x="1402" y="14274"/>
                </a:cubicBezTo>
                <a:cubicBezTo>
                  <a:pt x="1502" y="14207"/>
                  <a:pt x="1502" y="14074"/>
                  <a:pt x="1402" y="13973"/>
                </a:cubicBezTo>
                <a:cubicBezTo>
                  <a:pt x="1368" y="13940"/>
                  <a:pt x="1318" y="13923"/>
                  <a:pt x="1268" y="13923"/>
                </a:cubicBezTo>
                <a:close/>
                <a:moveTo>
                  <a:pt x="8839" y="14147"/>
                </a:moveTo>
                <a:cubicBezTo>
                  <a:pt x="8758" y="14147"/>
                  <a:pt x="8678" y="14194"/>
                  <a:pt x="8640" y="14307"/>
                </a:cubicBezTo>
                <a:cubicBezTo>
                  <a:pt x="8540" y="14541"/>
                  <a:pt x="8440" y="14774"/>
                  <a:pt x="8307" y="15041"/>
                </a:cubicBezTo>
                <a:cubicBezTo>
                  <a:pt x="8273" y="15141"/>
                  <a:pt x="8307" y="15241"/>
                  <a:pt x="8407" y="15308"/>
                </a:cubicBezTo>
                <a:cubicBezTo>
                  <a:pt x="8440" y="15308"/>
                  <a:pt x="8473" y="15341"/>
                  <a:pt x="8507" y="15341"/>
                </a:cubicBezTo>
                <a:lnTo>
                  <a:pt x="8540" y="15308"/>
                </a:lnTo>
                <a:cubicBezTo>
                  <a:pt x="8573" y="15308"/>
                  <a:pt x="8640" y="15274"/>
                  <a:pt x="8673" y="15208"/>
                </a:cubicBezTo>
                <a:cubicBezTo>
                  <a:pt x="8807" y="14974"/>
                  <a:pt x="8940" y="14707"/>
                  <a:pt x="9040" y="14440"/>
                </a:cubicBezTo>
                <a:cubicBezTo>
                  <a:pt x="9103" y="14274"/>
                  <a:pt x="8971" y="14147"/>
                  <a:pt x="8839" y="14147"/>
                </a:cubicBezTo>
                <a:close/>
                <a:moveTo>
                  <a:pt x="6186" y="15106"/>
                </a:moveTo>
                <a:cubicBezTo>
                  <a:pt x="6147" y="15106"/>
                  <a:pt x="6107" y="15117"/>
                  <a:pt x="6072" y="15141"/>
                </a:cubicBezTo>
                <a:cubicBezTo>
                  <a:pt x="5972" y="15208"/>
                  <a:pt x="5938" y="15341"/>
                  <a:pt x="6005" y="15441"/>
                </a:cubicBezTo>
                <a:cubicBezTo>
                  <a:pt x="6138" y="15641"/>
                  <a:pt x="6238" y="15908"/>
                  <a:pt x="6338" y="16142"/>
                </a:cubicBezTo>
                <a:cubicBezTo>
                  <a:pt x="6372" y="16208"/>
                  <a:pt x="6439" y="16275"/>
                  <a:pt x="6539" y="16275"/>
                </a:cubicBezTo>
                <a:lnTo>
                  <a:pt x="6539" y="16242"/>
                </a:lnTo>
                <a:cubicBezTo>
                  <a:pt x="6539" y="16275"/>
                  <a:pt x="6572" y="16275"/>
                  <a:pt x="6605" y="16275"/>
                </a:cubicBezTo>
                <a:cubicBezTo>
                  <a:pt x="6705" y="16242"/>
                  <a:pt x="6772" y="16108"/>
                  <a:pt x="6739" y="16008"/>
                </a:cubicBezTo>
                <a:cubicBezTo>
                  <a:pt x="6639" y="15741"/>
                  <a:pt x="6505" y="15475"/>
                  <a:pt x="6372" y="15208"/>
                </a:cubicBezTo>
                <a:cubicBezTo>
                  <a:pt x="6329" y="15143"/>
                  <a:pt x="6258" y="15106"/>
                  <a:pt x="6186" y="15106"/>
                </a:cubicBezTo>
                <a:close/>
                <a:moveTo>
                  <a:pt x="383" y="15298"/>
                </a:moveTo>
                <a:cubicBezTo>
                  <a:pt x="302" y="15298"/>
                  <a:pt x="226" y="15341"/>
                  <a:pt x="201" y="15441"/>
                </a:cubicBezTo>
                <a:cubicBezTo>
                  <a:pt x="101" y="15741"/>
                  <a:pt x="34" y="16042"/>
                  <a:pt x="34" y="16342"/>
                </a:cubicBezTo>
                <a:cubicBezTo>
                  <a:pt x="1" y="16442"/>
                  <a:pt x="101" y="16542"/>
                  <a:pt x="234" y="16542"/>
                </a:cubicBezTo>
                <a:lnTo>
                  <a:pt x="234" y="16509"/>
                </a:lnTo>
                <a:cubicBezTo>
                  <a:pt x="248" y="16513"/>
                  <a:pt x="261" y="16515"/>
                  <a:pt x="274" y="16515"/>
                </a:cubicBezTo>
                <a:cubicBezTo>
                  <a:pt x="359" y="16515"/>
                  <a:pt x="434" y="16429"/>
                  <a:pt x="434" y="16342"/>
                </a:cubicBezTo>
                <a:cubicBezTo>
                  <a:pt x="468" y="16108"/>
                  <a:pt x="501" y="15841"/>
                  <a:pt x="601" y="15608"/>
                </a:cubicBezTo>
                <a:cubicBezTo>
                  <a:pt x="664" y="15420"/>
                  <a:pt x="517" y="15298"/>
                  <a:pt x="383" y="15298"/>
                </a:cubicBezTo>
                <a:close/>
                <a:moveTo>
                  <a:pt x="8037" y="15614"/>
                </a:moveTo>
                <a:cubicBezTo>
                  <a:pt x="7973" y="15614"/>
                  <a:pt x="7912" y="15650"/>
                  <a:pt x="7873" y="15708"/>
                </a:cubicBezTo>
                <a:cubicBezTo>
                  <a:pt x="7739" y="15908"/>
                  <a:pt x="7539" y="16108"/>
                  <a:pt x="7339" y="16308"/>
                </a:cubicBezTo>
                <a:cubicBezTo>
                  <a:pt x="7272" y="16375"/>
                  <a:pt x="7272" y="16509"/>
                  <a:pt x="7339" y="16609"/>
                </a:cubicBezTo>
                <a:cubicBezTo>
                  <a:pt x="7406" y="16642"/>
                  <a:pt x="7439" y="16642"/>
                  <a:pt x="7506" y="16675"/>
                </a:cubicBezTo>
                <a:lnTo>
                  <a:pt x="7506" y="16642"/>
                </a:lnTo>
                <a:cubicBezTo>
                  <a:pt x="7573" y="16642"/>
                  <a:pt x="7606" y="16642"/>
                  <a:pt x="7639" y="16609"/>
                </a:cubicBezTo>
                <a:cubicBezTo>
                  <a:pt x="7840" y="16409"/>
                  <a:pt x="8040" y="16175"/>
                  <a:pt x="8206" y="15942"/>
                </a:cubicBezTo>
                <a:cubicBezTo>
                  <a:pt x="8273" y="15841"/>
                  <a:pt x="8273" y="15741"/>
                  <a:pt x="8173" y="15675"/>
                </a:cubicBezTo>
                <a:cubicBezTo>
                  <a:pt x="8131" y="15633"/>
                  <a:pt x="8083" y="15614"/>
                  <a:pt x="8037" y="15614"/>
                </a:cubicBezTo>
                <a:close/>
                <a:moveTo>
                  <a:pt x="6760" y="16667"/>
                </a:moveTo>
                <a:cubicBezTo>
                  <a:pt x="6742" y="16667"/>
                  <a:pt x="6724" y="16669"/>
                  <a:pt x="6705" y="16675"/>
                </a:cubicBezTo>
                <a:cubicBezTo>
                  <a:pt x="6605" y="16675"/>
                  <a:pt x="6539" y="16775"/>
                  <a:pt x="6539" y="16909"/>
                </a:cubicBezTo>
                <a:cubicBezTo>
                  <a:pt x="6539" y="16909"/>
                  <a:pt x="6539" y="16942"/>
                  <a:pt x="6539" y="16976"/>
                </a:cubicBezTo>
                <a:cubicBezTo>
                  <a:pt x="6405" y="17076"/>
                  <a:pt x="6238" y="17142"/>
                  <a:pt x="6072" y="17242"/>
                </a:cubicBezTo>
                <a:cubicBezTo>
                  <a:pt x="5873" y="17356"/>
                  <a:pt x="5988" y="17638"/>
                  <a:pt x="6170" y="17638"/>
                </a:cubicBezTo>
                <a:cubicBezTo>
                  <a:pt x="6203" y="17638"/>
                  <a:pt x="6237" y="17629"/>
                  <a:pt x="6272" y="17609"/>
                </a:cubicBezTo>
                <a:cubicBezTo>
                  <a:pt x="6405" y="17543"/>
                  <a:pt x="6505" y="17476"/>
                  <a:pt x="6605" y="17409"/>
                </a:cubicBezTo>
                <a:lnTo>
                  <a:pt x="6605" y="17709"/>
                </a:lnTo>
                <a:cubicBezTo>
                  <a:pt x="6605" y="17810"/>
                  <a:pt x="6705" y="17910"/>
                  <a:pt x="6805" y="17910"/>
                </a:cubicBezTo>
                <a:lnTo>
                  <a:pt x="6872" y="17910"/>
                </a:lnTo>
                <a:cubicBezTo>
                  <a:pt x="6972" y="17910"/>
                  <a:pt x="7072" y="17810"/>
                  <a:pt x="7072" y="17676"/>
                </a:cubicBezTo>
                <a:cubicBezTo>
                  <a:pt x="7039" y="17509"/>
                  <a:pt x="7006" y="17309"/>
                  <a:pt x="7006" y="17142"/>
                </a:cubicBezTo>
                <a:cubicBezTo>
                  <a:pt x="7106" y="17076"/>
                  <a:pt x="7139" y="16942"/>
                  <a:pt x="7072" y="16842"/>
                </a:cubicBezTo>
                <a:cubicBezTo>
                  <a:pt x="7039" y="16809"/>
                  <a:pt x="7006" y="16775"/>
                  <a:pt x="6939" y="16775"/>
                </a:cubicBezTo>
                <a:cubicBezTo>
                  <a:pt x="6912" y="16721"/>
                  <a:pt x="6840" y="16667"/>
                  <a:pt x="6760" y="16667"/>
                </a:cubicBezTo>
                <a:close/>
                <a:moveTo>
                  <a:pt x="288" y="16934"/>
                </a:moveTo>
                <a:cubicBezTo>
                  <a:pt x="269" y="16934"/>
                  <a:pt x="251" y="16937"/>
                  <a:pt x="234" y="16942"/>
                </a:cubicBezTo>
                <a:cubicBezTo>
                  <a:pt x="134" y="16976"/>
                  <a:pt x="67" y="17109"/>
                  <a:pt x="101" y="17209"/>
                </a:cubicBezTo>
                <a:cubicBezTo>
                  <a:pt x="167" y="17509"/>
                  <a:pt x="334" y="17776"/>
                  <a:pt x="534" y="18010"/>
                </a:cubicBezTo>
                <a:cubicBezTo>
                  <a:pt x="568" y="18076"/>
                  <a:pt x="634" y="18076"/>
                  <a:pt x="701" y="18076"/>
                </a:cubicBezTo>
                <a:cubicBezTo>
                  <a:pt x="734" y="18076"/>
                  <a:pt x="801" y="18076"/>
                  <a:pt x="835" y="18043"/>
                </a:cubicBezTo>
                <a:cubicBezTo>
                  <a:pt x="935" y="17943"/>
                  <a:pt x="935" y="17810"/>
                  <a:pt x="835" y="17743"/>
                </a:cubicBezTo>
                <a:cubicBezTo>
                  <a:pt x="668" y="17543"/>
                  <a:pt x="568" y="17343"/>
                  <a:pt x="501" y="17109"/>
                </a:cubicBezTo>
                <a:cubicBezTo>
                  <a:pt x="473" y="16999"/>
                  <a:pt x="377" y="16934"/>
                  <a:pt x="288" y="16934"/>
                </a:cubicBezTo>
                <a:close/>
                <a:moveTo>
                  <a:pt x="5427" y="17559"/>
                </a:moveTo>
                <a:cubicBezTo>
                  <a:pt x="5399" y="17559"/>
                  <a:pt x="5369" y="17564"/>
                  <a:pt x="5338" y="17576"/>
                </a:cubicBezTo>
                <a:cubicBezTo>
                  <a:pt x="5071" y="17709"/>
                  <a:pt x="4804" y="17810"/>
                  <a:pt x="4571" y="17876"/>
                </a:cubicBezTo>
                <a:cubicBezTo>
                  <a:pt x="4314" y="17940"/>
                  <a:pt x="4366" y="18312"/>
                  <a:pt x="4606" y="18312"/>
                </a:cubicBezTo>
                <a:cubicBezTo>
                  <a:pt x="4616" y="18312"/>
                  <a:pt x="4627" y="18311"/>
                  <a:pt x="4637" y="18310"/>
                </a:cubicBezTo>
                <a:lnTo>
                  <a:pt x="4704" y="18277"/>
                </a:lnTo>
                <a:cubicBezTo>
                  <a:pt x="4971" y="18176"/>
                  <a:pt x="5238" y="18076"/>
                  <a:pt x="5505" y="17976"/>
                </a:cubicBezTo>
                <a:cubicBezTo>
                  <a:pt x="5740" y="17859"/>
                  <a:pt x="5638" y="17559"/>
                  <a:pt x="5427" y="17559"/>
                </a:cubicBezTo>
                <a:close/>
                <a:moveTo>
                  <a:pt x="1386" y="18127"/>
                </a:moveTo>
                <a:cubicBezTo>
                  <a:pt x="1177" y="18127"/>
                  <a:pt x="1094" y="18454"/>
                  <a:pt x="1302" y="18543"/>
                </a:cubicBezTo>
                <a:cubicBezTo>
                  <a:pt x="1602" y="18643"/>
                  <a:pt x="1902" y="18710"/>
                  <a:pt x="2202" y="18710"/>
                </a:cubicBezTo>
                <a:lnTo>
                  <a:pt x="2236" y="18710"/>
                </a:lnTo>
                <a:cubicBezTo>
                  <a:pt x="2502" y="18710"/>
                  <a:pt x="2502" y="18310"/>
                  <a:pt x="2236" y="18310"/>
                </a:cubicBezTo>
                <a:cubicBezTo>
                  <a:pt x="1969" y="18277"/>
                  <a:pt x="1702" y="18243"/>
                  <a:pt x="1468" y="18143"/>
                </a:cubicBezTo>
                <a:cubicBezTo>
                  <a:pt x="1439" y="18132"/>
                  <a:pt x="1411" y="18127"/>
                  <a:pt x="1386" y="18127"/>
                </a:cubicBezTo>
                <a:close/>
                <a:moveTo>
                  <a:pt x="3856" y="18134"/>
                </a:moveTo>
                <a:cubicBezTo>
                  <a:pt x="3839" y="18134"/>
                  <a:pt x="3821" y="18137"/>
                  <a:pt x="3803" y="18143"/>
                </a:cubicBezTo>
                <a:cubicBezTo>
                  <a:pt x="3536" y="18176"/>
                  <a:pt x="3270" y="18243"/>
                  <a:pt x="3003" y="18277"/>
                </a:cubicBezTo>
                <a:cubicBezTo>
                  <a:pt x="2736" y="18277"/>
                  <a:pt x="2736" y="18710"/>
                  <a:pt x="3036" y="18710"/>
                </a:cubicBezTo>
                <a:lnTo>
                  <a:pt x="3069" y="18677"/>
                </a:lnTo>
                <a:cubicBezTo>
                  <a:pt x="3336" y="18643"/>
                  <a:pt x="3603" y="18610"/>
                  <a:pt x="3903" y="18543"/>
                </a:cubicBezTo>
                <a:cubicBezTo>
                  <a:pt x="4003" y="18510"/>
                  <a:pt x="4070" y="18377"/>
                  <a:pt x="4037" y="18277"/>
                </a:cubicBezTo>
                <a:cubicBezTo>
                  <a:pt x="4009" y="18194"/>
                  <a:pt x="3937" y="18134"/>
                  <a:pt x="3856" y="18134"/>
                </a:cubicBezTo>
                <a:close/>
                <a:moveTo>
                  <a:pt x="6765" y="18303"/>
                </a:moveTo>
                <a:cubicBezTo>
                  <a:pt x="6680" y="18303"/>
                  <a:pt x="6605" y="18390"/>
                  <a:pt x="6605" y="18477"/>
                </a:cubicBezTo>
                <a:cubicBezTo>
                  <a:pt x="6572" y="18777"/>
                  <a:pt x="6572" y="19044"/>
                  <a:pt x="6539" y="19311"/>
                </a:cubicBezTo>
                <a:cubicBezTo>
                  <a:pt x="6505" y="19444"/>
                  <a:pt x="6572" y="19544"/>
                  <a:pt x="6705" y="19544"/>
                </a:cubicBezTo>
                <a:lnTo>
                  <a:pt x="6739" y="19544"/>
                </a:lnTo>
                <a:cubicBezTo>
                  <a:pt x="6839" y="19544"/>
                  <a:pt x="6939" y="19477"/>
                  <a:pt x="6939" y="19344"/>
                </a:cubicBezTo>
                <a:cubicBezTo>
                  <a:pt x="6972" y="19077"/>
                  <a:pt x="7006" y="18777"/>
                  <a:pt x="7006" y="18510"/>
                </a:cubicBezTo>
                <a:cubicBezTo>
                  <a:pt x="7006" y="18410"/>
                  <a:pt x="6939" y="18310"/>
                  <a:pt x="6805" y="18310"/>
                </a:cubicBezTo>
                <a:cubicBezTo>
                  <a:pt x="6792" y="18305"/>
                  <a:pt x="6779" y="18303"/>
                  <a:pt x="6765" y="18303"/>
                </a:cubicBezTo>
                <a:close/>
                <a:moveTo>
                  <a:pt x="6604" y="19975"/>
                </a:moveTo>
                <a:cubicBezTo>
                  <a:pt x="6511" y="19975"/>
                  <a:pt x="6420" y="20028"/>
                  <a:pt x="6405" y="20145"/>
                </a:cubicBezTo>
                <a:cubicBezTo>
                  <a:pt x="6372" y="20411"/>
                  <a:pt x="6305" y="20678"/>
                  <a:pt x="6238" y="20945"/>
                </a:cubicBezTo>
                <a:cubicBezTo>
                  <a:pt x="6205" y="21079"/>
                  <a:pt x="6305" y="21179"/>
                  <a:pt x="6405" y="21212"/>
                </a:cubicBezTo>
                <a:lnTo>
                  <a:pt x="6439" y="21212"/>
                </a:lnTo>
                <a:cubicBezTo>
                  <a:pt x="6539" y="21212"/>
                  <a:pt x="6639" y="21145"/>
                  <a:pt x="6672" y="21045"/>
                </a:cubicBezTo>
                <a:cubicBezTo>
                  <a:pt x="6705" y="20778"/>
                  <a:pt x="6772" y="20478"/>
                  <a:pt x="6805" y="20211"/>
                </a:cubicBezTo>
                <a:cubicBezTo>
                  <a:pt x="6843" y="20061"/>
                  <a:pt x="6723" y="19975"/>
                  <a:pt x="6604" y="19975"/>
                </a:cubicBezTo>
                <a:close/>
                <a:moveTo>
                  <a:pt x="6272" y="21598"/>
                </a:moveTo>
                <a:cubicBezTo>
                  <a:pt x="6186" y="21598"/>
                  <a:pt x="6100" y="21653"/>
                  <a:pt x="6072" y="21779"/>
                </a:cubicBezTo>
                <a:cubicBezTo>
                  <a:pt x="6005" y="22046"/>
                  <a:pt x="5938" y="22313"/>
                  <a:pt x="5871" y="22580"/>
                </a:cubicBezTo>
                <a:cubicBezTo>
                  <a:pt x="5838" y="22680"/>
                  <a:pt x="5905" y="22813"/>
                  <a:pt x="6038" y="22846"/>
                </a:cubicBezTo>
                <a:lnTo>
                  <a:pt x="6072" y="22846"/>
                </a:lnTo>
                <a:cubicBezTo>
                  <a:pt x="6172" y="22846"/>
                  <a:pt x="6272" y="22780"/>
                  <a:pt x="6305" y="22680"/>
                </a:cubicBezTo>
                <a:cubicBezTo>
                  <a:pt x="6372" y="22413"/>
                  <a:pt x="6439" y="22146"/>
                  <a:pt x="6472" y="21879"/>
                </a:cubicBezTo>
                <a:cubicBezTo>
                  <a:pt x="6511" y="21705"/>
                  <a:pt x="6392" y="21598"/>
                  <a:pt x="6272" y="21598"/>
                </a:cubicBezTo>
                <a:close/>
                <a:moveTo>
                  <a:pt x="5884" y="23205"/>
                </a:moveTo>
                <a:cubicBezTo>
                  <a:pt x="5795" y="23205"/>
                  <a:pt x="5699" y="23270"/>
                  <a:pt x="5671" y="23380"/>
                </a:cubicBezTo>
                <a:cubicBezTo>
                  <a:pt x="5605" y="23647"/>
                  <a:pt x="5538" y="23947"/>
                  <a:pt x="5505" y="24214"/>
                </a:cubicBezTo>
                <a:cubicBezTo>
                  <a:pt x="5471" y="24314"/>
                  <a:pt x="5538" y="24414"/>
                  <a:pt x="5638" y="24448"/>
                </a:cubicBezTo>
                <a:lnTo>
                  <a:pt x="5705" y="24448"/>
                </a:lnTo>
                <a:cubicBezTo>
                  <a:pt x="5805" y="24448"/>
                  <a:pt x="5871" y="24381"/>
                  <a:pt x="5905" y="24281"/>
                </a:cubicBezTo>
                <a:cubicBezTo>
                  <a:pt x="5972" y="24014"/>
                  <a:pt x="6038" y="23747"/>
                  <a:pt x="6105" y="23480"/>
                </a:cubicBezTo>
                <a:cubicBezTo>
                  <a:pt x="6105" y="23347"/>
                  <a:pt x="6038" y="23247"/>
                  <a:pt x="5938" y="23213"/>
                </a:cubicBezTo>
                <a:cubicBezTo>
                  <a:pt x="5921" y="23208"/>
                  <a:pt x="5903" y="23205"/>
                  <a:pt x="5884" y="23205"/>
                </a:cubicBezTo>
                <a:close/>
                <a:moveTo>
                  <a:pt x="5487" y="24839"/>
                </a:moveTo>
                <a:cubicBezTo>
                  <a:pt x="5405" y="24839"/>
                  <a:pt x="5332" y="24904"/>
                  <a:pt x="5304" y="25015"/>
                </a:cubicBezTo>
                <a:cubicBezTo>
                  <a:pt x="5238" y="25282"/>
                  <a:pt x="5171" y="25582"/>
                  <a:pt x="5138" y="25849"/>
                </a:cubicBezTo>
                <a:cubicBezTo>
                  <a:pt x="5104" y="25949"/>
                  <a:pt x="5171" y="26049"/>
                  <a:pt x="5304" y="26082"/>
                </a:cubicBezTo>
                <a:lnTo>
                  <a:pt x="5338" y="26082"/>
                </a:lnTo>
                <a:cubicBezTo>
                  <a:pt x="5438" y="26082"/>
                  <a:pt x="5538" y="26015"/>
                  <a:pt x="5538" y="25915"/>
                </a:cubicBezTo>
                <a:cubicBezTo>
                  <a:pt x="5605" y="25648"/>
                  <a:pt x="5638" y="25382"/>
                  <a:pt x="5705" y="25081"/>
                </a:cubicBezTo>
                <a:cubicBezTo>
                  <a:pt x="5738" y="24981"/>
                  <a:pt x="5671" y="24881"/>
                  <a:pt x="5538" y="24848"/>
                </a:cubicBezTo>
                <a:cubicBezTo>
                  <a:pt x="5521" y="24842"/>
                  <a:pt x="5504" y="24839"/>
                  <a:pt x="5487" y="24839"/>
                </a:cubicBezTo>
                <a:close/>
                <a:moveTo>
                  <a:pt x="5210" y="26488"/>
                </a:moveTo>
                <a:cubicBezTo>
                  <a:pt x="5113" y="26488"/>
                  <a:pt x="5019" y="26549"/>
                  <a:pt x="5004" y="26683"/>
                </a:cubicBezTo>
                <a:cubicBezTo>
                  <a:pt x="4971" y="26949"/>
                  <a:pt x="4937" y="27216"/>
                  <a:pt x="4904" y="27517"/>
                </a:cubicBezTo>
                <a:cubicBezTo>
                  <a:pt x="4904" y="27617"/>
                  <a:pt x="4971" y="27717"/>
                  <a:pt x="5104" y="27717"/>
                </a:cubicBezTo>
                <a:cubicBezTo>
                  <a:pt x="5118" y="27721"/>
                  <a:pt x="5131" y="27723"/>
                  <a:pt x="5144" y="27723"/>
                </a:cubicBezTo>
                <a:cubicBezTo>
                  <a:pt x="5230" y="27723"/>
                  <a:pt x="5309" y="27637"/>
                  <a:pt x="5338" y="27550"/>
                </a:cubicBezTo>
                <a:cubicBezTo>
                  <a:pt x="5338" y="27283"/>
                  <a:pt x="5371" y="27016"/>
                  <a:pt x="5438" y="26749"/>
                </a:cubicBezTo>
                <a:cubicBezTo>
                  <a:pt x="5456" y="26583"/>
                  <a:pt x="5331" y="26488"/>
                  <a:pt x="5210" y="26488"/>
                </a:cubicBezTo>
                <a:close/>
                <a:moveTo>
                  <a:pt x="5071" y="28150"/>
                </a:moveTo>
                <a:cubicBezTo>
                  <a:pt x="4937" y="28150"/>
                  <a:pt x="4837" y="28250"/>
                  <a:pt x="4837" y="28350"/>
                </a:cubicBezTo>
                <a:lnTo>
                  <a:pt x="4837" y="28617"/>
                </a:lnTo>
                <a:lnTo>
                  <a:pt x="4837" y="29218"/>
                </a:lnTo>
                <a:cubicBezTo>
                  <a:pt x="4837" y="29318"/>
                  <a:pt x="4937" y="29385"/>
                  <a:pt x="5038" y="29385"/>
                </a:cubicBezTo>
                <a:lnTo>
                  <a:pt x="5071" y="29385"/>
                </a:lnTo>
                <a:cubicBezTo>
                  <a:pt x="5171" y="29385"/>
                  <a:pt x="5271" y="29284"/>
                  <a:pt x="5271" y="29184"/>
                </a:cubicBezTo>
                <a:lnTo>
                  <a:pt x="5271" y="28617"/>
                </a:lnTo>
                <a:lnTo>
                  <a:pt x="5271" y="28350"/>
                </a:lnTo>
                <a:cubicBezTo>
                  <a:pt x="5271" y="28250"/>
                  <a:pt x="5171" y="28150"/>
                  <a:pt x="5071" y="28150"/>
                </a:cubicBezTo>
                <a:close/>
                <a:moveTo>
                  <a:pt x="5170" y="29810"/>
                </a:moveTo>
                <a:cubicBezTo>
                  <a:pt x="5149" y="29810"/>
                  <a:pt x="5127" y="29812"/>
                  <a:pt x="5104" y="29818"/>
                </a:cubicBezTo>
                <a:cubicBezTo>
                  <a:pt x="5004" y="29818"/>
                  <a:pt x="4937" y="29952"/>
                  <a:pt x="4937" y="30052"/>
                </a:cubicBezTo>
                <a:cubicBezTo>
                  <a:pt x="5004" y="30352"/>
                  <a:pt x="5071" y="30619"/>
                  <a:pt x="5204" y="30886"/>
                </a:cubicBezTo>
                <a:cubicBezTo>
                  <a:pt x="5204" y="30986"/>
                  <a:pt x="5304" y="31019"/>
                  <a:pt x="5371" y="31019"/>
                </a:cubicBezTo>
                <a:lnTo>
                  <a:pt x="5471" y="31019"/>
                </a:lnTo>
                <a:cubicBezTo>
                  <a:pt x="5571" y="30986"/>
                  <a:pt x="5605" y="30852"/>
                  <a:pt x="5571" y="30752"/>
                </a:cubicBezTo>
                <a:cubicBezTo>
                  <a:pt x="5471" y="30485"/>
                  <a:pt x="5404" y="30218"/>
                  <a:pt x="5371" y="29985"/>
                </a:cubicBezTo>
                <a:cubicBezTo>
                  <a:pt x="5343" y="29874"/>
                  <a:pt x="5270" y="29810"/>
                  <a:pt x="5170" y="29810"/>
                </a:cubicBezTo>
                <a:close/>
                <a:moveTo>
                  <a:pt x="5747" y="31350"/>
                </a:moveTo>
                <a:cubicBezTo>
                  <a:pt x="5595" y="31350"/>
                  <a:pt x="5456" y="31502"/>
                  <a:pt x="5571" y="31686"/>
                </a:cubicBezTo>
                <a:cubicBezTo>
                  <a:pt x="5705" y="31920"/>
                  <a:pt x="5871" y="32153"/>
                  <a:pt x="6072" y="32387"/>
                </a:cubicBezTo>
                <a:cubicBezTo>
                  <a:pt x="6138" y="32420"/>
                  <a:pt x="6172" y="32453"/>
                  <a:pt x="6238" y="32453"/>
                </a:cubicBezTo>
                <a:cubicBezTo>
                  <a:pt x="6305" y="32453"/>
                  <a:pt x="6338" y="32420"/>
                  <a:pt x="6405" y="32387"/>
                </a:cubicBezTo>
                <a:cubicBezTo>
                  <a:pt x="6472" y="32320"/>
                  <a:pt x="6472" y="32187"/>
                  <a:pt x="6405" y="32086"/>
                </a:cubicBezTo>
                <a:cubicBezTo>
                  <a:pt x="6205" y="31886"/>
                  <a:pt x="6072" y="31686"/>
                  <a:pt x="5938" y="31453"/>
                </a:cubicBezTo>
                <a:cubicBezTo>
                  <a:pt x="5887" y="31380"/>
                  <a:pt x="5816" y="31350"/>
                  <a:pt x="5747" y="31350"/>
                </a:cubicBezTo>
                <a:close/>
                <a:moveTo>
                  <a:pt x="6874" y="32584"/>
                </a:moveTo>
                <a:cubicBezTo>
                  <a:pt x="6813" y="32584"/>
                  <a:pt x="6747" y="32612"/>
                  <a:pt x="6705" y="32654"/>
                </a:cubicBezTo>
                <a:cubicBezTo>
                  <a:pt x="6605" y="32754"/>
                  <a:pt x="6639" y="32887"/>
                  <a:pt x="6739" y="32954"/>
                </a:cubicBezTo>
                <a:cubicBezTo>
                  <a:pt x="6972" y="33121"/>
                  <a:pt x="7206" y="33287"/>
                  <a:pt x="7439" y="33421"/>
                </a:cubicBezTo>
                <a:cubicBezTo>
                  <a:pt x="7473" y="33454"/>
                  <a:pt x="7506" y="33454"/>
                  <a:pt x="7539" y="33454"/>
                </a:cubicBezTo>
                <a:cubicBezTo>
                  <a:pt x="7639" y="33454"/>
                  <a:pt x="7706" y="33387"/>
                  <a:pt x="7739" y="33321"/>
                </a:cubicBezTo>
                <a:cubicBezTo>
                  <a:pt x="7806" y="33221"/>
                  <a:pt x="7739" y="33087"/>
                  <a:pt x="7639" y="33054"/>
                </a:cubicBezTo>
                <a:cubicBezTo>
                  <a:pt x="7406" y="32920"/>
                  <a:pt x="7206" y="32787"/>
                  <a:pt x="6972" y="32620"/>
                </a:cubicBezTo>
                <a:cubicBezTo>
                  <a:pt x="6947" y="32595"/>
                  <a:pt x="6912" y="32584"/>
                  <a:pt x="6874" y="32584"/>
                </a:cubicBezTo>
                <a:close/>
                <a:moveTo>
                  <a:pt x="8294" y="33404"/>
                </a:moveTo>
                <a:cubicBezTo>
                  <a:pt x="8106" y="33404"/>
                  <a:pt x="8004" y="33699"/>
                  <a:pt x="8240" y="33788"/>
                </a:cubicBezTo>
                <a:cubicBezTo>
                  <a:pt x="8473" y="33888"/>
                  <a:pt x="8774" y="33988"/>
                  <a:pt x="9040" y="34088"/>
                </a:cubicBezTo>
                <a:lnTo>
                  <a:pt x="9107" y="34088"/>
                </a:lnTo>
                <a:cubicBezTo>
                  <a:pt x="9174" y="34088"/>
                  <a:pt x="9274" y="34021"/>
                  <a:pt x="9307" y="33954"/>
                </a:cubicBezTo>
                <a:cubicBezTo>
                  <a:pt x="9341" y="33821"/>
                  <a:pt x="9274" y="33721"/>
                  <a:pt x="9140" y="33688"/>
                </a:cubicBezTo>
                <a:cubicBezTo>
                  <a:pt x="8874" y="33588"/>
                  <a:pt x="8640" y="33521"/>
                  <a:pt x="8373" y="33421"/>
                </a:cubicBezTo>
                <a:cubicBezTo>
                  <a:pt x="8346" y="33409"/>
                  <a:pt x="8319" y="33404"/>
                  <a:pt x="8294" y="33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2"/>
          <p:cNvGrpSpPr/>
          <p:nvPr/>
        </p:nvGrpSpPr>
        <p:grpSpPr>
          <a:xfrm>
            <a:off x="8429621" y="4794173"/>
            <a:ext cx="187321" cy="186582"/>
            <a:chOff x="10888275" y="4294275"/>
            <a:chExt cx="120425" cy="119950"/>
          </a:xfrm>
        </p:grpSpPr>
        <p:sp>
          <p:nvSpPr>
            <p:cNvPr id="575" name="Google Shape;575;p32"/>
            <p:cNvSpPr/>
            <p:nvPr/>
          </p:nvSpPr>
          <p:spPr>
            <a:xfrm>
              <a:off x="10888275" y="4335625"/>
              <a:ext cx="120425" cy="41075"/>
            </a:xfrm>
            <a:custGeom>
              <a:avLst/>
              <a:gdLst/>
              <a:ahLst/>
              <a:cxnLst/>
              <a:rect l="l" t="t" r="r" b="b"/>
              <a:pathLst>
                <a:path w="4817" h="1643" extrusionOk="0">
                  <a:moveTo>
                    <a:pt x="4528" y="1"/>
                  </a:moveTo>
                  <a:cubicBezTo>
                    <a:pt x="4510" y="1"/>
                    <a:pt x="4491" y="3"/>
                    <a:pt x="4470" y="8"/>
                  </a:cubicBezTo>
                  <a:lnTo>
                    <a:pt x="167" y="1209"/>
                  </a:lnTo>
                  <a:cubicBezTo>
                    <a:pt x="67" y="1243"/>
                    <a:pt x="0" y="1376"/>
                    <a:pt x="34" y="1476"/>
                  </a:cubicBezTo>
                  <a:cubicBezTo>
                    <a:pt x="67" y="1576"/>
                    <a:pt x="134" y="1643"/>
                    <a:pt x="234" y="1643"/>
                  </a:cubicBezTo>
                  <a:lnTo>
                    <a:pt x="301" y="1643"/>
                  </a:lnTo>
                  <a:lnTo>
                    <a:pt x="4570" y="409"/>
                  </a:lnTo>
                  <a:cubicBezTo>
                    <a:pt x="4817" y="347"/>
                    <a:pt x="4750" y="1"/>
                    <a:pt x="4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0908275" y="4294275"/>
              <a:ext cx="67275" cy="119950"/>
            </a:xfrm>
            <a:custGeom>
              <a:avLst/>
              <a:gdLst/>
              <a:ahLst/>
              <a:cxnLst/>
              <a:rect l="l" t="t" r="r" b="b"/>
              <a:pathLst>
                <a:path w="2691" h="4798" extrusionOk="0">
                  <a:moveTo>
                    <a:pt x="2424" y="1"/>
                  </a:moveTo>
                  <a:cubicBezTo>
                    <a:pt x="2353" y="1"/>
                    <a:pt x="2281" y="37"/>
                    <a:pt x="2236" y="128"/>
                  </a:cubicBezTo>
                  <a:lnTo>
                    <a:pt x="68" y="4531"/>
                  </a:lnTo>
                  <a:cubicBezTo>
                    <a:pt x="1" y="4631"/>
                    <a:pt x="34" y="4731"/>
                    <a:pt x="168" y="4798"/>
                  </a:cubicBezTo>
                  <a:lnTo>
                    <a:pt x="234" y="4798"/>
                  </a:lnTo>
                  <a:cubicBezTo>
                    <a:pt x="301" y="4798"/>
                    <a:pt x="401" y="4765"/>
                    <a:pt x="435" y="4698"/>
                  </a:cubicBezTo>
                  <a:lnTo>
                    <a:pt x="2603" y="295"/>
                  </a:lnTo>
                  <a:cubicBezTo>
                    <a:pt x="2691" y="140"/>
                    <a:pt x="2561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0889100" y="4324100"/>
              <a:ext cx="115675" cy="64350"/>
            </a:xfrm>
            <a:custGeom>
              <a:avLst/>
              <a:gdLst/>
              <a:ahLst/>
              <a:cxnLst/>
              <a:rect l="l" t="t" r="r" b="b"/>
              <a:pathLst>
                <a:path w="4627" h="2574" extrusionOk="0">
                  <a:moveTo>
                    <a:pt x="221" y="1"/>
                  </a:moveTo>
                  <a:cubicBezTo>
                    <a:pt x="152" y="1"/>
                    <a:pt x="89" y="38"/>
                    <a:pt x="67" y="102"/>
                  </a:cubicBezTo>
                  <a:cubicBezTo>
                    <a:pt x="1" y="202"/>
                    <a:pt x="34" y="336"/>
                    <a:pt x="134" y="403"/>
                  </a:cubicBezTo>
                  <a:lnTo>
                    <a:pt x="4237" y="2571"/>
                  </a:lnTo>
                  <a:lnTo>
                    <a:pt x="4337" y="2571"/>
                  </a:lnTo>
                  <a:cubicBezTo>
                    <a:pt x="4349" y="2573"/>
                    <a:pt x="4361" y="2573"/>
                    <a:pt x="4372" y="2573"/>
                  </a:cubicBezTo>
                  <a:cubicBezTo>
                    <a:pt x="4577" y="2573"/>
                    <a:pt x="4627" y="2299"/>
                    <a:pt x="4437" y="2204"/>
                  </a:cubicBezTo>
                  <a:lnTo>
                    <a:pt x="334" y="36"/>
                  </a:ln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3"/>
          <p:cNvGrpSpPr/>
          <p:nvPr/>
        </p:nvGrpSpPr>
        <p:grpSpPr>
          <a:xfrm flipH="1">
            <a:off x="216155" y="-88300"/>
            <a:ext cx="1797904" cy="839619"/>
            <a:chOff x="6562000" y="-11584"/>
            <a:chExt cx="2055687" cy="960003"/>
          </a:xfrm>
        </p:grpSpPr>
        <p:sp>
          <p:nvSpPr>
            <p:cNvPr id="580" name="Google Shape;580;p33"/>
            <p:cNvSpPr/>
            <p:nvPr/>
          </p:nvSpPr>
          <p:spPr>
            <a:xfrm>
              <a:off x="6659359" y="-11584"/>
              <a:ext cx="1939600" cy="677721"/>
            </a:xfrm>
            <a:custGeom>
              <a:avLst/>
              <a:gdLst/>
              <a:ahLst/>
              <a:cxnLst/>
              <a:rect l="l" t="t" r="r" b="b"/>
              <a:pathLst>
                <a:path w="41398" h="14465" extrusionOk="0">
                  <a:moveTo>
                    <a:pt x="30990" y="6893"/>
                  </a:moveTo>
                  <a:cubicBezTo>
                    <a:pt x="31123" y="6893"/>
                    <a:pt x="31257" y="6926"/>
                    <a:pt x="31390" y="6959"/>
                  </a:cubicBezTo>
                  <a:cubicBezTo>
                    <a:pt x="31857" y="7059"/>
                    <a:pt x="32124" y="7560"/>
                    <a:pt x="31957" y="8027"/>
                  </a:cubicBezTo>
                  <a:cubicBezTo>
                    <a:pt x="31824" y="8494"/>
                    <a:pt x="31623" y="8961"/>
                    <a:pt x="31290" y="9361"/>
                  </a:cubicBezTo>
                  <a:cubicBezTo>
                    <a:pt x="30523" y="8527"/>
                    <a:pt x="30289" y="7526"/>
                    <a:pt x="30556" y="7093"/>
                  </a:cubicBezTo>
                  <a:cubicBezTo>
                    <a:pt x="30656" y="6959"/>
                    <a:pt x="30823" y="6893"/>
                    <a:pt x="30990" y="6893"/>
                  </a:cubicBezTo>
                  <a:close/>
                  <a:moveTo>
                    <a:pt x="9908" y="7760"/>
                  </a:moveTo>
                  <a:cubicBezTo>
                    <a:pt x="10041" y="7760"/>
                    <a:pt x="10175" y="7793"/>
                    <a:pt x="10308" y="7893"/>
                  </a:cubicBezTo>
                  <a:cubicBezTo>
                    <a:pt x="10442" y="7960"/>
                    <a:pt x="10508" y="8127"/>
                    <a:pt x="10442" y="8260"/>
                  </a:cubicBezTo>
                  <a:cubicBezTo>
                    <a:pt x="10342" y="8627"/>
                    <a:pt x="9808" y="9027"/>
                    <a:pt x="9007" y="9461"/>
                  </a:cubicBezTo>
                  <a:cubicBezTo>
                    <a:pt x="8907" y="8861"/>
                    <a:pt x="9107" y="8260"/>
                    <a:pt x="9541" y="7893"/>
                  </a:cubicBezTo>
                  <a:cubicBezTo>
                    <a:pt x="9641" y="7793"/>
                    <a:pt x="9775" y="7760"/>
                    <a:pt x="9908" y="7760"/>
                  </a:cubicBezTo>
                  <a:close/>
                  <a:moveTo>
                    <a:pt x="36019" y="0"/>
                  </a:moveTo>
                  <a:cubicBezTo>
                    <a:pt x="35841" y="0"/>
                    <a:pt x="35665" y="18"/>
                    <a:pt x="35493" y="54"/>
                  </a:cubicBezTo>
                  <a:cubicBezTo>
                    <a:pt x="35359" y="54"/>
                    <a:pt x="35293" y="188"/>
                    <a:pt x="35326" y="288"/>
                  </a:cubicBezTo>
                  <a:cubicBezTo>
                    <a:pt x="35326" y="398"/>
                    <a:pt x="35418" y="463"/>
                    <a:pt x="35506" y="463"/>
                  </a:cubicBezTo>
                  <a:cubicBezTo>
                    <a:pt x="35524" y="463"/>
                    <a:pt x="35542" y="460"/>
                    <a:pt x="35560" y="455"/>
                  </a:cubicBezTo>
                  <a:cubicBezTo>
                    <a:pt x="35703" y="423"/>
                    <a:pt x="35851" y="407"/>
                    <a:pt x="36001" y="407"/>
                  </a:cubicBezTo>
                  <a:cubicBezTo>
                    <a:pt x="37420" y="407"/>
                    <a:pt x="39066" y="1787"/>
                    <a:pt x="39729" y="3657"/>
                  </a:cubicBezTo>
                  <a:cubicBezTo>
                    <a:pt x="40630" y="6125"/>
                    <a:pt x="39629" y="8394"/>
                    <a:pt x="37061" y="9761"/>
                  </a:cubicBezTo>
                  <a:cubicBezTo>
                    <a:pt x="35914" y="10368"/>
                    <a:pt x="34944" y="10589"/>
                    <a:pt x="34139" y="10589"/>
                  </a:cubicBezTo>
                  <a:cubicBezTo>
                    <a:pt x="32907" y="10589"/>
                    <a:pt x="32061" y="10072"/>
                    <a:pt x="31557" y="9628"/>
                  </a:cubicBezTo>
                  <a:cubicBezTo>
                    <a:pt x="31924" y="9194"/>
                    <a:pt x="32191" y="8661"/>
                    <a:pt x="32357" y="8093"/>
                  </a:cubicBezTo>
                  <a:cubicBezTo>
                    <a:pt x="32557" y="7426"/>
                    <a:pt x="32157" y="6726"/>
                    <a:pt x="31523" y="6559"/>
                  </a:cubicBezTo>
                  <a:cubicBezTo>
                    <a:pt x="31313" y="6489"/>
                    <a:pt x="31133" y="6460"/>
                    <a:pt x="30979" y="6460"/>
                  </a:cubicBezTo>
                  <a:cubicBezTo>
                    <a:pt x="30546" y="6460"/>
                    <a:pt x="30321" y="6687"/>
                    <a:pt x="30222" y="6859"/>
                  </a:cubicBezTo>
                  <a:cubicBezTo>
                    <a:pt x="29822" y="7526"/>
                    <a:pt x="30156" y="8727"/>
                    <a:pt x="30990" y="9661"/>
                  </a:cubicBezTo>
                  <a:lnTo>
                    <a:pt x="31023" y="9695"/>
                  </a:lnTo>
                  <a:cubicBezTo>
                    <a:pt x="29258" y="11765"/>
                    <a:pt x="25103" y="14029"/>
                    <a:pt x="19219" y="14029"/>
                  </a:cubicBezTo>
                  <a:cubicBezTo>
                    <a:pt x="18655" y="14029"/>
                    <a:pt x="18075" y="14008"/>
                    <a:pt x="17480" y="13964"/>
                  </a:cubicBezTo>
                  <a:cubicBezTo>
                    <a:pt x="10809" y="13497"/>
                    <a:pt x="9408" y="10929"/>
                    <a:pt x="9107" y="9861"/>
                  </a:cubicBezTo>
                  <a:cubicBezTo>
                    <a:pt x="10041" y="9428"/>
                    <a:pt x="10709" y="8861"/>
                    <a:pt x="10875" y="8394"/>
                  </a:cubicBezTo>
                  <a:cubicBezTo>
                    <a:pt x="10975" y="8060"/>
                    <a:pt x="10842" y="7727"/>
                    <a:pt x="10542" y="7560"/>
                  </a:cubicBezTo>
                  <a:cubicBezTo>
                    <a:pt x="10358" y="7410"/>
                    <a:pt x="10141" y="7335"/>
                    <a:pt x="9925" y="7335"/>
                  </a:cubicBezTo>
                  <a:cubicBezTo>
                    <a:pt x="9708" y="7335"/>
                    <a:pt x="9491" y="7410"/>
                    <a:pt x="9308" y="7560"/>
                  </a:cubicBezTo>
                  <a:cubicBezTo>
                    <a:pt x="8707" y="8060"/>
                    <a:pt x="8440" y="8861"/>
                    <a:pt x="8640" y="9628"/>
                  </a:cubicBezTo>
                  <a:cubicBezTo>
                    <a:pt x="7473" y="10162"/>
                    <a:pt x="6205" y="10428"/>
                    <a:pt x="4938" y="10428"/>
                  </a:cubicBezTo>
                  <a:cubicBezTo>
                    <a:pt x="3470" y="10428"/>
                    <a:pt x="1569" y="10028"/>
                    <a:pt x="935" y="7927"/>
                  </a:cubicBezTo>
                  <a:cubicBezTo>
                    <a:pt x="468" y="6659"/>
                    <a:pt x="568" y="5258"/>
                    <a:pt x="1168" y="4057"/>
                  </a:cubicBezTo>
                  <a:cubicBezTo>
                    <a:pt x="2303" y="1856"/>
                    <a:pt x="5038" y="1022"/>
                    <a:pt x="5071" y="1022"/>
                  </a:cubicBezTo>
                  <a:cubicBezTo>
                    <a:pt x="5311" y="962"/>
                    <a:pt x="5228" y="607"/>
                    <a:pt x="5015" y="607"/>
                  </a:cubicBezTo>
                  <a:cubicBezTo>
                    <a:pt x="4991" y="607"/>
                    <a:pt x="4965" y="611"/>
                    <a:pt x="4938" y="621"/>
                  </a:cubicBezTo>
                  <a:cubicBezTo>
                    <a:pt x="4804" y="655"/>
                    <a:pt x="2036" y="1522"/>
                    <a:pt x="768" y="3824"/>
                  </a:cubicBezTo>
                  <a:cubicBezTo>
                    <a:pt x="101" y="5158"/>
                    <a:pt x="1" y="6659"/>
                    <a:pt x="501" y="8060"/>
                  </a:cubicBezTo>
                  <a:cubicBezTo>
                    <a:pt x="1068" y="9861"/>
                    <a:pt x="2636" y="10862"/>
                    <a:pt x="4904" y="10862"/>
                  </a:cubicBezTo>
                  <a:cubicBezTo>
                    <a:pt x="6205" y="10829"/>
                    <a:pt x="7506" y="10562"/>
                    <a:pt x="8707" y="10062"/>
                  </a:cubicBezTo>
                  <a:cubicBezTo>
                    <a:pt x="9041" y="11229"/>
                    <a:pt x="10608" y="13898"/>
                    <a:pt x="17413" y="14398"/>
                  </a:cubicBezTo>
                  <a:cubicBezTo>
                    <a:pt x="18014" y="14465"/>
                    <a:pt x="18614" y="14465"/>
                    <a:pt x="19148" y="14465"/>
                  </a:cubicBezTo>
                  <a:cubicBezTo>
                    <a:pt x="25152" y="14465"/>
                    <a:pt x="29422" y="12130"/>
                    <a:pt x="31323" y="9961"/>
                  </a:cubicBezTo>
                  <a:cubicBezTo>
                    <a:pt x="32189" y="10734"/>
                    <a:pt x="33171" y="10990"/>
                    <a:pt x="34094" y="10990"/>
                  </a:cubicBezTo>
                  <a:cubicBezTo>
                    <a:pt x="35484" y="10990"/>
                    <a:pt x="36740" y="10409"/>
                    <a:pt x="37261" y="10128"/>
                  </a:cubicBezTo>
                  <a:cubicBezTo>
                    <a:pt x="41397" y="7960"/>
                    <a:pt x="40496" y="4524"/>
                    <a:pt x="40130" y="3524"/>
                  </a:cubicBezTo>
                  <a:cubicBezTo>
                    <a:pt x="39379" y="1451"/>
                    <a:pt x="37627" y="0"/>
                    <a:pt x="3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7174029" y="531666"/>
              <a:ext cx="376226" cy="416753"/>
            </a:xfrm>
            <a:custGeom>
              <a:avLst/>
              <a:gdLst/>
              <a:ahLst/>
              <a:cxnLst/>
              <a:rect l="l" t="t" r="r" b="b"/>
              <a:pathLst>
                <a:path w="8030" h="8895" extrusionOk="0">
                  <a:moveTo>
                    <a:pt x="958" y="1"/>
                  </a:moveTo>
                  <a:cubicBezTo>
                    <a:pt x="0" y="448"/>
                    <a:pt x="753" y="8894"/>
                    <a:pt x="2309" y="8894"/>
                  </a:cubicBezTo>
                  <a:cubicBezTo>
                    <a:pt x="2380" y="8894"/>
                    <a:pt x="2452" y="8877"/>
                    <a:pt x="2526" y="8841"/>
                  </a:cubicBezTo>
                  <a:cubicBezTo>
                    <a:pt x="4260" y="8007"/>
                    <a:pt x="8029" y="1902"/>
                    <a:pt x="7529" y="1302"/>
                  </a:cubicBezTo>
                  <a:cubicBezTo>
                    <a:pt x="6995" y="701"/>
                    <a:pt x="958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7637350" y="515502"/>
              <a:ext cx="372384" cy="425749"/>
            </a:xfrm>
            <a:custGeom>
              <a:avLst/>
              <a:gdLst/>
              <a:ahLst/>
              <a:cxnLst/>
              <a:rect l="l" t="t" r="r" b="b"/>
              <a:pathLst>
                <a:path w="7948" h="9087" extrusionOk="0">
                  <a:moveTo>
                    <a:pt x="6920" y="0"/>
                  </a:moveTo>
                  <a:cubicBezTo>
                    <a:pt x="5491" y="0"/>
                    <a:pt x="676" y="1313"/>
                    <a:pt x="676" y="1313"/>
                  </a:cubicBezTo>
                  <a:cubicBezTo>
                    <a:pt x="0" y="2050"/>
                    <a:pt x="3534" y="9086"/>
                    <a:pt x="5090" y="9086"/>
                  </a:cubicBezTo>
                  <a:cubicBezTo>
                    <a:pt x="5225" y="9086"/>
                    <a:pt x="5345" y="9033"/>
                    <a:pt x="5446" y="8919"/>
                  </a:cubicBezTo>
                  <a:cubicBezTo>
                    <a:pt x="6747" y="7484"/>
                    <a:pt x="7947" y="413"/>
                    <a:pt x="7247" y="46"/>
                  </a:cubicBezTo>
                  <a:cubicBezTo>
                    <a:pt x="7181" y="14"/>
                    <a:pt x="7069" y="0"/>
                    <a:pt x="6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8235511" y="261235"/>
              <a:ext cx="382176" cy="434042"/>
            </a:xfrm>
            <a:custGeom>
              <a:avLst/>
              <a:gdLst/>
              <a:ahLst/>
              <a:cxnLst/>
              <a:rect l="l" t="t" r="r" b="b"/>
              <a:pathLst>
                <a:path w="8157" h="9264" extrusionOk="0">
                  <a:moveTo>
                    <a:pt x="6086" y="0"/>
                  </a:moveTo>
                  <a:cubicBezTo>
                    <a:pt x="5183" y="0"/>
                    <a:pt x="351" y="3438"/>
                    <a:pt x="351" y="3438"/>
                  </a:cubicBezTo>
                  <a:cubicBezTo>
                    <a:pt x="0" y="4315"/>
                    <a:pt x="5156" y="9264"/>
                    <a:pt x="6908" y="9264"/>
                  </a:cubicBezTo>
                  <a:cubicBezTo>
                    <a:pt x="7156" y="9264"/>
                    <a:pt x="7336" y="9165"/>
                    <a:pt x="7423" y="8942"/>
                  </a:cubicBezTo>
                  <a:cubicBezTo>
                    <a:pt x="8156" y="7174"/>
                    <a:pt x="6889" y="102"/>
                    <a:pt x="6122" y="2"/>
                  </a:cubicBezTo>
                  <a:cubicBezTo>
                    <a:pt x="6110" y="1"/>
                    <a:pt x="6098" y="0"/>
                    <a:pt x="6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6562000" y="297265"/>
              <a:ext cx="419377" cy="420876"/>
            </a:xfrm>
            <a:custGeom>
              <a:avLst/>
              <a:gdLst/>
              <a:ahLst/>
              <a:cxnLst/>
              <a:rect l="l" t="t" r="r" b="b"/>
              <a:pathLst>
                <a:path w="8951" h="8983" extrusionOk="0">
                  <a:moveTo>
                    <a:pt x="2613" y="0"/>
                  </a:moveTo>
                  <a:cubicBezTo>
                    <a:pt x="1532" y="197"/>
                    <a:pt x="0" y="8982"/>
                    <a:pt x="1715" y="8982"/>
                  </a:cubicBezTo>
                  <a:cubicBezTo>
                    <a:pt x="1746" y="8982"/>
                    <a:pt x="1778" y="8979"/>
                    <a:pt x="1812" y="8973"/>
                  </a:cubicBezTo>
                  <a:cubicBezTo>
                    <a:pt x="3713" y="8607"/>
                    <a:pt x="8950" y="3703"/>
                    <a:pt x="8617" y="3003"/>
                  </a:cubicBezTo>
                  <a:cubicBezTo>
                    <a:pt x="8283" y="2269"/>
                    <a:pt x="2613" y="0"/>
                    <a:pt x="2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3"/>
          <p:cNvGrpSpPr/>
          <p:nvPr/>
        </p:nvGrpSpPr>
        <p:grpSpPr>
          <a:xfrm flipH="1">
            <a:off x="7704525" y="76619"/>
            <a:ext cx="165383" cy="167541"/>
            <a:chOff x="8815568" y="287319"/>
            <a:chExt cx="165383" cy="167541"/>
          </a:xfrm>
        </p:grpSpPr>
        <p:sp>
          <p:nvSpPr>
            <p:cNvPr id="586" name="Google Shape;586;p33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33"/>
          <p:cNvSpPr/>
          <p:nvPr/>
        </p:nvSpPr>
        <p:spPr>
          <a:xfrm rot="-165154" flipH="1">
            <a:off x="8299196" y="162715"/>
            <a:ext cx="507378" cy="337578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3"/>
          <p:cNvSpPr/>
          <p:nvPr/>
        </p:nvSpPr>
        <p:spPr>
          <a:xfrm flipH="1">
            <a:off x="8649010" y="799512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 rot="7107178">
            <a:off x="119817" y="3743522"/>
            <a:ext cx="1189120" cy="2043637"/>
            <a:chOff x="3530692" y="3581129"/>
            <a:chExt cx="963669" cy="1650494"/>
          </a:xfrm>
        </p:grpSpPr>
        <p:sp>
          <p:nvSpPr>
            <p:cNvPr id="593" name="Google Shape;593;p33"/>
            <p:cNvSpPr/>
            <p:nvPr/>
          </p:nvSpPr>
          <p:spPr>
            <a:xfrm rot="-613819">
              <a:off x="3552465" y="3604913"/>
              <a:ext cx="292099" cy="271458"/>
            </a:xfrm>
            <a:custGeom>
              <a:avLst/>
              <a:gdLst/>
              <a:ahLst/>
              <a:cxnLst/>
              <a:rect l="l" t="t" r="r" b="b"/>
              <a:pathLst>
                <a:path w="9441" h="8774" extrusionOk="0">
                  <a:moveTo>
                    <a:pt x="1601" y="668"/>
                  </a:moveTo>
                  <a:lnTo>
                    <a:pt x="1601" y="668"/>
                  </a:lnTo>
                  <a:cubicBezTo>
                    <a:pt x="3870" y="1268"/>
                    <a:pt x="8340" y="2703"/>
                    <a:pt x="8940" y="3203"/>
                  </a:cubicBezTo>
                  <a:cubicBezTo>
                    <a:pt x="8740" y="3470"/>
                    <a:pt x="7839" y="3837"/>
                    <a:pt x="7072" y="4037"/>
                  </a:cubicBezTo>
                  <a:cubicBezTo>
                    <a:pt x="5704" y="3170"/>
                    <a:pt x="3169" y="1569"/>
                    <a:pt x="1601" y="668"/>
                  </a:cubicBezTo>
                  <a:close/>
                  <a:moveTo>
                    <a:pt x="734" y="1068"/>
                  </a:moveTo>
                  <a:cubicBezTo>
                    <a:pt x="1401" y="1735"/>
                    <a:pt x="2702" y="3003"/>
                    <a:pt x="5337" y="5338"/>
                  </a:cubicBezTo>
                  <a:cubicBezTo>
                    <a:pt x="5037" y="6606"/>
                    <a:pt x="4604" y="7973"/>
                    <a:pt x="4337" y="8307"/>
                  </a:cubicBezTo>
                  <a:cubicBezTo>
                    <a:pt x="3770" y="7606"/>
                    <a:pt x="1501" y="2970"/>
                    <a:pt x="734" y="1068"/>
                  </a:cubicBezTo>
                  <a:close/>
                  <a:moveTo>
                    <a:pt x="401" y="1"/>
                  </a:moveTo>
                  <a:cubicBezTo>
                    <a:pt x="334" y="1"/>
                    <a:pt x="300" y="34"/>
                    <a:pt x="234" y="34"/>
                  </a:cubicBezTo>
                  <a:lnTo>
                    <a:pt x="200" y="68"/>
                  </a:lnTo>
                  <a:lnTo>
                    <a:pt x="167" y="101"/>
                  </a:lnTo>
                  <a:cubicBezTo>
                    <a:pt x="67" y="201"/>
                    <a:pt x="0" y="334"/>
                    <a:pt x="467" y="1469"/>
                  </a:cubicBezTo>
                  <a:cubicBezTo>
                    <a:pt x="834" y="2336"/>
                    <a:pt x="3736" y="8741"/>
                    <a:pt x="4337" y="8774"/>
                  </a:cubicBezTo>
                  <a:cubicBezTo>
                    <a:pt x="4503" y="8774"/>
                    <a:pt x="4937" y="8774"/>
                    <a:pt x="5771" y="5338"/>
                  </a:cubicBezTo>
                  <a:cubicBezTo>
                    <a:pt x="5804" y="5271"/>
                    <a:pt x="5771" y="5171"/>
                    <a:pt x="5704" y="5138"/>
                  </a:cubicBezTo>
                  <a:cubicBezTo>
                    <a:pt x="4270" y="3837"/>
                    <a:pt x="2168" y="1902"/>
                    <a:pt x="1134" y="868"/>
                  </a:cubicBezTo>
                  <a:lnTo>
                    <a:pt x="1134" y="868"/>
                  </a:lnTo>
                  <a:cubicBezTo>
                    <a:pt x="2469" y="1635"/>
                    <a:pt x="5137" y="3303"/>
                    <a:pt x="6939" y="4471"/>
                  </a:cubicBezTo>
                  <a:cubicBezTo>
                    <a:pt x="6961" y="4471"/>
                    <a:pt x="6998" y="4486"/>
                    <a:pt x="7040" y="4486"/>
                  </a:cubicBezTo>
                  <a:cubicBezTo>
                    <a:pt x="7061" y="4486"/>
                    <a:pt x="7083" y="4482"/>
                    <a:pt x="7105" y="4471"/>
                  </a:cubicBezTo>
                  <a:cubicBezTo>
                    <a:pt x="7439" y="4404"/>
                    <a:pt x="9140" y="3904"/>
                    <a:pt x="9407" y="3303"/>
                  </a:cubicBezTo>
                  <a:cubicBezTo>
                    <a:pt x="9440" y="3237"/>
                    <a:pt x="9407" y="3136"/>
                    <a:pt x="9374" y="3036"/>
                  </a:cubicBezTo>
                  <a:cubicBezTo>
                    <a:pt x="8873" y="2303"/>
                    <a:pt x="1368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 rot="-1291269">
              <a:off x="3947501" y="3789060"/>
              <a:ext cx="293152" cy="1438949"/>
            </a:xfrm>
            <a:custGeom>
              <a:avLst/>
              <a:gdLst/>
              <a:ahLst/>
              <a:cxnLst/>
              <a:rect l="l" t="t" r="r" b="b"/>
              <a:pathLst>
                <a:path w="9475" h="34088" extrusionOk="0">
                  <a:moveTo>
                    <a:pt x="5046" y="0"/>
                  </a:moveTo>
                  <a:cubicBezTo>
                    <a:pt x="4902" y="0"/>
                    <a:pt x="4753" y="165"/>
                    <a:pt x="4871" y="330"/>
                  </a:cubicBezTo>
                  <a:cubicBezTo>
                    <a:pt x="4871" y="330"/>
                    <a:pt x="5038" y="597"/>
                    <a:pt x="5304" y="1031"/>
                  </a:cubicBezTo>
                  <a:cubicBezTo>
                    <a:pt x="5338" y="1098"/>
                    <a:pt x="5404" y="1131"/>
                    <a:pt x="5471" y="1131"/>
                  </a:cubicBezTo>
                  <a:lnTo>
                    <a:pt x="5505" y="1164"/>
                  </a:lnTo>
                  <a:cubicBezTo>
                    <a:pt x="5538" y="1164"/>
                    <a:pt x="5571" y="1131"/>
                    <a:pt x="5605" y="1131"/>
                  </a:cubicBezTo>
                  <a:cubicBezTo>
                    <a:pt x="5705" y="1064"/>
                    <a:pt x="5705" y="931"/>
                    <a:pt x="5671" y="831"/>
                  </a:cubicBezTo>
                  <a:cubicBezTo>
                    <a:pt x="5371" y="364"/>
                    <a:pt x="5204" y="97"/>
                    <a:pt x="5204" y="97"/>
                  </a:cubicBezTo>
                  <a:cubicBezTo>
                    <a:pt x="5165" y="28"/>
                    <a:pt x="5106" y="0"/>
                    <a:pt x="5046" y="0"/>
                  </a:cubicBezTo>
                  <a:close/>
                  <a:moveTo>
                    <a:pt x="5884" y="1452"/>
                  </a:moveTo>
                  <a:cubicBezTo>
                    <a:pt x="5857" y="1452"/>
                    <a:pt x="5830" y="1456"/>
                    <a:pt x="5805" y="1465"/>
                  </a:cubicBezTo>
                  <a:cubicBezTo>
                    <a:pt x="5705" y="1531"/>
                    <a:pt x="5671" y="1665"/>
                    <a:pt x="5705" y="1765"/>
                  </a:cubicBezTo>
                  <a:cubicBezTo>
                    <a:pt x="5871" y="1998"/>
                    <a:pt x="6005" y="2232"/>
                    <a:pt x="6138" y="2499"/>
                  </a:cubicBezTo>
                  <a:cubicBezTo>
                    <a:pt x="6172" y="2565"/>
                    <a:pt x="6238" y="2599"/>
                    <a:pt x="6305" y="2599"/>
                  </a:cubicBezTo>
                  <a:cubicBezTo>
                    <a:pt x="6338" y="2599"/>
                    <a:pt x="6372" y="2599"/>
                    <a:pt x="6405" y="2565"/>
                  </a:cubicBezTo>
                  <a:cubicBezTo>
                    <a:pt x="6505" y="2532"/>
                    <a:pt x="6539" y="2399"/>
                    <a:pt x="6505" y="2298"/>
                  </a:cubicBezTo>
                  <a:cubicBezTo>
                    <a:pt x="6338" y="2032"/>
                    <a:pt x="6205" y="1765"/>
                    <a:pt x="6072" y="1565"/>
                  </a:cubicBezTo>
                  <a:cubicBezTo>
                    <a:pt x="6047" y="1490"/>
                    <a:pt x="5965" y="1452"/>
                    <a:pt x="5884" y="1452"/>
                  </a:cubicBezTo>
                  <a:close/>
                  <a:moveTo>
                    <a:pt x="6725" y="2943"/>
                  </a:moveTo>
                  <a:cubicBezTo>
                    <a:pt x="6587" y="2943"/>
                    <a:pt x="6459" y="3072"/>
                    <a:pt x="6505" y="3232"/>
                  </a:cubicBezTo>
                  <a:cubicBezTo>
                    <a:pt x="6639" y="3466"/>
                    <a:pt x="6772" y="3733"/>
                    <a:pt x="6872" y="3966"/>
                  </a:cubicBezTo>
                  <a:cubicBezTo>
                    <a:pt x="6906" y="4066"/>
                    <a:pt x="7006" y="4100"/>
                    <a:pt x="7072" y="4100"/>
                  </a:cubicBezTo>
                  <a:cubicBezTo>
                    <a:pt x="7106" y="4100"/>
                    <a:pt x="7139" y="4100"/>
                    <a:pt x="7172" y="4066"/>
                  </a:cubicBezTo>
                  <a:cubicBezTo>
                    <a:pt x="7272" y="4033"/>
                    <a:pt x="7306" y="3900"/>
                    <a:pt x="7272" y="3800"/>
                  </a:cubicBezTo>
                  <a:cubicBezTo>
                    <a:pt x="7139" y="3533"/>
                    <a:pt x="7006" y="3299"/>
                    <a:pt x="6906" y="3032"/>
                  </a:cubicBezTo>
                  <a:cubicBezTo>
                    <a:pt x="6853" y="2970"/>
                    <a:pt x="6788" y="2943"/>
                    <a:pt x="6725" y="2943"/>
                  </a:cubicBezTo>
                  <a:close/>
                  <a:moveTo>
                    <a:pt x="7440" y="4454"/>
                  </a:moveTo>
                  <a:cubicBezTo>
                    <a:pt x="7311" y="4454"/>
                    <a:pt x="7173" y="4579"/>
                    <a:pt x="7239" y="4734"/>
                  </a:cubicBezTo>
                  <a:cubicBezTo>
                    <a:pt x="7339" y="4967"/>
                    <a:pt x="7473" y="5234"/>
                    <a:pt x="7573" y="5501"/>
                  </a:cubicBezTo>
                  <a:cubicBezTo>
                    <a:pt x="7606" y="5567"/>
                    <a:pt x="7673" y="5634"/>
                    <a:pt x="7773" y="5634"/>
                  </a:cubicBezTo>
                  <a:cubicBezTo>
                    <a:pt x="7773" y="5634"/>
                    <a:pt x="7806" y="5634"/>
                    <a:pt x="7840" y="5601"/>
                  </a:cubicBezTo>
                  <a:cubicBezTo>
                    <a:pt x="7940" y="5567"/>
                    <a:pt x="7973" y="5434"/>
                    <a:pt x="7940" y="5334"/>
                  </a:cubicBezTo>
                  <a:cubicBezTo>
                    <a:pt x="7840" y="5067"/>
                    <a:pt x="7739" y="4800"/>
                    <a:pt x="7606" y="4567"/>
                  </a:cubicBezTo>
                  <a:cubicBezTo>
                    <a:pt x="7572" y="4487"/>
                    <a:pt x="7507" y="4454"/>
                    <a:pt x="7440" y="4454"/>
                  </a:cubicBezTo>
                  <a:close/>
                  <a:moveTo>
                    <a:pt x="8062" y="5989"/>
                  </a:moveTo>
                  <a:cubicBezTo>
                    <a:pt x="8034" y="5989"/>
                    <a:pt x="8004" y="5993"/>
                    <a:pt x="7973" y="6001"/>
                  </a:cubicBezTo>
                  <a:cubicBezTo>
                    <a:pt x="7873" y="6034"/>
                    <a:pt x="7840" y="6168"/>
                    <a:pt x="7873" y="6268"/>
                  </a:cubicBezTo>
                  <a:cubicBezTo>
                    <a:pt x="7973" y="6535"/>
                    <a:pt x="8073" y="6768"/>
                    <a:pt x="8140" y="7035"/>
                  </a:cubicBezTo>
                  <a:cubicBezTo>
                    <a:pt x="8173" y="7135"/>
                    <a:pt x="8240" y="7202"/>
                    <a:pt x="8340" y="7202"/>
                  </a:cubicBezTo>
                  <a:lnTo>
                    <a:pt x="8407" y="7169"/>
                  </a:lnTo>
                  <a:cubicBezTo>
                    <a:pt x="8507" y="7135"/>
                    <a:pt x="8573" y="7035"/>
                    <a:pt x="8540" y="6902"/>
                  </a:cubicBezTo>
                  <a:cubicBezTo>
                    <a:pt x="8440" y="6635"/>
                    <a:pt x="8340" y="6368"/>
                    <a:pt x="8273" y="6135"/>
                  </a:cubicBezTo>
                  <a:cubicBezTo>
                    <a:pt x="8222" y="6033"/>
                    <a:pt x="8152" y="5989"/>
                    <a:pt x="8062" y="5989"/>
                  </a:cubicBezTo>
                  <a:close/>
                  <a:moveTo>
                    <a:pt x="8608" y="7548"/>
                  </a:moveTo>
                  <a:cubicBezTo>
                    <a:pt x="8479" y="7548"/>
                    <a:pt x="8347" y="7656"/>
                    <a:pt x="8407" y="7836"/>
                  </a:cubicBezTo>
                  <a:cubicBezTo>
                    <a:pt x="8473" y="8103"/>
                    <a:pt x="8540" y="8369"/>
                    <a:pt x="8607" y="8636"/>
                  </a:cubicBezTo>
                  <a:cubicBezTo>
                    <a:pt x="8640" y="8703"/>
                    <a:pt x="8740" y="8770"/>
                    <a:pt x="8807" y="8770"/>
                  </a:cubicBezTo>
                  <a:lnTo>
                    <a:pt x="8874" y="8803"/>
                  </a:lnTo>
                  <a:cubicBezTo>
                    <a:pt x="9007" y="8770"/>
                    <a:pt x="9074" y="8670"/>
                    <a:pt x="9040" y="8536"/>
                  </a:cubicBezTo>
                  <a:cubicBezTo>
                    <a:pt x="8974" y="8269"/>
                    <a:pt x="8907" y="8003"/>
                    <a:pt x="8807" y="7702"/>
                  </a:cubicBezTo>
                  <a:cubicBezTo>
                    <a:pt x="8780" y="7596"/>
                    <a:pt x="8695" y="7548"/>
                    <a:pt x="8608" y="7548"/>
                  </a:cubicBezTo>
                  <a:close/>
                  <a:moveTo>
                    <a:pt x="9026" y="9195"/>
                  </a:moveTo>
                  <a:cubicBezTo>
                    <a:pt x="9009" y="9195"/>
                    <a:pt x="8991" y="9197"/>
                    <a:pt x="8974" y="9203"/>
                  </a:cubicBezTo>
                  <a:cubicBezTo>
                    <a:pt x="8840" y="9203"/>
                    <a:pt x="8774" y="9303"/>
                    <a:pt x="8807" y="9437"/>
                  </a:cubicBezTo>
                  <a:cubicBezTo>
                    <a:pt x="8840" y="9704"/>
                    <a:pt x="8907" y="9971"/>
                    <a:pt x="8940" y="10237"/>
                  </a:cubicBezTo>
                  <a:cubicBezTo>
                    <a:pt x="8940" y="10338"/>
                    <a:pt x="9040" y="10438"/>
                    <a:pt x="9140" y="10438"/>
                  </a:cubicBezTo>
                  <a:lnTo>
                    <a:pt x="9174" y="10404"/>
                  </a:lnTo>
                  <a:cubicBezTo>
                    <a:pt x="9274" y="10404"/>
                    <a:pt x="9374" y="10304"/>
                    <a:pt x="9341" y="10171"/>
                  </a:cubicBezTo>
                  <a:cubicBezTo>
                    <a:pt x="9307" y="9904"/>
                    <a:pt x="9274" y="9637"/>
                    <a:pt x="9207" y="9337"/>
                  </a:cubicBezTo>
                  <a:cubicBezTo>
                    <a:pt x="9180" y="9254"/>
                    <a:pt x="9107" y="9195"/>
                    <a:pt x="9026" y="9195"/>
                  </a:cubicBezTo>
                  <a:close/>
                  <a:moveTo>
                    <a:pt x="9221" y="10825"/>
                  </a:moveTo>
                  <a:cubicBezTo>
                    <a:pt x="9113" y="10825"/>
                    <a:pt x="9007" y="10901"/>
                    <a:pt x="9007" y="11038"/>
                  </a:cubicBezTo>
                  <a:cubicBezTo>
                    <a:pt x="9040" y="11305"/>
                    <a:pt x="9040" y="11538"/>
                    <a:pt x="9040" y="11772"/>
                  </a:cubicBezTo>
                  <a:lnTo>
                    <a:pt x="9040" y="11872"/>
                  </a:lnTo>
                  <a:cubicBezTo>
                    <a:pt x="9040" y="12005"/>
                    <a:pt x="9140" y="12105"/>
                    <a:pt x="9241" y="12105"/>
                  </a:cubicBezTo>
                  <a:cubicBezTo>
                    <a:pt x="9374" y="12105"/>
                    <a:pt x="9474" y="12005"/>
                    <a:pt x="9474" y="11872"/>
                  </a:cubicBezTo>
                  <a:lnTo>
                    <a:pt x="9474" y="11772"/>
                  </a:lnTo>
                  <a:cubicBezTo>
                    <a:pt x="9474" y="11538"/>
                    <a:pt x="9441" y="11272"/>
                    <a:pt x="9441" y="11038"/>
                  </a:cubicBezTo>
                  <a:cubicBezTo>
                    <a:pt x="9424" y="10892"/>
                    <a:pt x="9322" y="10825"/>
                    <a:pt x="9221" y="10825"/>
                  </a:cubicBezTo>
                  <a:close/>
                  <a:moveTo>
                    <a:pt x="9241" y="12506"/>
                  </a:moveTo>
                  <a:cubicBezTo>
                    <a:pt x="9107" y="12506"/>
                    <a:pt x="9007" y="12606"/>
                    <a:pt x="9007" y="12706"/>
                  </a:cubicBezTo>
                  <a:cubicBezTo>
                    <a:pt x="8974" y="12973"/>
                    <a:pt x="8940" y="13240"/>
                    <a:pt x="8874" y="13506"/>
                  </a:cubicBezTo>
                  <a:cubicBezTo>
                    <a:pt x="8840" y="13607"/>
                    <a:pt x="8907" y="13740"/>
                    <a:pt x="9040" y="13773"/>
                  </a:cubicBezTo>
                  <a:lnTo>
                    <a:pt x="9074" y="13773"/>
                  </a:lnTo>
                  <a:lnTo>
                    <a:pt x="9074" y="13740"/>
                  </a:lnTo>
                  <a:cubicBezTo>
                    <a:pt x="9174" y="13740"/>
                    <a:pt x="9241" y="13673"/>
                    <a:pt x="9274" y="13573"/>
                  </a:cubicBezTo>
                  <a:cubicBezTo>
                    <a:pt x="9341" y="13340"/>
                    <a:pt x="9374" y="13039"/>
                    <a:pt x="9407" y="12739"/>
                  </a:cubicBezTo>
                  <a:cubicBezTo>
                    <a:pt x="9441" y="12639"/>
                    <a:pt x="9341" y="12539"/>
                    <a:pt x="9241" y="12506"/>
                  </a:cubicBezTo>
                  <a:close/>
                  <a:moveTo>
                    <a:pt x="2768" y="13164"/>
                  </a:moveTo>
                  <a:cubicBezTo>
                    <a:pt x="2747" y="13164"/>
                    <a:pt x="2725" y="13167"/>
                    <a:pt x="2703" y="13173"/>
                  </a:cubicBezTo>
                  <a:cubicBezTo>
                    <a:pt x="2402" y="13206"/>
                    <a:pt x="2135" y="13306"/>
                    <a:pt x="1869" y="13440"/>
                  </a:cubicBezTo>
                  <a:cubicBezTo>
                    <a:pt x="1735" y="13506"/>
                    <a:pt x="1702" y="13607"/>
                    <a:pt x="1769" y="13740"/>
                  </a:cubicBezTo>
                  <a:cubicBezTo>
                    <a:pt x="1802" y="13807"/>
                    <a:pt x="1869" y="13840"/>
                    <a:pt x="1935" y="13840"/>
                  </a:cubicBezTo>
                  <a:cubicBezTo>
                    <a:pt x="1969" y="13840"/>
                    <a:pt x="2002" y="13807"/>
                    <a:pt x="2035" y="13807"/>
                  </a:cubicBezTo>
                  <a:cubicBezTo>
                    <a:pt x="2269" y="13707"/>
                    <a:pt x="2502" y="13607"/>
                    <a:pt x="2769" y="13573"/>
                  </a:cubicBezTo>
                  <a:cubicBezTo>
                    <a:pt x="2869" y="13540"/>
                    <a:pt x="2969" y="13440"/>
                    <a:pt x="2936" y="13340"/>
                  </a:cubicBezTo>
                  <a:cubicBezTo>
                    <a:pt x="2936" y="13229"/>
                    <a:pt x="2867" y="13164"/>
                    <a:pt x="2768" y="13164"/>
                  </a:cubicBezTo>
                  <a:close/>
                  <a:moveTo>
                    <a:pt x="3603" y="13173"/>
                  </a:moveTo>
                  <a:cubicBezTo>
                    <a:pt x="3503" y="13173"/>
                    <a:pt x="3370" y="13240"/>
                    <a:pt x="3370" y="13340"/>
                  </a:cubicBezTo>
                  <a:cubicBezTo>
                    <a:pt x="3336" y="13473"/>
                    <a:pt x="3403" y="13573"/>
                    <a:pt x="3536" y="13607"/>
                  </a:cubicBezTo>
                  <a:cubicBezTo>
                    <a:pt x="3770" y="13640"/>
                    <a:pt x="4037" y="13707"/>
                    <a:pt x="4270" y="13840"/>
                  </a:cubicBezTo>
                  <a:cubicBezTo>
                    <a:pt x="4304" y="13840"/>
                    <a:pt x="4337" y="13873"/>
                    <a:pt x="4370" y="13873"/>
                  </a:cubicBezTo>
                  <a:lnTo>
                    <a:pt x="4337" y="13873"/>
                  </a:lnTo>
                  <a:cubicBezTo>
                    <a:pt x="4358" y="13878"/>
                    <a:pt x="4379" y="13880"/>
                    <a:pt x="4398" y="13880"/>
                  </a:cubicBezTo>
                  <a:cubicBezTo>
                    <a:pt x="4645" y="13880"/>
                    <a:pt x="4685" y="13504"/>
                    <a:pt x="4437" y="13473"/>
                  </a:cubicBezTo>
                  <a:cubicBezTo>
                    <a:pt x="4170" y="13340"/>
                    <a:pt x="3903" y="13240"/>
                    <a:pt x="3603" y="13173"/>
                  </a:cubicBezTo>
                  <a:close/>
                  <a:moveTo>
                    <a:pt x="5053" y="13894"/>
                  </a:moveTo>
                  <a:cubicBezTo>
                    <a:pt x="4998" y="13894"/>
                    <a:pt x="4941" y="13918"/>
                    <a:pt x="4904" y="13973"/>
                  </a:cubicBezTo>
                  <a:cubicBezTo>
                    <a:pt x="4804" y="14074"/>
                    <a:pt x="4837" y="14207"/>
                    <a:pt x="4937" y="14274"/>
                  </a:cubicBezTo>
                  <a:cubicBezTo>
                    <a:pt x="5071" y="14374"/>
                    <a:pt x="5204" y="14474"/>
                    <a:pt x="5304" y="14607"/>
                  </a:cubicBezTo>
                  <a:cubicBezTo>
                    <a:pt x="5404" y="14674"/>
                    <a:pt x="5471" y="14741"/>
                    <a:pt x="5538" y="14807"/>
                  </a:cubicBezTo>
                  <a:cubicBezTo>
                    <a:pt x="5571" y="14841"/>
                    <a:pt x="5605" y="14874"/>
                    <a:pt x="5671" y="14874"/>
                  </a:cubicBezTo>
                  <a:lnTo>
                    <a:pt x="5671" y="14841"/>
                  </a:lnTo>
                  <a:cubicBezTo>
                    <a:pt x="5738" y="14841"/>
                    <a:pt x="5771" y="14841"/>
                    <a:pt x="5838" y="14807"/>
                  </a:cubicBezTo>
                  <a:cubicBezTo>
                    <a:pt x="5905" y="14707"/>
                    <a:pt x="5905" y="14607"/>
                    <a:pt x="5838" y="14507"/>
                  </a:cubicBezTo>
                  <a:cubicBezTo>
                    <a:pt x="5771" y="14440"/>
                    <a:pt x="5671" y="14340"/>
                    <a:pt x="5605" y="14274"/>
                  </a:cubicBezTo>
                  <a:cubicBezTo>
                    <a:pt x="5471" y="14174"/>
                    <a:pt x="5304" y="14040"/>
                    <a:pt x="5171" y="13940"/>
                  </a:cubicBezTo>
                  <a:cubicBezTo>
                    <a:pt x="5141" y="13910"/>
                    <a:pt x="5098" y="13894"/>
                    <a:pt x="5053" y="13894"/>
                  </a:cubicBezTo>
                  <a:close/>
                  <a:moveTo>
                    <a:pt x="1268" y="13923"/>
                  </a:moveTo>
                  <a:cubicBezTo>
                    <a:pt x="1218" y="13923"/>
                    <a:pt x="1168" y="13940"/>
                    <a:pt x="1135" y="13973"/>
                  </a:cubicBezTo>
                  <a:cubicBezTo>
                    <a:pt x="901" y="14174"/>
                    <a:pt x="734" y="14407"/>
                    <a:pt x="568" y="14674"/>
                  </a:cubicBezTo>
                  <a:cubicBezTo>
                    <a:pt x="501" y="14774"/>
                    <a:pt x="534" y="14874"/>
                    <a:pt x="634" y="14941"/>
                  </a:cubicBezTo>
                  <a:cubicBezTo>
                    <a:pt x="668" y="14974"/>
                    <a:pt x="701" y="14974"/>
                    <a:pt x="734" y="14974"/>
                  </a:cubicBezTo>
                  <a:cubicBezTo>
                    <a:pt x="801" y="14974"/>
                    <a:pt x="868" y="14941"/>
                    <a:pt x="935" y="14874"/>
                  </a:cubicBezTo>
                  <a:cubicBezTo>
                    <a:pt x="1068" y="14674"/>
                    <a:pt x="1235" y="14440"/>
                    <a:pt x="1402" y="14274"/>
                  </a:cubicBezTo>
                  <a:cubicBezTo>
                    <a:pt x="1502" y="14207"/>
                    <a:pt x="1502" y="14074"/>
                    <a:pt x="1402" y="13973"/>
                  </a:cubicBezTo>
                  <a:cubicBezTo>
                    <a:pt x="1368" y="13940"/>
                    <a:pt x="1318" y="13923"/>
                    <a:pt x="1268" y="13923"/>
                  </a:cubicBezTo>
                  <a:close/>
                  <a:moveTo>
                    <a:pt x="8839" y="14147"/>
                  </a:moveTo>
                  <a:cubicBezTo>
                    <a:pt x="8758" y="14147"/>
                    <a:pt x="8678" y="14194"/>
                    <a:pt x="8640" y="14307"/>
                  </a:cubicBezTo>
                  <a:cubicBezTo>
                    <a:pt x="8540" y="14541"/>
                    <a:pt x="8440" y="14774"/>
                    <a:pt x="8307" y="15041"/>
                  </a:cubicBezTo>
                  <a:cubicBezTo>
                    <a:pt x="8273" y="15141"/>
                    <a:pt x="8307" y="15241"/>
                    <a:pt x="8407" y="15308"/>
                  </a:cubicBezTo>
                  <a:cubicBezTo>
                    <a:pt x="8440" y="15308"/>
                    <a:pt x="8473" y="15341"/>
                    <a:pt x="8507" y="15341"/>
                  </a:cubicBezTo>
                  <a:lnTo>
                    <a:pt x="8540" y="15308"/>
                  </a:lnTo>
                  <a:cubicBezTo>
                    <a:pt x="8573" y="15308"/>
                    <a:pt x="8640" y="15274"/>
                    <a:pt x="8673" y="15208"/>
                  </a:cubicBezTo>
                  <a:cubicBezTo>
                    <a:pt x="8807" y="14974"/>
                    <a:pt x="8940" y="14707"/>
                    <a:pt x="9040" y="14440"/>
                  </a:cubicBezTo>
                  <a:cubicBezTo>
                    <a:pt x="9103" y="14274"/>
                    <a:pt x="8971" y="14147"/>
                    <a:pt x="8839" y="14147"/>
                  </a:cubicBezTo>
                  <a:close/>
                  <a:moveTo>
                    <a:pt x="6186" y="15106"/>
                  </a:moveTo>
                  <a:cubicBezTo>
                    <a:pt x="6147" y="15106"/>
                    <a:pt x="6107" y="15117"/>
                    <a:pt x="6072" y="15141"/>
                  </a:cubicBezTo>
                  <a:cubicBezTo>
                    <a:pt x="5972" y="15208"/>
                    <a:pt x="5938" y="15341"/>
                    <a:pt x="6005" y="15441"/>
                  </a:cubicBezTo>
                  <a:cubicBezTo>
                    <a:pt x="6138" y="15641"/>
                    <a:pt x="6238" y="15908"/>
                    <a:pt x="6338" y="16142"/>
                  </a:cubicBezTo>
                  <a:cubicBezTo>
                    <a:pt x="6372" y="16208"/>
                    <a:pt x="6439" y="16275"/>
                    <a:pt x="6539" y="16275"/>
                  </a:cubicBezTo>
                  <a:lnTo>
                    <a:pt x="6539" y="16242"/>
                  </a:lnTo>
                  <a:cubicBezTo>
                    <a:pt x="6539" y="16275"/>
                    <a:pt x="6572" y="16275"/>
                    <a:pt x="6605" y="16275"/>
                  </a:cubicBezTo>
                  <a:cubicBezTo>
                    <a:pt x="6705" y="16242"/>
                    <a:pt x="6772" y="16108"/>
                    <a:pt x="6739" y="16008"/>
                  </a:cubicBezTo>
                  <a:cubicBezTo>
                    <a:pt x="6639" y="15741"/>
                    <a:pt x="6505" y="15475"/>
                    <a:pt x="6372" y="15208"/>
                  </a:cubicBezTo>
                  <a:cubicBezTo>
                    <a:pt x="6329" y="15143"/>
                    <a:pt x="6258" y="15106"/>
                    <a:pt x="6186" y="15106"/>
                  </a:cubicBezTo>
                  <a:close/>
                  <a:moveTo>
                    <a:pt x="383" y="15298"/>
                  </a:moveTo>
                  <a:cubicBezTo>
                    <a:pt x="302" y="15298"/>
                    <a:pt x="226" y="15341"/>
                    <a:pt x="201" y="15441"/>
                  </a:cubicBezTo>
                  <a:cubicBezTo>
                    <a:pt x="101" y="15741"/>
                    <a:pt x="34" y="16042"/>
                    <a:pt x="34" y="16342"/>
                  </a:cubicBezTo>
                  <a:cubicBezTo>
                    <a:pt x="1" y="16442"/>
                    <a:pt x="101" y="16542"/>
                    <a:pt x="234" y="16542"/>
                  </a:cubicBezTo>
                  <a:lnTo>
                    <a:pt x="234" y="16509"/>
                  </a:lnTo>
                  <a:cubicBezTo>
                    <a:pt x="248" y="16513"/>
                    <a:pt x="261" y="16515"/>
                    <a:pt x="274" y="16515"/>
                  </a:cubicBezTo>
                  <a:cubicBezTo>
                    <a:pt x="359" y="16515"/>
                    <a:pt x="434" y="16429"/>
                    <a:pt x="434" y="16342"/>
                  </a:cubicBezTo>
                  <a:cubicBezTo>
                    <a:pt x="468" y="16108"/>
                    <a:pt x="501" y="15841"/>
                    <a:pt x="601" y="15608"/>
                  </a:cubicBezTo>
                  <a:cubicBezTo>
                    <a:pt x="664" y="15420"/>
                    <a:pt x="517" y="15298"/>
                    <a:pt x="383" y="15298"/>
                  </a:cubicBezTo>
                  <a:close/>
                  <a:moveTo>
                    <a:pt x="8037" y="15614"/>
                  </a:moveTo>
                  <a:cubicBezTo>
                    <a:pt x="7973" y="15614"/>
                    <a:pt x="7912" y="15650"/>
                    <a:pt x="7873" y="15708"/>
                  </a:cubicBezTo>
                  <a:cubicBezTo>
                    <a:pt x="7739" y="15908"/>
                    <a:pt x="7539" y="16108"/>
                    <a:pt x="7339" y="16308"/>
                  </a:cubicBezTo>
                  <a:cubicBezTo>
                    <a:pt x="7272" y="16375"/>
                    <a:pt x="7272" y="16509"/>
                    <a:pt x="7339" y="16609"/>
                  </a:cubicBezTo>
                  <a:cubicBezTo>
                    <a:pt x="7406" y="16642"/>
                    <a:pt x="7439" y="16642"/>
                    <a:pt x="7506" y="16675"/>
                  </a:cubicBezTo>
                  <a:lnTo>
                    <a:pt x="7506" y="16642"/>
                  </a:lnTo>
                  <a:cubicBezTo>
                    <a:pt x="7573" y="16642"/>
                    <a:pt x="7606" y="16642"/>
                    <a:pt x="7639" y="16609"/>
                  </a:cubicBezTo>
                  <a:cubicBezTo>
                    <a:pt x="7840" y="16409"/>
                    <a:pt x="8040" y="16175"/>
                    <a:pt x="8206" y="15942"/>
                  </a:cubicBezTo>
                  <a:cubicBezTo>
                    <a:pt x="8273" y="15841"/>
                    <a:pt x="8273" y="15741"/>
                    <a:pt x="8173" y="15675"/>
                  </a:cubicBezTo>
                  <a:cubicBezTo>
                    <a:pt x="8131" y="15633"/>
                    <a:pt x="8083" y="15614"/>
                    <a:pt x="8037" y="15614"/>
                  </a:cubicBezTo>
                  <a:close/>
                  <a:moveTo>
                    <a:pt x="6760" y="16667"/>
                  </a:moveTo>
                  <a:cubicBezTo>
                    <a:pt x="6742" y="16667"/>
                    <a:pt x="6724" y="16669"/>
                    <a:pt x="6705" y="16675"/>
                  </a:cubicBezTo>
                  <a:cubicBezTo>
                    <a:pt x="6605" y="16675"/>
                    <a:pt x="6539" y="16775"/>
                    <a:pt x="6539" y="16909"/>
                  </a:cubicBezTo>
                  <a:cubicBezTo>
                    <a:pt x="6539" y="16909"/>
                    <a:pt x="6539" y="16942"/>
                    <a:pt x="6539" y="16976"/>
                  </a:cubicBezTo>
                  <a:cubicBezTo>
                    <a:pt x="6405" y="17076"/>
                    <a:pt x="6238" y="17142"/>
                    <a:pt x="6072" y="17242"/>
                  </a:cubicBezTo>
                  <a:cubicBezTo>
                    <a:pt x="5873" y="17356"/>
                    <a:pt x="5988" y="17638"/>
                    <a:pt x="6170" y="17638"/>
                  </a:cubicBezTo>
                  <a:cubicBezTo>
                    <a:pt x="6203" y="17638"/>
                    <a:pt x="6237" y="17629"/>
                    <a:pt x="6272" y="17609"/>
                  </a:cubicBezTo>
                  <a:cubicBezTo>
                    <a:pt x="6405" y="17543"/>
                    <a:pt x="6505" y="17476"/>
                    <a:pt x="6605" y="17409"/>
                  </a:cubicBezTo>
                  <a:lnTo>
                    <a:pt x="6605" y="17709"/>
                  </a:lnTo>
                  <a:cubicBezTo>
                    <a:pt x="6605" y="17810"/>
                    <a:pt x="6705" y="17910"/>
                    <a:pt x="6805" y="17910"/>
                  </a:cubicBezTo>
                  <a:lnTo>
                    <a:pt x="6872" y="17910"/>
                  </a:lnTo>
                  <a:cubicBezTo>
                    <a:pt x="6972" y="17910"/>
                    <a:pt x="7072" y="17810"/>
                    <a:pt x="7072" y="17676"/>
                  </a:cubicBezTo>
                  <a:cubicBezTo>
                    <a:pt x="7039" y="17509"/>
                    <a:pt x="7006" y="17309"/>
                    <a:pt x="7006" y="17142"/>
                  </a:cubicBezTo>
                  <a:cubicBezTo>
                    <a:pt x="7106" y="17076"/>
                    <a:pt x="7139" y="16942"/>
                    <a:pt x="7072" y="16842"/>
                  </a:cubicBezTo>
                  <a:cubicBezTo>
                    <a:pt x="7039" y="16809"/>
                    <a:pt x="7006" y="16775"/>
                    <a:pt x="6939" y="16775"/>
                  </a:cubicBezTo>
                  <a:cubicBezTo>
                    <a:pt x="6912" y="16721"/>
                    <a:pt x="6840" y="16667"/>
                    <a:pt x="6760" y="16667"/>
                  </a:cubicBezTo>
                  <a:close/>
                  <a:moveTo>
                    <a:pt x="288" y="16934"/>
                  </a:moveTo>
                  <a:cubicBezTo>
                    <a:pt x="269" y="16934"/>
                    <a:pt x="251" y="16937"/>
                    <a:pt x="234" y="16942"/>
                  </a:cubicBezTo>
                  <a:cubicBezTo>
                    <a:pt x="134" y="16976"/>
                    <a:pt x="67" y="17109"/>
                    <a:pt x="101" y="17209"/>
                  </a:cubicBezTo>
                  <a:cubicBezTo>
                    <a:pt x="167" y="17509"/>
                    <a:pt x="334" y="17776"/>
                    <a:pt x="534" y="18010"/>
                  </a:cubicBezTo>
                  <a:cubicBezTo>
                    <a:pt x="568" y="18076"/>
                    <a:pt x="634" y="18076"/>
                    <a:pt x="701" y="18076"/>
                  </a:cubicBezTo>
                  <a:cubicBezTo>
                    <a:pt x="734" y="18076"/>
                    <a:pt x="801" y="18076"/>
                    <a:pt x="835" y="18043"/>
                  </a:cubicBezTo>
                  <a:cubicBezTo>
                    <a:pt x="935" y="17943"/>
                    <a:pt x="935" y="17810"/>
                    <a:pt x="835" y="17743"/>
                  </a:cubicBezTo>
                  <a:cubicBezTo>
                    <a:pt x="668" y="17543"/>
                    <a:pt x="568" y="17343"/>
                    <a:pt x="501" y="17109"/>
                  </a:cubicBezTo>
                  <a:cubicBezTo>
                    <a:pt x="473" y="16999"/>
                    <a:pt x="377" y="16934"/>
                    <a:pt x="288" y="16934"/>
                  </a:cubicBezTo>
                  <a:close/>
                  <a:moveTo>
                    <a:pt x="5427" y="17559"/>
                  </a:moveTo>
                  <a:cubicBezTo>
                    <a:pt x="5399" y="17559"/>
                    <a:pt x="5369" y="17564"/>
                    <a:pt x="5338" y="17576"/>
                  </a:cubicBezTo>
                  <a:cubicBezTo>
                    <a:pt x="5071" y="17709"/>
                    <a:pt x="4804" y="17810"/>
                    <a:pt x="4571" y="17876"/>
                  </a:cubicBezTo>
                  <a:cubicBezTo>
                    <a:pt x="4314" y="17940"/>
                    <a:pt x="4366" y="18312"/>
                    <a:pt x="4606" y="18312"/>
                  </a:cubicBezTo>
                  <a:cubicBezTo>
                    <a:pt x="4616" y="18312"/>
                    <a:pt x="4627" y="18311"/>
                    <a:pt x="4637" y="18310"/>
                  </a:cubicBezTo>
                  <a:lnTo>
                    <a:pt x="4704" y="18277"/>
                  </a:lnTo>
                  <a:cubicBezTo>
                    <a:pt x="4971" y="18176"/>
                    <a:pt x="5238" y="18076"/>
                    <a:pt x="5505" y="17976"/>
                  </a:cubicBezTo>
                  <a:cubicBezTo>
                    <a:pt x="5740" y="17859"/>
                    <a:pt x="5638" y="17559"/>
                    <a:pt x="5427" y="17559"/>
                  </a:cubicBezTo>
                  <a:close/>
                  <a:moveTo>
                    <a:pt x="1386" y="18127"/>
                  </a:moveTo>
                  <a:cubicBezTo>
                    <a:pt x="1177" y="18127"/>
                    <a:pt x="1094" y="18454"/>
                    <a:pt x="1302" y="18543"/>
                  </a:cubicBezTo>
                  <a:cubicBezTo>
                    <a:pt x="1602" y="18643"/>
                    <a:pt x="1902" y="18710"/>
                    <a:pt x="2202" y="18710"/>
                  </a:cubicBezTo>
                  <a:lnTo>
                    <a:pt x="2236" y="18710"/>
                  </a:lnTo>
                  <a:cubicBezTo>
                    <a:pt x="2502" y="18710"/>
                    <a:pt x="2502" y="18310"/>
                    <a:pt x="2236" y="18310"/>
                  </a:cubicBezTo>
                  <a:cubicBezTo>
                    <a:pt x="1969" y="18277"/>
                    <a:pt x="1702" y="18243"/>
                    <a:pt x="1468" y="18143"/>
                  </a:cubicBezTo>
                  <a:cubicBezTo>
                    <a:pt x="1439" y="18132"/>
                    <a:pt x="1411" y="18127"/>
                    <a:pt x="1386" y="18127"/>
                  </a:cubicBezTo>
                  <a:close/>
                  <a:moveTo>
                    <a:pt x="3856" y="18134"/>
                  </a:moveTo>
                  <a:cubicBezTo>
                    <a:pt x="3839" y="18134"/>
                    <a:pt x="3821" y="18137"/>
                    <a:pt x="3803" y="18143"/>
                  </a:cubicBezTo>
                  <a:cubicBezTo>
                    <a:pt x="3536" y="18176"/>
                    <a:pt x="3270" y="18243"/>
                    <a:pt x="3003" y="18277"/>
                  </a:cubicBezTo>
                  <a:cubicBezTo>
                    <a:pt x="2736" y="18277"/>
                    <a:pt x="2736" y="18710"/>
                    <a:pt x="3036" y="18710"/>
                  </a:cubicBezTo>
                  <a:lnTo>
                    <a:pt x="3069" y="18677"/>
                  </a:lnTo>
                  <a:cubicBezTo>
                    <a:pt x="3336" y="18643"/>
                    <a:pt x="3603" y="18610"/>
                    <a:pt x="3903" y="18543"/>
                  </a:cubicBezTo>
                  <a:cubicBezTo>
                    <a:pt x="4003" y="18510"/>
                    <a:pt x="4070" y="18377"/>
                    <a:pt x="4037" y="18277"/>
                  </a:cubicBezTo>
                  <a:cubicBezTo>
                    <a:pt x="4009" y="18194"/>
                    <a:pt x="3937" y="18134"/>
                    <a:pt x="3856" y="18134"/>
                  </a:cubicBezTo>
                  <a:close/>
                  <a:moveTo>
                    <a:pt x="6765" y="18303"/>
                  </a:moveTo>
                  <a:cubicBezTo>
                    <a:pt x="6680" y="18303"/>
                    <a:pt x="6605" y="18390"/>
                    <a:pt x="6605" y="18477"/>
                  </a:cubicBezTo>
                  <a:cubicBezTo>
                    <a:pt x="6572" y="18777"/>
                    <a:pt x="6572" y="19044"/>
                    <a:pt x="6539" y="19311"/>
                  </a:cubicBezTo>
                  <a:cubicBezTo>
                    <a:pt x="6505" y="19444"/>
                    <a:pt x="6572" y="19544"/>
                    <a:pt x="6705" y="19544"/>
                  </a:cubicBezTo>
                  <a:lnTo>
                    <a:pt x="6739" y="19544"/>
                  </a:lnTo>
                  <a:cubicBezTo>
                    <a:pt x="6839" y="19544"/>
                    <a:pt x="6939" y="19477"/>
                    <a:pt x="6939" y="19344"/>
                  </a:cubicBezTo>
                  <a:cubicBezTo>
                    <a:pt x="6972" y="19077"/>
                    <a:pt x="7006" y="18777"/>
                    <a:pt x="7006" y="18510"/>
                  </a:cubicBezTo>
                  <a:cubicBezTo>
                    <a:pt x="7006" y="18410"/>
                    <a:pt x="6939" y="18310"/>
                    <a:pt x="6805" y="18310"/>
                  </a:cubicBezTo>
                  <a:cubicBezTo>
                    <a:pt x="6792" y="18305"/>
                    <a:pt x="6779" y="18303"/>
                    <a:pt x="6765" y="18303"/>
                  </a:cubicBezTo>
                  <a:close/>
                  <a:moveTo>
                    <a:pt x="6604" y="19975"/>
                  </a:moveTo>
                  <a:cubicBezTo>
                    <a:pt x="6511" y="19975"/>
                    <a:pt x="6420" y="20028"/>
                    <a:pt x="6405" y="20145"/>
                  </a:cubicBezTo>
                  <a:cubicBezTo>
                    <a:pt x="6372" y="20411"/>
                    <a:pt x="6305" y="20678"/>
                    <a:pt x="6238" y="20945"/>
                  </a:cubicBezTo>
                  <a:cubicBezTo>
                    <a:pt x="6205" y="21079"/>
                    <a:pt x="6305" y="21179"/>
                    <a:pt x="6405" y="21212"/>
                  </a:cubicBezTo>
                  <a:lnTo>
                    <a:pt x="6439" y="21212"/>
                  </a:lnTo>
                  <a:cubicBezTo>
                    <a:pt x="6539" y="21212"/>
                    <a:pt x="6639" y="21145"/>
                    <a:pt x="6672" y="21045"/>
                  </a:cubicBezTo>
                  <a:cubicBezTo>
                    <a:pt x="6705" y="20778"/>
                    <a:pt x="6772" y="20478"/>
                    <a:pt x="6805" y="20211"/>
                  </a:cubicBezTo>
                  <a:cubicBezTo>
                    <a:pt x="6843" y="20061"/>
                    <a:pt x="6723" y="19975"/>
                    <a:pt x="6604" y="19975"/>
                  </a:cubicBezTo>
                  <a:close/>
                  <a:moveTo>
                    <a:pt x="6272" y="21598"/>
                  </a:moveTo>
                  <a:cubicBezTo>
                    <a:pt x="6186" y="21598"/>
                    <a:pt x="6100" y="21653"/>
                    <a:pt x="6072" y="21779"/>
                  </a:cubicBezTo>
                  <a:cubicBezTo>
                    <a:pt x="6005" y="22046"/>
                    <a:pt x="5938" y="22313"/>
                    <a:pt x="5871" y="22580"/>
                  </a:cubicBezTo>
                  <a:cubicBezTo>
                    <a:pt x="5838" y="22680"/>
                    <a:pt x="5905" y="22813"/>
                    <a:pt x="6038" y="22846"/>
                  </a:cubicBezTo>
                  <a:lnTo>
                    <a:pt x="6072" y="22846"/>
                  </a:lnTo>
                  <a:cubicBezTo>
                    <a:pt x="6172" y="22846"/>
                    <a:pt x="6272" y="22780"/>
                    <a:pt x="6305" y="22680"/>
                  </a:cubicBezTo>
                  <a:cubicBezTo>
                    <a:pt x="6372" y="22413"/>
                    <a:pt x="6439" y="22146"/>
                    <a:pt x="6472" y="21879"/>
                  </a:cubicBezTo>
                  <a:cubicBezTo>
                    <a:pt x="6511" y="21705"/>
                    <a:pt x="6392" y="21598"/>
                    <a:pt x="6272" y="21598"/>
                  </a:cubicBezTo>
                  <a:close/>
                  <a:moveTo>
                    <a:pt x="5884" y="23205"/>
                  </a:moveTo>
                  <a:cubicBezTo>
                    <a:pt x="5795" y="23205"/>
                    <a:pt x="5699" y="23270"/>
                    <a:pt x="5671" y="23380"/>
                  </a:cubicBezTo>
                  <a:cubicBezTo>
                    <a:pt x="5605" y="23647"/>
                    <a:pt x="5538" y="23947"/>
                    <a:pt x="5505" y="24214"/>
                  </a:cubicBezTo>
                  <a:cubicBezTo>
                    <a:pt x="5471" y="24314"/>
                    <a:pt x="5538" y="24414"/>
                    <a:pt x="5638" y="24448"/>
                  </a:cubicBezTo>
                  <a:lnTo>
                    <a:pt x="5705" y="24448"/>
                  </a:lnTo>
                  <a:cubicBezTo>
                    <a:pt x="5805" y="24448"/>
                    <a:pt x="5871" y="24381"/>
                    <a:pt x="5905" y="24281"/>
                  </a:cubicBezTo>
                  <a:cubicBezTo>
                    <a:pt x="5972" y="24014"/>
                    <a:pt x="6038" y="23747"/>
                    <a:pt x="6105" y="23480"/>
                  </a:cubicBezTo>
                  <a:cubicBezTo>
                    <a:pt x="6105" y="23347"/>
                    <a:pt x="6038" y="23247"/>
                    <a:pt x="5938" y="23213"/>
                  </a:cubicBezTo>
                  <a:cubicBezTo>
                    <a:pt x="5921" y="23208"/>
                    <a:pt x="5903" y="23205"/>
                    <a:pt x="5884" y="23205"/>
                  </a:cubicBezTo>
                  <a:close/>
                  <a:moveTo>
                    <a:pt x="5487" y="24839"/>
                  </a:moveTo>
                  <a:cubicBezTo>
                    <a:pt x="5405" y="24839"/>
                    <a:pt x="5332" y="24904"/>
                    <a:pt x="5304" y="25015"/>
                  </a:cubicBezTo>
                  <a:cubicBezTo>
                    <a:pt x="5238" y="25282"/>
                    <a:pt x="5171" y="25582"/>
                    <a:pt x="5138" y="25849"/>
                  </a:cubicBezTo>
                  <a:cubicBezTo>
                    <a:pt x="5104" y="25949"/>
                    <a:pt x="5171" y="26049"/>
                    <a:pt x="5304" y="26082"/>
                  </a:cubicBezTo>
                  <a:lnTo>
                    <a:pt x="5338" y="26082"/>
                  </a:lnTo>
                  <a:cubicBezTo>
                    <a:pt x="5438" y="26082"/>
                    <a:pt x="5538" y="26015"/>
                    <a:pt x="5538" y="25915"/>
                  </a:cubicBezTo>
                  <a:cubicBezTo>
                    <a:pt x="5605" y="25648"/>
                    <a:pt x="5638" y="25382"/>
                    <a:pt x="5705" y="25081"/>
                  </a:cubicBezTo>
                  <a:cubicBezTo>
                    <a:pt x="5738" y="24981"/>
                    <a:pt x="5671" y="24881"/>
                    <a:pt x="5538" y="24848"/>
                  </a:cubicBezTo>
                  <a:cubicBezTo>
                    <a:pt x="5521" y="24842"/>
                    <a:pt x="5504" y="24839"/>
                    <a:pt x="5487" y="24839"/>
                  </a:cubicBezTo>
                  <a:close/>
                  <a:moveTo>
                    <a:pt x="5210" y="26488"/>
                  </a:moveTo>
                  <a:cubicBezTo>
                    <a:pt x="5113" y="26488"/>
                    <a:pt x="5019" y="26549"/>
                    <a:pt x="5004" y="26683"/>
                  </a:cubicBezTo>
                  <a:cubicBezTo>
                    <a:pt x="4971" y="26949"/>
                    <a:pt x="4937" y="27216"/>
                    <a:pt x="4904" y="27517"/>
                  </a:cubicBezTo>
                  <a:cubicBezTo>
                    <a:pt x="4904" y="27617"/>
                    <a:pt x="4971" y="27717"/>
                    <a:pt x="5104" y="27717"/>
                  </a:cubicBezTo>
                  <a:cubicBezTo>
                    <a:pt x="5118" y="27721"/>
                    <a:pt x="5131" y="27723"/>
                    <a:pt x="5144" y="27723"/>
                  </a:cubicBezTo>
                  <a:cubicBezTo>
                    <a:pt x="5230" y="27723"/>
                    <a:pt x="5309" y="27637"/>
                    <a:pt x="5338" y="27550"/>
                  </a:cubicBezTo>
                  <a:cubicBezTo>
                    <a:pt x="5338" y="27283"/>
                    <a:pt x="5371" y="27016"/>
                    <a:pt x="5438" y="26749"/>
                  </a:cubicBezTo>
                  <a:cubicBezTo>
                    <a:pt x="5456" y="26583"/>
                    <a:pt x="5331" y="26488"/>
                    <a:pt x="5210" y="26488"/>
                  </a:cubicBezTo>
                  <a:close/>
                  <a:moveTo>
                    <a:pt x="5071" y="28150"/>
                  </a:moveTo>
                  <a:cubicBezTo>
                    <a:pt x="4937" y="28150"/>
                    <a:pt x="4837" y="28250"/>
                    <a:pt x="4837" y="28350"/>
                  </a:cubicBezTo>
                  <a:lnTo>
                    <a:pt x="4837" y="28617"/>
                  </a:lnTo>
                  <a:lnTo>
                    <a:pt x="4837" y="29218"/>
                  </a:lnTo>
                  <a:cubicBezTo>
                    <a:pt x="4837" y="29318"/>
                    <a:pt x="4937" y="29385"/>
                    <a:pt x="5038" y="29385"/>
                  </a:cubicBezTo>
                  <a:lnTo>
                    <a:pt x="5071" y="29385"/>
                  </a:lnTo>
                  <a:cubicBezTo>
                    <a:pt x="5171" y="29385"/>
                    <a:pt x="5271" y="29284"/>
                    <a:pt x="5271" y="29184"/>
                  </a:cubicBezTo>
                  <a:lnTo>
                    <a:pt x="5271" y="28617"/>
                  </a:lnTo>
                  <a:lnTo>
                    <a:pt x="5271" y="28350"/>
                  </a:lnTo>
                  <a:cubicBezTo>
                    <a:pt x="5271" y="28250"/>
                    <a:pt x="5171" y="28150"/>
                    <a:pt x="5071" y="28150"/>
                  </a:cubicBezTo>
                  <a:close/>
                  <a:moveTo>
                    <a:pt x="5170" y="29810"/>
                  </a:moveTo>
                  <a:cubicBezTo>
                    <a:pt x="5149" y="29810"/>
                    <a:pt x="5127" y="29812"/>
                    <a:pt x="5104" y="29818"/>
                  </a:cubicBezTo>
                  <a:cubicBezTo>
                    <a:pt x="5004" y="29818"/>
                    <a:pt x="4937" y="29952"/>
                    <a:pt x="4937" y="30052"/>
                  </a:cubicBezTo>
                  <a:cubicBezTo>
                    <a:pt x="5004" y="30352"/>
                    <a:pt x="5071" y="30619"/>
                    <a:pt x="5204" y="30886"/>
                  </a:cubicBezTo>
                  <a:cubicBezTo>
                    <a:pt x="5204" y="30986"/>
                    <a:pt x="5304" y="31019"/>
                    <a:pt x="5371" y="31019"/>
                  </a:cubicBezTo>
                  <a:lnTo>
                    <a:pt x="5471" y="31019"/>
                  </a:lnTo>
                  <a:cubicBezTo>
                    <a:pt x="5571" y="30986"/>
                    <a:pt x="5605" y="30852"/>
                    <a:pt x="5571" y="30752"/>
                  </a:cubicBezTo>
                  <a:cubicBezTo>
                    <a:pt x="5471" y="30485"/>
                    <a:pt x="5404" y="30218"/>
                    <a:pt x="5371" y="29985"/>
                  </a:cubicBezTo>
                  <a:cubicBezTo>
                    <a:pt x="5343" y="29874"/>
                    <a:pt x="5270" y="29810"/>
                    <a:pt x="5170" y="29810"/>
                  </a:cubicBezTo>
                  <a:close/>
                  <a:moveTo>
                    <a:pt x="5747" y="31350"/>
                  </a:moveTo>
                  <a:cubicBezTo>
                    <a:pt x="5595" y="31350"/>
                    <a:pt x="5456" y="31502"/>
                    <a:pt x="5571" y="31686"/>
                  </a:cubicBezTo>
                  <a:cubicBezTo>
                    <a:pt x="5705" y="31920"/>
                    <a:pt x="5871" y="32153"/>
                    <a:pt x="6072" y="32387"/>
                  </a:cubicBezTo>
                  <a:cubicBezTo>
                    <a:pt x="6138" y="32420"/>
                    <a:pt x="6172" y="32453"/>
                    <a:pt x="6238" y="32453"/>
                  </a:cubicBezTo>
                  <a:cubicBezTo>
                    <a:pt x="6305" y="32453"/>
                    <a:pt x="6338" y="32420"/>
                    <a:pt x="6405" y="32387"/>
                  </a:cubicBezTo>
                  <a:cubicBezTo>
                    <a:pt x="6472" y="32320"/>
                    <a:pt x="6472" y="32187"/>
                    <a:pt x="6405" y="32086"/>
                  </a:cubicBezTo>
                  <a:cubicBezTo>
                    <a:pt x="6205" y="31886"/>
                    <a:pt x="6072" y="31686"/>
                    <a:pt x="5938" y="31453"/>
                  </a:cubicBezTo>
                  <a:cubicBezTo>
                    <a:pt x="5887" y="31380"/>
                    <a:pt x="5816" y="31350"/>
                    <a:pt x="5747" y="31350"/>
                  </a:cubicBezTo>
                  <a:close/>
                  <a:moveTo>
                    <a:pt x="6874" y="32584"/>
                  </a:moveTo>
                  <a:cubicBezTo>
                    <a:pt x="6813" y="32584"/>
                    <a:pt x="6747" y="32612"/>
                    <a:pt x="6705" y="32654"/>
                  </a:cubicBezTo>
                  <a:cubicBezTo>
                    <a:pt x="6605" y="32754"/>
                    <a:pt x="6639" y="32887"/>
                    <a:pt x="6739" y="32954"/>
                  </a:cubicBezTo>
                  <a:cubicBezTo>
                    <a:pt x="6972" y="33121"/>
                    <a:pt x="7206" y="33287"/>
                    <a:pt x="7439" y="33421"/>
                  </a:cubicBezTo>
                  <a:cubicBezTo>
                    <a:pt x="7473" y="33454"/>
                    <a:pt x="7506" y="33454"/>
                    <a:pt x="7539" y="33454"/>
                  </a:cubicBezTo>
                  <a:cubicBezTo>
                    <a:pt x="7639" y="33454"/>
                    <a:pt x="7706" y="33387"/>
                    <a:pt x="7739" y="33321"/>
                  </a:cubicBezTo>
                  <a:cubicBezTo>
                    <a:pt x="7806" y="33221"/>
                    <a:pt x="7739" y="33087"/>
                    <a:pt x="7639" y="33054"/>
                  </a:cubicBezTo>
                  <a:cubicBezTo>
                    <a:pt x="7406" y="32920"/>
                    <a:pt x="7206" y="32787"/>
                    <a:pt x="6972" y="32620"/>
                  </a:cubicBezTo>
                  <a:cubicBezTo>
                    <a:pt x="6947" y="32595"/>
                    <a:pt x="6912" y="32584"/>
                    <a:pt x="6874" y="32584"/>
                  </a:cubicBezTo>
                  <a:close/>
                  <a:moveTo>
                    <a:pt x="8294" y="33404"/>
                  </a:moveTo>
                  <a:cubicBezTo>
                    <a:pt x="8106" y="33404"/>
                    <a:pt x="8004" y="33699"/>
                    <a:pt x="8240" y="33788"/>
                  </a:cubicBezTo>
                  <a:cubicBezTo>
                    <a:pt x="8473" y="33888"/>
                    <a:pt x="8774" y="33988"/>
                    <a:pt x="9040" y="34088"/>
                  </a:cubicBezTo>
                  <a:lnTo>
                    <a:pt x="9107" y="34088"/>
                  </a:lnTo>
                  <a:cubicBezTo>
                    <a:pt x="9174" y="34088"/>
                    <a:pt x="9274" y="34021"/>
                    <a:pt x="9307" y="33954"/>
                  </a:cubicBezTo>
                  <a:cubicBezTo>
                    <a:pt x="9341" y="33821"/>
                    <a:pt x="9274" y="33721"/>
                    <a:pt x="9140" y="33688"/>
                  </a:cubicBezTo>
                  <a:cubicBezTo>
                    <a:pt x="8874" y="33588"/>
                    <a:pt x="8640" y="33521"/>
                    <a:pt x="8373" y="33421"/>
                  </a:cubicBezTo>
                  <a:cubicBezTo>
                    <a:pt x="8346" y="33409"/>
                    <a:pt x="8319" y="33404"/>
                    <a:pt x="8294" y="3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33"/>
          <p:cNvGrpSpPr/>
          <p:nvPr/>
        </p:nvGrpSpPr>
        <p:grpSpPr>
          <a:xfrm flipH="1">
            <a:off x="8346932" y="4806332"/>
            <a:ext cx="165383" cy="167541"/>
            <a:chOff x="8815568" y="287319"/>
            <a:chExt cx="165383" cy="167541"/>
          </a:xfrm>
        </p:grpSpPr>
        <p:sp>
          <p:nvSpPr>
            <p:cNvPr id="596" name="Google Shape;596;p33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33"/>
          <p:cNvSpPr/>
          <p:nvPr/>
        </p:nvSpPr>
        <p:spPr>
          <a:xfrm flipH="1">
            <a:off x="8694433" y="438741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3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E950-7928-456B-B0C7-9CBAC4B53452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BF98-E1C1-420A-BD42-94F2A1A6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714375" y="1146850"/>
            <a:ext cx="3857700" cy="27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endParaRPr/>
          </a:p>
        </p:txBody>
      </p:sp>
      <p:grpSp>
        <p:nvGrpSpPr>
          <p:cNvPr id="108" name="Google Shape;108;p8"/>
          <p:cNvGrpSpPr/>
          <p:nvPr/>
        </p:nvGrpSpPr>
        <p:grpSpPr>
          <a:xfrm rot="-4499871">
            <a:off x="3791084" y="-488890"/>
            <a:ext cx="1063749" cy="1665738"/>
            <a:chOff x="3603158" y="3822368"/>
            <a:chExt cx="845951" cy="1294422"/>
          </a:xfrm>
        </p:grpSpPr>
        <p:sp>
          <p:nvSpPr>
            <p:cNvPr id="109" name="Google Shape;109;p8"/>
            <p:cNvSpPr/>
            <p:nvPr/>
          </p:nvSpPr>
          <p:spPr>
            <a:xfrm rot="-1291269">
              <a:off x="3642768" y="3866483"/>
              <a:ext cx="292100" cy="271463"/>
            </a:xfrm>
            <a:custGeom>
              <a:avLst/>
              <a:gdLst/>
              <a:ahLst/>
              <a:cxnLst/>
              <a:rect l="l" t="t" r="r" b="b"/>
              <a:pathLst>
                <a:path w="9441" h="8774" extrusionOk="0">
                  <a:moveTo>
                    <a:pt x="1601" y="668"/>
                  </a:moveTo>
                  <a:lnTo>
                    <a:pt x="1601" y="668"/>
                  </a:lnTo>
                  <a:cubicBezTo>
                    <a:pt x="3870" y="1268"/>
                    <a:pt x="8340" y="2703"/>
                    <a:pt x="8940" y="3203"/>
                  </a:cubicBezTo>
                  <a:cubicBezTo>
                    <a:pt x="8740" y="3470"/>
                    <a:pt x="7839" y="3837"/>
                    <a:pt x="7072" y="4037"/>
                  </a:cubicBezTo>
                  <a:cubicBezTo>
                    <a:pt x="5704" y="3170"/>
                    <a:pt x="3169" y="1569"/>
                    <a:pt x="1601" y="668"/>
                  </a:cubicBezTo>
                  <a:close/>
                  <a:moveTo>
                    <a:pt x="734" y="1068"/>
                  </a:moveTo>
                  <a:cubicBezTo>
                    <a:pt x="1401" y="1735"/>
                    <a:pt x="2702" y="3003"/>
                    <a:pt x="5337" y="5338"/>
                  </a:cubicBezTo>
                  <a:cubicBezTo>
                    <a:pt x="5037" y="6606"/>
                    <a:pt x="4604" y="7973"/>
                    <a:pt x="4337" y="8307"/>
                  </a:cubicBezTo>
                  <a:cubicBezTo>
                    <a:pt x="3770" y="7606"/>
                    <a:pt x="1501" y="2970"/>
                    <a:pt x="734" y="1068"/>
                  </a:cubicBezTo>
                  <a:close/>
                  <a:moveTo>
                    <a:pt x="401" y="1"/>
                  </a:moveTo>
                  <a:cubicBezTo>
                    <a:pt x="334" y="1"/>
                    <a:pt x="300" y="34"/>
                    <a:pt x="234" y="34"/>
                  </a:cubicBezTo>
                  <a:lnTo>
                    <a:pt x="200" y="68"/>
                  </a:lnTo>
                  <a:lnTo>
                    <a:pt x="167" y="101"/>
                  </a:lnTo>
                  <a:cubicBezTo>
                    <a:pt x="67" y="201"/>
                    <a:pt x="0" y="334"/>
                    <a:pt x="467" y="1469"/>
                  </a:cubicBezTo>
                  <a:cubicBezTo>
                    <a:pt x="834" y="2336"/>
                    <a:pt x="3736" y="8741"/>
                    <a:pt x="4337" y="8774"/>
                  </a:cubicBezTo>
                  <a:cubicBezTo>
                    <a:pt x="4503" y="8774"/>
                    <a:pt x="4937" y="8774"/>
                    <a:pt x="5771" y="5338"/>
                  </a:cubicBezTo>
                  <a:cubicBezTo>
                    <a:pt x="5804" y="5271"/>
                    <a:pt x="5771" y="5171"/>
                    <a:pt x="5704" y="5138"/>
                  </a:cubicBezTo>
                  <a:cubicBezTo>
                    <a:pt x="4270" y="3837"/>
                    <a:pt x="2168" y="1902"/>
                    <a:pt x="1134" y="868"/>
                  </a:cubicBezTo>
                  <a:lnTo>
                    <a:pt x="1134" y="868"/>
                  </a:lnTo>
                  <a:cubicBezTo>
                    <a:pt x="2469" y="1635"/>
                    <a:pt x="5137" y="3303"/>
                    <a:pt x="6939" y="4471"/>
                  </a:cubicBezTo>
                  <a:cubicBezTo>
                    <a:pt x="6961" y="4471"/>
                    <a:pt x="6998" y="4486"/>
                    <a:pt x="7040" y="4486"/>
                  </a:cubicBezTo>
                  <a:cubicBezTo>
                    <a:pt x="7061" y="4486"/>
                    <a:pt x="7083" y="4482"/>
                    <a:pt x="7105" y="4471"/>
                  </a:cubicBezTo>
                  <a:cubicBezTo>
                    <a:pt x="7439" y="4404"/>
                    <a:pt x="9140" y="3904"/>
                    <a:pt x="9407" y="3303"/>
                  </a:cubicBezTo>
                  <a:cubicBezTo>
                    <a:pt x="9440" y="3237"/>
                    <a:pt x="9407" y="3136"/>
                    <a:pt x="9374" y="3036"/>
                  </a:cubicBezTo>
                  <a:cubicBezTo>
                    <a:pt x="8873" y="2303"/>
                    <a:pt x="1368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-1291269">
              <a:off x="3972726" y="4045117"/>
              <a:ext cx="293152" cy="1054667"/>
            </a:xfrm>
            <a:custGeom>
              <a:avLst/>
              <a:gdLst/>
              <a:ahLst/>
              <a:cxnLst/>
              <a:rect l="l" t="t" r="r" b="b"/>
              <a:pathLst>
                <a:path w="9475" h="34088" extrusionOk="0">
                  <a:moveTo>
                    <a:pt x="5046" y="0"/>
                  </a:moveTo>
                  <a:cubicBezTo>
                    <a:pt x="4902" y="0"/>
                    <a:pt x="4753" y="165"/>
                    <a:pt x="4871" y="330"/>
                  </a:cubicBezTo>
                  <a:cubicBezTo>
                    <a:pt x="4871" y="330"/>
                    <a:pt x="5038" y="597"/>
                    <a:pt x="5304" y="1031"/>
                  </a:cubicBezTo>
                  <a:cubicBezTo>
                    <a:pt x="5338" y="1098"/>
                    <a:pt x="5404" y="1131"/>
                    <a:pt x="5471" y="1131"/>
                  </a:cubicBezTo>
                  <a:lnTo>
                    <a:pt x="5505" y="1164"/>
                  </a:lnTo>
                  <a:cubicBezTo>
                    <a:pt x="5538" y="1164"/>
                    <a:pt x="5571" y="1131"/>
                    <a:pt x="5605" y="1131"/>
                  </a:cubicBezTo>
                  <a:cubicBezTo>
                    <a:pt x="5705" y="1064"/>
                    <a:pt x="5705" y="931"/>
                    <a:pt x="5671" y="831"/>
                  </a:cubicBezTo>
                  <a:cubicBezTo>
                    <a:pt x="5371" y="364"/>
                    <a:pt x="5204" y="97"/>
                    <a:pt x="5204" y="97"/>
                  </a:cubicBezTo>
                  <a:cubicBezTo>
                    <a:pt x="5165" y="28"/>
                    <a:pt x="5106" y="0"/>
                    <a:pt x="5046" y="0"/>
                  </a:cubicBezTo>
                  <a:close/>
                  <a:moveTo>
                    <a:pt x="5884" y="1452"/>
                  </a:moveTo>
                  <a:cubicBezTo>
                    <a:pt x="5857" y="1452"/>
                    <a:pt x="5830" y="1456"/>
                    <a:pt x="5805" y="1465"/>
                  </a:cubicBezTo>
                  <a:cubicBezTo>
                    <a:pt x="5705" y="1531"/>
                    <a:pt x="5671" y="1665"/>
                    <a:pt x="5705" y="1765"/>
                  </a:cubicBezTo>
                  <a:cubicBezTo>
                    <a:pt x="5871" y="1998"/>
                    <a:pt x="6005" y="2232"/>
                    <a:pt x="6138" y="2499"/>
                  </a:cubicBezTo>
                  <a:cubicBezTo>
                    <a:pt x="6172" y="2565"/>
                    <a:pt x="6238" y="2599"/>
                    <a:pt x="6305" y="2599"/>
                  </a:cubicBezTo>
                  <a:cubicBezTo>
                    <a:pt x="6338" y="2599"/>
                    <a:pt x="6372" y="2599"/>
                    <a:pt x="6405" y="2565"/>
                  </a:cubicBezTo>
                  <a:cubicBezTo>
                    <a:pt x="6505" y="2532"/>
                    <a:pt x="6539" y="2399"/>
                    <a:pt x="6505" y="2298"/>
                  </a:cubicBezTo>
                  <a:cubicBezTo>
                    <a:pt x="6338" y="2032"/>
                    <a:pt x="6205" y="1765"/>
                    <a:pt x="6072" y="1565"/>
                  </a:cubicBezTo>
                  <a:cubicBezTo>
                    <a:pt x="6047" y="1490"/>
                    <a:pt x="5965" y="1452"/>
                    <a:pt x="5884" y="1452"/>
                  </a:cubicBezTo>
                  <a:close/>
                  <a:moveTo>
                    <a:pt x="6725" y="2943"/>
                  </a:moveTo>
                  <a:cubicBezTo>
                    <a:pt x="6587" y="2943"/>
                    <a:pt x="6459" y="3072"/>
                    <a:pt x="6505" y="3232"/>
                  </a:cubicBezTo>
                  <a:cubicBezTo>
                    <a:pt x="6639" y="3466"/>
                    <a:pt x="6772" y="3733"/>
                    <a:pt x="6872" y="3966"/>
                  </a:cubicBezTo>
                  <a:cubicBezTo>
                    <a:pt x="6906" y="4066"/>
                    <a:pt x="7006" y="4100"/>
                    <a:pt x="7072" y="4100"/>
                  </a:cubicBezTo>
                  <a:cubicBezTo>
                    <a:pt x="7106" y="4100"/>
                    <a:pt x="7139" y="4100"/>
                    <a:pt x="7172" y="4066"/>
                  </a:cubicBezTo>
                  <a:cubicBezTo>
                    <a:pt x="7272" y="4033"/>
                    <a:pt x="7306" y="3900"/>
                    <a:pt x="7272" y="3800"/>
                  </a:cubicBezTo>
                  <a:cubicBezTo>
                    <a:pt x="7139" y="3533"/>
                    <a:pt x="7006" y="3299"/>
                    <a:pt x="6906" y="3032"/>
                  </a:cubicBezTo>
                  <a:cubicBezTo>
                    <a:pt x="6853" y="2970"/>
                    <a:pt x="6788" y="2943"/>
                    <a:pt x="6725" y="2943"/>
                  </a:cubicBezTo>
                  <a:close/>
                  <a:moveTo>
                    <a:pt x="7440" y="4454"/>
                  </a:moveTo>
                  <a:cubicBezTo>
                    <a:pt x="7311" y="4454"/>
                    <a:pt x="7173" y="4579"/>
                    <a:pt x="7239" y="4734"/>
                  </a:cubicBezTo>
                  <a:cubicBezTo>
                    <a:pt x="7339" y="4967"/>
                    <a:pt x="7473" y="5234"/>
                    <a:pt x="7573" y="5501"/>
                  </a:cubicBezTo>
                  <a:cubicBezTo>
                    <a:pt x="7606" y="5567"/>
                    <a:pt x="7673" y="5634"/>
                    <a:pt x="7773" y="5634"/>
                  </a:cubicBezTo>
                  <a:cubicBezTo>
                    <a:pt x="7773" y="5634"/>
                    <a:pt x="7806" y="5634"/>
                    <a:pt x="7840" y="5601"/>
                  </a:cubicBezTo>
                  <a:cubicBezTo>
                    <a:pt x="7940" y="5567"/>
                    <a:pt x="7973" y="5434"/>
                    <a:pt x="7940" y="5334"/>
                  </a:cubicBezTo>
                  <a:cubicBezTo>
                    <a:pt x="7840" y="5067"/>
                    <a:pt x="7739" y="4800"/>
                    <a:pt x="7606" y="4567"/>
                  </a:cubicBezTo>
                  <a:cubicBezTo>
                    <a:pt x="7572" y="4487"/>
                    <a:pt x="7507" y="4454"/>
                    <a:pt x="7440" y="4454"/>
                  </a:cubicBezTo>
                  <a:close/>
                  <a:moveTo>
                    <a:pt x="8062" y="5989"/>
                  </a:moveTo>
                  <a:cubicBezTo>
                    <a:pt x="8034" y="5989"/>
                    <a:pt x="8004" y="5993"/>
                    <a:pt x="7973" y="6001"/>
                  </a:cubicBezTo>
                  <a:cubicBezTo>
                    <a:pt x="7873" y="6034"/>
                    <a:pt x="7840" y="6168"/>
                    <a:pt x="7873" y="6268"/>
                  </a:cubicBezTo>
                  <a:cubicBezTo>
                    <a:pt x="7973" y="6535"/>
                    <a:pt x="8073" y="6768"/>
                    <a:pt x="8140" y="7035"/>
                  </a:cubicBezTo>
                  <a:cubicBezTo>
                    <a:pt x="8173" y="7135"/>
                    <a:pt x="8240" y="7202"/>
                    <a:pt x="8340" y="7202"/>
                  </a:cubicBezTo>
                  <a:lnTo>
                    <a:pt x="8407" y="7169"/>
                  </a:lnTo>
                  <a:cubicBezTo>
                    <a:pt x="8507" y="7135"/>
                    <a:pt x="8573" y="7035"/>
                    <a:pt x="8540" y="6902"/>
                  </a:cubicBezTo>
                  <a:cubicBezTo>
                    <a:pt x="8440" y="6635"/>
                    <a:pt x="8340" y="6368"/>
                    <a:pt x="8273" y="6135"/>
                  </a:cubicBezTo>
                  <a:cubicBezTo>
                    <a:pt x="8222" y="6033"/>
                    <a:pt x="8152" y="5989"/>
                    <a:pt x="8062" y="5989"/>
                  </a:cubicBezTo>
                  <a:close/>
                  <a:moveTo>
                    <a:pt x="8608" y="7548"/>
                  </a:moveTo>
                  <a:cubicBezTo>
                    <a:pt x="8479" y="7548"/>
                    <a:pt x="8347" y="7656"/>
                    <a:pt x="8407" y="7836"/>
                  </a:cubicBezTo>
                  <a:cubicBezTo>
                    <a:pt x="8473" y="8103"/>
                    <a:pt x="8540" y="8369"/>
                    <a:pt x="8607" y="8636"/>
                  </a:cubicBezTo>
                  <a:cubicBezTo>
                    <a:pt x="8640" y="8703"/>
                    <a:pt x="8740" y="8770"/>
                    <a:pt x="8807" y="8770"/>
                  </a:cubicBezTo>
                  <a:lnTo>
                    <a:pt x="8874" y="8803"/>
                  </a:lnTo>
                  <a:cubicBezTo>
                    <a:pt x="9007" y="8770"/>
                    <a:pt x="9074" y="8670"/>
                    <a:pt x="9040" y="8536"/>
                  </a:cubicBezTo>
                  <a:cubicBezTo>
                    <a:pt x="8974" y="8269"/>
                    <a:pt x="8907" y="8003"/>
                    <a:pt x="8807" y="7702"/>
                  </a:cubicBezTo>
                  <a:cubicBezTo>
                    <a:pt x="8780" y="7596"/>
                    <a:pt x="8695" y="7548"/>
                    <a:pt x="8608" y="7548"/>
                  </a:cubicBezTo>
                  <a:close/>
                  <a:moveTo>
                    <a:pt x="9026" y="9195"/>
                  </a:moveTo>
                  <a:cubicBezTo>
                    <a:pt x="9009" y="9195"/>
                    <a:pt x="8991" y="9197"/>
                    <a:pt x="8974" y="9203"/>
                  </a:cubicBezTo>
                  <a:cubicBezTo>
                    <a:pt x="8840" y="9203"/>
                    <a:pt x="8774" y="9303"/>
                    <a:pt x="8807" y="9437"/>
                  </a:cubicBezTo>
                  <a:cubicBezTo>
                    <a:pt x="8840" y="9704"/>
                    <a:pt x="8907" y="9971"/>
                    <a:pt x="8940" y="10237"/>
                  </a:cubicBezTo>
                  <a:cubicBezTo>
                    <a:pt x="8940" y="10338"/>
                    <a:pt x="9040" y="10438"/>
                    <a:pt x="9140" y="10438"/>
                  </a:cubicBezTo>
                  <a:lnTo>
                    <a:pt x="9174" y="10404"/>
                  </a:lnTo>
                  <a:cubicBezTo>
                    <a:pt x="9274" y="10404"/>
                    <a:pt x="9374" y="10304"/>
                    <a:pt x="9341" y="10171"/>
                  </a:cubicBezTo>
                  <a:cubicBezTo>
                    <a:pt x="9307" y="9904"/>
                    <a:pt x="9274" y="9637"/>
                    <a:pt x="9207" y="9337"/>
                  </a:cubicBezTo>
                  <a:cubicBezTo>
                    <a:pt x="9180" y="9254"/>
                    <a:pt x="9107" y="9195"/>
                    <a:pt x="9026" y="9195"/>
                  </a:cubicBezTo>
                  <a:close/>
                  <a:moveTo>
                    <a:pt x="9221" y="10825"/>
                  </a:moveTo>
                  <a:cubicBezTo>
                    <a:pt x="9113" y="10825"/>
                    <a:pt x="9007" y="10901"/>
                    <a:pt x="9007" y="11038"/>
                  </a:cubicBezTo>
                  <a:cubicBezTo>
                    <a:pt x="9040" y="11305"/>
                    <a:pt x="9040" y="11538"/>
                    <a:pt x="9040" y="11772"/>
                  </a:cubicBezTo>
                  <a:lnTo>
                    <a:pt x="9040" y="11872"/>
                  </a:lnTo>
                  <a:cubicBezTo>
                    <a:pt x="9040" y="12005"/>
                    <a:pt x="9140" y="12105"/>
                    <a:pt x="9241" y="12105"/>
                  </a:cubicBezTo>
                  <a:cubicBezTo>
                    <a:pt x="9374" y="12105"/>
                    <a:pt x="9474" y="12005"/>
                    <a:pt x="9474" y="11872"/>
                  </a:cubicBezTo>
                  <a:lnTo>
                    <a:pt x="9474" y="11772"/>
                  </a:lnTo>
                  <a:cubicBezTo>
                    <a:pt x="9474" y="11538"/>
                    <a:pt x="9441" y="11272"/>
                    <a:pt x="9441" y="11038"/>
                  </a:cubicBezTo>
                  <a:cubicBezTo>
                    <a:pt x="9424" y="10892"/>
                    <a:pt x="9322" y="10825"/>
                    <a:pt x="9221" y="10825"/>
                  </a:cubicBezTo>
                  <a:close/>
                  <a:moveTo>
                    <a:pt x="9241" y="12506"/>
                  </a:moveTo>
                  <a:cubicBezTo>
                    <a:pt x="9107" y="12506"/>
                    <a:pt x="9007" y="12606"/>
                    <a:pt x="9007" y="12706"/>
                  </a:cubicBezTo>
                  <a:cubicBezTo>
                    <a:pt x="8974" y="12973"/>
                    <a:pt x="8940" y="13240"/>
                    <a:pt x="8874" y="13506"/>
                  </a:cubicBezTo>
                  <a:cubicBezTo>
                    <a:pt x="8840" y="13607"/>
                    <a:pt x="8907" y="13740"/>
                    <a:pt x="9040" y="13773"/>
                  </a:cubicBezTo>
                  <a:lnTo>
                    <a:pt x="9074" y="13773"/>
                  </a:lnTo>
                  <a:lnTo>
                    <a:pt x="9074" y="13740"/>
                  </a:lnTo>
                  <a:cubicBezTo>
                    <a:pt x="9174" y="13740"/>
                    <a:pt x="9241" y="13673"/>
                    <a:pt x="9274" y="13573"/>
                  </a:cubicBezTo>
                  <a:cubicBezTo>
                    <a:pt x="9341" y="13340"/>
                    <a:pt x="9374" y="13039"/>
                    <a:pt x="9407" y="12739"/>
                  </a:cubicBezTo>
                  <a:cubicBezTo>
                    <a:pt x="9441" y="12639"/>
                    <a:pt x="9341" y="12539"/>
                    <a:pt x="9241" y="12506"/>
                  </a:cubicBezTo>
                  <a:close/>
                  <a:moveTo>
                    <a:pt x="2768" y="13164"/>
                  </a:moveTo>
                  <a:cubicBezTo>
                    <a:pt x="2747" y="13164"/>
                    <a:pt x="2725" y="13167"/>
                    <a:pt x="2703" y="13173"/>
                  </a:cubicBezTo>
                  <a:cubicBezTo>
                    <a:pt x="2402" y="13206"/>
                    <a:pt x="2135" y="13306"/>
                    <a:pt x="1869" y="13440"/>
                  </a:cubicBezTo>
                  <a:cubicBezTo>
                    <a:pt x="1735" y="13506"/>
                    <a:pt x="1702" y="13607"/>
                    <a:pt x="1769" y="13740"/>
                  </a:cubicBezTo>
                  <a:cubicBezTo>
                    <a:pt x="1802" y="13807"/>
                    <a:pt x="1869" y="13840"/>
                    <a:pt x="1935" y="13840"/>
                  </a:cubicBezTo>
                  <a:cubicBezTo>
                    <a:pt x="1969" y="13840"/>
                    <a:pt x="2002" y="13807"/>
                    <a:pt x="2035" y="13807"/>
                  </a:cubicBezTo>
                  <a:cubicBezTo>
                    <a:pt x="2269" y="13707"/>
                    <a:pt x="2502" y="13607"/>
                    <a:pt x="2769" y="13573"/>
                  </a:cubicBezTo>
                  <a:cubicBezTo>
                    <a:pt x="2869" y="13540"/>
                    <a:pt x="2969" y="13440"/>
                    <a:pt x="2936" y="13340"/>
                  </a:cubicBezTo>
                  <a:cubicBezTo>
                    <a:pt x="2936" y="13229"/>
                    <a:pt x="2867" y="13164"/>
                    <a:pt x="2768" y="13164"/>
                  </a:cubicBezTo>
                  <a:close/>
                  <a:moveTo>
                    <a:pt x="3603" y="13173"/>
                  </a:moveTo>
                  <a:cubicBezTo>
                    <a:pt x="3503" y="13173"/>
                    <a:pt x="3370" y="13240"/>
                    <a:pt x="3370" y="13340"/>
                  </a:cubicBezTo>
                  <a:cubicBezTo>
                    <a:pt x="3336" y="13473"/>
                    <a:pt x="3403" y="13573"/>
                    <a:pt x="3536" y="13607"/>
                  </a:cubicBezTo>
                  <a:cubicBezTo>
                    <a:pt x="3770" y="13640"/>
                    <a:pt x="4037" y="13707"/>
                    <a:pt x="4270" y="13840"/>
                  </a:cubicBezTo>
                  <a:cubicBezTo>
                    <a:pt x="4304" y="13840"/>
                    <a:pt x="4337" y="13873"/>
                    <a:pt x="4370" y="13873"/>
                  </a:cubicBezTo>
                  <a:lnTo>
                    <a:pt x="4337" y="13873"/>
                  </a:lnTo>
                  <a:cubicBezTo>
                    <a:pt x="4358" y="13878"/>
                    <a:pt x="4379" y="13880"/>
                    <a:pt x="4398" y="13880"/>
                  </a:cubicBezTo>
                  <a:cubicBezTo>
                    <a:pt x="4645" y="13880"/>
                    <a:pt x="4685" y="13504"/>
                    <a:pt x="4437" y="13473"/>
                  </a:cubicBezTo>
                  <a:cubicBezTo>
                    <a:pt x="4170" y="13340"/>
                    <a:pt x="3903" y="13240"/>
                    <a:pt x="3603" y="13173"/>
                  </a:cubicBezTo>
                  <a:close/>
                  <a:moveTo>
                    <a:pt x="5053" y="13894"/>
                  </a:moveTo>
                  <a:cubicBezTo>
                    <a:pt x="4998" y="13894"/>
                    <a:pt x="4941" y="13918"/>
                    <a:pt x="4904" y="13973"/>
                  </a:cubicBezTo>
                  <a:cubicBezTo>
                    <a:pt x="4804" y="14074"/>
                    <a:pt x="4837" y="14207"/>
                    <a:pt x="4937" y="14274"/>
                  </a:cubicBezTo>
                  <a:cubicBezTo>
                    <a:pt x="5071" y="14374"/>
                    <a:pt x="5204" y="14474"/>
                    <a:pt x="5304" y="14607"/>
                  </a:cubicBezTo>
                  <a:cubicBezTo>
                    <a:pt x="5404" y="14674"/>
                    <a:pt x="5471" y="14741"/>
                    <a:pt x="5538" y="14807"/>
                  </a:cubicBezTo>
                  <a:cubicBezTo>
                    <a:pt x="5571" y="14841"/>
                    <a:pt x="5605" y="14874"/>
                    <a:pt x="5671" y="14874"/>
                  </a:cubicBezTo>
                  <a:lnTo>
                    <a:pt x="5671" y="14841"/>
                  </a:lnTo>
                  <a:cubicBezTo>
                    <a:pt x="5738" y="14841"/>
                    <a:pt x="5771" y="14841"/>
                    <a:pt x="5838" y="14807"/>
                  </a:cubicBezTo>
                  <a:cubicBezTo>
                    <a:pt x="5905" y="14707"/>
                    <a:pt x="5905" y="14607"/>
                    <a:pt x="5838" y="14507"/>
                  </a:cubicBezTo>
                  <a:cubicBezTo>
                    <a:pt x="5771" y="14440"/>
                    <a:pt x="5671" y="14340"/>
                    <a:pt x="5605" y="14274"/>
                  </a:cubicBezTo>
                  <a:cubicBezTo>
                    <a:pt x="5471" y="14174"/>
                    <a:pt x="5304" y="14040"/>
                    <a:pt x="5171" y="13940"/>
                  </a:cubicBezTo>
                  <a:cubicBezTo>
                    <a:pt x="5141" y="13910"/>
                    <a:pt x="5098" y="13894"/>
                    <a:pt x="5053" y="13894"/>
                  </a:cubicBezTo>
                  <a:close/>
                  <a:moveTo>
                    <a:pt x="1268" y="13923"/>
                  </a:moveTo>
                  <a:cubicBezTo>
                    <a:pt x="1218" y="13923"/>
                    <a:pt x="1168" y="13940"/>
                    <a:pt x="1135" y="13973"/>
                  </a:cubicBezTo>
                  <a:cubicBezTo>
                    <a:pt x="901" y="14174"/>
                    <a:pt x="734" y="14407"/>
                    <a:pt x="568" y="14674"/>
                  </a:cubicBezTo>
                  <a:cubicBezTo>
                    <a:pt x="501" y="14774"/>
                    <a:pt x="534" y="14874"/>
                    <a:pt x="634" y="14941"/>
                  </a:cubicBezTo>
                  <a:cubicBezTo>
                    <a:pt x="668" y="14974"/>
                    <a:pt x="701" y="14974"/>
                    <a:pt x="734" y="14974"/>
                  </a:cubicBezTo>
                  <a:cubicBezTo>
                    <a:pt x="801" y="14974"/>
                    <a:pt x="868" y="14941"/>
                    <a:pt x="935" y="14874"/>
                  </a:cubicBezTo>
                  <a:cubicBezTo>
                    <a:pt x="1068" y="14674"/>
                    <a:pt x="1235" y="14440"/>
                    <a:pt x="1402" y="14274"/>
                  </a:cubicBezTo>
                  <a:cubicBezTo>
                    <a:pt x="1502" y="14207"/>
                    <a:pt x="1502" y="14074"/>
                    <a:pt x="1402" y="13973"/>
                  </a:cubicBezTo>
                  <a:cubicBezTo>
                    <a:pt x="1368" y="13940"/>
                    <a:pt x="1318" y="13923"/>
                    <a:pt x="1268" y="13923"/>
                  </a:cubicBezTo>
                  <a:close/>
                  <a:moveTo>
                    <a:pt x="8839" y="14147"/>
                  </a:moveTo>
                  <a:cubicBezTo>
                    <a:pt x="8758" y="14147"/>
                    <a:pt x="8678" y="14194"/>
                    <a:pt x="8640" y="14307"/>
                  </a:cubicBezTo>
                  <a:cubicBezTo>
                    <a:pt x="8540" y="14541"/>
                    <a:pt x="8440" y="14774"/>
                    <a:pt x="8307" y="15041"/>
                  </a:cubicBezTo>
                  <a:cubicBezTo>
                    <a:pt x="8273" y="15141"/>
                    <a:pt x="8307" y="15241"/>
                    <a:pt x="8407" y="15308"/>
                  </a:cubicBezTo>
                  <a:cubicBezTo>
                    <a:pt x="8440" y="15308"/>
                    <a:pt x="8473" y="15341"/>
                    <a:pt x="8507" y="15341"/>
                  </a:cubicBezTo>
                  <a:lnTo>
                    <a:pt x="8540" y="15308"/>
                  </a:lnTo>
                  <a:cubicBezTo>
                    <a:pt x="8573" y="15308"/>
                    <a:pt x="8640" y="15274"/>
                    <a:pt x="8673" y="15208"/>
                  </a:cubicBezTo>
                  <a:cubicBezTo>
                    <a:pt x="8807" y="14974"/>
                    <a:pt x="8940" y="14707"/>
                    <a:pt x="9040" y="14440"/>
                  </a:cubicBezTo>
                  <a:cubicBezTo>
                    <a:pt x="9103" y="14274"/>
                    <a:pt x="8971" y="14147"/>
                    <a:pt x="8839" y="14147"/>
                  </a:cubicBezTo>
                  <a:close/>
                  <a:moveTo>
                    <a:pt x="6186" y="15106"/>
                  </a:moveTo>
                  <a:cubicBezTo>
                    <a:pt x="6147" y="15106"/>
                    <a:pt x="6107" y="15117"/>
                    <a:pt x="6072" y="15141"/>
                  </a:cubicBezTo>
                  <a:cubicBezTo>
                    <a:pt x="5972" y="15208"/>
                    <a:pt x="5938" y="15341"/>
                    <a:pt x="6005" y="15441"/>
                  </a:cubicBezTo>
                  <a:cubicBezTo>
                    <a:pt x="6138" y="15641"/>
                    <a:pt x="6238" y="15908"/>
                    <a:pt x="6338" y="16142"/>
                  </a:cubicBezTo>
                  <a:cubicBezTo>
                    <a:pt x="6372" y="16208"/>
                    <a:pt x="6439" y="16275"/>
                    <a:pt x="6539" y="16275"/>
                  </a:cubicBezTo>
                  <a:lnTo>
                    <a:pt x="6539" y="16242"/>
                  </a:lnTo>
                  <a:cubicBezTo>
                    <a:pt x="6539" y="16275"/>
                    <a:pt x="6572" y="16275"/>
                    <a:pt x="6605" y="16275"/>
                  </a:cubicBezTo>
                  <a:cubicBezTo>
                    <a:pt x="6705" y="16242"/>
                    <a:pt x="6772" y="16108"/>
                    <a:pt x="6739" y="16008"/>
                  </a:cubicBezTo>
                  <a:cubicBezTo>
                    <a:pt x="6639" y="15741"/>
                    <a:pt x="6505" y="15475"/>
                    <a:pt x="6372" y="15208"/>
                  </a:cubicBezTo>
                  <a:cubicBezTo>
                    <a:pt x="6329" y="15143"/>
                    <a:pt x="6258" y="15106"/>
                    <a:pt x="6186" y="15106"/>
                  </a:cubicBezTo>
                  <a:close/>
                  <a:moveTo>
                    <a:pt x="383" y="15298"/>
                  </a:moveTo>
                  <a:cubicBezTo>
                    <a:pt x="302" y="15298"/>
                    <a:pt x="226" y="15341"/>
                    <a:pt x="201" y="15441"/>
                  </a:cubicBezTo>
                  <a:cubicBezTo>
                    <a:pt x="101" y="15741"/>
                    <a:pt x="34" y="16042"/>
                    <a:pt x="34" y="16342"/>
                  </a:cubicBezTo>
                  <a:cubicBezTo>
                    <a:pt x="1" y="16442"/>
                    <a:pt x="101" y="16542"/>
                    <a:pt x="234" y="16542"/>
                  </a:cubicBezTo>
                  <a:lnTo>
                    <a:pt x="234" y="16509"/>
                  </a:lnTo>
                  <a:cubicBezTo>
                    <a:pt x="248" y="16513"/>
                    <a:pt x="261" y="16515"/>
                    <a:pt x="274" y="16515"/>
                  </a:cubicBezTo>
                  <a:cubicBezTo>
                    <a:pt x="359" y="16515"/>
                    <a:pt x="434" y="16429"/>
                    <a:pt x="434" y="16342"/>
                  </a:cubicBezTo>
                  <a:cubicBezTo>
                    <a:pt x="468" y="16108"/>
                    <a:pt x="501" y="15841"/>
                    <a:pt x="601" y="15608"/>
                  </a:cubicBezTo>
                  <a:cubicBezTo>
                    <a:pt x="664" y="15420"/>
                    <a:pt x="517" y="15298"/>
                    <a:pt x="383" y="15298"/>
                  </a:cubicBezTo>
                  <a:close/>
                  <a:moveTo>
                    <a:pt x="8037" y="15614"/>
                  </a:moveTo>
                  <a:cubicBezTo>
                    <a:pt x="7973" y="15614"/>
                    <a:pt x="7912" y="15650"/>
                    <a:pt x="7873" y="15708"/>
                  </a:cubicBezTo>
                  <a:cubicBezTo>
                    <a:pt x="7739" y="15908"/>
                    <a:pt x="7539" y="16108"/>
                    <a:pt x="7339" y="16308"/>
                  </a:cubicBezTo>
                  <a:cubicBezTo>
                    <a:pt x="7272" y="16375"/>
                    <a:pt x="7272" y="16509"/>
                    <a:pt x="7339" y="16609"/>
                  </a:cubicBezTo>
                  <a:cubicBezTo>
                    <a:pt x="7406" y="16642"/>
                    <a:pt x="7439" y="16642"/>
                    <a:pt x="7506" y="16675"/>
                  </a:cubicBezTo>
                  <a:lnTo>
                    <a:pt x="7506" y="16642"/>
                  </a:lnTo>
                  <a:cubicBezTo>
                    <a:pt x="7573" y="16642"/>
                    <a:pt x="7606" y="16642"/>
                    <a:pt x="7639" y="16609"/>
                  </a:cubicBezTo>
                  <a:cubicBezTo>
                    <a:pt x="7840" y="16409"/>
                    <a:pt x="8040" y="16175"/>
                    <a:pt x="8206" y="15942"/>
                  </a:cubicBezTo>
                  <a:cubicBezTo>
                    <a:pt x="8273" y="15841"/>
                    <a:pt x="8273" y="15741"/>
                    <a:pt x="8173" y="15675"/>
                  </a:cubicBezTo>
                  <a:cubicBezTo>
                    <a:pt x="8131" y="15633"/>
                    <a:pt x="8083" y="15614"/>
                    <a:pt x="8037" y="15614"/>
                  </a:cubicBezTo>
                  <a:close/>
                  <a:moveTo>
                    <a:pt x="6760" y="16667"/>
                  </a:moveTo>
                  <a:cubicBezTo>
                    <a:pt x="6742" y="16667"/>
                    <a:pt x="6724" y="16669"/>
                    <a:pt x="6705" y="16675"/>
                  </a:cubicBezTo>
                  <a:cubicBezTo>
                    <a:pt x="6605" y="16675"/>
                    <a:pt x="6539" y="16775"/>
                    <a:pt x="6539" y="16909"/>
                  </a:cubicBezTo>
                  <a:cubicBezTo>
                    <a:pt x="6539" y="16909"/>
                    <a:pt x="6539" y="16942"/>
                    <a:pt x="6539" y="16976"/>
                  </a:cubicBezTo>
                  <a:cubicBezTo>
                    <a:pt x="6405" y="17076"/>
                    <a:pt x="6238" y="17142"/>
                    <a:pt x="6072" y="17242"/>
                  </a:cubicBezTo>
                  <a:cubicBezTo>
                    <a:pt x="5873" y="17356"/>
                    <a:pt x="5988" y="17638"/>
                    <a:pt x="6170" y="17638"/>
                  </a:cubicBezTo>
                  <a:cubicBezTo>
                    <a:pt x="6203" y="17638"/>
                    <a:pt x="6237" y="17629"/>
                    <a:pt x="6272" y="17609"/>
                  </a:cubicBezTo>
                  <a:cubicBezTo>
                    <a:pt x="6405" y="17543"/>
                    <a:pt x="6505" y="17476"/>
                    <a:pt x="6605" y="17409"/>
                  </a:cubicBezTo>
                  <a:lnTo>
                    <a:pt x="6605" y="17709"/>
                  </a:lnTo>
                  <a:cubicBezTo>
                    <a:pt x="6605" y="17810"/>
                    <a:pt x="6705" y="17910"/>
                    <a:pt x="6805" y="17910"/>
                  </a:cubicBezTo>
                  <a:lnTo>
                    <a:pt x="6872" y="17910"/>
                  </a:lnTo>
                  <a:cubicBezTo>
                    <a:pt x="6972" y="17910"/>
                    <a:pt x="7072" y="17810"/>
                    <a:pt x="7072" y="17676"/>
                  </a:cubicBezTo>
                  <a:cubicBezTo>
                    <a:pt x="7039" y="17509"/>
                    <a:pt x="7006" y="17309"/>
                    <a:pt x="7006" y="17142"/>
                  </a:cubicBezTo>
                  <a:cubicBezTo>
                    <a:pt x="7106" y="17076"/>
                    <a:pt x="7139" y="16942"/>
                    <a:pt x="7072" y="16842"/>
                  </a:cubicBezTo>
                  <a:cubicBezTo>
                    <a:pt x="7039" y="16809"/>
                    <a:pt x="7006" y="16775"/>
                    <a:pt x="6939" y="16775"/>
                  </a:cubicBezTo>
                  <a:cubicBezTo>
                    <a:pt x="6912" y="16721"/>
                    <a:pt x="6840" y="16667"/>
                    <a:pt x="6760" y="16667"/>
                  </a:cubicBezTo>
                  <a:close/>
                  <a:moveTo>
                    <a:pt x="288" y="16934"/>
                  </a:moveTo>
                  <a:cubicBezTo>
                    <a:pt x="269" y="16934"/>
                    <a:pt x="251" y="16937"/>
                    <a:pt x="234" y="16942"/>
                  </a:cubicBezTo>
                  <a:cubicBezTo>
                    <a:pt x="134" y="16976"/>
                    <a:pt x="67" y="17109"/>
                    <a:pt x="101" y="17209"/>
                  </a:cubicBezTo>
                  <a:cubicBezTo>
                    <a:pt x="167" y="17509"/>
                    <a:pt x="334" y="17776"/>
                    <a:pt x="534" y="18010"/>
                  </a:cubicBezTo>
                  <a:cubicBezTo>
                    <a:pt x="568" y="18076"/>
                    <a:pt x="634" y="18076"/>
                    <a:pt x="701" y="18076"/>
                  </a:cubicBezTo>
                  <a:cubicBezTo>
                    <a:pt x="734" y="18076"/>
                    <a:pt x="801" y="18076"/>
                    <a:pt x="835" y="18043"/>
                  </a:cubicBezTo>
                  <a:cubicBezTo>
                    <a:pt x="935" y="17943"/>
                    <a:pt x="935" y="17810"/>
                    <a:pt x="835" y="17743"/>
                  </a:cubicBezTo>
                  <a:cubicBezTo>
                    <a:pt x="668" y="17543"/>
                    <a:pt x="568" y="17343"/>
                    <a:pt x="501" y="17109"/>
                  </a:cubicBezTo>
                  <a:cubicBezTo>
                    <a:pt x="473" y="16999"/>
                    <a:pt x="377" y="16934"/>
                    <a:pt x="288" y="16934"/>
                  </a:cubicBezTo>
                  <a:close/>
                  <a:moveTo>
                    <a:pt x="5427" y="17559"/>
                  </a:moveTo>
                  <a:cubicBezTo>
                    <a:pt x="5399" y="17559"/>
                    <a:pt x="5369" y="17564"/>
                    <a:pt x="5338" y="17576"/>
                  </a:cubicBezTo>
                  <a:cubicBezTo>
                    <a:pt x="5071" y="17709"/>
                    <a:pt x="4804" y="17810"/>
                    <a:pt x="4571" y="17876"/>
                  </a:cubicBezTo>
                  <a:cubicBezTo>
                    <a:pt x="4314" y="17940"/>
                    <a:pt x="4366" y="18312"/>
                    <a:pt x="4606" y="18312"/>
                  </a:cubicBezTo>
                  <a:cubicBezTo>
                    <a:pt x="4616" y="18312"/>
                    <a:pt x="4627" y="18311"/>
                    <a:pt x="4637" y="18310"/>
                  </a:cubicBezTo>
                  <a:lnTo>
                    <a:pt x="4704" y="18277"/>
                  </a:lnTo>
                  <a:cubicBezTo>
                    <a:pt x="4971" y="18176"/>
                    <a:pt x="5238" y="18076"/>
                    <a:pt x="5505" y="17976"/>
                  </a:cubicBezTo>
                  <a:cubicBezTo>
                    <a:pt x="5740" y="17859"/>
                    <a:pt x="5638" y="17559"/>
                    <a:pt x="5427" y="17559"/>
                  </a:cubicBezTo>
                  <a:close/>
                  <a:moveTo>
                    <a:pt x="1386" y="18127"/>
                  </a:moveTo>
                  <a:cubicBezTo>
                    <a:pt x="1177" y="18127"/>
                    <a:pt x="1094" y="18454"/>
                    <a:pt x="1302" y="18543"/>
                  </a:cubicBezTo>
                  <a:cubicBezTo>
                    <a:pt x="1602" y="18643"/>
                    <a:pt x="1902" y="18710"/>
                    <a:pt x="2202" y="18710"/>
                  </a:cubicBezTo>
                  <a:lnTo>
                    <a:pt x="2236" y="18710"/>
                  </a:lnTo>
                  <a:cubicBezTo>
                    <a:pt x="2502" y="18710"/>
                    <a:pt x="2502" y="18310"/>
                    <a:pt x="2236" y="18310"/>
                  </a:cubicBezTo>
                  <a:cubicBezTo>
                    <a:pt x="1969" y="18277"/>
                    <a:pt x="1702" y="18243"/>
                    <a:pt x="1468" y="18143"/>
                  </a:cubicBezTo>
                  <a:cubicBezTo>
                    <a:pt x="1439" y="18132"/>
                    <a:pt x="1411" y="18127"/>
                    <a:pt x="1386" y="18127"/>
                  </a:cubicBezTo>
                  <a:close/>
                  <a:moveTo>
                    <a:pt x="3856" y="18134"/>
                  </a:moveTo>
                  <a:cubicBezTo>
                    <a:pt x="3839" y="18134"/>
                    <a:pt x="3821" y="18137"/>
                    <a:pt x="3803" y="18143"/>
                  </a:cubicBezTo>
                  <a:cubicBezTo>
                    <a:pt x="3536" y="18176"/>
                    <a:pt x="3270" y="18243"/>
                    <a:pt x="3003" y="18277"/>
                  </a:cubicBezTo>
                  <a:cubicBezTo>
                    <a:pt x="2736" y="18277"/>
                    <a:pt x="2736" y="18710"/>
                    <a:pt x="3036" y="18710"/>
                  </a:cubicBezTo>
                  <a:lnTo>
                    <a:pt x="3069" y="18677"/>
                  </a:lnTo>
                  <a:cubicBezTo>
                    <a:pt x="3336" y="18643"/>
                    <a:pt x="3603" y="18610"/>
                    <a:pt x="3903" y="18543"/>
                  </a:cubicBezTo>
                  <a:cubicBezTo>
                    <a:pt x="4003" y="18510"/>
                    <a:pt x="4070" y="18377"/>
                    <a:pt x="4037" y="18277"/>
                  </a:cubicBezTo>
                  <a:cubicBezTo>
                    <a:pt x="4009" y="18194"/>
                    <a:pt x="3937" y="18134"/>
                    <a:pt x="3856" y="18134"/>
                  </a:cubicBezTo>
                  <a:close/>
                  <a:moveTo>
                    <a:pt x="6765" y="18303"/>
                  </a:moveTo>
                  <a:cubicBezTo>
                    <a:pt x="6680" y="18303"/>
                    <a:pt x="6605" y="18390"/>
                    <a:pt x="6605" y="18477"/>
                  </a:cubicBezTo>
                  <a:cubicBezTo>
                    <a:pt x="6572" y="18777"/>
                    <a:pt x="6572" y="19044"/>
                    <a:pt x="6539" y="19311"/>
                  </a:cubicBezTo>
                  <a:cubicBezTo>
                    <a:pt x="6505" y="19444"/>
                    <a:pt x="6572" y="19544"/>
                    <a:pt x="6705" y="19544"/>
                  </a:cubicBezTo>
                  <a:lnTo>
                    <a:pt x="6739" y="19544"/>
                  </a:lnTo>
                  <a:cubicBezTo>
                    <a:pt x="6839" y="19544"/>
                    <a:pt x="6939" y="19477"/>
                    <a:pt x="6939" y="19344"/>
                  </a:cubicBezTo>
                  <a:cubicBezTo>
                    <a:pt x="6972" y="19077"/>
                    <a:pt x="7006" y="18777"/>
                    <a:pt x="7006" y="18510"/>
                  </a:cubicBezTo>
                  <a:cubicBezTo>
                    <a:pt x="7006" y="18410"/>
                    <a:pt x="6939" y="18310"/>
                    <a:pt x="6805" y="18310"/>
                  </a:cubicBezTo>
                  <a:cubicBezTo>
                    <a:pt x="6792" y="18305"/>
                    <a:pt x="6779" y="18303"/>
                    <a:pt x="6765" y="18303"/>
                  </a:cubicBezTo>
                  <a:close/>
                  <a:moveTo>
                    <a:pt x="6604" y="19975"/>
                  </a:moveTo>
                  <a:cubicBezTo>
                    <a:pt x="6511" y="19975"/>
                    <a:pt x="6420" y="20028"/>
                    <a:pt x="6405" y="20145"/>
                  </a:cubicBezTo>
                  <a:cubicBezTo>
                    <a:pt x="6372" y="20411"/>
                    <a:pt x="6305" y="20678"/>
                    <a:pt x="6238" y="20945"/>
                  </a:cubicBezTo>
                  <a:cubicBezTo>
                    <a:pt x="6205" y="21079"/>
                    <a:pt x="6305" y="21179"/>
                    <a:pt x="6405" y="21212"/>
                  </a:cubicBezTo>
                  <a:lnTo>
                    <a:pt x="6439" y="21212"/>
                  </a:lnTo>
                  <a:cubicBezTo>
                    <a:pt x="6539" y="21212"/>
                    <a:pt x="6639" y="21145"/>
                    <a:pt x="6672" y="21045"/>
                  </a:cubicBezTo>
                  <a:cubicBezTo>
                    <a:pt x="6705" y="20778"/>
                    <a:pt x="6772" y="20478"/>
                    <a:pt x="6805" y="20211"/>
                  </a:cubicBezTo>
                  <a:cubicBezTo>
                    <a:pt x="6843" y="20061"/>
                    <a:pt x="6723" y="19975"/>
                    <a:pt x="6604" y="19975"/>
                  </a:cubicBezTo>
                  <a:close/>
                  <a:moveTo>
                    <a:pt x="6272" y="21598"/>
                  </a:moveTo>
                  <a:cubicBezTo>
                    <a:pt x="6186" y="21598"/>
                    <a:pt x="6100" y="21653"/>
                    <a:pt x="6072" y="21779"/>
                  </a:cubicBezTo>
                  <a:cubicBezTo>
                    <a:pt x="6005" y="22046"/>
                    <a:pt x="5938" y="22313"/>
                    <a:pt x="5871" y="22580"/>
                  </a:cubicBezTo>
                  <a:cubicBezTo>
                    <a:pt x="5838" y="22680"/>
                    <a:pt x="5905" y="22813"/>
                    <a:pt x="6038" y="22846"/>
                  </a:cubicBezTo>
                  <a:lnTo>
                    <a:pt x="6072" y="22846"/>
                  </a:lnTo>
                  <a:cubicBezTo>
                    <a:pt x="6172" y="22846"/>
                    <a:pt x="6272" y="22780"/>
                    <a:pt x="6305" y="22680"/>
                  </a:cubicBezTo>
                  <a:cubicBezTo>
                    <a:pt x="6372" y="22413"/>
                    <a:pt x="6439" y="22146"/>
                    <a:pt x="6472" y="21879"/>
                  </a:cubicBezTo>
                  <a:cubicBezTo>
                    <a:pt x="6511" y="21705"/>
                    <a:pt x="6392" y="21598"/>
                    <a:pt x="6272" y="21598"/>
                  </a:cubicBezTo>
                  <a:close/>
                  <a:moveTo>
                    <a:pt x="5884" y="23205"/>
                  </a:moveTo>
                  <a:cubicBezTo>
                    <a:pt x="5795" y="23205"/>
                    <a:pt x="5699" y="23270"/>
                    <a:pt x="5671" y="23380"/>
                  </a:cubicBezTo>
                  <a:cubicBezTo>
                    <a:pt x="5605" y="23647"/>
                    <a:pt x="5538" y="23947"/>
                    <a:pt x="5505" y="24214"/>
                  </a:cubicBezTo>
                  <a:cubicBezTo>
                    <a:pt x="5471" y="24314"/>
                    <a:pt x="5538" y="24414"/>
                    <a:pt x="5638" y="24448"/>
                  </a:cubicBezTo>
                  <a:lnTo>
                    <a:pt x="5705" y="24448"/>
                  </a:lnTo>
                  <a:cubicBezTo>
                    <a:pt x="5805" y="24448"/>
                    <a:pt x="5871" y="24381"/>
                    <a:pt x="5905" y="24281"/>
                  </a:cubicBezTo>
                  <a:cubicBezTo>
                    <a:pt x="5972" y="24014"/>
                    <a:pt x="6038" y="23747"/>
                    <a:pt x="6105" y="23480"/>
                  </a:cubicBezTo>
                  <a:cubicBezTo>
                    <a:pt x="6105" y="23347"/>
                    <a:pt x="6038" y="23247"/>
                    <a:pt x="5938" y="23213"/>
                  </a:cubicBezTo>
                  <a:cubicBezTo>
                    <a:pt x="5921" y="23208"/>
                    <a:pt x="5903" y="23205"/>
                    <a:pt x="5884" y="23205"/>
                  </a:cubicBezTo>
                  <a:close/>
                  <a:moveTo>
                    <a:pt x="5487" y="24839"/>
                  </a:moveTo>
                  <a:cubicBezTo>
                    <a:pt x="5405" y="24839"/>
                    <a:pt x="5332" y="24904"/>
                    <a:pt x="5304" y="25015"/>
                  </a:cubicBezTo>
                  <a:cubicBezTo>
                    <a:pt x="5238" y="25282"/>
                    <a:pt x="5171" y="25582"/>
                    <a:pt x="5138" y="25849"/>
                  </a:cubicBezTo>
                  <a:cubicBezTo>
                    <a:pt x="5104" y="25949"/>
                    <a:pt x="5171" y="26049"/>
                    <a:pt x="5304" y="26082"/>
                  </a:cubicBezTo>
                  <a:lnTo>
                    <a:pt x="5338" y="26082"/>
                  </a:lnTo>
                  <a:cubicBezTo>
                    <a:pt x="5438" y="26082"/>
                    <a:pt x="5538" y="26015"/>
                    <a:pt x="5538" y="25915"/>
                  </a:cubicBezTo>
                  <a:cubicBezTo>
                    <a:pt x="5605" y="25648"/>
                    <a:pt x="5638" y="25382"/>
                    <a:pt x="5705" y="25081"/>
                  </a:cubicBezTo>
                  <a:cubicBezTo>
                    <a:pt x="5738" y="24981"/>
                    <a:pt x="5671" y="24881"/>
                    <a:pt x="5538" y="24848"/>
                  </a:cubicBezTo>
                  <a:cubicBezTo>
                    <a:pt x="5521" y="24842"/>
                    <a:pt x="5504" y="24839"/>
                    <a:pt x="5487" y="24839"/>
                  </a:cubicBezTo>
                  <a:close/>
                  <a:moveTo>
                    <a:pt x="5210" y="26488"/>
                  </a:moveTo>
                  <a:cubicBezTo>
                    <a:pt x="5113" y="26488"/>
                    <a:pt x="5019" y="26549"/>
                    <a:pt x="5004" y="26683"/>
                  </a:cubicBezTo>
                  <a:cubicBezTo>
                    <a:pt x="4971" y="26949"/>
                    <a:pt x="4937" y="27216"/>
                    <a:pt x="4904" y="27517"/>
                  </a:cubicBezTo>
                  <a:cubicBezTo>
                    <a:pt x="4904" y="27617"/>
                    <a:pt x="4971" y="27717"/>
                    <a:pt x="5104" y="27717"/>
                  </a:cubicBezTo>
                  <a:cubicBezTo>
                    <a:pt x="5118" y="27721"/>
                    <a:pt x="5131" y="27723"/>
                    <a:pt x="5144" y="27723"/>
                  </a:cubicBezTo>
                  <a:cubicBezTo>
                    <a:pt x="5230" y="27723"/>
                    <a:pt x="5309" y="27637"/>
                    <a:pt x="5338" y="27550"/>
                  </a:cubicBezTo>
                  <a:cubicBezTo>
                    <a:pt x="5338" y="27283"/>
                    <a:pt x="5371" y="27016"/>
                    <a:pt x="5438" y="26749"/>
                  </a:cubicBezTo>
                  <a:cubicBezTo>
                    <a:pt x="5456" y="26583"/>
                    <a:pt x="5331" y="26488"/>
                    <a:pt x="5210" y="26488"/>
                  </a:cubicBezTo>
                  <a:close/>
                  <a:moveTo>
                    <a:pt x="5071" y="28150"/>
                  </a:moveTo>
                  <a:cubicBezTo>
                    <a:pt x="4937" y="28150"/>
                    <a:pt x="4837" y="28250"/>
                    <a:pt x="4837" y="28350"/>
                  </a:cubicBezTo>
                  <a:lnTo>
                    <a:pt x="4837" y="28617"/>
                  </a:lnTo>
                  <a:lnTo>
                    <a:pt x="4837" y="29218"/>
                  </a:lnTo>
                  <a:cubicBezTo>
                    <a:pt x="4837" y="29318"/>
                    <a:pt x="4937" y="29385"/>
                    <a:pt x="5038" y="29385"/>
                  </a:cubicBezTo>
                  <a:lnTo>
                    <a:pt x="5071" y="29385"/>
                  </a:lnTo>
                  <a:cubicBezTo>
                    <a:pt x="5171" y="29385"/>
                    <a:pt x="5271" y="29284"/>
                    <a:pt x="5271" y="29184"/>
                  </a:cubicBezTo>
                  <a:lnTo>
                    <a:pt x="5271" y="28617"/>
                  </a:lnTo>
                  <a:lnTo>
                    <a:pt x="5271" y="28350"/>
                  </a:lnTo>
                  <a:cubicBezTo>
                    <a:pt x="5271" y="28250"/>
                    <a:pt x="5171" y="28150"/>
                    <a:pt x="5071" y="28150"/>
                  </a:cubicBezTo>
                  <a:close/>
                  <a:moveTo>
                    <a:pt x="5170" y="29810"/>
                  </a:moveTo>
                  <a:cubicBezTo>
                    <a:pt x="5149" y="29810"/>
                    <a:pt x="5127" y="29812"/>
                    <a:pt x="5104" y="29818"/>
                  </a:cubicBezTo>
                  <a:cubicBezTo>
                    <a:pt x="5004" y="29818"/>
                    <a:pt x="4937" y="29952"/>
                    <a:pt x="4937" y="30052"/>
                  </a:cubicBezTo>
                  <a:cubicBezTo>
                    <a:pt x="5004" y="30352"/>
                    <a:pt x="5071" y="30619"/>
                    <a:pt x="5204" y="30886"/>
                  </a:cubicBezTo>
                  <a:cubicBezTo>
                    <a:pt x="5204" y="30986"/>
                    <a:pt x="5304" y="31019"/>
                    <a:pt x="5371" y="31019"/>
                  </a:cubicBezTo>
                  <a:lnTo>
                    <a:pt x="5471" y="31019"/>
                  </a:lnTo>
                  <a:cubicBezTo>
                    <a:pt x="5571" y="30986"/>
                    <a:pt x="5605" y="30852"/>
                    <a:pt x="5571" y="30752"/>
                  </a:cubicBezTo>
                  <a:cubicBezTo>
                    <a:pt x="5471" y="30485"/>
                    <a:pt x="5404" y="30218"/>
                    <a:pt x="5371" y="29985"/>
                  </a:cubicBezTo>
                  <a:cubicBezTo>
                    <a:pt x="5343" y="29874"/>
                    <a:pt x="5270" y="29810"/>
                    <a:pt x="5170" y="29810"/>
                  </a:cubicBezTo>
                  <a:close/>
                  <a:moveTo>
                    <a:pt x="5747" y="31350"/>
                  </a:moveTo>
                  <a:cubicBezTo>
                    <a:pt x="5595" y="31350"/>
                    <a:pt x="5456" y="31502"/>
                    <a:pt x="5571" y="31686"/>
                  </a:cubicBezTo>
                  <a:cubicBezTo>
                    <a:pt x="5705" y="31920"/>
                    <a:pt x="5871" y="32153"/>
                    <a:pt x="6072" y="32387"/>
                  </a:cubicBezTo>
                  <a:cubicBezTo>
                    <a:pt x="6138" y="32420"/>
                    <a:pt x="6172" y="32453"/>
                    <a:pt x="6238" y="32453"/>
                  </a:cubicBezTo>
                  <a:cubicBezTo>
                    <a:pt x="6305" y="32453"/>
                    <a:pt x="6338" y="32420"/>
                    <a:pt x="6405" y="32387"/>
                  </a:cubicBezTo>
                  <a:cubicBezTo>
                    <a:pt x="6472" y="32320"/>
                    <a:pt x="6472" y="32187"/>
                    <a:pt x="6405" y="32086"/>
                  </a:cubicBezTo>
                  <a:cubicBezTo>
                    <a:pt x="6205" y="31886"/>
                    <a:pt x="6072" y="31686"/>
                    <a:pt x="5938" y="31453"/>
                  </a:cubicBezTo>
                  <a:cubicBezTo>
                    <a:pt x="5887" y="31380"/>
                    <a:pt x="5816" y="31350"/>
                    <a:pt x="5747" y="31350"/>
                  </a:cubicBezTo>
                  <a:close/>
                  <a:moveTo>
                    <a:pt x="6874" y="32584"/>
                  </a:moveTo>
                  <a:cubicBezTo>
                    <a:pt x="6813" y="32584"/>
                    <a:pt x="6747" y="32612"/>
                    <a:pt x="6705" y="32654"/>
                  </a:cubicBezTo>
                  <a:cubicBezTo>
                    <a:pt x="6605" y="32754"/>
                    <a:pt x="6639" y="32887"/>
                    <a:pt x="6739" y="32954"/>
                  </a:cubicBezTo>
                  <a:cubicBezTo>
                    <a:pt x="6972" y="33121"/>
                    <a:pt x="7206" y="33287"/>
                    <a:pt x="7439" y="33421"/>
                  </a:cubicBezTo>
                  <a:cubicBezTo>
                    <a:pt x="7473" y="33454"/>
                    <a:pt x="7506" y="33454"/>
                    <a:pt x="7539" y="33454"/>
                  </a:cubicBezTo>
                  <a:cubicBezTo>
                    <a:pt x="7639" y="33454"/>
                    <a:pt x="7706" y="33387"/>
                    <a:pt x="7739" y="33321"/>
                  </a:cubicBezTo>
                  <a:cubicBezTo>
                    <a:pt x="7806" y="33221"/>
                    <a:pt x="7739" y="33087"/>
                    <a:pt x="7639" y="33054"/>
                  </a:cubicBezTo>
                  <a:cubicBezTo>
                    <a:pt x="7406" y="32920"/>
                    <a:pt x="7206" y="32787"/>
                    <a:pt x="6972" y="32620"/>
                  </a:cubicBezTo>
                  <a:cubicBezTo>
                    <a:pt x="6947" y="32595"/>
                    <a:pt x="6912" y="32584"/>
                    <a:pt x="6874" y="32584"/>
                  </a:cubicBezTo>
                  <a:close/>
                  <a:moveTo>
                    <a:pt x="8294" y="33404"/>
                  </a:moveTo>
                  <a:cubicBezTo>
                    <a:pt x="8106" y="33404"/>
                    <a:pt x="8004" y="33699"/>
                    <a:pt x="8240" y="33788"/>
                  </a:cubicBezTo>
                  <a:cubicBezTo>
                    <a:pt x="8473" y="33888"/>
                    <a:pt x="8774" y="33988"/>
                    <a:pt x="9040" y="34088"/>
                  </a:cubicBezTo>
                  <a:lnTo>
                    <a:pt x="9107" y="34088"/>
                  </a:lnTo>
                  <a:cubicBezTo>
                    <a:pt x="9174" y="34088"/>
                    <a:pt x="9274" y="34021"/>
                    <a:pt x="9307" y="33954"/>
                  </a:cubicBezTo>
                  <a:cubicBezTo>
                    <a:pt x="9341" y="33821"/>
                    <a:pt x="9274" y="33721"/>
                    <a:pt x="9140" y="33688"/>
                  </a:cubicBezTo>
                  <a:cubicBezTo>
                    <a:pt x="8874" y="33588"/>
                    <a:pt x="8640" y="33521"/>
                    <a:pt x="8373" y="33421"/>
                  </a:cubicBezTo>
                  <a:cubicBezTo>
                    <a:pt x="8346" y="33409"/>
                    <a:pt x="8319" y="33404"/>
                    <a:pt x="8294" y="3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8"/>
          <p:cNvSpPr/>
          <p:nvPr/>
        </p:nvSpPr>
        <p:spPr>
          <a:xfrm rot="-510038" flipH="1">
            <a:off x="463739" y="265621"/>
            <a:ext cx="501264" cy="333511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8762326" y="2205700"/>
            <a:ext cx="120801" cy="104125"/>
          </a:xfrm>
          <a:custGeom>
            <a:avLst/>
            <a:gdLst/>
            <a:ahLst/>
            <a:cxnLst/>
            <a:rect l="l" t="t" r="r" b="b"/>
            <a:pathLst>
              <a:path w="3503" h="3019" extrusionOk="0">
                <a:moveTo>
                  <a:pt x="2002" y="417"/>
                </a:moveTo>
                <a:cubicBezTo>
                  <a:pt x="2602" y="417"/>
                  <a:pt x="3102" y="917"/>
                  <a:pt x="3102" y="1518"/>
                </a:cubicBezTo>
                <a:cubicBezTo>
                  <a:pt x="3102" y="2172"/>
                  <a:pt x="2568" y="2598"/>
                  <a:pt x="2005" y="2598"/>
                </a:cubicBezTo>
                <a:cubicBezTo>
                  <a:pt x="1736" y="2598"/>
                  <a:pt x="1461" y="2501"/>
                  <a:pt x="1234" y="2285"/>
                </a:cubicBezTo>
                <a:cubicBezTo>
                  <a:pt x="567" y="1585"/>
                  <a:pt x="1034" y="417"/>
                  <a:pt x="2002" y="417"/>
                </a:cubicBezTo>
                <a:close/>
                <a:moveTo>
                  <a:pt x="2002" y="0"/>
                </a:moveTo>
                <a:cubicBezTo>
                  <a:pt x="1639" y="0"/>
                  <a:pt x="1269" y="139"/>
                  <a:pt x="968" y="450"/>
                </a:cubicBezTo>
                <a:cubicBezTo>
                  <a:pt x="0" y="1384"/>
                  <a:pt x="667" y="2986"/>
                  <a:pt x="2002" y="3019"/>
                </a:cubicBezTo>
                <a:cubicBezTo>
                  <a:pt x="2836" y="3019"/>
                  <a:pt x="3503" y="2318"/>
                  <a:pt x="3503" y="1518"/>
                </a:cubicBezTo>
                <a:cubicBezTo>
                  <a:pt x="3503" y="613"/>
                  <a:pt x="2767" y="0"/>
                  <a:pt x="20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318094">
            <a:off x="8318174" y="263579"/>
            <a:ext cx="507371" cy="337573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7800569" y="370474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8"/>
          <p:cNvGrpSpPr/>
          <p:nvPr/>
        </p:nvGrpSpPr>
        <p:grpSpPr>
          <a:xfrm rot="-5400000">
            <a:off x="7869920" y="3648123"/>
            <a:ext cx="1247906" cy="2128360"/>
            <a:chOff x="3734873" y="941503"/>
            <a:chExt cx="824898" cy="1406901"/>
          </a:xfrm>
        </p:grpSpPr>
        <p:sp>
          <p:nvSpPr>
            <p:cNvPr id="116" name="Google Shape;116;p8"/>
            <p:cNvSpPr/>
            <p:nvPr/>
          </p:nvSpPr>
          <p:spPr>
            <a:xfrm rot="-3561278">
              <a:off x="4062967" y="988906"/>
              <a:ext cx="235189" cy="219340"/>
            </a:xfrm>
            <a:custGeom>
              <a:avLst/>
              <a:gdLst/>
              <a:ahLst/>
              <a:cxnLst/>
              <a:rect l="l" t="t" r="r" b="b"/>
              <a:pathLst>
                <a:path w="9408" h="8774" extrusionOk="0">
                  <a:moveTo>
                    <a:pt x="7806" y="668"/>
                  </a:moveTo>
                  <a:cubicBezTo>
                    <a:pt x="6239" y="1569"/>
                    <a:pt x="3737" y="3170"/>
                    <a:pt x="2369" y="4037"/>
                  </a:cubicBezTo>
                  <a:cubicBezTo>
                    <a:pt x="1569" y="3804"/>
                    <a:pt x="701" y="3470"/>
                    <a:pt x="501" y="3203"/>
                  </a:cubicBezTo>
                  <a:cubicBezTo>
                    <a:pt x="1102" y="2703"/>
                    <a:pt x="5538" y="1235"/>
                    <a:pt x="7806" y="668"/>
                  </a:cubicBezTo>
                  <a:close/>
                  <a:moveTo>
                    <a:pt x="8707" y="1035"/>
                  </a:moveTo>
                  <a:cubicBezTo>
                    <a:pt x="7940" y="2970"/>
                    <a:pt x="5671" y="7606"/>
                    <a:pt x="5071" y="8307"/>
                  </a:cubicBezTo>
                  <a:cubicBezTo>
                    <a:pt x="4838" y="7973"/>
                    <a:pt x="4404" y="6572"/>
                    <a:pt x="4104" y="5338"/>
                  </a:cubicBezTo>
                  <a:cubicBezTo>
                    <a:pt x="6706" y="2970"/>
                    <a:pt x="8040" y="1735"/>
                    <a:pt x="8707" y="1035"/>
                  </a:cubicBezTo>
                  <a:close/>
                  <a:moveTo>
                    <a:pt x="9041" y="1"/>
                  </a:moveTo>
                  <a:cubicBezTo>
                    <a:pt x="8073" y="1"/>
                    <a:pt x="568" y="2269"/>
                    <a:pt x="67" y="3036"/>
                  </a:cubicBezTo>
                  <a:cubicBezTo>
                    <a:pt x="34" y="3103"/>
                    <a:pt x="1" y="3203"/>
                    <a:pt x="34" y="3303"/>
                  </a:cubicBezTo>
                  <a:cubicBezTo>
                    <a:pt x="301" y="3904"/>
                    <a:pt x="2002" y="4371"/>
                    <a:pt x="2336" y="4471"/>
                  </a:cubicBezTo>
                  <a:cubicBezTo>
                    <a:pt x="2402" y="4471"/>
                    <a:pt x="2469" y="4471"/>
                    <a:pt x="2503" y="4437"/>
                  </a:cubicBezTo>
                  <a:cubicBezTo>
                    <a:pt x="4304" y="3270"/>
                    <a:pt x="7039" y="1569"/>
                    <a:pt x="8340" y="835"/>
                  </a:cubicBezTo>
                  <a:lnTo>
                    <a:pt x="8340" y="835"/>
                  </a:lnTo>
                  <a:cubicBezTo>
                    <a:pt x="7306" y="1836"/>
                    <a:pt x="5171" y="3804"/>
                    <a:pt x="3737" y="5105"/>
                  </a:cubicBezTo>
                  <a:cubicBezTo>
                    <a:pt x="3670" y="5171"/>
                    <a:pt x="3637" y="5238"/>
                    <a:pt x="3670" y="5305"/>
                  </a:cubicBezTo>
                  <a:cubicBezTo>
                    <a:pt x="4504" y="8774"/>
                    <a:pt x="4938" y="8774"/>
                    <a:pt x="5104" y="8774"/>
                  </a:cubicBezTo>
                  <a:lnTo>
                    <a:pt x="5104" y="8741"/>
                  </a:lnTo>
                  <a:cubicBezTo>
                    <a:pt x="5705" y="8707"/>
                    <a:pt x="8607" y="2303"/>
                    <a:pt x="8974" y="1435"/>
                  </a:cubicBezTo>
                  <a:cubicBezTo>
                    <a:pt x="9407" y="301"/>
                    <a:pt x="9374" y="168"/>
                    <a:pt x="9274" y="68"/>
                  </a:cubicBezTo>
                  <a:cubicBezTo>
                    <a:pt x="9274" y="34"/>
                    <a:pt x="9241" y="34"/>
                    <a:pt x="9241" y="34"/>
                  </a:cubicBezTo>
                  <a:lnTo>
                    <a:pt x="9207" y="34"/>
                  </a:lnTo>
                  <a:cubicBezTo>
                    <a:pt x="9141" y="1"/>
                    <a:pt x="9107" y="1"/>
                    <a:pt x="90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 rot="717298" flipH="1">
              <a:off x="3839600" y="1220734"/>
              <a:ext cx="615446" cy="1075592"/>
            </a:xfrm>
            <a:custGeom>
              <a:avLst/>
              <a:gdLst/>
              <a:ahLst/>
              <a:cxnLst/>
              <a:rect l="l" t="t" r="r" b="b"/>
              <a:pathLst>
                <a:path w="25145" h="43945" extrusionOk="0">
                  <a:moveTo>
                    <a:pt x="13488" y="1"/>
                  </a:moveTo>
                  <a:cubicBezTo>
                    <a:pt x="13448" y="1"/>
                    <a:pt x="13408" y="14"/>
                    <a:pt x="13369" y="46"/>
                  </a:cubicBezTo>
                  <a:cubicBezTo>
                    <a:pt x="13136" y="213"/>
                    <a:pt x="12936" y="413"/>
                    <a:pt x="12702" y="613"/>
                  </a:cubicBezTo>
                  <a:cubicBezTo>
                    <a:pt x="12636" y="680"/>
                    <a:pt x="12636" y="813"/>
                    <a:pt x="12702" y="914"/>
                  </a:cubicBezTo>
                  <a:cubicBezTo>
                    <a:pt x="12769" y="947"/>
                    <a:pt x="12802" y="980"/>
                    <a:pt x="12869" y="980"/>
                  </a:cubicBezTo>
                  <a:cubicBezTo>
                    <a:pt x="12902" y="980"/>
                    <a:pt x="12969" y="947"/>
                    <a:pt x="13002" y="914"/>
                  </a:cubicBezTo>
                  <a:cubicBezTo>
                    <a:pt x="13203" y="713"/>
                    <a:pt x="13403" y="547"/>
                    <a:pt x="13636" y="380"/>
                  </a:cubicBezTo>
                  <a:cubicBezTo>
                    <a:pt x="13798" y="245"/>
                    <a:pt x="13654" y="1"/>
                    <a:pt x="13488" y="1"/>
                  </a:cubicBezTo>
                  <a:close/>
                  <a:moveTo>
                    <a:pt x="12286" y="1162"/>
                  </a:moveTo>
                  <a:cubicBezTo>
                    <a:pt x="12233" y="1162"/>
                    <a:pt x="12178" y="1187"/>
                    <a:pt x="12135" y="1247"/>
                  </a:cubicBezTo>
                  <a:cubicBezTo>
                    <a:pt x="11935" y="1447"/>
                    <a:pt x="11768" y="1647"/>
                    <a:pt x="11568" y="1881"/>
                  </a:cubicBezTo>
                  <a:cubicBezTo>
                    <a:pt x="11501" y="1981"/>
                    <a:pt x="11535" y="2114"/>
                    <a:pt x="11601" y="2181"/>
                  </a:cubicBezTo>
                  <a:cubicBezTo>
                    <a:pt x="11635" y="2214"/>
                    <a:pt x="11702" y="2214"/>
                    <a:pt x="11735" y="2214"/>
                  </a:cubicBezTo>
                  <a:cubicBezTo>
                    <a:pt x="11802" y="2214"/>
                    <a:pt x="11868" y="2181"/>
                    <a:pt x="11902" y="2148"/>
                  </a:cubicBezTo>
                  <a:cubicBezTo>
                    <a:pt x="12068" y="1948"/>
                    <a:pt x="12269" y="1714"/>
                    <a:pt x="12435" y="1514"/>
                  </a:cubicBezTo>
                  <a:cubicBezTo>
                    <a:pt x="12584" y="1366"/>
                    <a:pt x="12439" y="1162"/>
                    <a:pt x="12286" y="1162"/>
                  </a:cubicBezTo>
                  <a:close/>
                  <a:moveTo>
                    <a:pt x="11244" y="2478"/>
                  </a:moveTo>
                  <a:cubicBezTo>
                    <a:pt x="11176" y="2478"/>
                    <a:pt x="11109" y="2507"/>
                    <a:pt x="11068" y="2548"/>
                  </a:cubicBezTo>
                  <a:cubicBezTo>
                    <a:pt x="10901" y="2815"/>
                    <a:pt x="10768" y="3048"/>
                    <a:pt x="10634" y="3282"/>
                  </a:cubicBezTo>
                  <a:cubicBezTo>
                    <a:pt x="10567" y="3382"/>
                    <a:pt x="10601" y="3515"/>
                    <a:pt x="10701" y="3549"/>
                  </a:cubicBezTo>
                  <a:cubicBezTo>
                    <a:pt x="10734" y="3582"/>
                    <a:pt x="10768" y="3582"/>
                    <a:pt x="10801" y="3582"/>
                  </a:cubicBezTo>
                  <a:cubicBezTo>
                    <a:pt x="10813" y="3588"/>
                    <a:pt x="10825" y="3591"/>
                    <a:pt x="10837" y="3591"/>
                  </a:cubicBezTo>
                  <a:cubicBezTo>
                    <a:pt x="10891" y="3591"/>
                    <a:pt x="10940" y="3536"/>
                    <a:pt x="10968" y="3482"/>
                  </a:cubicBezTo>
                  <a:cubicBezTo>
                    <a:pt x="11101" y="3249"/>
                    <a:pt x="11268" y="3015"/>
                    <a:pt x="11435" y="2815"/>
                  </a:cubicBezTo>
                  <a:cubicBezTo>
                    <a:pt x="11468" y="2715"/>
                    <a:pt x="11468" y="2581"/>
                    <a:pt x="11368" y="2515"/>
                  </a:cubicBezTo>
                  <a:cubicBezTo>
                    <a:pt x="11330" y="2489"/>
                    <a:pt x="11287" y="2478"/>
                    <a:pt x="11244" y="2478"/>
                  </a:cubicBezTo>
                  <a:close/>
                  <a:moveTo>
                    <a:pt x="10411" y="3922"/>
                  </a:moveTo>
                  <a:cubicBezTo>
                    <a:pt x="10331" y="3922"/>
                    <a:pt x="10249" y="3977"/>
                    <a:pt x="10200" y="4049"/>
                  </a:cubicBezTo>
                  <a:cubicBezTo>
                    <a:pt x="10067" y="4283"/>
                    <a:pt x="9967" y="4549"/>
                    <a:pt x="9867" y="4816"/>
                  </a:cubicBezTo>
                  <a:cubicBezTo>
                    <a:pt x="9800" y="4916"/>
                    <a:pt x="9867" y="5050"/>
                    <a:pt x="9967" y="5083"/>
                  </a:cubicBezTo>
                  <a:lnTo>
                    <a:pt x="10034" y="5083"/>
                  </a:lnTo>
                  <a:cubicBezTo>
                    <a:pt x="10134" y="5083"/>
                    <a:pt x="10200" y="5050"/>
                    <a:pt x="10234" y="4983"/>
                  </a:cubicBezTo>
                  <a:cubicBezTo>
                    <a:pt x="10334" y="4716"/>
                    <a:pt x="10467" y="4483"/>
                    <a:pt x="10567" y="4216"/>
                  </a:cubicBezTo>
                  <a:cubicBezTo>
                    <a:pt x="10634" y="4116"/>
                    <a:pt x="10601" y="3982"/>
                    <a:pt x="10501" y="3949"/>
                  </a:cubicBezTo>
                  <a:cubicBezTo>
                    <a:pt x="10473" y="3930"/>
                    <a:pt x="10442" y="3922"/>
                    <a:pt x="10411" y="3922"/>
                  </a:cubicBezTo>
                  <a:close/>
                  <a:moveTo>
                    <a:pt x="9771" y="5414"/>
                  </a:moveTo>
                  <a:cubicBezTo>
                    <a:pt x="9681" y="5414"/>
                    <a:pt x="9593" y="5465"/>
                    <a:pt x="9567" y="5584"/>
                  </a:cubicBezTo>
                  <a:cubicBezTo>
                    <a:pt x="9500" y="5884"/>
                    <a:pt x="9433" y="6151"/>
                    <a:pt x="9367" y="6417"/>
                  </a:cubicBezTo>
                  <a:cubicBezTo>
                    <a:pt x="9333" y="6551"/>
                    <a:pt x="9433" y="6651"/>
                    <a:pt x="9533" y="6684"/>
                  </a:cubicBezTo>
                  <a:lnTo>
                    <a:pt x="9567" y="6684"/>
                  </a:lnTo>
                  <a:cubicBezTo>
                    <a:pt x="9667" y="6684"/>
                    <a:pt x="9767" y="6618"/>
                    <a:pt x="9767" y="6518"/>
                  </a:cubicBezTo>
                  <a:cubicBezTo>
                    <a:pt x="9834" y="6251"/>
                    <a:pt x="9900" y="5984"/>
                    <a:pt x="9967" y="5717"/>
                  </a:cubicBezTo>
                  <a:cubicBezTo>
                    <a:pt x="10048" y="5535"/>
                    <a:pt x="9908" y="5414"/>
                    <a:pt x="9771" y="5414"/>
                  </a:cubicBezTo>
                  <a:close/>
                  <a:moveTo>
                    <a:pt x="9448" y="7100"/>
                  </a:moveTo>
                  <a:cubicBezTo>
                    <a:pt x="9354" y="7100"/>
                    <a:pt x="9266" y="7160"/>
                    <a:pt x="9266" y="7285"/>
                  </a:cubicBezTo>
                  <a:lnTo>
                    <a:pt x="9266" y="7652"/>
                  </a:lnTo>
                  <a:cubicBezTo>
                    <a:pt x="9266" y="7818"/>
                    <a:pt x="9266" y="7985"/>
                    <a:pt x="9266" y="8152"/>
                  </a:cubicBezTo>
                  <a:cubicBezTo>
                    <a:pt x="9297" y="8245"/>
                    <a:pt x="9357" y="8338"/>
                    <a:pt x="9472" y="8351"/>
                  </a:cubicBezTo>
                  <a:lnTo>
                    <a:pt x="9472" y="8351"/>
                  </a:lnTo>
                  <a:cubicBezTo>
                    <a:pt x="9602" y="8316"/>
                    <a:pt x="9667" y="8217"/>
                    <a:pt x="9667" y="8119"/>
                  </a:cubicBezTo>
                  <a:lnTo>
                    <a:pt x="9667" y="7652"/>
                  </a:lnTo>
                  <a:lnTo>
                    <a:pt x="9667" y="7318"/>
                  </a:lnTo>
                  <a:cubicBezTo>
                    <a:pt x="9667" y="7176"/>
                    <a:pt x="9554" y="7100"/>
                    <a:pt x="9448" y="7100"/>
                  </a:cubicBezTo>
                  <a:close/>
                  <a:moveTo>
                    <a:pt x="9472" y="8351"/>
                  </a:moveTo>
                  <a:lnTo>
                    <a:pt x="9472" y="8351"/>
                  </a:lnTo>
                  <a:cubicBezTo>
                    <a:pt x="9470" y="8351"/>
                    <a:pt x="9469" y="8352"/>
                    <a:pt x="9467" y="8352"/>
                  </a:cubicBezTo>
                  <a:lnTo>
                    <a:pt x="9500" y="8352"/>
                  </a:lnTo>
                  <a:cubicBezTo>
                    <a:pt x="9490" y="8352"/>
                    <a:pt x="9481" y="8352"/>
                    <a:pt x="9472" y="8351"/>
                  </a:cubicBezTo>
                  <a:close/>
                  <a:moveTo>
                    <a:pt x="9635" y="8698"/>
                  </a:moveTo>
                  <a:cubicBezTo>
                    <a:pt x="9505" y="8698"/>
                    <a:pt x="9373" y="8806"/>
                    <a:pt x="9433" y="8986"/>
                  </a:cubicBezTo>
                  <a:cubicBezTo>
                    <a:pt x="9500" y="9253"/>
                    <a:pt x="9600" y="9553"/>
                    <a:pt x="9733" y="9820"/>
                  </a:cubicBezTo>
                  <a:cubicBezTo>
                    <a:pt x="9767" y="9887"/>
                    <a:pt x="9834" y="9920"/>
                    <a:pt x="9934" y="9920"/>
                  </a:cubicBezTo>
                  <a:cubicBezTo>
                    <a:pt x="9967" y="9920"/>
                    <a:pt x="10000" y="9920"/>
                    <a:pt x="10034" y="9887"/>
                  </a:cubicBezTo>
                  <a:cubicBezTo>
                    <a:pt x="10134" y="9820"/>
                    <a:pt x="10167" y="9686"/>
                    <a:pt x="10134" y="9586"/>
                  </a:cubicBezTo>
                  <a:cubicBezTo>
                    <a:pt x="10000" y="9353"/>
                    <a:pt x="9900" y="9119"/>
                    <a:pt x="9834" y="8853"/>
                  </a:cubicBezTo>
                  <a:cubicBezTo>
                    <a:pt x="9807" y="8746"/>
                    <a:pt x="9721" y="8698"/>
                    <a:pt x="9635" y="8698"/>
                  </a:cubicBezTo>
                  <a:close/>
                  <a:moveTo>
                    <a:pt x="10374" y="10197"/>
                  </a:moveTo>
                  <a:cubicBezTo>
                    <a:pt x="10225" y="10197"/>
                    <a:pt x="10088" y="10384"/>
                    <a:pt x="10234" y="10554"/>
                  </a:cubicBezTo>
                  <a:cubicBezTo>
                    <a:pt x="10401" y="10754"/>
                    <a:pt x="10601" y="10987"/>
                    <a:pt x="10834" y="11154"/>
                  </a:cubicBezTo>
                  <a:cubicBezTo>
                    <a:pt x="10868" y="11188"/>
                    <a:pt x="10901" y="11221"/>
                    <a:pt x="10968" y="11221"/>
                  </a:cubicBezTo>
                  <a:cubicBezTo>
                    <a:pt x="11034" y="11221"/>
                    <a:pt x="11068" y="11188"/>
                    <a:pt x="11101" y="11154"/>
                  </a:cubicBezTo>
                  <a:cubicBezTo>
                    <a:pt x="11201" y="11054"/>
                    <a:pt x="11168" y="10921"/>
                    <a:pt x="11101" y="10854"/>
                  </a:cubicBezTo>
                  <a:cubicBezTo>
                    <a:pt x="10901" y="10687"/>
                    <a:pt x="10701" y="10487"/>
                    <a:pt x="10534" y="10287"/>
                  </a:cubicBezTo>
                  <a:cubicBezTo>
                    <a:pt x="10488" y="10223"/>
                    <a:pt x="10431" y="10197"/>
                    <a:pt x="10374" y="10197"/>
                  </a:cubicBezTo>
                  <a:close/>
                  <a:moveTo>
                    <a:pt x="11618" y="11321"/>
                  </a:moveTo>
                  <a:cubicBezTo>
                    <a:pt x="11445" y="11321"/>
                    <a:pt x="11342" y="11550"/>
                    <a:pt x="11535" y="11688"/>
                  </a:cubicBezTo>
                  <a:cubicBezTo>
                    <a:pt x="11768" y="11855"/>
                    <a:pt x="12002" y="11988"/>
                    <a:pt x="12269" y="12122"/>
                  </a:cubicBezTo>
                  <a:lnTo>
                    <a:pt x="12369" y="12122"/>
                  </a:lnTo>
                  <a:cubicBezTo>
                    <a:pt x="12435" y="12122"/>
                    <a:pt x="12502" y="12055"/>
                    <a:pt x="12569" y="11988"/>
                  </a:cubicBezTo>
                  <a:cubicBezTo>
                    <a:pt x="12602" y="11888"/>
                    <a:pt x="12569" y="11755"/>
                    <a:pt x="12469" y="11721"/>
                  </a:cubicBezTo>
                  <a:cubicBezTo>
                    <a:pt x="12202" y="11621"/>
                    <a:pt x="11968" y="11488"/>
                    <a:pt x="11735" y="11354"/>
                  </a:cubicBezTo>
                  <a:cubicBezTo>
                    <a:pt x="11694" y="11331"/>
                    <a:pt x="11655" y="11321"/>
                    <a:pt x="11618" y="11321"/>
                  </a:cubicBezTo>
                  <a:close/>
                  <a:moveTo>
                    <a:pt x="13114" y="12013"/>
                  </a:moveTo>
                  <a:cubicBezTo>
                    <a:pt x="12916" y="12013"/>
                    <a:pt x="12822" y="12330"/>
                    <a:pt x="13036" y="12422"/>
                  </a:cubicBezTo>
                  <a:cubicBezTo>
                    <a:pt x="13336" y="12488"/>
                    <a:pt x="13603" y="12589"/>
                    <a:pt x="13870" y="12655"/>
                  </a:cubicBezTo>
                  <a:lnTo>
                    <a:pt x="13936" y="12655"/>
                  </a:lnTo>
                  <a:lnTo>
                    <a:pt x="13936" y="12689"/>
                  </a:lnTo>
                  <a:cubicBezTo>
                    <a:pt x="14037" y="12655"/>
                    <a:pt x="14103" y="12589"/>
                    <a:pt x="14103" y="12522"/>
                  </a:cubicBezTo>
                  <a:cubicBezTo>
                    <a:pt x="14137" y="12388"/>
                    <a:pt x="14070" y="12288"/>
                    <a:pt x="13970" y="12255"/>
                  </a:cubicBezTo>
                  <a:cubicBezTo>
                    <a:pt x="13703" y="12188"/>
                    <a:pt x="13436" y="12122"/>
                    <a:pt x="13169" y="12021"/>
                  </a:cubicBezTo>
                  <a:cubicBezTo>
                    <a:pt x="13150" y="12016"/>
                    <a:pt x="13131" y="12013"/>
                    <a:pt x="13114" y="12013"/>
                  </a:cubicBezTo>
                  <a:close/>
                  <a:moveTo>
                    <a:pt x="14770" y="12422"/>
                  </a:moveTo>
                  <a:cubicBezTo>
                    <a:pt x="14670" y="12422"/>
                    <a:pt x="14570" y="12488"/>
                    <a:pt x="14537" y="12589"/>
                  </a:cubicBezTo>
                  <a:cubicBezTo>
                    <a:pt x="14537" y="12722"/>
                    <a:pt x="14604" y="12822"/>
                    <a:pt x="14704" y="12822"/>
                  </a:cubicBezTo>
                  <a:cubicBezTo>
                    <a:pt x="14971" y="12889"/>
                    <a:pt x="15237" y="12922"/>
                    <a:pt x="15538" y="12989"/>
                  </a:cubicBezTo>
                  <a:lnTo>
                    <a:pt x="15604" y="12989"/>
                  </a:lnTo>
                  <a:cubicBezTo>
                    <a:pt x="15871" y="12989"/>
                    <a:pt x="15905" y="12589"/>
                    <a:pt x="15604" y="12555"/>
                  </a:cubicBezTo>
                  <a:cubicBezTo>
                    <a:pt x="15304" y="12522"/>
                    <a:pt x="15037" y="12488"/>
                    <a:pt x="14770" y="12422"/>
                  </a:cubicBezTo>
                  <a:close/>
                  <a:moveTo>
                    <a:pt x="16373" y="12680"/>
                  </a:moveTo>
                  <a:cubicBezTo>
                    <a:pt x="16272" y="12680"/>
                    <a:pt x="16199" y="12745"/>
                    <a:pt x="16171" y="12855"/>
                  </a:cubicBezTo>
                  <a:cubicBezTo>
                    <a:pt x="16171" y="12955"/>
                    <a:pt x="16238" y="13056"/>
                    <a:pt x="16372" y="13089"/>
                  </a:cubicBezTo>
                  <a:cubicBezTo>
                    <a:pt x="16638" y="13122"/>
                    <a:pt x="16905" y="13189"/>
                    <a:pt x="17172" y="13256"/>
                  </a:cubicBezTo>
                  <a:lnTo>
                    <a:pt x="17205" y="13256"/>
                  </a:lnTo>
                  <a:cubicBezTo>
                    <a:pt x="17217" y="13257"/>
                    <a:pt x="17229" y="13258"/>
                    <a:pt x="17240" y="13258"/>
                  </a:cubicBezTo>
                  <a:cubicBezTo>
                    <a:pt x="17508" y="13258"/>
                    <a:pt x="17528" y="12887"/>
                    <a:pt x="17272" y="12855"/>
                  </a:cubicBezTo>
                  <a:cubicBezTo>
                    <a:pt x="16972" y="12789"/>
                    <a:pt x="16705" y="12722"/>
                    <a:pt x="16438" y="12689"/>
                  </a:cubicBezTo>
                  <a:cubicBezTo>
                    <a:pt x="16415" y="12683"/>
                    <a:pt x="16393" y="12680"/>
                    <a:pt x="16373" y="12680"/>
                  </a:cubicBezTo>
                  <a:close/>
                  <a:moveTo>
                    <a:pt x="18022" y="13073"/>
                  </a:moveTo>
                  <a:cubicBezTo>
                    <a:pt x="17808" y="13073"/>
                    <a:pt x="17705" y="13400"/>
                    <a:pt x="17973" y="13489"/>
                  </a:cubicBezTo>
                  <a:cubicBezTo>
                    <a:pt x="18206" y="13556"/>
                    <a:pt x="18473" y="13656"/>
                    <a:pt x="18740" y="13756"/>
                  </a:cubicBezTo>
                  <a:lnTo>
                    <a:pt x="18807" y="13756"/>
                  </a:lnTo>
                  <a:lnTo>
                    <a:pt x="18773" y="13789"/>
                  </a:lnTo>
                  <a:cubicBezTo>
                    <a:pt x="18791" y="13795"/>
                    <a:pt x="18809" y="13798"/>
                    <a:pt x="18826" y="13798"/>
                  </a:cubicBezTo>
                  <a:cubicBezTo>
                    <a:pt x="18907" y="13798"/>
                    <a:pt x="18979" y="13738"/>
                    <a:pt x="19007" y="13656"/>
                  </a:cubicBezTo>
                  <a:cubicBezTo>
                    <a:pt x="19040" y="13556"/>
                    <a:pt x="19007" y="13422"/>
                    <a:pt x="18907" y="13389"/>
                  </a:cubicBezTo>
                  <a:cubicBezTo>
                    <a:pt x="18640" y="13256"/>
                    <a:pt x="18373" y="13156"/>
                    <a:pt x="18106" y="13089"/>
                  </a:cubicBezTo>
                  <a:cubicBezTo>
                    <a:pt x="18077" y="13078"/>
                    <a:pt x="18049" y="13073"/>
                    <a:pt x="18022" y="13073"/>
                  </a:cubicBezTo>
                  <a:close/>
                  <a:moveTo>
                    <a:pt x="19536" y="13721"/>
                  </a:moveTo>
                  <a:cubicBezTo>
                    <a:pt x="19474" y="13721"/>
                    <a:pt x="19417" y="13758"/>
                    <a:pt x="19374" y="13823"/>
                  </a:cubicBezTo>
                  <a:cubicBezTo>
                    <a:pt x="19307" y="13923"/>
                    <a:pt x="19340" y="14056"/>
                    <a:pt x="19474" y="14123"/>
                  </a:cubicBezTo>
                  <a:cubicBezTo>
                    <a:pt x="19707" y="14223"/>
                    <a:pt x="19941" y="14390"/>
                    <a:pt x="20141" y="14523"/>
                  </a:cubicBezTo>
                  <a:cubicBezTo>
                    <a:pt x="20174" y="14557"/>
                    <a:pt x="20241" y="14557"/>
                    <a:pt x="20274" y="14557"/>
                  </a:cubicBezTo>
                  <a:lnTo>
                    <a:pt x="20241" y="14590"/>
                  </a:lnTo>
                  <a:cubicBezTo>
                    <a:pt x="20341" y="14590"/>
                    <a:pt x="20408" y="14557"/>
                    <a:pt x="20441" y="14490"/>
                  </a:cubicBezTo>
                  <a:cubicBezTo>
                    <a:pt x="20508" y="14390"/>
                    <a:pt x="20474" y="14256"/>
                    <a:pt x="20374" y="14190"/>
                  </a:cubicBezTo>
                  <a:cubicBezTo>
                    <a:pt x="20141" y="14023"/>
                    <a:pt x="19907" y="13889"/>
                    <a:pt x="19641" y="13756"/>
                  </a:cubicBezTo>
                  <a:cubicBezTo>
                    <a:pt x="19605" y="13732"/>
                    <a:pt x="19570" y="13721"/>
                    <a:pt x="19536" y="13721"/>
                  </a:cubicBezTo>
                  <a:close/>
                  <a:moveTo>
                    <a:pt x="20936" y="14641"/>
                  </a:moveTo>
                  <a:cubicBezTo>
                    <a:pt x="20764" y="14641"/>
                    <a:pt x="20649" y="14864"/>
                    <a:pt x="20808" y="15024"/>
                  </a:cubicBezTo>
                  <a:cubicBezTo>
                    <a:pt x="21008" y="15190"/>
                    <a:pt x="21242" y="15357"/>
                    <a:pt x="21408" y="15557"/>
                  </a:cubicBezTo>
                  <a:cubicBezTo>
                    <a:pt x="21475" y="15591"/>
                    <a:pt x="21509" y="15591"/>
                    <a:pt x="21575" y="15591"/>
                  </a:cubicBezTo>
                  <a:cubicBezTo>
                    <a:pt x="21742" y="15591"/>
                    <a:pt x="21842" y="15357"/>
                    <a:pt x="21709" y="15257"/>
                  </a:cubicBezTo>
                  <a:cubicBezTo>
                    <a:pt x="21475" y="15057"/>
                    <a:pt x="21275" y="14857"/>
                    <a:pt x="21075" y="14690"/>
                  </a:cubicBezTo>
                  <a:cubicBezTo>
                    <a:pt x="21027" y="14656"/>
                    <a:pt x="20980" y="14641"/>
                    <a:pt x="20936" y="14641"/>
                  </a:cubicBezTo>
                  <a:close/>
                  <a:moveTo>
                    <a:pt x="22138" y="15782"/>
                  </a:moveTo>
                  <a:cubicBezTo>
                    <a:pt x="22084" y="15782"/>
                    <a:pt x="22026" y="15808"/>
                    <a:pt x="21976" y="15858"/>
                  </a:cubicBezTo>
                  <a:cubicBezTo>
                    <a:pt x="21909" y="15924"/>
                    <a:pt x="21909" y="16058"/>
                    <a:pt x="21976" y="16124"/>
                  </a:cubicBezTo>
                  <a:cubicBezTo>
                    <a:pt x="22176" y="16358"/>
                    <a:pt x="22342" y="16558"/>
                    <a:pt x="22509" y="16758"/>
                  </a:cubicBezTo>
                  <a:cubicBezTo>
                    <a:pt x="22543" y="16825"/>
                    <a:pt x="22609" y="16858"/>
                    <a:pt x="22676" y="16858"/>
                  </a:cubicBezTo>
                  <a:lnTo>
                    <a:pt x="22643" y="16892"/>
                  </a:lnTo>
                  <a:cubicBezTo>
                    <a:pt x="22709" y="16892"/>
                    <a:pt x="22743" y="16858"/>
                    <a:pt x="22776" y="16792"/>
                  </a:cubicBezTo>
                  <a:cubicBezTo>
                    <a:pt x="22876" y="16725"/>
                    <a:pt x="22876" y="16591"/>
                    <a:pt x="22809" y="16491"/>
                  </a:cubicBezTo>
                  <a:cubicBezTo>
                    <a:pt x="22643" y="16258"/>
                    <a:pt x="22476" y="16058"/>
                    <a:pt x="22276" y="15858"/>
                  </a:cubicBezTo>
                  <a:cubicBezTo>
                    <a:pt x="22242" y="15808"/>
                    <a:pt x="22192" y="15782"/>
                    <a:pt x="22138" y="15782"/>
                  </a:cubicBezTo>
                  <a:close/>
                  <a:moveTo>
                    <a:pt x="23117" y="17107"/>
                  </a:moveTo>
                  <a:cubicBezTo>
                    <a:pt x="22966" y="17107"/>
                    <a:pt x="22828" y="17275"/>
                    <a:pt x="22943" y="17459"/>
                  </a:cubicBezTo>
                  <a:cubicBezTo>
                    <a:pt x="23110" y="17659"/>
                    <a:pt x="23243" y="17926"/>
                    <a:pt x="23377" y="18159"/>
                  </a:cubicBezTo>
                  <a:cubicBezTo>
                    <a:pt x="23410" y="18226"/>
                    <a:pt x="23477" y="18259"/>
                    <a:pt x="23543" y="18259"/>
                  </a:cubicBezTo>
                  <a:cubicBezTo>
                    <a:pt x="23677" y="18259"/>
                    <a:pt x="23777" y="18092"/>
                    <a:pt x="23710" y="17959"/>
                  </a:cubicBezTo>
                  <a:cubicBezTo>
                    <a:pt x="23577" y="17726"/>
                    <a:pt x="23443" y="17459"/>
                    <a:pt x="23310" y="17225"/>
                  </a:cubicBezTo>
                  <a:cubicBezTo>
                    <a:pt x="23258" y="17142"/>
                    <a:pt x="23186" y="17107"/>
                    <a:pt x="23117" y="17107"/>
                  </a:cubicBezTo>
                  <a:close/>
                  <a:moveTo>
                    <a:pt x="23910" y="18591"/>
                  </a:moveTo>
                  <a:cubicBezTo>
                    <a:pt x="23775" y="18591"/>
                    <a:pt x="23646" y="18721"/>
                    <a:pt x="23710" y="18893"/>
                  </a:cubicBezTo>
                  <a:cubicBezTo>
                    <a:pt x="23844" y="19127"/>
                    <a:pt x="23944" y="19393"/>
                    <a:pt x="24010" y="19660"/>
                  </a:cubicBezTo>
                  <a:cubicBezTo>
                    <a:pt x="24044" y="19727"/>
                    <a:pt x="24110" y="19794"/>
                    <a:pt x="24210" y="19794"/>
                  </a:cubicBezTo>
                  <a:lnTo>
                    <a:pt x="24177" y="19827"/>
                  </a:lnTo>
                  <a:cubicBezTo>
                    <a:pt x="24244" y="19827"/>
                    <a:pt x="24244" y="19794"/>
                    <a:pt x="24277" y="19794"/>
                  </a:cubicBezTo>
                  <a:cubicBezTo>
                    <a:pt x="24377" y="19727"/>
                    <a:pt x="24444" y="19627"/>
                    <a:pt x="24411" y="19527"/>
                  </a:cubicBezTo>
                  <a:cubicBezTo>
                    <a:pt x="24311" y="19260"/>
                    <a:pt x="24210" y="18993"/>
                    <a:pt x="24110" y="18726"/>
                  </a:cubicBezTo>
                  <a:cubicBezTo>
                    <a:pt x="24063" y="18631"/>
                    <a:pt x="23986" y="18591"/>
                    <a:pt x="23910" y="18591"/>
                  </a:cubicBezTo>
                  <a:close/>
                  <a:moveTo>
                    <a:pt x="24466" y="20185"/>
                  </a:moveTo>
                  <a:cubicBezTo>
                    <a:pt x="24447" y="20185"/>
                    <a:pt x="24428" y="20188"/>
                    <a:pt x="24411" y="20194"/>
                  </a:cubicBezTo>
                  <a:cubicBezTo>
                    <a:pt x="24311" y="20194"/>
                    <a:pt x="24244" y="20327"/>
                    <a:pt x="24277" y="20427"/>
                  </a:cubicBezTo>
                  <a:cubicBezTo>
                    <a:pt x="24344" y="20694"/>
                    <a:pt x="24411" y="20961"/>
                    <a:pt x="24477" y="21228"/>
                  </a:cubicBezTo>
                  <a:cubicBezTo>
                    <a:pt x="24477" y="21328"/>
                    <a:pt x="24577" y="21395"/>
                    <a:pt x="24677" y="21395"/>
                  </a:cubicBezTo>
                  <a:lnTo>
                    <a:pt x="24711" y="21395"/>
                  </a:lnTo>
                  <a:cubicBezTo>
                    <a:pt x="24811" y="21395"/>
                    <a:pt x="24878" y="21261"/>
                    <a:pt x="24878" y="21161"/>
                  </a:cubicBezTo>
                  <a:cubicBezTo>
                    <a:pt x="24811" y="20861"/>
                    <a:pt x="24744" y="20594"/>
                    <a:pt x="24677" y="20327"/>
                  </a:cubicBezTo>
                  <a:cubicBezTo>
                    <a:pt x="24650" y="20245"/>
                    <a:pt x="24555" y="20185"/>
                    <a:pt x="24466" y="20185"/>
                  </a:cubicBezTo>
                  <a:close/>
                  <a:moveTo>
                    <a:pt x="24778" y="21795"/>
                  </a:moveTo>
                  <a:cubicBezTo>
                    <a:pt x="24677" y="21828"/>
                    <a:pt x="24577" y="21929"/>
                    <a:pt x="24611" y="22029"/>
                  </a:cubicBezTo>
                  <a:cubicBezTo>
                    <a:pt x="24644" y="22329"/>
                    <a:pt x="24677" y="22596"/>
                    <a:pt x="24677" y="22863"/>
                  </a:cubicBezTo>
                  <a:cubicBezTo>
                    <a:pt x="24711" y="22996"/>
                    <a:pt x="24778" y="23063"/>
                    <a:pt x="24911" y="23063"/>
                  </a:cubicBezTo>
                  <a:lnTo>
                    <a:pt x="24911" y="23029"/>
                  </a:lnTo>
                  <a:cubicBezTo>
                    <a:pt x="25044" y="23029"/>
                    <a:pt x="25111" y="22929"/>
                    <a:pt x="25111" y="22829"/>
                  </a:cubicBezTo>
                  <a:cubicBezTo>
                    <a:pt x="25078" y="22529"/>
                    <a:pt x="25044" y="22262"/>
                    <a:pt x="25011" y="21995"/>
                  </a:cubicBezTo>
                  <a:cubicBezTo>
                    <a:pt x="25011" y="21862"/>
                    <a:pt x="24878" y="21795"/>
                    <a:pt x="24778" y="21795"/>
                  </a:cubicBezTo>
                  <a:close/>
                  <a:moveTo>
                    <a:pt x="24944" y="23496"/>
                  </a:moveTo>
                  <a:cubicBezTo>
                    <a:pt x="24811" y="23496"/>
                    <a:pt x="24711" y="23596"/>
                    <a:pt x="24711" y="23696"/>
                  </a:cubicBezTo>
                  <a:lnTo>
                    <a:pt x="24711" y="23863"/>
                  </a:lnTo>
                  <a:lnTo>
                    <a:pt x="24711" y="24530"/>
                  </a:lnTo>
                  <a:cubicBezTo>
                    <a:pt x="24711" y="24630"/>
                    <a:pt x="24811" y="24731"/>
                    <a:pt x="24911" y="24731"/>
                  </a:cubicBezTo>
                  <a:lnTo>
                    <a:pt x="24911" y="24764"/>
                  </a:lnTo>
                  <a:cubicBezTo>
                    <a:pt x="25044" y="24764"/>
                    <a:pt x="25144" y="24664"/>
                    <a:pt x="25144" y="24530"/>
                  </a:cubicBezTo>
                  <a:lnTo>
                    <a:pt x="25144" y="23863"/>
                  </a:lnTo>
                  <a:lnTo>
                    <a:pt x="25144" y="23696"/>
                  </a:lnTo>
                  <a:cubicBezTo>
                    <a:pt x="25144" y="23563"/>
                    <a:pt x="25044" y="23496"/>
                    <a:pt x="24944" y="23496"/>
                  </a:cubicBezTo>
                  <a:close/>
                  <a:moveTo>
                    <a:pt x="24878" y="25164"/>
                  </a:moveTo>
                  <a:cubicBezTo>
                    <a:pt x="24744" y="25164"/>
                    <a:pt x="24644" y="25231"/>
                    <a:pt x="24644" y="25364"/>
                  </a:cubicBezTo>
                  <a:cubicBezTo>
                    <a:pt x="24611" y="25631"/>
                    <a:pt x="24577" y="25898"/>
                    <a:pt x="24511" y="26165"/>
                  </a:cubicBezTo>
                  <a:cubicBezTo>
                    <a:pt x="24477" y="26265"/>
                    <a:pt x="24577" y="26365"/>
                    <a:pt x="24677" y="26398"/>
                  </a:cubicBezTo>
                  <a:lnTo>
                    <a:pt x="24711" y="26398"/>
                  </a:lnTo>
                  <a:cubicBezTo>
                    <a:pt x="24724" y="26403"/>
                    <a:pt x="24738" y="26405"/>
                    <a:pt x="24751" y="26405"/>
                  </a:cubicBezTo>
                  <a:cubicBezTo>
                    <a:pt x="24836" y="26405"/>
                    <a:pt x="24911" y="26318"/>
                    <a:pt x="24911" y="26232"/>
                  </a:cubicBezTo>
                  <a:cubicBezTo>
                    <a:pt x="24978" y="25965"/>
                    <a:pt x="25011" y="25665"/>
                    <a:pt x="25044" y="25398"/>
                  </a:cubicBezTo>
                  <a:cubicBezTo>
                    <a:pt x="25078" y="25298"/>
                    <a:pt x="24978" y="25198"/>
                    <a:pt x="24878" y="25164"/>
                  </a:cubicBezTo>
                  <a:close/>
                  <a:moveTo>
                    <a:pt x="24539" y="26809"/>
                  </a:moveTo>
                  <a:cubicBezTo>
                    <a:pt x="24454" y="26809"/>
                    <a:pt x="24371" y="26856"/>
                    <a:pt x="24344" y="26965"/>
                  </a:cubicBezTo>
                  <a:cubicBezTo>
                    <a:pt x="24244" y="27232"/>
                    <a:pt x="24177" y="27499"/>
                    <a:pt x="24077" y="27733"/>
                  </a:cubicBezTo>
                  <a:cubicBezTo>
                    <a:pt x="24044" y="27833"/>
                    <a:pt x="24110" y="27966"/>
                    <a:pt x="24210" y="28000"/>
                  </a:cubicBezTo>
                  <a:lnTo>
                    <a:pt x="24277" y="28000"/>
                  </a:lnTo>
                  <a:cubicBezTo>
                    <a:pt x="24289" y="28006"/>
                    <a:pt x="24303" y="28008"/>
                    <a:pt x="24317" y="28008"/>
                  </a:cubicBezTo>
                  <a:cubicBezTo>
                    <a:pt x="24378" y="28008"/>
                    <a:pt x="24450" y="27954"/>
                    <a:pt x="24477" y="27899"/>
                  </a:cubicBezTo>
                  <a:cubicBezTo>
                    <a:pt x="24577" y="27633"/>
                    <a:pt x="24677" y="27366"/>
                    <a:pt x="24744" y="27066"/>
                  </a:cubicBezTo>
                  <a:cubicBezTo>
                    <a:pt x="24784" y="26908"/>
                    <a:pt x="24660" y="26809"/>
                    <a:pt x="24539" y="26809"/>
                  </a:cubicBezTo>
                  <a:close/>
                  <a:moveTo>
                    <a:pt x="14880" y="27425"/>
                  </a:moveTo>
                  <a:cubicBezTo>
                    <a:pt x="14662" y="27425"/>
                    <a:pt x="14624" y="27771"/>
                    <a:pt x="14870" y="27833"/>
                  </a:cubicBezTo>
                  <a:cubicBezTo>
                    <a:pt x="15104" y="27899"/>
                    <a:pt x="15337" y="28000"/>
                    <a:pt x="15504" y="28166"/>
                  </a:cubicBezTo>
                  <a:cubicBezTo>
                    <a:pt x="15538" y="28200"/>
                    <a:pt x="15604" y="28200"/>
                    <a:pt x="15638" y="28200"/>
                  </a:cubicBezTo>
                  <a:cubicBezTo>
                    <a:pt x="15838" y="28200"/>
                    <a:pt x="15938" y="27966"/>
                    <a:pt x="15771" y="27833"/>
                  </a:cubicBezTo>
                  <a:cubicBezTo>
                    <a:pt x="15538" y="27633"/>
                    <a:pt x="15271" y="27499"/>
                    <a:pt x="14937" y="27432"/>
                  </a:cubicBezTo>
                  <a:cubicBezTo>
                    <a:pt x="14917" y="27427"/>
                    <a:pt x="14898" y="27425"/>
                    <a:pt x="14880" y="27425"/>
                  </a:cubicBezTo>
                  <a:close/>
                  <a:moveTo>
                    <a:pt x="14111" y="27533"/>
                  </a:moveTo>
                  <a:cubicBezTo>
                    <a:pt x="14074" y="27533"/>
                    <a:pt x="14037" y="27544"/>
                    <a:pt x="14003" y="27566"/>
                  </a:cubicBezTo>
                  <a:cubicBezTo>
                    <a:pt x="13870" y="27599"/>
                    <a:pt x="13736" y="27699"/>
                    <a:pt x="13603" y="27799"/>
                  </a:cubicBezTo>
                  <a:cubicBezTo>
                    <a:pt x="13503" y="27899"/>
                    <a:pt x="13403" y="28000"/>
                    <a:pt x="13269" y="28100"/>
                  </a:cubicBezTo>
                  <a:cubicBezTo>
                    <a:pt x="13203" y="28166"/>
                    <a:pt x="13203" y="28300"/>
                    <a:pt x="13269" y="28400"/>
                  </a:cubicBezTo>
                  <a:cubicBezTo>
                    <a:pt x="13336" y="28433"/>
                    <a:pt x="13369" y="28433"/>
                    <a:pt x="13436" y="28433"/>
                  </a:cubicBezTo>
                  <a:lnTo>
                    <a:pt x="13403" y="28467"/>
                  </a:lnTo>
                  <a:cubicBezTo>
                    <a:pt x="13469" y="28467"/>
                    <a:pt x="13536" y="28433"/>
                    <a:pt x="13570" y="28400"/>
                  </a:cubicBezTo>
                  <a:cubicBezTo>
                    <a:pt x="13670" y="28300"/>
                    <a:pt x="13770" y="28200"/>
                    <a:pt x="13870" y="28133"/>
                  </a:cubicBezTo>
                  <a:cubicBezTo>
                    <a:pt x="13970" y="28033"/>
                    <a:pt x="14070" y="27966"/>
                    <a:pt x="14170" y="27933"/>
                  </a:cubicBezTo>
                  <a:cubicBezTo>
                    <a:pt x="14303" y="27866"/>
                    <a:pt x="14337" y="27766"/>
                    <a:pt x="14303" y="27666"/>
                  </a:cubicBezTo>
                  <a:cubicBezTo>
                    <a:pt x="14259" y="27577"/>
                    <a:pt x="14185" y="27533"/>
                    <a:pt x="14111" y="27533"/>
                  </a:cubicBezTo>
                  <a:close/>
                  <a:moveTo>
                    <a:pt x="23937" y="28366"/>
                  </a:moveTo>
                  <a:cubicBezTo>
                    <a:pt x="23866" y="28366"/>
                    <a:pt x="23799" y="28411"/>
                    <a:pt x="23777" y="28500"/>
                  </a:cubicBezTo>
                  <a:cubicBezTo>
                    <a:pt x="23677" y="28733"/>
                    <a:pt x="23543" y="28967"/>
                    <a:pt x="23410" y="29200"/>
                  </a:cubicBezTo>
                  <a:cubicBezTo>
                    <a:pt x="23343" y="29300"/>
                    <a:pt x="23377" y="29434"/>
                    <a:pt x="23477" y="29501"/>
                  </a:cubicBezTo>
                  <a:cubicBezTo>
                    <a:pt x="23507" y="29501"/>
                    <a:pt x="23538" y="29528"/>
                    <a:pt x="23568" y="29533"/>
                  </a:cubicBezTo>
                  <a:lnTo>
                    <a:pt x="23568" y="29533"/>
                  </a:lnTo>
                  <a:cubicBezTo>
                    <a:pt x="23654" y="29528"/>
                    <a:pt x="23713" y="29495"/>
                    <a:pt x="23743" y="29434"/>
                  </a:cubicBezTo>
                  <a:cubicBezTo>
                    <a:pt x="23910" y="29167"/>
                    <a:pt x="24044" y="28934"/>
                    <a:pt x="24144" y="28667"/>
                  </a:cubicBezTo>
                  <a:cubicBezTo>
                    <a:pt x="24210" y="28567"/>
                    <a:pt x="24144" y="28433"/>
                    <a:pt x="24044" y="28400"/>
                  </a:cubicBezTo>
                  <a:cubicBezTo>
                    <a:pt x="24010" y="28378"/>
                    <a:pt x="23973" y="28366"/>
                    <a:pt x="23937" y="28366"/>
                  </a:cubicBezTo>
                  <a:close/>
                  <a:moveTo>
                    <a:pt x="16199" y="28403"/>
                  </a:moveTo>
                  <a:cubicBezTo>
                    <a:pt x="16052" y="28403"/>
                    <a:pt x="15920" y="28568"/>
                    <a:pt x="16038" y="28733"/>
                  </a:cubicBezTo>
                  <a:cubicBezTo>
                    <a:pt x="16171" y="28967"/>
                    <a:pt x="16338" y="29167"/>
                    <a:pt x="16438" y="29434"/>
                  </a:cubicBezTo>
                  <a:cubicBezTo>
                    <a:pt x="16472" y="29501"/>
                    <a:pt x="16538" y="29534"/>
                    <a:pt x="16638" y="29534"/>
                  </a:cubicBezTo>
                  <a:lnTo>
                    <a:pt x="16705" y="29534"/>
                  </a:lnTo>
                  <a:cubicBezTo>
                    <a:pt x="16805" y="29467"/>
                    <a:pt x="16872" y="29334"/>
                    <a:pt x="16805" y="29234"/>
                  </a:cubicBezTo>
                  <a:cubicBezTo>
                    <a:pt x="16672" y="28967"/>
                    <a:pt x="16538" y="28733"/>
                    <a:pt x="16372" y="28500"/>
                  </a:cubicBezTo>
                  <a:cubicBezTo>
                    <a:pt x="16323" y="28432"/>
                    <a:pt x="16260" y="28403"/>
                    <a:pt x="16199" y="28403"/>
                  </a:cubicBezTo>
                  <a:close/>
                  <a:moveTo>
                    <a:pt x="23568" y="29533"/>
                  </a:moveTo>
                  <a:cubicBezTo>
                    <a:pt x="23560" y="29534"/>
                    <a:pt x="23552" y="29534"/>
                    <a:pt x="23543" y="29534"/>
                  </a:cubicBezTo>
                  <a:lnTo>
                    <a:pt x="23577" y="29534"/>
                  </a:lnTo>
                  <a:cubicBezTo>
                    <a:pt x="23574" y="29534"/>
                    <a:pt x="23571" y="29534"/>
                    <a:pt x="23568" y="29533"/>
                  </a:cubicBezTo>
                  <a:close/>
                  <a:moveTo>
                    <a:pt x="12903" y="28712"/>
                  </a:moveTo>
                  <a:cubicBezTo>
                    <a:pt x="12840" y="28712"/>
                    <a:pt x="12777" y="28739"/>
                    <a:pt x="12736" y="28800"/>
                  </a:cubicBezTo>
                  <a:cubicBezTo>
                    <a:pt x="12602" y="29067"/>
                    <a:pt x="12502" y="29367"/>
                    <a:pt x="12435" y="29634"/>
                  </a:cubicBezTo>
                  <a:cubicBezTo>
                    <a:pt x="12435" y="29768"/>
                    <a:pt x="12502" y="29868"/>
                    <a:pt x="12602" y="29901"/>
                  </a:cubicBezTo>
                  <a:lnTo>
                    <a:pt x="12636" y="29901"/>
                  </a:lnTo>
                  <a:cubicBezTo>
                    <a:pt x="12736" y="29901"/>
                    <a:pt x="12836" y="29834"/>
                    <a:pt x="12836" y="29734"/>
                  </a:cubicBezTo>
                  <a:cubicBezTo>
                    <a:pt x="12902" y="29467"/>
                    <a:pt x="12969" y="29234"/>
                    <a:pt x="13103" y="29034"/>
                  </a:cubicBezTo>
                  <a:cubicBezTo>
                    <a:pt x="13195" y="28849"/>
                    <a:pt x="13047" y="28712"/>
                    <a:pt x="12903" y="28712"/>
                  </a:cubicBezTo>
                  <a:close/>
                  <a:moveTo>
                    <a:pt x="23138" y="29800"/>
                  </a:moveTo>
                  <a:cubicBezTo>
                    <a:pt x="23076" y="29800"/>
                    <a:pt x="23019" y="29836"/>
                    <a:pt x="22976" y="29901"/>
                  </a:cubicBezTo>
                  <a:cubicBezTo>
                    <a:pt x="22809" y="30101"/>
                    <a:pt x="22609" y="30301"/>
                    <a:pt x="22443" y="30501"/>
                  </a:cubicBezTo>
                  <a:cubicBezTo>
                    <a:pt x="22376" y="30601"/>
                    <a:pt x="22376" y="30702"/>
                    <a:pt x="22443" y="30802"/>
                  </a:cubicBezTo>
                  <a:cubicBezTo>
                    <a:pt x="22476" y="30835"/>
                    <a:pt x="22543" y="30868"/>
                    <a:pt x="22576" y="30868"/>
                  </a:cubicBezTo>
                  <a:cubicBezTo>
                    <a:pt x="22643" y="30868"/>
                    <a:pt x="22709" y="30835"/>
                    <a:pt x="22743" y="30802"/>
                  </a:cubicBezTo>
                  <a:cubicBezTo>
                    <a:pt x="22943" y="30568"/>
                    <a:pt x="23110" y="30368"/>
                    <a:pt x="23310" y="30134"/>
                  </a:cubicBezTo>
                  <a:cubicBezTo>
                    <a:pt x="23377" y="30034"/>
                    <a:pt x="23343" y="29901"/>
                    <a:pt x="23243" y="29834"/>
                  </a:cubicBezTo>
                  <a:cubicBezTo>
                    <a:pt x="23208" y="29811"/>
                    <a:pt x="23172" y="29800"/>
                    <a:pt x="23138" y="29800"/>
                  </a:cubicBezTo>
                  <a:close/>
                  <a:moveTo>
                    <a:pt x="16963" y="29889"/>
                  </a:moveTo>
                  <a:cubicBezTo>
                    <a:pt x="16839" y="29889"/>
                    <a:pt x="16710" y="30003"/>
                    <a:pt x="16772" y="30168"/>
                  </a:cubicBezTo>
                  <a:cubicBezTo>
                    <a:pt x="16872" y="30435"/>
                    <a:pt x="16939" y="30668"/>
                    <a:pt x="17005" y="30935"/>
                  </a:cubicBezTo>
                  <a:cubicBezTo>
                    <a:pt x="17039" y="31035"/>
                    <a:pt x="17105" y="31102"/>
                    <a:pt x="17205" y="31102"/>
                  </a:cubicBezTo>
                  <a:lnTo>
                    <a:pt x="17272" y="31102"/>
                  </a:lnTo>
                  <a:cubicBezTo>
                    <a:pt x="17372" y="31102"/>
                    <a:pt x="17439" y="30968"/>
                    <a:pt x="17406" y="30868"/>
                  </a:cubicBezTo>
                  <a:cubicBezTo>
                    <a:pt x="17339" y="30568"/>
                    <a:pt x="17239" y="30301"/>
                    <a:pt x="17139" y="30034"/>
                  </a:cubicBezTo>
                  <a:cubicBezTo>
                    <a:pt x="17113" y="29932"/>
                    <a:pt x="17039" y="29889"/>
                    <a:pt x="16963" y="29889"/>
                  </a:cubicBezTo>
                  <a:close/>
                  <a:moveTo>
                    <a:pt x="12676" y="30284"/>
                  </a:moveTo>
                  <a:cubicBezTo>
                    <a:pt x="12556" y="30284"/>
                    <a:pt x="12431" y="30382"/>
                    <a:pt x="12469" y="30535"/>
                  </a:cubicBezTo>
                  <a:cubicBezTo>
                    <a:pt x="12535" y="30835"/>
                    <a:pt x="12636" y="31135"/>
                    <a:pt x="12802" y="31369"/>
                  </a:cubicBezTo>
                  <a:cubicBezTo>
                    <a:pt x="12836" y="31435"/>
                    <a:pt x="12902" y="31469"/>
                    <a:pt x="12969" y="31469"/>
                  </a:cubicBezTo>
                  <a:lnTo>
                    <a:pt x="12969" y="31502"/>
                  </a:lnTo>
                  <a:cubicBezTo>
                    <a:pt x="13002" y="31502"/>
                    <a:pt x="13069" y="31469"/>
                    <a:pt x="13103" y="31469"/>
                  </a:cubicBezTo>
                  <a:cubicBezTo>
                    <a:pt x="13203" y="31402"/>
                    <a:pt x="13236" y="31269"/>
                    <a:pt x="13169" y="31169"/>
                  </a:cubicBezTo>
                  <a:cubicBezTo>
                    <a:pt x="13036" y="30935"/>
                    <a:pt x="12936" y="30702"/>
                    <a:pt x="12869" y="30468"/>
                  </a:cubicBezTo>
                  <a:cubicBezTo>
                    <a:pt x="12855" y="30339"/>
                    <a:pt x="12767" y="30284"/>
                    <a:pt x="12676" y="30284"/>
                  </a:cubicBezTo>
                  <a:close/>
                  <a:moveTo>
                    <a:pt x="21974" y="30999"/>
                  </a:moveTo>
                  <a:cubicBezTo>
                    <a:pt x="21936" y="30999"/>
                    <a:pt x="21901" y="31010"/>
                    <a:pt x="21875" y="31035"/>
                  </a:cubicBezTo>
                  <a:cubicBezTo>
                    <a:pt x="21642" y="31202"/>
                    <a:pt x="21442" y="31369"/>
                    <a:pt x="21208" y="31502"/>
                  </a:cubicBezTo>
                  <a:cubicBezTo>
                    <a:pt x="21108" y="31569"/>
                    <a:pt x="21075" y="31702"/>
                    <a:pt x="21142" y="31802"/>
                  </a:cubicBezTo>
                  <a:cubicBezTo>
                    <a:pt x="21175" y="31869"/>
                    <a:pt x="21242" y="31902"/>
                    <a:pt x="21308" y="31902"/>
                  </a:cubicBezTo>
                  <a:lnTo>
                    <a:pt x="21275" y="31902"/>
                  </a:lnTo>
                  <a:cubicBezTo>
                    <a:pt x="21295" y="31912"/>
                    <a:pt x="21311" y="31916"/>
                    <a:pt x="21327" y="31916"/>
                  </a:cubicBezTo>
                  <a:cubicBezTo>
                    <a:pt x="21364" y="31916"/>
                    <a:pt x="21395" y="31893"/>
                    <a:pt x="21442" y="31869"/>
                  </a:cubicBezTo>
                  <a:cubicBezTo>
                    <a:pt x="21675" y="31702"/>
                    <a:pt x="21909" y="31535"/>
                    <a:pt x="22142" y="31369"/>
                  </a:cubicBezTo>
                  <a:cubicBezTo>
                    <a:pt x="22209" y="31302"/>
                    <a:pt x="22242" y="31169"/>
                    <a:pt x="22142" y="31068"/>
                  </a:cubicBezTo>
                  <a:cubicBezTo>
                    <a:pt x="22101" y="31027"/>
                    <a:pt x="22034" y="30999"/>
                    <a:pt x="21974" y="30999"/>
                  </a:cubicBezTo>
                  <a:close/>
                  <a:moveTo>
                    <a:pt x="13532" y="31694"/>
                  </a:moveTo>
                  <a:cubicBezTo>
                    <a:pt x="13478" y="31694"/>
                    <a:pt x="13419" y="31719"/>
                    <a:pt x="13369" y="31769"/>
                  </a:cubicBezTo>
                  <a:cubicBezTo>
                    <a:pt x="13303" y="31836"/>
                    <a:pt x="13303" y="31969"/>
                    <a:pt x="13369" y="32069"/>
                  </a:cubicBezTo>
                  <a:cubicBezTo>
                    <a:pt x="13603" y="32236"/>
                    <a:pt x="13836" y="32436"/>
                    <a:pt x="14103" y="32570"/>
                  </a:cubicBezTo>
                  <a:cubicBezTo>
                    <a:pt x="14103" y="32603"/>
                    <a:pt x="14170" y="32603"/>
                    <a:pt x="14203" y="32603"/>
                  </a:cubicBezTo>
                  <a:lnTo>
                    <a:pt x="14170" y="32636"/>
                  </a:lnTo>
                  <a:cubicBezTo>
                    <a:pt x="14237" y="32636"/>
                    <a:pt x="14337" y="32603"/>
                    <a:pt x="14370" y="32503"/>
                  </a:cubicBezTo>
                  <a:cubicBezTo>
                    <a:pt x="14437" y="32403"/>
                    <a:pt x="14403" y="32303"/>
                    <a:pt x="14303" y="32236"/>
                  </a:cubicBezTo>
                  <a:cubicBezTo>
                    <a:pt x="14070" y="32103"/>
                    <a:pt x="13870" y="31936"/>
                    <a:pt x="13670" y="31769"/>
                  </a:cubicBezTo>
                  <a:cubicBezTo>
                    <a:pt x="13636" y="31719"/>
                    <a:pt x="13586" y="31694"/>
                    <a:pt x="13532" y="31694"/>
                  </a:cubicBezTo>
                  <a:close/>
                  <a:moveTo>
                    <a:pt x="20603" y="31875"/>
                  </a:moveTo>
                  <a:cubicBezTo>
                    <a:pt x="20573" y="31875"/>
                    <a:pt x="20541" y="31884"/>
                    <a:pt x="20508" y="31902"/>
                  </a:cubicBezTo>
                  <a:cubicBezTo>
                    <a:pt x="20241" y="32036"/>
                    <a:pt x="20007" y="32136"/>
                    <a:pt x="19741" y="32236"/>
                  </a:cubicBezTo>
                  <a:cubicBezTo>
                    <a:pt x="19641" y="32303"/>
                    <a:pt x="19607" y="32403"/>
                    <a:pt x="19641" y="32536"/>
                  </a:cubicBezTo>
                  <a:cubicBezTo>
                    <a:pt x="19674" y="32603"/>
                    <a:pt x="19741" y="32636"/>
                    <a:pt x="19841" y="32636"/>
                  </a:cubicBezTo>
                  <a:lnTo>
                    <a:pt x="19807" y="32670"/>
                  </a:lnTo>
                  <a:cubicBezTo>
                    <a:pt x="19841" y="32670"/>
                    <a:pt x="19874" y="32670"/>
                    <a:pt x="19907" y="32636"/>
                  </a:cubicBezTo>
                  <a:cubicBezTo>
                    <a:pt x="20174" y="32536"/>
                    <a:pt x="20441" y="32403"/>
                    <a:pt x="20675" y="32269"/>
                  </a:cubicBezTo>
                  <a:cubicBezTo>
                    <a:pt x="20904" y="32183"/>
                    <a:pt x="20788" y="31875"/>
                    <a:pt x="20603" y="31875"/>
                  </a:cubicBezTo>
                  <a:close/>
                  <a:moveTo>
                    <a:pt x="17412" y="31462"/>
                  </a:moveTo>
                  <a:cubicBezTo>
                    <a:pt x="17399" y="31462"/>
                    <a:pt x="17386" y="31464"/>
                    <a:pt x="17372" y="31469"/>
                  </a:cubicBezTo>
                  <a:cubicBezTo>
                    <a:pt x="17239" y="31502"/>
                    <a:pt x="17172" y="31602"/>
                    <a:pt x="17205" y="31702"/>
                  </a:cubicBezTo>
                  <a:cubicBezTo>
                    <a:pt x="17239" y="32002"/>
                    <a:pt x="17272" y="32269"/>
                    <a:pt x="17306" y="32536"/>
                  </a:cubicBezTo>
                  <a:cubicBezTo>
                    <a:pt x="17306" y="32636"/>
                    <a:pt x="17406" y="32736"/>
                    <a:pt x="17506" y="32736"/>
                  </a:cubicBezTo>
                  <a:lnTo>
                    <a:pt x="17539" y="32703"/>
                  </a:lnTo>
                  <a:cubicBezTo>
                    <a:pt x="17639" y="32703"/>
                    <a:pt x="17739" y="32603"/>
                    <a:pt x="17706" y="32469"/>
                  </a:cubicBezTo>
                  <a:cubicBezTo>
                    <a:pt x="17706" y="32203"/>
                    <a:pt x="17639" y="31902"/>
                    <a:pt x="17606" y="31636"/>
                  </a:cubicBezTo>
                  <a:cubicBezTo>
                    <a:pt x="17577" y="31549"/>
                    <a:pt x="17498" y="31462"/>
                    <a:pt x="17412" y="31462"/>
                  </a:cubicBezTo>
                  <a:close/>
                  <a:moveTo>
                    <a:pt x="19038" y="32529"/>
                  </a:moveTo>
                  <a:cubicBezTo>
                    <a:pt x="19018" y="32529"/>
                    <a:pt x="18996" y="32531"/>
                    <a:pt x="18973" y="32536"/>
                  </a:cubicBezTo>
                  <a:cubicBezTo>
                    <a:pt x="18707" y="32603"/>
                    <a:pt x="18473" y="32670"/>
                    <a:pt x="18206" y="32736"/>
                  </a:cubicBezTo>
                  <a:cubicBezTo>
                    <a:pt x="18073" y="32770"/>
                    <a:pt x="18006" y="32870"/>
                    <a:pt x="18039" y="32970"/>
                  </a:cubicBezTo>
                  <a:cubicBezTo>
                    <a:pt x="18039" y="33070"/>
                    <a:pt x="18139" y="33137"/>
                    <a:pt x="18240" y="33137"/>
                  </a:cubicBezTo>
                  <a:lnTo>
                    <a:pt x="18273" y="33170"/>
                  </a:lnTo>
                  <a:cubicBezTo>
                    <a:pt x="18540" y="33103"/>
                    <a:pt x="18840" y="33037"/>
                    <a:pt x="19107" y="32970"/>
                  </a:cubicBezTo>
                  <a:cubicBezTo>
                    <a:pt x="19353" y="32877"/>
                    <a:pt x="19287" y="32529"/>
                    <a:pt x="19038" y="32529"/>
                  </a:cubicBezTo>
                  <a:close/>
                  <a:moveTo>
                    <a:pt x="14948" y="32561"/>
                  </a:moveTo>
                  <a:cubicBezTo>
                    <a:pt x="14860" y="32561"/>
                    <a:pt x="14764" y="32621"/>
                    <a:pt x="14737" y="32703"/>
                  </a:cubicBezTo>
                  <a:cubicBezTo>
                    <a:pt x="14704" y="32803"/>
                    <a:pt x="14737" y="32936"/>
                    <a:pt x="14870" y="32970"/>
                  </a:cubicBezTo>
                  <a:cubicBezTo>
                    <a:pt x="15137" y="33070"/>
                    <a:pt x="15404" y="33137"/>
                    <a:pt x="15704" y="33203"/>
                  </a:cubicBezTo>
                  <a:lnTo>
                    <a:pt x="15738" y="33203"/>
                  </a:lnTo>
                  <a:cubicBezTo>
                    <a:pt x="15838" y="33203"/>
                    <a:pt x="15905" y="33137"/>
                    <a:pt x="15938" y="33037"/>
                  </a:cubicBezTo>
                  <a:cubicBezTo>
                    <a:pt x="15971" y="32903"/>
                    <a:pt x="15905" y="32803"/>
                    <a:pt x="15771" y="32770"/>
                  </a:cubicBezTo>
                  <a:cubicBezTo>
                    <a:pt x="15504" y="32736"/>
                    <a:pt x="15271" y="32670"/>
                    <a:pt x="15004" y="32570"/>
                  </a:cubicBezTo>
                  <a:cubicBezTo>
                    <a:pt x="14986" y="32564"/>
                    <a:pt x="14967" y="32561"/>
                    <a:pt x="14948" y="32561"/>
                  </a:cubicBezTo>
                  <a:close/>
                  <a:moveTo>
                    <a:pt x="16532" y="32863"/>
                  </a:moveTo>
                  <a:cubicBezTo>
                    <a:pt x="16446" y="32863"/>
                    <a:pt x="16367" y="32950"/>
                    <a:pt x="16338" y="33037"/>
                  </a:cubicBezTo>
                  <a:cubicBezTo>
                    <a:pt x="16338" y="33170"/>
                    <a:pt x="16438" y="33237"/>
                    <a:pt x="16538" y="33270"/>
                  </a:cubicBezTo>
                  <a:lnTo>
                    <a:pt x="17372" y="33270"/>
                  </a:lnTo>
                  <a:cubicBezTo>
                    <a:pt x="17339" y="33303"/>
                    <a:pt x="17339" y="33337"/>
                    <a:pt x="17339" y="33370"/>
                  </a:cubicBezTo>
                  <a:lnTo>
                    <a:pt x="17339" y="33637"/>
                  </a:lnTo>
                  <a:lnTo>
                    <a:pt x="17339" y="34171"/>
                  </a:lnTo>
                  <a:cubicBezTo>
                    <a:pt x="17339" y="34304"/>
                    <a:pt x="17406" y="34404"/>
                    <a:pt x="17539" y="34404"/>
                  </a:cubicBezTo>
                  <a:lnTo>
                    <a:pt x="17506" y="34404"/>
                  </a:lnTo>
                  <a:cubicBezTo>
                    <a:pt x="17524" y="34409"/>
                    <a:pt x="17541" y="34411"/>
                    <a:pt x="17557" y="34411"/>
                  </a:cubicBezTo>
                  <a:cubicBezTo>
                    <a:pt x="17664" y="34411"/>
                    <a:pt x="17739" y="34324"/>
                    <a:pt x="17739" y="34237"/>
                  </a:cubicBezTo>
                  <a:lnTo>
                    <a:pt x="17739" y="33670"/>
                  </a:lnTo>
                  <a:lnTo>
                    <a:pt x="17739" y="33370"/>
                  </a:lnTo>
                  <a:cubicBezTo>
                    <a:pt x="17739" y="33270"/>
                    <a:pt x="17672" y="33170"/>
                    <a:pt x="17572" y="33170"/>
                  </a:cubicBezTo>
                  <a:cubicBezTo>
                    <a:pt x="17606" y="33137"/>
                    <a:pt x="17606" y="33103"/>
                    <a:pt x="17606" y="33037"/>
                  </a:cubicBezTo>
                  <a:cubicBezTo>
                    <a:pt x="17606" y="32950"/>
                    <a:pt x="17531" y="32863"/>
                    <a:pt x="17424" y="32863"/>
                  </a:cubicBezTo>
                  <a:cubicBezTo>
                    <a:pt x="17407" y="32863"/>
                    <a:pt x="17390" y="32865"/>
                    <a:pt x="17372" y="32870"/>
                  </a:cubicBezTo>
                  <a:lnTo>
                    <a:pt x="16572" y="32870"/>
                  </a:lnTo>
                  <a:cubicBezTo>
                    <a:pt x="16558" y="32865"/>
                    <a:pt x="16545" y="32863"/>
                    <a:pt x="16532" y="32863"/>
                  </a:cubicBezTo>
                  <a:close/>
                  <a:moveTo>
                    <a:pt x="17432" y="34831"/>
                  </a:moveTo>
                  <a:cubicBezTo>
                    <a:pt x="17347" y="34831"/>
                    <a:pt x="17268" y="34918"/>
                    <a:pt x="17239" y="35005"/>
                  </a:cubicBezTo>
                  <a:cubicBezTo>
                    <a:pt x="17205" y="35305"/>
                    <a:pt x="17172" y="35572"/>
                    <a:pt x="17139" y="35839"/>
                  </a:cubicBezTo>
                  <a:cubicBezTo>
                    <a:pt x="17105" y="35939"/>
                    <a:pt x="17172" y="36039"/>
                    <a:pt x="17272" y="36072"/>
                  </a:cubicBezTo>
                  <a:lnTo>
                    <a:pt x="17306" y="36072"/>
                  </a:lnTo>
                  <a:cubicBezTo>
                    <a:pt x="17406" y="36072"/>
                    <a:pt x="17506" y="36005"/>
                    <a:pt x="17539" y="35905"/>
                  </a:cubicBezTo>
                  <a:cubicBezTo>
                    <a:pt x="17572" y="35638"/>
                    <a:pt x="17639" y="35338"/>
                    <a:pt x="17672" y="35071"/>
                  </a:cubicBezTo>
                  <a:cubicBezTo>
                    <a:pt x="17672" y="34938"/>
                    <a:pt x="17606" y="34838"/>
                    <a:pt x="17472" y="34838"/>
                  </a:cubicBezTo>
                  <a:cubicBezTo>
                    <a:pt x="17459" y="34833"/>
                    <a:pt x="17446" y="34831"/>
                    <a:pt x="17432" y="34831"/>
                  </a:cubicBezTo>
                  <a:close/>
                  <a:moveTo>
                    <a:pt x="17121" y="36464"/>
                  </a:moveTo>
                  <a:cubicBezTo>
                    <a:pt x="17040" y="36464"/>
                    <a:pt x="16966" y="36529"/>
                    <a:pt x="16939" y="36639"/>
                  </a:cubicBezTo>
                  <a:cubicBezTo>
                    <a:pt x="16872" y="36906"/>
                    <a:pt x="16772" y="37139"/>
                    <a:pt x="16672" y="37406"/>
                  </a:cubicBezTo>
                  <a:cubicBezTo>
                    <a:pt x="16638" y="37506"/>
                    <a:pt x="16705" y="37640"/>
                    <a:pt x="16805" y="37673"/>
                  </a:cubicBezTo>
                  <a:lnTo>
                    <a:pt x="16872" y="37673"/>
                  </a:lnTo>
                  <a:cubicBezTo>
                    <a:pt x="16939" y="37673"/>
                    <a:pt x="17039" y="37640"/>
                    <a:pt x="17072" y="37540"/>
                  </a:cubicBezTo>
                  <a:cubicBezTo>
                    <a:pt x="17172" y="37306"/>
                    <a:pt x="17239" y="37006"/>
                    <a:pt x="17339" y="36739"/>
                  </a:cubicBezTo>
                  <a:cubicBezTo>
                    <a:pt x="17372" y="36639"/>
                    <a:pt x="17306" y="36506"/>
                    <a:pt x="17172" y="36472"/>
                  </a:cubicBezTo>
                  <a:cubicBezTo>
                    <a:pt x="17155" y="36467"/>
                    <a:pt x="17138" y="36464"/>
                    <a:pt x="17121" y="36464"/>
                  </a:cubicBezTo>
                  <a:close/>
                  <a:moveTo>
                    <a:pt x="16537" y="38028"/>
                  </a:moveTo>
                  <a:cubicBezTo>
                    <a:pt x="16470" y="38028"/>
                    <a:pt x="16406" y="38061"/>
                    <a:pt x="16372" y="38140"/>
                  </a:cubicBezTo>
                  <a:cubicBezTo>
                    <a:pt x="16238" y="38374"/>
                    <a:pt x="16105" y="38641"/>
                    <a:pt x="15971" y="38874"/>
                  </a:cubicBezTo>
                  <a:cubicBezTo>
                    <a:pt x="15905" y="38974"/>
                    <a:pt x="15938" y="39074"/>
                    <a:pt x="16038" y="39141"/>
                  </a:cubicBezTo>
                  <a:cubicBezTo>
                    <a:pt x="16071" y="39174"/>
                    <a:pt x="16105" y="39174"/>
                    <a:pt x="16138" y="39174"/>
                  </a:cubicBezTo>
                  <a:cubicBezTo>
                    <a:pt x="16238" y="39174"/>
                    <a:pt x="16271" y="39141"/>
                    <a:pt x="16305" y="39074"/>
                  </a:cubicBezTo>
                  <a:cubicBezTo>
                    <a:pt x="16472" y="38841"/>
                    <a:pt x="16605" y="38574"/>
                    <a:pt x="16738" y="38307"/>
                  </a:cubicBezTo>
                  <a:cubicBezTo>
                    <a:pt x="16805" y="38153"/>
                    <a:pt x="16667" y="38028"/>
                    <a:pt x="16537" y="38028"/>
                  </a:cubicBezTo>
                  <a:close/>
                  <a:moveTo>
                    <a:pt x="260" y="38036"/>
                  </a:moveTo>
                  <a:cubicBezTo>
                    <a:pt x="131" y="38036"/>
                    <a:pt x="0" y="38147"/>
                    <a:pt x="60" y="38307"/>
                  </a:cubicBezTo>
                  <a:cubicBezTo>
                    <a:pt x="127" y="38607"/>
                    <a:pt x="260" y="38874"/>
                    <a:pt x="360" y="39108"/>
                  </a:cubicBezTo>
                  <a:cubicBezTo>
                    <a:pt x="427" y="39208"/>
                    <a:pt x="494" y="39241"/>
                    <a:pt x="560" y="39241"/>
                  </a:cubicBezTo>
                  <a:cubicBezTo>
                    <a:pt x="594" y="39241"/>
                    <a:pt x="627" y="39241"/>
                    <a:pt x="660" y="39208"/>
                  </a:cubicBezTo>
                  <a:cubicBezTo>
                    <a:pt x="760" y="39174"/>
                    <a:pt x="827" y="39041"/>
                    <a:pt x="760" y="38941"/>
                  </a:cubicBezTo>
                  <a:cubicBezTo>
                    <a:pt x="660" y="38707"/>
                    <a:pt x="560" y="38440"/>
                    <a:pt x="460" y="38207"/>
                  </a:cubicBezTo>
                  <a:cubicBezTo>
                    <a:pt x="433" y="38086"/>
                    <a:pt x="347" y="38036"/>
                    <a:pt x="260" y="38036"/>
                  </a:cubicBezTo>
                  <a:close/>
                  <a:moveTo>
                    <a:pt x="15700" y="39450"/>
                  </a:moveTo>
                  <a:cubicBezTo>
                    <a:pt x="15643" y="39450"/>
                    <a:pt x="15584" y="39477"/>
                    <a:pt x="15538" y="39541"/>
                  </a:cubicBezTo>
                  <a:cubicBezTo>
                    <a:pt x="15371" y="39775"/>
                    <a:pt x="15204" y="39975"/>
                    <a:pt x="15004" y="40175"/>
                  </a:cubicBezTo>
                  <a:cubicBezTo>
                    <a:pt x="14937" y="40242"/>
                    <a:pt x="14937" y="40375"/>
                    <a:pt x="15004" y="40475"/>
                  </a:cubicBezTo>
                  <a:cubicBezTo>
                    <a:pt x="15071" y="40509"/>
                    <a:pt x="15104" y="40509"/>
                    <a:pt x="15171" y="40509"/>
                  </a:cubicBezTo>
                  <a:cubicBezTo>
                    <a:pt x="15189" y="40517"/>
                    <a:pt x="15206" y="40522"/>
                    <a:pt x="15224" y="40522"/>
                  </a:cubicBezTo>
                  <a:cubicBezTo>
                    <a:pt x="15271" y="40522"/>
                    <a:pt x="15313" y="40491"/>
                    <a:pt x="15337" y="40442"/>
                  </a:cubicBezTo>
                  <a:cubicBezTo>
                    <a:pt x="15504" y="40242"/>
                    <a:pt x="15704" y="40008"/>
                    <a:pt x="15871" y="39775"/>
                  </a:cubicBezTo>
                  <a:cubicBezTo>
                    <a:pt x="15992" y="39630"/>
                    <a:pt x="15851" y="39450"/>
                    <a:pt x="15700" y="39450"/>
                  </a:cubicBezTo>
                  <a:close/>
                  <a:moveTo>
                    <a:pt x="956" y="39573"/>
                  </a:moveTo>
                  <a:cubicBezTo>
                    <a:pt x="917" y="39573"/>
                    <a:pt x="874" y="39584"/>
                    <a:pt x="827" y="39608"/>
                  </a:cubicBezTo>
                  <a:cubicBezTo>
                    <a:pt x="727" y="39641"/>
                    <a:pt x="694" y="39775"/>
                    <a:pt x="760" y="39875"/>
                  </a:cubicBezTo>
                  <a:cubicBezTo>
                    <a:pt x="894" y="40108"/>
                    <a:pt x="1061" y="40375"/>
                    <a:pt x="1227" y="40609"/>
                  </a:cubicBezTo>
                  <a:cubicBezTo>
                    <a:pt x="1261" y="40642"/>
                    <a:pt x="1327" y="40675"/>
                    <a:pt x="1394" y="40675"/>
                  </a:cubicBezTo>
                  <a:cubicBezTo>
                    <a:pt x="1428" y="40675"/>
                    <a:pt x="1494" y="40675"/>
                    <a:pt x="1528" y="40642"/>
                  </a:cubicBezTo>
                  <a:cubicBezTo>
                    <a:pt x="1628" y="40575"/>
                    <a:pt x="1628" y="40442"/>
                    <a:pt x="1561" y="40342"/>
                  </a:cubicBezTo>
                  <a:cubicBezTo>
                    <a:pt x="1428" y="40142"/>
                    <a:pt x="1261" y="39908"/>
                    <a:pt x="1127" y="39675"/>
                  </a:cubicBezTo>
                  <a:cubicBezTo>
                    <a:pt x="1084" y="39610"/>
                    <a:pt x="1027" y="39573"/>
                    <a:pt x="956" y="39573"/>
                  </a:cubicBezTo>
                  <a:close/>
                  <a:moveTo>
                    <a:pt x="14599" y="40700"/>
                  </a:moveTo>
                  <a:cubicBezTo>
                    <a:pt x="14545" y="40700"/>
                    <a:pt x="14487" y="40725"/>
                    <a:pt x="14437" y="40775"/>
                  </a:cubicBezTo>
                  <a:cubicBezTo>
                    <a:pt x="14237" y="40942"/>
                    <a:pt x="14037" y="41109"/>
                    <a:pt x="13836" y="41276"/>
                  </a:cubicBezTo>
                  <a:cubicBezTo>
                    <a:pt x="13736" y="41342"/>
                    <a:pt x="13736" y="41476"/>
                    <a:pt x="13803" y="41576"/>
                  </a:cubicBezTo>
                  <a:cubicBezTo>
                    <a:pt x="13836" y="41641"/>
                    <a:pt x="13900" y="41643"/>
                    <a:pt x="13966" y="41674"/>
                  </a:cubicBezTo>
                  <a:lnTo>
                    <a:pt x="13966" y="41674"/>
                  </a:lnTo>
                  <a:cubicBezTo>
                    <a:pt x="14022" y="41666"/>
                    <a:pt x="14075" y="41638"/>
                    <a:pt x="14103" y="41609"/>
                  </a:cubicBezTo>
                  <a:cubicBezTo>
                    <a:pt x="14337" y="41443"/>
                    <a:pt x="14537" y="41242"/>
                    <a:pt x="14737" y="41042"/>
                  </a:cubicBezTo>
                  <a:cubicBezTo>
                    <a:pt x="14837" y="40976"/>
                    <a:pt x="14837" y="40842"/>
                    <a:pt x="14737" y="40775"/>
                  </a:cubicBezTo>
                  <a:cubicBezTo>
                    <a:pt x="14704" y="40725"/>
                    <a:pt x="14654" y="40700"/>
                    <a:pt x="14599" y="40700"/>
                  </a:cubicBezTo>
                  <a:close/>
                  <a:moveTo>
                    <a:pt x="13966" y="41674"/>
                  </a:moveTo>
                  <a:cubicBezTo>
                    <a:pt x="13956" y="41675"/>
                    <a:pt x="13946" y="41676"/>
                    <a:pt x="13936" y="41676"/>
                  </a:cubicBezTo>
                  <a:lnTo>
                    <a:pt x="13970" y="41676"/>
                  </a:lnTo>
                  <a:cubicBezTo>
                    <a:pt x="13968" y="41675"/>
                    <a:pt x="13967" y="41675"/>
                    <a:pt x="13966" y="41674"/>
                  </a:cubicBezTo>
                  <a:close/>
                  <a:moveTo>
                    <a:pt x="1907" y="40929"/>
                  </a:moveTo>
                  <a:cubicBezTo>
                    <a:pt x="1858" y="40929"/>
                    <a:pt x="1806" y="40946"/>
                    <a:pt x="1761" y="40976"/>
                  </a:cubicBezTo>
                  <a:cubicBezTo>
                    <a:pt x="1694" y="41042"/>
                    <a:pt x="1661" y="41176"/>
                    <a:pt x="1761" y="41276"/>
                  </a:cubicBezTo>
                  <a:cubicBezTo>
                    <a:pt x="1928" y="41476"/>
                    <a:pt x="2128" y="41709"/>
                    <a:pt x="2328" y="41910"/>
                  </a:cubicBezTo>
                  <a:cubicBezTo>
                    <a:pt x="2362" y="41943"/>
                    <a:pt x="2428" y="41943"/>
                    <a:pt x="2462" y="41943"/>
                  </a:cubicBezTo>
                  <a:cubicBezTo>
                    <a:pt x="2528" y="41943"/>
                    <a:pt x="2595" y="41943"/>
                    <a:pt x="2628" y="41876"/>
                  </a:cubicBezTo>
                  <a:cubicBezTo>
                    <a:pt x="2695" y="41809"/>
                    <a:pt x="2695" y="41676"/>
                    <a:pt x="2628" y="41609"/>
                  </a:cubicBezTo>
                  <a:cubicBezTo>
                    <a:pt x="2428" y="41409"/>
                    <a:pt x="2228" y="41209"/>
                    <a:pt x="2061" y="41009"/>
                  </a:cubicBezTo>
                  <a:cubicBezTo>
                    <a:pt x="2025" y="40954"/>
                    <a:pt x="1968" y="40929"/>
                    <a:pt x="1907" y="40929"/>
                  </a:cubicBezTo>
                  <a:close/>
                  <a:moveTo>
                    <a:pt x="13277" y="41712"/>
                  </a:moveTo>
                  <a:cubicBezTo>
                    <a:pt x="13243" y="41712"/>
                    <a:pt x="13207" y="41721"/>
                    <a:pt x="13169" y="41743"/>
                  </a:cubicBezTo>
                  <a:cubicBezTo>
                    <a:pt x="12936" y="41910"/>
                    <a:pt x="12702" y="42043"/>
                    <a:pt x="12469" y="42176"/>
                  </a:cubicBezTo>
                  <a:cubicBezTo>
                    <a:pt x="12272" y="42275"/>
                    <a:pt x="12333" y="42534"/>
                    <a:pt x="12557" y="42543"/>
                  </a:cubicBezTo>
                  <a:lnTo>
                    <a:pt x="12557" y="42543"/>
                  </a:lnTo>
                  <a:cubicBezTo>
                    <a:pt x="12592" y="42542"/>
                    <a:pt x="12636" y="42537"/>
                    <a:pt x="12636" y="42510"/>
                  </a:cubicBezTo>
                  <a:cubicBezTo>
                    <a:pt x="12902" y="42410"/>
                    <a:pt x="13136" y="42243"/>
                    <a:pt x="13369" y="42110"/>
                  </a:cubicBezTo>
                  <a:cubicBezTo>
                    <a:pt x="13565" y="41970"/>
                    <a:pt x="13456" y="41712"/>
                    <a:pt x="13277" y="41712"/>
                  </a:cubicBezTo>
                  <a:close/>
                  <a:moveTo>
                    <a:pt x="12557" y="42543"/>
                  </a:moveTo>
                  <a:cubicBezTo>
                    <a:pt x="12549" y="42543"/>
                    <a:pt x="12542" y="42543"/>
                    <a:pt x="12535" y="42543"/>
                  </a:cubicBezTo>
                  <a:lnTo>
                    <a:pt x="12569" y="42543"/>
                  </a:lnTo>
                  <a:cubicBezTo>
                    <a:pt x="12565" y="42543"/>
                    <a:pt x="12561" y="42543"/>
                    <a:pt x="12557" y="42543"/>
                  </a:cubicBezTo>
                  <a:close/>
                  <a:moveTo>
                    <a:pt x="3099" y="42085"/>
                  </a:moveTo>
                  <a:cubicBezTo>
                    <a:pt x="2929" y="42085"/>
                    <a:pt x="2783" y="42344"/>
                    <a:pt x="2995" y="42477"/>
                  </a:cubicBezTo>
                  <a:cubicBezTo>
                    <a:pt x="3195" y="42643"/>
                    <a:pt x="3462" y="42810"/>
                    <a:pt x="3696" y="42944"/>
                  </a:cubicBezTo>
                  <a:cubicBezTo>
                    <a:pt x="3729" y="42977"/>
                    <a:pt x="3763" y="42977"/>
                    <a:pt x="3796" y="42977"/>
                  </a:cubicBezTo>
                  <a:cubicBezTo>
                    <a:pt x="3863" y="42977"/>
                    <a:pt x="3929" y="42944"/>
                    <a:pt x="3963" y="42877"/>
                  </a:cubicBezTo>
                  <a:cubicBezTo>
                    <a:pt x="4029" y="42777"/>
                    <a:pt x="3996" y="42643"/>
                    <a:pt x="3896" y="42577"/>
                  </a:cubicBezTo>
                  <a:cubicBezTo>
                    <a:pt x="3662" y="42443"/>
                    <a:pt x="3462" y="42310"/>
                    <a:pt x="3229" y="42143"/>
                  </a:cubicBezTo>
                  <a:cubicBezTo>
                    <a:pt x="3188" y="42102"/>
                    <a:pt x="3143" y="42085"/>
                    <a:pt x="3099" y="42085"/>
                  </a:cubicBezTo>
                  <a:close/>
                  <a:moveTo>
                    <a:pt x="11814" y="42493"/>
                  </a:moveTo>
                  <a:cubicBezTo>
                    <a:pt x="11789" y="42493"/>
                    <a:pt x="11762" y="42498"/>
                    <a:pt x="11735" y="42510"/>
                  </a:cubicBezTo>
                  <a:cubicBezTo>
                    <a:pt x="11468" y="42610"/>
                    <a:pt x="11201" y="42710"/>
                    <a:pt x="10968" y="42810"/>
                  </a:cubicBezTo>
                  <a:cubicBezTo>
                    <a:pt x="10679" y="42874"/>
                    <a:pt x="10760" y="43246"/>
                    <a:pt x="11003" y="43246"/>
                  </a:cubicBezTo>
                  <a:cubicBezTo>
                    <a:pt x="11013" y="43246"/>
                    <a:pt x="11024" y="43245"/>
                    <a:pt x="11034" y="43244"/>
                  </a:cubicBezTo>
                  <a:lnTo>
                    <a:pt x="11101" y="43210"/>
                  </a:lnTo>
                  <a:cubicBezTo>
                    <a:pt x="11368" y="43110"/>
                    <a:pt x="11635" y="43010"/>
                    <a:pt x="11902" y="42877"/>
                  </a:cubicBezTo>
                  <a:cubicBezTo>
                    <a:pt x="12108" y="42789"/>
                    <a:pt x="12002" y="42493"/>
                    <a:pt x="11814" y="42493"/>
                  </a:cubicBezTo>
                  <a:close/>
                  <a:moveTo>
                    <a:pt x="4535" y="42959"/>
                  </a:moveTo>
                  <a:cubicBezTo>
                    <a:pt x="4335" y="42959"/>
                    <a:pt x="4259" y="43227"/>
                    <a:pt x="4463" y="43344"/>
                  </a:cubicBezTo>
                  <a:cubicBezTo>
                    <a:pt x="4697" y="43477"/>
                    <a:pt x="4997" y="43577"/>
                    <a:pt x="5264" y="43644"/>
                  </a:cubicBezTo>
                  <a:lnTo>
                    <a:pt x="5330" y="43644"/>
                  </a:lnTo>
                  <a:cubicBezTo>
                    <a:pt x="5397" y="43644"/>
                    <a:pt x="5497" y="43577"/>
                    <a:pt x="5530" y="43511"/>
                  </a:cubicBezTo>
                  <a:cubicBezTo>
                    <a:pt x="5564" y="43411"/>
                    <a:pt x="5497" y="43277"/>
                    <a:pt x="5364" y="43244"/>
                  </a:cubicBezTo>
                  <a:cubicBezTo>
                    <a:pt x="5130" y="43177"/>
                    <a:pt x="4863" y="43077"/>
                    <a:pt x="4630" y="42977"/>
                  </a:cubicBezTo>
                  <a:cubicBezTo>
                    <a:pt x="4596" y="42964"/>
                    <a:pt x="4564" y="42959"/>
                    <a:pt x="4535" y="42959"/>
                  </a:cubicBezTo>
                  <a:close/>
                  <a:moveTo>
                    <a:pt x="10235" y="43068"/>
                  </a:moveTo>
                  <a:cubicBezTo>
                    <a:pt x="10213" y="43068"/>
                    <a:pt x="10191" y="43071"/>
                    <a:pt x="10167" y="43077"/>
                  </a:cubicBezTo>
                  <a:cubicBezTo>
                    <a:pt x="9900" y="43177"/>
                    <a:pt x="9633" y="43244"/>
                    <a:pt x="9400" y="43311"/>
                  </a:cubicBezTo>
                  <a:cubicBezTo>
                    <a:pt x="9111" y="43311"/>
                    <a:pt x="9162" y="43713"/>
                    <a:pt x="9404" y="43713"/>
                  </a:cubicBezTo>
                  <a:cubicBezTo>
                    <a:pt x="9414" y="43713"/>
                    <a:pt x="9423" y="43712"/>
                    <a:pt x="9433" y="43711"/>
                  </a:cubicBezTo>
                  <a:lnTo>
                    <a:pt x="9467" y="43711"/>
                  </a:lnTo>
                  <a:cubicBezTo>
                    <a:pt x="9767" y="43644"/>
                    <a:pt x="10034" y="43577"/>
                    <a:pt x="10301" y="43477"/>
                  </a:cubicBezTo>
                  <a:cubicBezTo>
                    <a:pt x="10401" y="43444"/>
                    <a:pt x="10467" y="43344"/>
                    <a:pt x="10434" y="43210"/>
                  </a:cubicBezTo>
                  <a:cubicBezTo>
                    <a:pt x="10407" y="43128"/>
                    <a:pt x="10334" y="43068"/>
                    <a:pt x="10235" y="43068"/>
                  </a:cubicBezTo>
                  <a:close/>
                  <a:moveTo>
                    <a:pt x="6113" y="43435"/>
                  </a:moveTo>
                  <a:cubicBezTo>
                    <a:pt x="6032" y="43435"/>
                    <a:pt x="5958" y="43500"/>
                    <a:pt x="5931" y="43611"/>
                  </a:cubicBezTo>
                  <a:cubicBezTo>
                    <a:pt x="5897" y="43711"/>
                    <a:pt x="5997" y="43811"/>
                    <a:pt x="6098" y="43844"/>
                  </a:cubicBezTo>
                  <a:cubicBezTo>
                    <a:pt x="6364" y="43878"/>
                    <a:pt x="6665" y="43911"/>
                    <a:pt x="6931" y="43944"/>
                  </a:cubicBezTo>
                  <a:cubicBezTo>
                    <a:pt x="7065" y="43944"/>
                    <a:pt x="7165" y="43844"/>
                    <a:pt x="7165" y="43744"/>
                  </a:cubicBezTo>
                  <a:cubicBezTo>
                    <a:pt x="7198" y="43611"/>
                    <a:pt x="7098" y="43511"/>
                    <a:pt x="6965" y="43511"/>
                  </a:cubicBezTo>
                  <a:cubicBezTo>
                    <a:pt x="6698" y="43511"/>
                    <a:pt x="6431" y="43477"/>
                    <a:pt x="6164" y="43444"/>
                  </a:cubicBezTo>
                  <a:cubicBezTo>
                    <a:pt x="6147" y="43438"/>
                    <a:pt x="6130" y="43435"/>
                    <a:pt x="6113" y="43435"/>
                  </a:cubicBezTo>
                  <a:close/>
                  <a:moveTo>
                    <a:pt x="8618" y="43437"/>
                  </a:moveTo>
                  <a:cubicBezTo>
                    <a:pt x="8601" y="43437"/>
                    <a:pt x="8584" y="43439"/>
                    <a:pt x="8566" y="43444"/>
                  </a:cubicBezTo>
                  <a:cubicBezTo>
                    <a:pt x="8299" y="43477"/>
                    <a:pt x="8032" y="43511"/>
                    <a:pt x="7765" y="43511"/>
                  </a:cubicBezTo>
                  <a:cubicBezTo>
                    <a:pt x="7632" y="43511"/>
                    <a:pt x="7565" y="43611"/>
                    <a:pt x="7565" y="43744"/>
                  </a:cubicBezTo>
                  <a:cubicBezTo>
                    <a:pt x="7565" y="43844"/>
                    <a:pt x="7665" y="43944"/>
                    <a:pt x="7765" y="43944"/>
                  </a:cubicBezTo>
                  <a:lnTo>
                    <a:pt x="7799" y="43944"/>
                  </a:lnTo>
                  <a:cubicBezTo>
                    <a:pt x="8066" y="43911"/>
                    <a:pt x="8332" y="43911"/>
                    <a:pt x="8633" y="43844"/>
                  </a:cubicBezTo>
                  <a:cubicBezTo>
                    <a:pt x="8733" y="43844"/>
                    <a:pt x="8833" y="43744"/>
                    <a:pt x="8799" y="43611"/>
                  </a:cubicBezTo>
                  <a:cubicBezTo>
                    <a:pt x="8799" y="43524"/>
                    <a:pt x="8724" y="43437"/>
                    <a:pt x="8618" y="43437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300993" y="4519032"/>
            <a:ext cx="165383" cy="167541"/>
            <a:chOff x="8815568" y="287319"/>
            <a:chExt cx="165383" cy="167541"/>
          </a:xfrm>
        </p:grpSpPr>
        <p:sp>
          <p:nvSpPr>
            <p:cNvPr id="119" name="Google Shape;119;p8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8"/>
          <p:cNvSpPr/>
          <p:nvPr/>
        </p:nvSpPr>
        <p:spPr>
          <a:xfrm>
            <a:off x="792545" y="478976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3345715" y="4415466"/>
            <a:ext cx="187327" cy="189853"/>
            <a:chOff x="3036500" y="608900"/>
            <a:chExt cx="120475" cy="122100"/>
          </a:xfrm>
        </p:grpSpPr>
        <p:sp>
          <p:nvSpPr>
            <p:cNvPr id="125" name="Google Shape;125;p8"/>
            <p:cNvSpPr/>
            <p:nvPr/>
          </p:nvSpPr>
          <p:spPr>
            <a:xfrm>
              <a:off x="3036500" y="649900"/>
              <a:ext cx="120475" cy="41050"/>
            </a:xfrm>
            <a:custGeom>
              <a:avLst/>
              <a:gdLst/>
              <a:ahLst/>
              <a:cxnLst/>
              <a:rect l="l" t="t" r="r" b="b"/>
              <a:pathLst>
                <a:path w="4819" h="1642" extrusionOk="0">
                  <a:moveTo>
                    <a:pt x="4498" y="1"/>
                  </a:moveTo>
                  <a:cubicBezTo>
                    <a:pt x="4479" y="1"/>
                    <a:pt x="4459" y="3"/>
                    <a:pt x="4437" y="7"/>
                  </a:cubicBezTo>
                  <a:lnTo>
                    <a:pt x="168" y="1242"/>
                  </a:lnTo>
                  <a:cubicBezTo>
                    <a:pt x="67" y="1275"/>
                    <a:pt x="1" y="1375"/>
                    <a:pt x="34" y="1509"/>
                  </a:cubicBezTo>
                  <a:cubicBezTo>
                    <a:pt x="34" y="1575"/>
                    <a:pt x="134" y="1642"/>
                    <a:pt x="234" y="1642"/>
                  </a:cubicBezTo>
                  <a:lnTo>
                    <a:pt x="268" y="1642"/>
                  </a:lnTo>
                  <a:lnTo>
                    <a:pt x="4571" y="441"/>
                  </a:lnTo>
                  <a:cubicBezTo>
                    <a:pt x="4819" y="379"/>
                    <a:pt x="4750" y="1"/>
                    <a:pt x="449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3068825" y="619750"/>
              <a:ext cx="45250" cy="111250"/>
            </a:xfrm>
            <a:custGeom>
              <a:avLst/>
              <a:gdLst/>
              <a:ahLst/>
              <a:cxnLst/>
              <a:rect l="l" t="t" r="r" b="b"/>
              <a:pathLst>
                <a:path w="1810" h="4450" extrusionOk="0">
                  <a:moveTo>
                    <a:pt x="272" y="1"/>
                  </a:moveTo>
                  <a:cubicBezTo>
                    <a:pt x="138" y="1"/>
                    <a:pt x="1" y="115"/>
                    <a:pt x="42" y="279"/>
                  </a:cubicBezTo>
                  <a:lnTo>
                    <a:pt x="1343" y="4316"/>
                  </a:lnTo>
                  <a:cubicBezTo>
                    <a:pt x="1376" y="4382"/>
                    <a:pt x="1476" y="4449"/>
                    <a:pt x="1543" y="4449"/>
                  </a:cubicBezTo>
                  <a:lnTo>
                    <a:pt x="1643" y="4449"/>
                  </a:lnTo>
                  <a:cubicBezTo>
                    <a:pt x="1743" y="4416"/>
                    <a:pt x="1810" y="4282"/>
                    <a:pt x="1777" y="4182"/>
                  </a:cubicBezTo>
                  <a:lnTo>
                    <a:pt x="476" y="146"/>
                  </a:lnTo>
                  <a:cubicBezTo>
                    <a:pt x="437" y="44"/>
                    <a:pt x="355" y="1"/>
                    <a:pt x="2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3056525" y="608900"/>
              <a:ext cx="66725" cy="120425"/>
            </a:xfrm>
            <a:custGeom>
              <a:avLst/>
              <a:gdLst/>
              <a:ahLst/>
              <a:cxnLst/>
              <a:rect l="l" t="t" r="r" b="b"/>
              <a:pathLst>
                <a:path w="2669" h="4817" extrusionOk="0">
                  <a:moveTo>
                    <a:pt x="2456" y="0"/>
                  </a:moveTo>
                  <a:cubicBezTo>
                    <a:pt x="2373" y="0"/>
                    <a:pt x="2285" y="38"/>
                    <a:pt x="2235" y="113"/>
                  </a:cubicBezTo>
                  <a:lnTo>
                    <a:pt x="67" y="4516"/>
                  </a:lnTo>
                  <a:cubicBezTo>
                    <a:pt x="0" y="4616"/>
                    <a:pt x="34" y="4750"/>
                    <a:pt x="134" y="4816"/>
                  </a:cubicBezTo>
                  <a:lnTo>
                    <a:pt x="234" y="4816"/>
                  </a:lnTo>
                  <a:cubicBezTo>
                    <a:pt x="334" y="4816"/>
                    <a:pt x="401" y="4750"/>
                    <a:pt x="434" y="4683"/>
                  </a:cubicBezTo>
                  <a:lnTo>
                    <a:pt x="2602" y="313"/>
                  </a:lnTo>
                  <a:cubicBezTo>
                    <a:pt x="2669" y="213"/>
                    <a:pt x="2636" y="80"/>
                    <a:pt x="2535" y="13"/>
                  </a:cubicBezTo>
                  <a:cubicBezTo>
                    <a:pt x="2510" y="5"/>
                    <a:pt x="2483" y="0"/>
                    <a:pt x="24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037350" y="638925"/>
              <a:ext cx="114275" cy="64550"/>
            </a:xfrm>
            <a:custGeom>
              <a:avLst/>
              <a:gdLst/>
              <a:ahLst/>
              <a:cxnLst/>
              <a:rect l="l" t="t" r="r" b="b"/>
              <a:pathLst>
                <a:path w="4571" h="2582" extrusionOk="0">
                  <a:moveTo>
                    <a:pt x="254" y="0"/>
                  </a:moveTo>
                  <a:cubicBezTo>
                    <a:pt x="171" y="0"/>
                    <a:pt x="83" y="38"/>
                    <a:pt x="33" y="113"/>
                  </a:cubicBezTo>
                  <a:cubicBezTo>
                    <a:pt x="0" y="213"/>
                    <a:pt x="33" y="346"/>
                    <a:pt x="134" y="380"/>
                  </a:cubicBezTo>
                  <a:lnTo>
                    <a:pt x="4236" y="2548"/>
                  </a:lnTo>
                  <a:cubicBezTo>
                    <a:pt x="4270" y="2581"/>
                    <a:pt x="4303" y="2581"/>
                    <a:pt x="4337" y="2581"/>
                  </a:cubicBezTo>
                  <a:cubicBezTo>
                    <a:pt x="4437" y="2581"/>
                    <a:pt x="4503" y="2548"/>
                    <a:pt x="4537" y="2481"/>
                  </a:cubicBezTo>
                  <a:cubicBezTo>
                    <a:pt x="4570" y="2381"/>
                    <a:pt x="4537" y="2248"/>
                    <a:pt x="4437" y="2181"/>
                  </a:cubicBezTo>
                  <a:lnTo>
                    <a:pt x="334" y="13"/>
                  </a:lnTo>
                  <a:cubicBezTo>
                    <a:pt x="309" y="4"/>
                    <a:pt x="282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9"/>
          <p:cNvGrpSpPr/>
          <p:nvPr/>
        </p:nvGrpSpPr>
        <p:grpSpPr>
          <a:xfrm rot="3909775" flipH="1">
            <a:off x="383105" y="-553248"/>
            <a:ext cx="1189102" cy="2043836"/>
            <a:chOff x="3530692" y="3581129"/>
            <a:chExt cx="963669" cy="1650494"/>
          </a:xfrm>
        </p:grpSpPr>
        <p:sp>
          <p:nvSpPr>
            <p:cNvPr id="131" name="Google Shape;131;p9"/>
            <p:cNvSpPr/>
            <p:nvPr/>
          </p:nvSpPr>
          <p:spPr>
            <a:xfrm rot="-613819">
              <a:off x="3552465" y="3604913"/>
              <a:ext cx="292099" cy="271458"/>
            </a:xfrm>
            <a:custGeom>
              <a:avLst/>
              <a:gdLst/>
              <a:ahLst/>
              <a:cxnLst/>
              <a:rect l="l" t="t" r="r" b="b"/>
              <a:pathLst>
                <a:path w="9441" h="8774" extrusionOk="0">
                  <a:moveTo>
                    <a:pt x="1601" y="668"/>
                  </a:moveTo>
                  <a:lnTo>
                    <a:pt x="1601" y="668"/>
                  </a:lnTo>
                  <a:cubicBezTo>
                    <a:pt x="3870" y="1268"/>
                    <a:pt x="8340" y="2703"/>
                    <a:pt x="8940" y="3203"/>
                  </a:cubicBezTo>
                  <a:cubicBezTo>
                    <a:pt x="8740" y="3470"/>
                    <a:pt x="7839" y="3837"/>
                    <a:pt x="7072" y="4037"/>
                  </a:cubicBezTo>
                  <a:cubicBezTo>
                    <a:pt x="5704" y="3170"/>
                    <a:pt x="3169" y="1569"/>
                    <a:pt x="1601" y="668"/>
                  </a:cubicBezTo>
                  <a:close/>
                  <a:moveTo>
                    <a:pt x="734" y="1068"/>
                  </a:moveTo>
                  <a:cubicBezTo>
                    <a:pt x="1401" y="1735"/>
                    <a:pt x="2702" y="3003"/>
                    <a:pt x="5337" y="5338"/>
                  </a:cubicBezTo>
                  <a:cubicBezTo>
                    <a:pt x="5037" y="6606"/>
                    <a:pt x="4604" y="7973"/>
                    <a:pt x="4337" y="8307"/>
                  </a:cubicBezTo>
                  <a:cubicBezTo>
                    <a:pt x="3770" y="7606"/>
                    <a:pt x="1501" y="2970"/>
                    <a:pt x="734" y="1068"/>
                  </a:cubicBezTo>
                  <a:close/>
                  <a:moveTo>
                    <a:pt x="401" y="1"/>
                  </a:moveTo>
                  <a:cubicBezTo>
                    <a:pt x="334" y="1"/>
                    <a:pt x="300" y="34"/>
                    <a:pt x="234" y="34"/>
                  </a:cubicBezTo>
                  <a:lnTo>
                    <a:pt x="200" y="68"/>
                  </a:lnTo>
                  <a:lnTo>
                    <a:pt x="167" y="101"/>
                  </a:lnTo>
                  <a:cubicBezTo>
                    <a:pt x="67" y="201"/>
                    <a:pt x="0" y="334"/>
                    <a:pt x="467" y="1469"/>
                  </a:cubicBezTo>
                  <a:cubicBezTo>
                    <a:pt x="834" y="2336"/>
                    <a:pt x="3736" y="8741"/>
                    <a:pt x="4337" y="8774"/>
                  </a:cubicBezTo>
                  <a:cubicBezTo>
                    <a:pt x="4503" y="8774"/>
                    <a:pt x="4937" y="8774"/>
                    <a:pt x="5771" y="5338"/>
                  </a:cubicBezTo>
                  <a:cubicBezTo>
                    <a:pt x="5804" y="5271"/>
                    <a:pt x="5771" y="5171"/>
                    <a:pt x="5704" y="5138"/>
                  </a:cubicBezTo>
                  <a:cubicBezTo>
                    <a:pt x="4270" y="3837"/>
                    <a:pt x="2168" y="1902"/>
                    <a:pt x="1134" y="868"/>
                  </a:cubicBezTo>
                  <a:lnTo>
                    <a:pt x="1134" y="868"/>
                  </a:lnTo>
                  <a:cubicBezTo>
                    <a:pt x="2469" y="1635"/>
                    <a:pt x="5137" y="3303"/>
                    <a:pt x="6939" y="4471"/>
                  </a:cubicBezTo>
                  <a:cubicBezTo>
                    <a:pt x="6961" y="4471"/>
                    <a:pt x="6998" y="4486"/>
                    <a:pt x="7040" y="4486"/>
                  </a:cubicBezTo>
                  <a:cubicBezTo>
                    <a:pt x="7061" y="4486"/>
                    <a:pt x="7083" y="4482"/>
                    <a:pt x="7105" y="4471"/>
                  </a:cubicBezTo>
                  <a:cubicBezTo>
                    <a:pt x="7439" y="4404"/>
                    <a:pt x="9140" y="3904"/>
                    <a:pt x="9407" y="3303"/>
                  </a:cubicBezTo>
                  <a:cubicBezTo>
                    <a:pt x="9440" y="3237"/>
                    <a:pt x="9407" y="3136"/>
                    <a:pt x="9374" y="3036"/>
                  </a:cubicBezTo>
                  <a:cubicBezTo>
                    <a:pt x="8873" y="2303"/>
                    <a:pt x="1368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-1291269">
              <a:off x="3947501" y="3789060"/>
              <a:ext cx="293152" cy="1438949"/>
            </a:xfrm>
            <a:custGeom>
              <a:avLst/>
              <a:gdLst/>
              <a:ahLst/>
              <a:cxnLst/>
              <a:rect l="l" t="t" r="r" b="b"/>
              <a:pathLst>
                <a:path w="9475" h="34088" extrusionOk="0">
                  <a:moveTo>
                    <a:pt x="5046" y="0"/>
                  </a:moveTo>
                  <a:cubicBezTo>
                    <a:pt x="4902" y="0"/>
                    <a:pt x="4753" y="165"/>
                    <a:pt x="4871" y="330"/>
                  </a:cubicBezTo>
                  <a:cubicBezTo>
                    <a:pt x="4871" y="330"/>
                    <a:pt x="5038" y="597"/>
                    <a:pt x="5304" y="1031"/>
                  </a:cubicBezTo>
                  <a:cubicBezTo>
                    <a:pt x="5338" y="1098"/>
                    <a:pt x="5404" y="1131"/>
                    <a:pt x="5471" y="1131"/>
                  </a:cubicBezTo>
                  <a:lnTo>
                    <a:pt x="5505" y="1164"/>
                  </a:lnTo>
                  <a:cubicBezTo>
                    <a:pt x="5538" y="1164"/>
                    <a:pt x="5571" y="1131"/>
                    <a:pt x="5605" y="1131"/>
                  </a:cubicBezTo>
                  <a:cubicBezTo>
                    <a:pt x="5705" y="1064"/>
                    <a:pt x="5705" y="931"/>
                    <a:pt x="5671" y="831"/>
                  </a:cubicBezTo>
                  <a:cubicBezTo>
                    <a:pt x="5371" y="364"/>
                    <a:pt x="5204" y="97"/>
                    <a:pt x="5204" y="97"/>
                  </a:cubicBezTo>
                  <a:cubicBezTo>
                    <a:pt x="5165" y="28"/>
                    <a:pt x="5106" y="0"/>
                    <a:pt x="5046" y="0"/>
                  </a:cubicBezTo>
                  <a:close/>
                  <a:moveTo>
                    <a:pt x="5884" y="1452"/>
                  </a:moveTo>
                  <a:cubicBezTo>
                    <a:pt x="5857" y="1452"/>
                    <a:pt x="5830" y="1456"/>
                    <a:pt x="5805" y="1465"/>
                  </a:cubicBezTo>
                  <a:cubicBezTo>
                    <a:pt x="5705" y="1531"/>
                    <a:pt x="5671" y="1665"/>
                    <a:pt x="5705" y="1765"/>
                  </a:cubicBezTo>
                  <a:cubicBezTo>
                    <a:pt x="5871" y="1998"/>
                    <a:pt x="6005" y="2232"/>
                    <a:pt x="6138" y="2499"/>
                  </a:cubicBezTo>
                  <a:cubicBezTo>
                    <a:pt x="6172" y="2565"/>
                    <a:pt x="6238" y="2599"/>
                    <a:pt x="6305" y="2599"/>
                  </a:cubicBezTo>
                  <a:cubicBezTo>
                    <a:pt x="6338" y="2599"/>
                    <a:pt x="6372" y="2599"/>
                    <a:pt x="6405" y="2565"/>
                  </a:cubicBezTo>
                  <a:cubicBezTo>
                    <a:pt x="6505" y="2532"/>
                    <a:pt x="6539" y="2399"/>
                    <a:pt x="6505" y="2298"/>
                  </a:cubicBezTo>
                  <a:cubicBezTo>
                    <a:pt x="6338" y="2032"/>
                    <a:pt x="6205" y="1765"/>
                    <a:pt x="6072" y="1565"/>
                  </a:cubicBezTo>
                  <a:cubicBezTo>
                    <a:pt x="6047" y="1490"/>
                    <a:pt x="5965" y="1452"/>
                    <a:pt x="5884" y="1452"/>
                  </a:cubicBezTo>
                  <a:close/>
                  <a:moveTo>
                    <a:pt x="6725" y="2943"/>
                  </a:moveTo>
                  <a:cubicBezTo>
                    <a:pt x="6587" y="2943"/>
                    <a:pt x="6459" y="3072"/>
                    <a:pt x="6505" y="3232"/>
                  </a:cubicBezTo>
                  <a:cubicBezTo>
                    <a:pt x="6639" y="3466"/>
                    <a:pt x="6772" y="3733"/>
                    <a:pt x="6872" y="3966"/>
                  </a:cubicBezTo>
                  <a:cubicBezTo>
                    <a:pt x="6906" y="4066"/>
                    <a:pt x="7006" y="4100"/>
                    <a:pt x="7072" y="4100"/>
                  </a:cubicBezTo>
                  <a:cubicBezTo>
                    <a:pt x="7106" y="4100"/>
                    <a:pt x="7139" y="4100"/>
                    <a:pt x="7172" y="4066"/>
                  </a:cubicBezTo>
                  <a:cubicBezTo>
                    <a:pt x="7272" y="4033"/>
                    <a:pt x="7306" y="3900"/>
                    <a:pt x="7272" y="3800"/>
                  </a:cubicBezTo>
                  <a:cubicBezTo>
                    <a:pt x="7139" y="3533"/>
                    <a:pt x="7006" y="3299"/>
                    <a:pt x="6906" y="3032"/>
                  </a:cubicBezTo>
                  <a:cubicBezTo>
                    <a:pt x="6853" y="2970"/>
                    <a:pt x="6788" y="2943"/>
                    <a:pt x="6725" y="2943"/>
                  </a:cubicBezTo>
                  <a:close/>
                  <a:moveTo>
                    <a:pt x="7440" y="4454"/>
                  </a:moveTo>
                  <a:cubicBezTo>
                    <a:pt x="7311" y="4454"/>
                    <a:pt x="7173" y="4579"/>
                    <a:pt x="7239" y="4734"/>
                  </a:cubicBezTo>
                  <a:cubicBezTo>
                    <a:pt x="7339" y="4967"/>
                    <a:pt x="7473" y="5234"/>
                    <a:pt x="7573" y="5501"/>
                  </a:cubicBezTo>
                  <a:cubicBezTo>
                    <a:pt x="7606" y="5567"/>
                    <a:pt x="7673" y="5634"/>
                    <a:pt x="7773" y="5634"/>
                  </a:cubicBezTo>
                  <a:cubicBezTo>
                    <a:pt x="7773" y="5634"/>
                    <a:pt x="7806" y="5634"/>
                    <a:pt x="7840" y="5601"/>
                  </a:cubicBezTo>
                  <a:cubicBezTo>
                    <a:pt x="7940" y="5567"/>
                    <a:pt x="7973" y="5434"/>
                    <a:pt x="7940" y="5334"/>
                  </a:cubicBezTo>
                  <a:cubicBezTo>
                    <a:pt x="7840" y="5067"/>
                    <a:pt x="7739" y="4800"/>
                    <a:pt x="7606" y="4567"/>
                  </a:cubicBezTo>
                  <a:cubicBezTo>
                    <a:pt x="7572" y="4487"/>
                    <a:pt x="7507" y="4454"/>
                    <a:pt x="7440" y="4454"/>
                  </a:cubicBezTo>
                  <a:close/>
                  <a:moveTo>
                    <a:pt x="8062" y="5989"/>
                  </a:moveTo>
                  <a:cubicBezTo>
                    <a:pt x="8034" y="5989"/>
                    <a:pt x="8004" y="5993"/>
                    <a:pt x="7973" y="6001"/>
                  </a:cubicBezTo>
                  <a:cubicBezTo>
                    <a:pt x="7873" y="6034"/>
                    <a:pt x="7840" y="6168"/>
                    <a:pt x="7873" y="6268"/>
                  </a:cubicBezTo>
                  <a:cubicBezTo>
                    <a:pt x="7973" y="6535"/>
                    <a:pt x="8073" y="6768"/>
                    <a:pt x="8140" y="7035"/>
                  </a:cubicBezTo>
                  <a:cubicBezTo>
                    <a:pt x="8173" y="7135"/>
                    <a:pt x="8240" y="7202"/>
                    <a:pt x="8340" y="7202"/>
                  </a:cubicBezTo>
                  <a:lnTo>
                    <a:pt x="8407" y="7169"/>
                  </a:lnTo>
                  <a:cubicBezTo>
                    <a:pt x="8507" y="7135"/>
                    <a:pt x="8573" y="7035"/>
                    <a:pt x="8540" y="6902"/>
                  </a:cubicBezTo>
                  <a:cubicBezTo>
                    <a:pt x="8440" y="6635"/>
                    <a:pt x="8340" y="6368"/>
                    <a:pt x="8273" y="6135"/>
                  </a:cubicBezTo>
                  <a:cubicBezTo>
                    <a:pt x="8222" y="6033"/>
                    <a:pt x="8152" y="5989"/>
                    <a:pt x="8062" y="5989"/>
                  </a:cubicBezTo>
                  <a:close/>
                  <a:moveTo>
                    <a:pt x="8608" y="7548"/>
                  </a:moveTo>
                  <a:cubicBezTo>
                    <a:pt x="8479" y="7548"/>
                    <a:pt x="8347" y="7656"/>
                    <a:pt x="8407" y="7836"/>
                  </a:cubicBezTo>
                  <a:cubicBezTo>
                    <a:pt x="8473" y="8103"/>
                    <a:pt x="8540" y="8369"/>
                    <a:pt x="8607" y="8636"/>
                  </a:cubicBezTo>
                  <a:cubicBezTo>
                    <a:pt x="8640" y="8703"/>
                    <a:pt x="8740" y="8770"/>
                    <a:pt x="8807" y="8770"/>
                  </a:cubicBezTo>
                  <a:lnTo>
                    <a:pt x="8874" y="8803"/>
                  </a:lnTo>
                  <a:cubicBezTo>
                    <a:pt x="9007" y="8770"/>
                    <a:pt x="9074" y="8670"/>
                    <a:pt x="9040" y="8536"/>
                  </a:cubicBezTo>
                  <a:cubicBezTo>
                    <a:pt x="8974" y="8269"/>
                    <a:pt x="8907" y="8003"/>
                    <a:pt x="8807" y="7702"/>
                  </a:cubicBezTo>
                  <a:cubicBezTo>
                    <a:pt x="8780" y="7596"/>
                    <a:pt x="8695" y="7548"/>
                    <a:pt x="8608" y="7548"/>
                  </a:cubicBezTo>
                  <a:close/>
                  <a:moveTo>
                    <a:pt x="9026" y="9195"/>
                  </a:moveTo>
                  <a:cubicBezTo>
                    <a:pt x="9009" y="9195"/>
                    <a:pt x="8991" y="9197"/>
                    <a:pt x="8974" y="9203"/>
                  </a:cubicBezTo>
                  <a:cubicBezTo>
                    <a:pt x="8840" y="9203"/>
                    <a:pt x="8774" y="9303"/>
                    <a:pt x="8807" y="9437"/>
                  </a:cubicBezTo>
                  <a:cubicBezTo>
                    <a:pt x="8840" y="9704"/>
                    <a:pt x="8907" y="9971"/>
                    <a:pt x="8940" y="10237"/>
                  </a:cubicBezTo>
                  <a:cubicBezTo>
                    <a:pt x="8940" y="10338"/>
                    <a:pt x="9040" y="10438"/>
                    <a:pt x="9140" y="10438"/>
                  </a:cubicBezTo>
                  <a:lnTo>
                    <a:pt x="9174" y="10404"/>
                  </a:lnTo>
                  <a:cubicBezTo>
                    <a:pt x="9274" y="10404"/>
                    <a:pt x="9374" y="10304"/>
                    <a:pt x="9341" y="10171"/>
                  </a:cubicBezTo>
                  <a:cubicBezTo>
                    <a:pt x="9307" y="9904"/>
                    <a:pt x="9274" y="9637"/>
                    <a:pt x="9207" y="9337"/>
                  </a:cubicBezTo>
                  <a:cubicBezTo>
                    <a:pt x="9180" y="9254"/>
                    <a:pt x="9107" y="9195"/>
                    <a:pt x="9026" y="9195"/>
                  </a:cubicBezTo>
                  <a:close/>
                  <a:moveTo>
                    <a:pt x="9221" y="10825"/>
                  </a:moveTo>
                  <a:cubicBezTo>
                    <a:pt x="9113" y="10825"/>
                    <a:pt x="9007" y="10901"/>
                    <a:pt x="9007" y="11038"/>
                  </a:cubicBezTo>
                  <a:cubicBezTo>
                    <a:pt x="9040" y="11305"/>
                    <a:pt x="9040" y="11538"/>
                    <a:pt x="9040" y="11772"/>
                  </a:cubicBezTo>
                  <a:lnTo>
                    <a:pt x="9040" y="11872"/>
                  </a:lnTo>
                  <a:cubicBezTo>
                    <a:pt x="9040" y="12005"/>
                    <a:pt x="9140" y="12105"/>
                    <a:pt x="9241" y="12105"/>
                  </a:cubicBezTo>
                  <a:cubicBezTo>
                    <a:pt x="9374" y="12105"/>
                    <a:pt x="9474" y="12005"/>
                    <a:pt x="9474" y="11872"/>
                  </a:cubicBezTo>
                  <a:lnTo>
                    <a:pt x="9474" y="11772"/>
                  </a:lnTo>
                  <a:cubicBezTo>
                    <a:pt x="9474" y="11538"/>
                    <a:pt x="9441" y="11272"/>
                    <a:pt x="9441" y="11038"/>
                  </a:cubicBezTo>
                  <a:cubicBezTo>
                    <a:pt x="9424" y="10892"/>
                    <a:pt x="9322" y="10825"/>
                    <a:pt x="9221" y="10825"/>
                  </a:cubicBezTo>
                  <a:close/>
                  <a:moveTo>
                    <a:pt x="9241" y="12506"/>
                  </a:moveTo>
                  <a:cubicBezTo>
                    <a:pt x="9107" y="12506"/>
                    <a:pt x="9007" y="12606"/>
                    <a:pt x="9007" y="12706"/>
                  </a:cubicBezTo>
                  <a:cubicBezTo>
                    <a:pt x="8974" y="12973"/>
                    <a:pt x="8940" y="13240"/>
                    <a:pt x="8874" y="13506"/>
                  </a:cubicBezTo>
                  <a:cubicBezTo>
                    <a:pt x="8840" y="13607"/>
                    <a:pt x="8907" y="13740"/>
                    <a:pt x="9040" y="13773"/>
                  </a:cubicBezTo>
                  <a:lnTo>
                    <a:pt x="9074" y="13773"/>
                  </a:lnTo>
                  <a:lnTo>
                    <a:pt x="9074" y="13740"/>
                  </a:lnTo>
                  <a:cubicBezTo>
                    <a:pt x="9174" y="13740"/>
                    <a:pt x="9241" y="13673"/>
                    <a:pt x="9274" y="13573"/>
                  </a:cubicBezTo>
                  <a:cubicBezTo>
                    <a:pt x="9341" y="13340"/>
                    <a:pt x="9374" y="13039"/>
                    <a:pt x="9407" y="12739"/>
                  </a:cubicBezTo>
                  <a:cubicBezTo>
                    <a:pt x="9441" y="12639"/>
                    <a:pt x="9341" y="12539"/>
                    <a:pt x="9241" y="12506"/>
                  </a:cubicBezTo>
                  <a:close/>
                  <a:moveTo>
                    <a:pt x="2768" y="13164"/>
                  </a:moveTo>
                  <a:cubicBezTo>
                    <a:pt x="2747" y="13164"/>
                    <a:pt x="2725" y="13167"/>
                    <a:pt x="2703" y="13173"/>
                  </a:cubicBezTo>
                  <a:cubicBezTo>
                    <a:pt x="2402" y="13206"/>
                    <a:pt x="2135" y="13306"/>
                    <a:pt x="1869" y="13440"/>
                  </a:cubicBezTo>
                  <a:cubicBezTo>
                    <a:pt x="1735" y="13506"/>
                    <a:pt x="1702" y="13607"/>
                    <a:pt x="1769" y="13740"/>
                  </a:cubicBezTo>
                  <a:cubicBezTo>
                    <a:pt x="1802" y="13807"/>
                    <a:pt x="1869" y="13840"/>
                    <a:pt x="1935" y="13840"/>
                  </a:cubicBezTo>
                  <a:cubicBezTo>
                    <a:pt x="1969" y="13840"/>
                    <a:pt x="2002" y="13807"/>
                    <a:pt x="2035" y="13807"/>
                  </a:cubicBezTo>
                  <a:cubicBezTo>
                    <a:pt x="2269" y="13707"/>
                    <a:pt x="2502" y="13607"/>
                    <a:pt x="2769" y="13573"/>
                  </a:cubicBezTo>
                  <a:cubicBezTo>
                    <a:pt x="2869" y="13540"/>
                    <a:pt x="2969" y="13440"/>
                    <a:pt x="2936" y="13340"/>
                  </a:cubicBezTo>
                  <a:cubicBezTo>
                    <a:pt x="2936" y="13229"/>
                    <a:pt x="2867" y="13164"/>
                    <a:pt x="2768" y="13164"/>
                  </a:cubicBezTo>
                  <a:close/>
                  <a:moveTo>
                    <a:pt x="3603" y="13173"/>
                  </a:moveTo>
                  <a:cubicBezTo>
                    <a:pt x="3503" y="13173"/>
                    <a:pt x="3370" y="13240"/>
                    <a:pt x="3370" y="13340"/>
                  </a:cubicBezTo>
                  <a:cubicBezTo>
                    <a:pt x="3336" y="13473"/>
                    <a:pt x="3403" y="13573"/>
                    <a:pt x="3536" y="13607"/>
                  </a:cubicBezTo>
                  <a:cubicBezTo>
                    <a:pt x="3770" y="13640"/>
                    <a:pt x="4037" y="13707"/>
                    <a:pt x="4270" y="13840"/>
                  </a:cubicBezTo>
                  <a:cubicBezTo>
                    <a:pt x="4304" y="13840"/>
                    <a:pt x="4337" y="13873"/>
                    <a:pt x="4370" y="13873"/>
                  </a:cubicBezTo>
                  <a:lnTo>
                    <a:pt x="4337" y="13873"/>
                  </a:lnTo>
                  <a:cubicBezTo>
                    <a:pt x="4358" y="13878"/>
                    <a:pt x="4379" y="13880"/>
                    <a:pt x="4398" y="13880"/>
                  </a:cubicBezTo>
                  <a:cubicBezTo>
                    <a:pt x="4645" y="13880"/>
                    <a:pt x="4685" y="13504"/>
                    <a:pt x="4437" y="13473"/>
                  </a:cubicBezTo>
                  <a:cubicBezTo>
                    <a:pt x="4170" y="13340"/>
                    <a:pt x="3903" y="13240"/>
                    <a:pt x="3603" y="13173"/>
                  </a:cubicBezTo>
                  <a:close/>
                  <a:moveTo>
                    <a:pt x="5053" y="13894"/>
                  </a:moveTo>
                  <a:cubicBezTo>
                    <a:pt x="4998" y="13894"/>
                    <a:pt x="4941" y="13918"/>
                    <a:pt x="4904" y="13973"/>
                  </a:cubicBezTo>
                  <a:cubicBezTo>
                    <a:pt x="4804" y="14074"/>
                    <a:pt x="4837" y="14207"/>
                    <a:pt x="4937" y="14274"/>
                  </a:cubicBezTo>
                  <a:cubicBezTo>
                    <a:pt x="5071" y="14374"/>
                    <a:pt x="5204" y="14474"/>
                    <a:pt x="5304" y="14607"/>
                  </a:cubicBezTo>
                  <a:cubicBezTo>
                    <a:pt x="5404" y="14674"/>
                    <a:pt x="5471" y="14741"/>
                    <a:pt x="5538" y="14807"/>
                  </a:cubicBezTo>
                  <a:cubicBezTo>
                    <a:pt x="5571" y="14841"/>
                    <a:pt x="5605" y="14874"/>
                    <a:pt x="5671" y="14874"/>
                  </a:cubicBezTo>
                  <a:lnTo>
                    <a:pt x="5671" y="14841"/>
                  </a:lnTo>
                  <a:cubicBezTo>
                    <a:pt x="5738" y="14841"/>
                    <a:pt x="5771" y="14841"/>
                    <a:pt x="5838" y="14807"/>
                  </a:cubicBezTo>
                  <a:cubicBezTo>
                    <a:pt x="5905" y="14707"/>
                    <a:pt x="5905" y="14607"/>
                    <a:pt x="5838" y="14507"/>
                  </a:cubicBezTo>
                  <a:cubicBezTo>
                    <a:pt x="5771" y="14440"/>
                    <a:pt x="5671" y="14340"/>
                    <a:pt x="5605" y="14274"/>
                  </a:cubicBezTo>
                  <a:cubicBezTo>
                    <a:pt x="5471" y="14174"/>
                    <a:pt x="5304" y="14040"/>
                    <a:pt x="5171" y="13940"/>
                  </a:cubicBezTo>
                  <a:cubicBezTo>
                    <a:pt x="5141" y="13910"/>
                    <a:pt x="5098" y="13894"/>
                    <a:pt x="5053" y="13894"/>
                  </a:cubicBezTo>
                  <a:close/>
                  <a:moveTo>
                    <a:pt x="1268" y="13923"/>
                  </a:moveTo>
                  <a:cubicBezTo>
                    <a:pt x="1218" y="13923"/>
                    <a:pt x="1168" y="13940"/>
                    <a:pt x="1135" y="13973"/>
                  </a:cubicBezTo>
                  <a:cubicBezTo>
                    <a:pt x="901" y="14174"/>
                    <a:pt x="734" y="14407"/>
                    <a:pt x="568" y="14674"/>
                  </a:cubicBezTo>
                  <a:cubicBezTo>
                    <a:pt x="501" y="14774"/>
                    <a:pt x="534" y="14874"/>
                    <a:pt x="634" y="14941"/>
                  </a:cubicBezTo>
                  <a:cubicBezTo>
                    <a:pt x="668" y="14974"/>
                    <a:pt x="701" y="14974"/>
                    <a:pt x="734" y="14974"/>
                  </a:cubicBezTo>
                  <a:cubicBezTo>
                    <a:pt x="801" y="14974"/>
                    <a:pt x="868" y="14941"/>
                    <a:pt x="935" y="14874"/>
                  </a:cubicBezTo>
                  <a:cubicBezTo>
                    <a:pt x="1068" y="14674"/>
                    <a:pt x="1235" y="14440"/>
                    <a:pt x="1402" y="14274"/>
                  </a:cubicBezTo>
                  <a:cubicBezTo>
                    <a:pt x="1502" y="14207"/>
                    <a:pt x="1502" y="14074"/>
                    <a:pt x="1402" y="13973"/>
                  </a:cubicBezTo>
                  <a:cubicBezTo>
                    <a:pt x="1368" y="13940"/>
                    <a:pt x="1318" y="13923"/>
                    <a:pt x="1268" y="13923"/>
                  </a:cubicBezTo>
                  <a:close/>
                  <a:moveTo>
                    <a:pt x="8839" y="14147"/>
                  </a:moveTo>
                  <a:cubicBezTo>
                    <a:pt x="8758" y="14147"/>
                    <a:pt x="8678" y="14194"/>
                    <a:pt x="8640" y="14307"/>
                  </a:cubicBezTo>
                  <a:cubicBezTo>
                    <a:pt x="8540" y="14541"/>
                    <a:pt x="8440" y="14774"/>
                    <a:pt x="8307" y="15041"/>
                  </a:cubicBezTo>
                  <a:cubicBezTo>
                    <a:pt x="8273" y="15141"/>
                    <a:pt x="8307" y="15241"/>
                    <a:pt x="8407" y="15308"/>
                  </a:cubicBezTo>
                  <a:cubicBezTo>
                    <a:pt x="8440" y="15308"/>
                    <a:pt x="8473" y="15341"/>
                    <a:pt x="8507" y="15341"/>
                  </a:cubicBezTo>
                  <a:lnTo>
                    <a:pt x="8540" y="15308"/>
                  </a:lnTo>
                  <a:cubicBezTo>
                    <a:pt x="8573" y="15308"/>
                    <a:pt x="8640" y="15274"/>
                    <a:pt x="8673" y="15208"/>
                  </a:cubicBezTo>
                  <a:cubicBezTo>
                    <a:pt x="8807" y="14974"/>
                    <a:pt x="8940" y="14707"/>
                    <a:pt x="9040" y="14440"/>
                  </a:cubicBezTo>
                  <a:cubicBezTo>
                    <a:pt x="9103" y="14274"/>
                    <a:pt x="8971" y="14147"/>
                    <a:pt x="8839" y="14147"/>
                  </a:cubicBezTo>
                  <a:close/>
                  <a:moveTo>
                    <a:pt x="6186" y="15106"/>
                  </a:moveTo>
                  <a:cubicBezTo>
                    <a:pt x="6147" y="15106"/>
                    <a:pt x="6107" y="15117"/>
                    <a:pt x="6072" y="15141"/>
                  </a:cubicBezTo>
                  <a:cubicBezTo>
                    <a:pt x="5972" y="15208"/>
                    <a:pt x="5938" y="15341"/>
                    <a:pt x="6005" y="15441"/>
                  </a:cubicBezTo>
                  <a:cubicBezTo>
                    <a:pt x="6138" y="15641"/>
                    <a:pt x="6238" y="15908"/>
                    <a:pt x="6338" y="16142"/>
                  </a:cubicBezTo>
                  <a:cubicBezTo>
                    <a:pt x="6372" y="16208"/>
                    <a:pt x="6439" y="16275"/>
                    <a:pt x="6539" y="16275"/>
                  </a:cubicBezTo>
                  <a:lnTo>
                    <a:pt x="6539" y="16242"/>
                  </a:lnTo>
                  <a:cubicBezTo>
                    <a:pt x="6539" y="16275"/>
                    <a:pt x="6572" y="16275"/>
                    <a:pt x="6605" y="16275"/>
                  </a:cubicBezTo>
                  <a:cubicBezTo>
                    <a:pt x="6705" y="16242"/>
                    <a:pt x="6772" y="16108"/>
                    <a:pt x="6739" y="16008"/>
                  </a:cubicBezTo>
                  <a:cubicBezTo>
                    <a:pt x="6639" y="15741"/>
                    <a:pt x="6505" y="15475"/>
                    <a:pt x="6372" y="15208"/>
                  </a:cubicBezTo>
                  <a:cubicBezTo>
                    <a:pt x="6329" y="15143"/>
                    <a:pt x="6258" y="15106"/>
                    <a:pt x="6186" y="15106"/>
                  </a:cubicBezTo>
                  <a:close/>
                  <a:moveTo>
                    <a:pt x="383" y="15298"/>
                  </a:moveTo>
                  <a:cubicBezTo>
                    <a:pt x="302" y="15298"/>
                    <a:pt x="226" y="15341"/>
                    <a:pt x="201" y="15441"/>
                  </a:cubicBezTo>
                  <a:cubicBezTo>
                    <a:pt x="101" y="15741"/>
                    <a:pt x="34" y="16042"/>
                    <a:pt x="34" y="16342"/>
                  </a:cubicBezTo>
                  <a:cubicBezTo>
                    <a:pt x="1" y="16442"/>
                    <a:pt x="101" y="16542"/>
                    <a:pt x="234" y="16542"/>
                  </a:cubicBezTo>
                  <a:lnTo>
                    <a:pt x="234" y="16509"/>
                  </a:lnTo>
                  <a:cubicBezTo>
                    <a:pt x="248" y="16513"/>
                    <a:pt x="261" y="16515"/>
                    <a:pt x="274" y="16515"/>
                  </a:cubicBezTo>
                  <a:cubicBezTo>
                    <a:pt x="359" y="16515"/>
                    <a:pt x="434" y="16429"/>
                    <a:pt x="434" y="16342"/>
                  </a:cubicBezTo>
                  <a:cubicBezTo>
                    <a:pt x="468" y="16108"/>
                    <a:pt x="501" y="15841"/>
                    <a:pt x="601" y="15608"/>
                  </a:cubicBezTo>
                  <a:cubicBezTo>
                    <a:pt x="664" y="15420"/>
                    <a:pt x="517" y="15298"/>
                    <a:pt x="383" y="15298"/>
                  </a:cubicBezTo>
                  <a:close/>
                  <a:moveTo>
                    <a:pt x="8037" y="15614"/>
                  </a:moveTo>
                  <a:cubicBezTo>
                    <a:pt x="7973" y="15614"/>
                    <a:pt x="7912" y="15650"/>
                    <a:pt x="7873" y="15708"/>
                  </a:cubicBezTo>
                  <a:cubicBezTo>
                    <a:pt x="7739" y="15908"/>
                    <a:pt x="7539" y="16108"/>
                    <a:pt x="7339" y="16308"/>
                  </a:cubicBezTo>
                  <a:cubicBezTo>
                    <a:pt x="7272" y="16375"/>
                    <a:pt x="7272" y="16509"/>
                    <a:pt x="7339" y="16609"/>
                  </a:cubicBezTo>
                  <a:cubicBezTo>
                    <a:pt x="7406" y="16642"/>
                    <a:pt x="7439" y="16642"/>
                    <a:pt x="7506" y="16675"/>
                  </a:cubicBezTo>
                  <a:lnTo>
                    <a:pt x="7506" y="16642"/>
                  </a:lnTo>
                  <a:cubicBezTo>
                    <a:pt x="7573" y="16642"/>
                    <a:pt x="7606" y="16642"/>
                    <a:pt x="7639" y="16609"/>
                  </a:cubicBezTo>
                  <a:cubicBezTo>
                    <a:pt x="7840" y="16409"/>
                    <a:pt x="8040" y="16175"/>
                    <a:pt x="8206" y="15942"/>
                  </a:cubicBezTo>
                  <a:cubicBezTo>
                    <a:pt x="8273" y="15841"/>
                    <a:pt x="8273" y="15741"/>
                    <a:pt x="8173" y="15675"/>
                  </a:cubicBezTo>
                  <a:cubicBezTo>
                    <a:pt x="8131" y="15633"/>
                    <a:pt x="8083" y="15614"/>
                    <a:pt x="8037" y="15614"/>
                  </a:cubicBezTo>
                  <a:close/>
                  <a:moveTo>
                    <a:pt x="6760" y="16667"/>
                  </a:moveTo>
                  <a:cubicBezTo>
                    <a:pt x="6742" y="16667"/>
                    <a:pt x="6724" y="16669"/>
                    <a:pt x="6705" y="16675"/>
                  </a:cubicBezTo>
                  <a:cubicBezTo>
                    <a:pt x="6605" y="16675"/>
                    <a:pt x="6539" y="16775"/>
                    <a:pt x="6539" y="16909"/>
                  </a:cubicBezTo>
                  <a:cubicBezTo>
                    <a:pt x="6539" y="16909"/>
                    <a:pt x="6539" y="16942"/>
                    <a:pt x="6539" y="16976"/>
                  </a:cubicBezTo>
                  <a:cubicBezTo>
                    <a:pt x="6405" y="17076"/>
                    <a:pt x="6238" y="17142"/>
                    <a:pt x="6072" y="17242"/>
                  </a:cubicBezTo>
                  <a:cubicBezTo>
                    <a:pt x="5873" y="17356"/>
                    <a:pt x="5988" y="17638"/>
                    <a:pt x="6170" y="17638"/>
                  </a:cubicBezTo>
                  <a:cubicBezTo>
                    <a:pt x="6203" y="17638"/>
                    <a:pt x="6237" y="17629"/>
                    <a:pt x="6272" y="17609"/>
                  </a:cubicBezTo>
                  <a:cubicBezTo>
                    <a:pt x="6405" y="17543"/>
                    <a:pt x="6505" y="17476"/>
                    <a:pt x="6605" y="17409"/>
                  </a:cubicBezTo>
                  <a:lnTo>
                    <a:pt x="6605" y="17709"/>
                  </a:lnTo>
                  <a:cubicBezTo>
                    <a:pt x="6605" y="17810"/>
                    <a:pt x="6705" y="17910"/>
                    <a:pt x="6805" y="17910"/>
                  </a:cubicBezTo>
                  <a:lnTo>
                    <a:pt x="6872" y="17910"/>
                  </a:lnTo>
                  <a:cubicBezTo>
                    <a:pt x="6972" y="17910"/>
                    <a:pt x="7072" y="17810"/>
                    <a:pt x="7072" y="17676"/>
                  </a:cubicBezTo>
                  <a:cubicBezTo>
                    <a:pt x="7039" y="17509"/>
                    <a:pt x="7006" y="17309"/>
                    <a:pt x="7006" y="17142"/>
                  </a:cubicBezTo>
                  <a:cubicBezTo>
                    <a:pt x="7106" y="17076"/>
                    <a:pt x="7139" y="16942"/>
                    <a:pt x="7072" y="16842"/>
                  </a:cubicBezTo>
                  <a:cubicBezTo>
                    <a:pt x="7039" y="16809"/>
                    <a:pt x="7006" y="16775"/>
                    <a:pt x="6939" y="16775"/>
                  </a:cubicBezTo>
                  <a:cubicBezTo>
                    <a:pt x="6912" y="16721"/>
                    <a:pt x="6840" y="16667"/>
                    <a:pt x="6760" y="16667"/>
                  </a:cubicBezTo>
                  <a:close/>
                  <a:moveTo>
                    <a:pt x="288" y="16934"/>
                  </a:moveTo>
                  <a:cubicBezTo>
                    <a:pt x="269" y="16934"/>
                    <a:pt x="251" y="16937"/>
                    <a:pt x="234" y="16942"/>
                  </a:cubicBezTo>
                  <a:cubicBezTo>
                    <a:pt x="134" y="16976"/>
                    <a:pt x="67" y="17109"/>
                    <a:pt x="101" y="17209"/>
                  </a:cubicBezTo>
                  <a:cubicBezTo>
                    <a:pt x="167" y="17509"/>
                    <a:pt x="334" y="17776"/>
                    <a:pt x="534" y="18010"/>
                  </a:cubicBezTo>
                  <a:cubicBezTo>
                    <a:pt x="568" y="18076"/>
                    <a:pt x="634" y="18076"/>
                    <a:pt x="701" y="18076"/>
                  </a:cubicBezTo>
                  <a:cubicBezTo>
                    <a:pt x="734" y="18076"/>
                    <a:pt x="801" y="18076"/>
                    <a:pt x="835" y="18043"/>
                  </a:cubicBezTo>
                  <a:cubicBezTo>
                    <a:pt x="935" y="17943"/>
                    <a:pt x="935" y="17810"/>
                    <a:pt x="835" y="17743"/>
                  </a:cubicBezTo>
                  <a:cubicBezTo>
                    <a:pt x="668" y="17543"/>
                    <a:pt x="568" y="17343"/>
                    <a:pt x="501" y="17109"/>
                  </a:cubicBezTo>
                  <a:cubicBezTo>
                    <a:pt x="473" y="16999"/>
                    <a:pt x="377" y="16934"/>
                    <a:pt x="288" y="16934"/>
                  </a:cubicBezTo>
                  <a:close/>
                  <a:moveTo>
                    <a:pt x="5427" y="17559"/>
                  </a:moveTo>
                  <a:cubicBezTo>
                    <a:pt x="5399" y="17559"/>
                    <a:pt x="5369" y="17564"/>
                    <a:pt x="5338" y="17576"/>
                  </a:cubicBezTo>
                  <a:cubicBezTo>
                    <a:pt x="5071" y="17709"/>
                    <a:pt x="4804" y="17810"/>
                    <a:pt x="4571" y="17876"/>
                  </a:cubicBezTo>
                  <a:cubicBezTo>
                    <a:pt x="4314" y="17940"/>
                    <a:pt x="4366" y="18312"/>
                    <a:pt x="4606" y="18312"/>
                  </a:cubicBezTo>
                  <a:cubicBezTo>
                    <a:pt x="4616" y="18312"/>
                    <a:pt x="4627" y="18311"/>
                    <a:pt x="4637" y="18310"/>
                  </a:cubicBezTo>
                  <a:lnTo>
                    <a:pt x="4704" y="18277"/>
                  </a:lnTo>
                  <a:cubicBezTo>
                    <a:pt x="4971" y="18176"/>
                    <a:pt x="5238" y="18076"/>
                    <a:pt x="5505" y="17976"/>
                  </a:cubicBezTo>
                  <a:cubicBezTo>
                    <a:pt x="5740" y="17859"/>
                    <a:pt x="5638" y="17559"/>
                    <a:pt x="5427" y="17559"/>
                  </a:cubicBezTo>
                  <a:close/>
                  <a:moveTo>
                    <a:pt x="1386" y="18127"/>
                  </a:moveTo>
                  <a:cubicBezTo>
                    <a:pt x="1177" y="18127"/>
                    <a:pt x="1094" y="18454"/>
                    <a:pt x="1302" y="18543"/>
                  </a:cubicBezTo>
                  <a:cubicBezTo>
                    <a:pt x="1602" y="18643"/>
                    <a:pt x="1902" y="18710"/>
                    <a:pt x="2202" y="18710"/>
                  </a:cubicBezTo>
                  <a:lnTo>
                    <a:pt x="2236" y="18710"/>
                  </a:lnTo>
                  <a:cubicBezTo>
                    <a:pt x="2502" y="18710"/>
                    <a:pt x="2502" y="18310"/>
                    <a:pt x="2236" y="18310"/>
                  </a:cubicBezTo>
                  <a:cubicBezTo>
                    <a:pt x="1969" y="18277"/>
                    <a:pt x="1702" y="18243"/>
                    <a:pt x="1468" y="18143"/>
                  </a:cubicBezTo>
                  <a:cubicBezTo>
                    <a:pt x="1439" y="18132"/>
                    <a:pt x="1411" y="18127"/>
                    <a:pt x="1386" y="18127"/>
                  </a:cubicBezTo>
                  <a:close/>
                  <a:moveTo>
                    <a:pt x="3856" y="18134"/>
                  </a:moveTo>
                  <a:cubicBezTo>
                    <a:pt x="3839" y="18134"/>
                    <a:pt x="3821" y="18137"/>
                    <a:pt x="3803" y="18143"/>
                  </a:cubicBezTo>
                  <a:cubicBezTo>
                    <a:pt x="3536" y="18176"/>
                    <a:pt x="3270" y="18243"/>
                    <a:pt x="3003" y="18277"/>
                  </a:cubicBezTo>
                  <a:cubicBezTo>
                    <a:pt x="2736" y="18277"/>
                    <a:pt x="2736" y="18710"/>
                    <a:pt x="3036" y="18710"/>
                  </a:cubicBezTo>
                  <a:lnTo>
                    <a:pt x="3069" y="18677"/>
                  </a:lnTo>
                  <a:cubicBezTo>
                    <a:pt x="3336" y="18643"/>
                    <a:pt x="3603" y="18610"/>
                    <a:pt x="3903" y="18543"/>
                  </a:cubicBezTo>
                  <a:cubicBezTo>
                    <a:pt x="4003" y="18510"/>
                    <a:pt x="4070" y="18377"/>
                    <a:pt x="4037" y="18277"/>
                  </a:cubicBezTo>
                  <a:cubicBezTo>
                    <a:pt x="4009" y="18194"/>
                    <a:pt x="3937" y="18134"/>
                    <a:pt x="3856" y="18134"/>
                  </a:cubicBezTo>
                  <a:close/>
                  <a:moveTo>
                    <a:pt x="6765" y="18303"/>
                  </a:moveTo>
                  <a:cubicBezTo>
                    <a:pt x="6680" y="18303"/>
                    <a:pt x="6605" y="18390"/>
                    <a:pt x="6605" y="18477"/>
                  </a:cubicBezTo>
                  <a:cubicBezTo>
                    <a:pt x="6572" y="18777"/>
                    <a:pt x="6572" y="19044"/>
                    <a:pt x="6539" y="19311"/>
                  </a:cubicBezTo>
                  <a:cubicBezTo>
                    <a:pt x="6505" y="19444"/>
                    <a:pt x="6572" y="19544"/>
                    <a:pt x="6705" y="19544"/>
                  </a:cubicBezTo>
                  <a:lnTo>
                    <a:pt x="6739" y="19544"/>
                  </a:lnTo>
                  <a:cubicBezTo>
                    <a:pt x="6839" y="19544"/>
                    <a:pt x="6939" y="19477"/>
                    <a:pt x="6939" y="19344"/>
                  </a:cubicBezTo>
                  <a:cubicBezTo>
                    <a:pt x="6972" y="19077"/>
                    <a:pt x="7006" y="18777"/>
                    <a:pt x="7006" y="18510"/>
                  </a:cubicBezTo>
                  <a:cubicBezTo>
                    <a:pt x="7006" y="18410"/>
                    <a:pt x="6939" y="18310"/>
                    <a:pt x="6805" y="18310"/>
                  </a:cubicBezTo>
                  <a:cubicBezTo>
                    <a:pt x="6792" y="18305"/>
                    <a:pt x="6779" y="18303"/>
                    <a:pt x="6765" y="18303"/>
                  </a:cubicBezTo>
                  <a:close/>
                  <a:moveTo>
                    <a:pt x="6604" y="19975"/>
                  </a:moveTo>
                  <a:cubicBezTo>
                    <a:pt x="6511" y="19975"/>
                    <a:pt x="6420" y="20028"/>
                    <a:pt x="6405" y="20145"/>
                  </a:cubicBezTo>
                  <a:cubicBezTo>
                    <a:pt x="6372" y="20411"/>
                    <a:pt x="6305" y="20678"/>
                    <a:pt x="6238" y="20945"/>
                  </a:cubicBezTo>
                  <a:cubicBezTo>
                    <a:pt x="6205" y="21079"/>
                    <a:pt x="6305" y="21179"/>
                    <a:pt x="6405" y="21212"/>
                  </a:cubicBezTo>
                  <a:lnTo>
                    <a:pt x="6439" y="21212"/>
                  </a:lnTo>
                  <a:cubicBezTo>
                    <a:pt x="6539" y="21212"/>
                    <a:pt x="6639" y="21145"/>
                    <a:pt x="6672" y="21045"/>
                  </a:cubicBezTo>
                  <a:cubicBezTo>
                    <a:pt x="6705" y="20778"/>
                    <a:pt x="6772" y="20478"/>
                    <a:pt x="6805" y="20211"/>
                  </a:cubicBezTo>
                  <a:cubicBezTo>
                    <a:pt x="6843" y="20061"/>
                    <a:pt x="6723" y="19975"/>
                    <a:pt x="6604" y="19975"/>
                  </a:cubicBezTo>
                  <a:close/>
                  <a:moveTo>
                    <a:pt x="6272" y="21598"/>
                  </a:moveTo>
                  <a:cubicBezTo>
                    <a:pt x="6186" y="21598"/>
                    <a:pt x="6100" y="21653"/>
                    <a:pt x="6072" y="21779"/>
                  </a:cubicBezTo>
                  <a:cubicBezTo>
                    <a:pt x="6005" y="22046"/>
                    <a:pt x="5938" y="22313"/>
                    <a:pt x="5871" y="22580"/>
                  </a:cubicBezTo>
                  <a:cubicBezTo>
                    <a:pt x="5838" y="22680"/>
                    <a:pt x="5905" y="22813"/>
                    <a:pt x="6038" y="22846"/>
                  </a:cubicBezTo>
                  <a:lnTo>
                    <a:pt x="6072" y="22846"/>
                  </a:lnTo>
                  <a:cubicBezTo>
                    <a:pt x="6172" y="22846"/>
                    <a:pt x="6272" y="22780"/>
                    <a:pt x="6305" y="22680"/>
                  </a:cubicBezTo>
                  <a:cubicBezTo>
                    <a:pt x="6372" y="22413"/>
                    <a:pt x="6439" y="22146"/>
                    <a:pt x="6472" y="21879"/>
                  </a:cubicBezTo>
                  <a:cubicBezTo>
                    <a:pt x="6511" y="21705"/>
                    <a:pt x="6392" y="21598"/>
                    <a:pt x="6272" y="21598"/>
                  </a:cubicBezTo>
                  <a:close/>
                  <a:moveTo>
                    <a:pt x="5884" y="23205"/>
                  </a:moveTo>
                  <a:cubicBezTo>
                    <a:pt x="5795" y="23205"/>
                    <a:pt x="5699" y="23270"/>
                    <a:pt x="5671" y="23380"/>
                  </a:cubicBezTo>
                  <a:cubicBezTo>
                    <a:pt x="5605" y="23647"/>
                    <a:pt x="5538" y="23947"/>
                    <a:pt x="5505" y="24214"/>
                  </a:cubicBezTo>
                  <a:cubicBezTo>
                    <a:pt x="5471" y="24314"/>
                    <a:pt x="5538" y="24414"/>
                    <a:pt x="5638" y="24448"/>
                  </a:cubicBezTo>
                  <a:lnTo>
                    <a:pt x="5705" y="24448"/>
                  </a:lnTo>
                  <a:cubicBezTo>
                    <a:pt x="5805" y="24448"/>
                    <a:pt x="5871" y="24381"/>
                    <a:pt x="5905" y="24281"/>
                  </a:cubicBezTo>
                  <a:cubicBezTo>
                    <a:pt x="5972" y="24014"/>
                    <a:pt x="6038" y="23747"/>
                    <a:pt x="6105" y="23480"/>
                  </a:cubicBezTo>
                  <a:cubicBezTo>
                    <a:pt x="6105" y="23347"/>
                    <a:pt x="6038" y="23247"/>
                    <a:pt x="5938" y="23213"/>
                  </a:cubicBezTo>
                  <a:cubicBezTo>
                    <a:pt x="5921" y="23208"/>
                    <a:pt x="5903" y="23205"/>
                    <a:pt x="5884" y="23205"/>
                  </a:cubicBezTo>
                  <a:close/>
                  <a:moveTo>
                    <a:pt x="5487" y="24839"/>
                  </a:moveTo>
                  <a:cubicBezTo>
                    <a:pt x="5405" y="24839"/>
                    <a:pt x="5332" y="24904"/>
                    <a:pt x="5304" y="25015"/>
                  </a:cubicBezTo>
                  <a:cubicBezTo>
                    <a:pt x="5238" y="25282"/>
                    <a:pt x="5171" y="25582"/>
                    <a:pt x="5138" y="25849"/>
                  </a:cubicBezTo>
                  <a:cubicBezTo>
                    <a:pt x="5104" y="25949"/>
                    <a:pt x="5171" y="26049"/>
                    <a:pt x="5304" y="26082"/>
                  </a:cubicBezTo>
                  <a:lnTo>
                    <a:pt x="5338" y="26082"/>
                  </a:lnTo>
                  <a:cubicBezTo>
                    <a:pt x="5438" y="26082"/>
                    <a:pt x="5538" y="26015"/>
                    <a:pt x="5538" y="25915"/>
                  </a:cubicBezTo>
                  <a:cubicBezTo>
                    <a:pt x="5605" y="25648"/>
                    <a:pt x="5638" y="25382"/>
                    <a:pt x="5705" y="25081"/>
                  </a:cubicBezTo>
                  <a:cubicBezTo>
                    <a:pt x="5738" y="24981"/>
                    <a:pt x="5671" y="24881"/>
                    <a:pt x="5538" y="24848"/>
                  </a:cubicBezTo>
                  <a:cubicBezTo>
                    <a:pt x="5521" y="24842"/>
                    <a:pt x="5504" y="24839"/>
                    <a:pt x="5487" y="24839"/>
                  </a:cubicBezTo>
                  <a:close/>
                  <a:moveTo>
                    <a:pt x="5210" y="26488"/>
                  </a:moveTo>
                  <a:cubicBezTo>
                    <a:pt x="5113" y="26488"/>
                    <a:pt x="5019" y="26549"/>
                    <a:pt x="5004" y="26683"/>
                  </a:cubicBezTo>
                  <a:cubicBezTo>
                    <a:pt x="4971" y="26949"/>
                    <a:pt x="4937" y="27216"/>
                    <a:pt x="4904" y="27517"/>
                  </a:cubicBezTo>
                  <a:cubicBezTo>
                    <a:pt x="4904" y="27617"/>
                    <a:pt x="4971" y="27717"/>
                    <a:pt x="5104" y="27717"/>
                  </a:cubicBezTo>
                  <a:cubicBezTo>
                    <a:pt x="5118" y="27721"/>
                    <a:pt x="5131" y="27723"/>
                    <a:pt x="5144" y="27723"/>
                  </a:cubicBezTo>
                  <a:cubicBezTo>
                    <a:pt x="5230" y="27723"/>
                    <a:pt x="5309" y="27637"/>
                    <a:pt x="5338" y="27550"/>
                  </a:cubicBezTo>
                  <a:cubicBezTo>
                    <a:pt x="5338" y="27283"/>
                    <a:pt x="5371" y="27016"/>
                    <a:pt x="5438" y="26749"/>
                  </a:cubicBezTo>
                  <a:cubicBezTo>
                    <a:pt x="5456" y="26583"/>
                    <a:pt x="5331" y="26488"/>
                    <a:pt x="5210" y="26488"/>
                  </a:cubicBezTo>
                  <a:close/>
                  <a:moveTo>
                    <a:pt x="5071" y="28150"/>
                  </a:moveTo>
                  <a:cubicBezTo>
                    <a:pt x="4937" y="28150"/>
                    <a:pt x="4837" y="28250"/>
                    <a:pt x="4837" y="28350"/>
                  </a:cubicBezTo>
                  <a:lnTo>
                    <a:pt x="4837" y="28617"/>
                  </a:lnTo>
                  <a:lnTo>
                    <a:pt x="4837" y="29218"/>
                  </a:lnTo>
                  <a:cubicBezTo>
                    <a:pt x="4837" y="29318"/>
                    <a:pt x="4937" y="29385"/>
                    <a:pt x="5038" y="29385"/>
                  </a:cubicBezTo>
                  <a:lnTo>
                    <a:pt x="5071" y="29385"/>
                  </a:lnTo>
                  <a:cubicBezTo>
                    <a:pt x="5171" y="29385"/>
                    <a:pt x="5271" y="29284"/>
                    <a:pt x="5271" y="29184"/>
                  </a:cubicBezTo>
                  <a:lnTo>
                    <a:pt x="5271" y="28617"/>
                  </a:lnTo>
                  <a:lnTo>
                    <a:pt x="5271" y="28350"/>
                  </a:lnTo>
                  <a:cubicBezTo>
                    <a:pt x="5271" y="28250"/>
                    <a:pt x="5171" y="28150"/>
                    <a:pt x="5071" y="28150"/>
                  </a:cubicBezTo>
                  <a:close/>
                  <a:moveTo>
                    <a:pt x="5170" y="29810"/>
                  </a:moveTo>
                  <a:cubicBezTo>
                    <a:pt x="5149" y="29810"/>
                    <a:pt x="5127" y="29812"/>
                    <a:pt x="5104" y="29818"/>
                  </a:cubicBezTo>
                  <a:cubicBezTo>
                    <a:pt x="5004" y="29818"/>
                    <a:pt x="4937" y="29952"/>
                    <a:pt x="4937" y="30052"/>
                  </a:cubicBezTo>
                  <a:cubicBezTo>
                    <a:pt x="5004" y="30352"/>
                    <a:pt x="5071" y="30619"/>
                    <a:pt x="5204" y="30886"/>
                  </a:cubicBezTo>
                  <a:cubicBezTo>
                    <a:pt x="5204" y="30986"/>
                    <a:pt x="5304" y="31019"/>
                    <a:pt x="5371" y="31019"/>
                  </a:cubicBezTo>
                  <a:lnTo>
                    <a:pt x="5471" y="31019"/>
                  </a:lnTo>
                  <a:cubicBezTo>
                    <a:pt x="5571" y="30986"/>
                    <a:pt x="5605" y="30852"/>
                    <a:pt x="5571" y="30752"/>
                  </a:cubicBezTo>
                  <a:cubicBezTo>
                    <a:pt x="5471" y="30485"/>
                    <a:pt x="5404" y="30218"/>
                    <a:pt x="5371" y="29985"/>
                  </a:cubicBezTo>
                  <a:cubicBezTo>
                    <a:pt x="5343" y="29874"/>
                    <a:pt x="5270" y="29810"/>
                    <a:pt x="5170" y="29810"/>
                  </a:cubicBezTo>
                  <a:close/>
                  <a:moveTo>
                    <a:pt x="5747" y="31350"/>
                  </a:moveTo>
                  <a:cubicBezTo>
                    <a:pt x="5595" y="31350"/>
                    <a:pt x="5456" y="31502"/>
                    <a:pt x="5571" y="31686"/>
                  </a:cubicBezTo>
                  <a:cubicBezTo>
                    <a:pt x="5705" y="31920"/>
                    <a:pt x="5871" y="32153"/>
                    <a:pt x="6072" y="32387"/>
                  </a:cubicBezTo>
                  <a:cubicBezTo>
                    <a:pt x="6138" y="32420"/>
                    <a:pt x="6172" y="32453"/>
                    <a:pt x="6238" y="32453"/>
                  </a:cubicBezTo>
                  <a:cubicBezTo>
                    <a:pt x="6305" y="32453"/>
                    <a:pt x="6338" y="32420"/>
                    <a:pt x="6405" y="32387"/>
                  </a:cubicBezTo>
                  <a:cubicBezTo>
                    <a:pt x="6472" y="32320"/>
                    <a:pt x="6472" y="32187"/>
                    <a:pt x="6405" y="32086"/>
                  </a:cubicBezTo>
                  <a:cubicBezTo>
                    <a:pt x="6205" y="31886"/>
                    <a:pt x="6072" y="31686"/>
                    <a:pt x="5938" y="31453"/>
                  </a:cubicBezTo>
                  <a:cubicBezTo>
                    <a:pt x="5887" y="31380"/>
                    <a:pt x="5816" y="31350"/>
                    <a:pt x="5747" y="31350"/>
                  </a:cubicBezTo>
                  <a:close/>
                  <a:moveTo>
                    <a:pt x="6874" y="32584"/>
                  </a:moveTo>
                  <a:cubicBezTo>
                    <a:pt x="6813" y="32584"/>
                    <a:pt x="6747" y="32612"/>
                    <a:pt x="6705" y="32654"/>
                  </a:cubicBezTo>
                  <a:cubicBezTo>
                    <a:pt x="6605" y="32754"/>
                    <a:pt x="6639" y="32887"/>
                    <a:pt x="6739" y="32954"/>
                  </a:cubicBezTo>
                  <a:cubicBezTo>
                    <a:pt x="6972" y="33121"/>
                    <a:pt x="7206" y="33287"/>
                    <a:pt x="7439" y="33421"/>
                  </a:cubicBezTo>
                  <a:cubicBezTo>
                    <a:pt x="7473" y="33454"/>
                    <a:pt x="7506" y="33454"/>
                    <a:pt x="7539" y="33454"/>
                  </a:cubicBezTo>
                  <a:cubicBezTo>
                    <a:pt x="7639" y="33454"/>
                    <a:pt x="7706" y="33387"/>
                    <a:pt x="7739" y="33321"/>
                  </a:cubicBezTo>
                  <a:cubicBezTo>
                    <a:pt x="7806" y="33221"/>
                    <a:pt x="7739" y="33087"/>
                    <a:pt x="7639" y="33054"/>
                  </a:cubicBezTo>
                  <a:cubicBezTo>
                    <a:pt x="7406" y="32920"/>
                    <a:pt x="7206" y="32787"/>
                    <a:pt x="6972" y="32620"/>
                  </a:cubicBezTo>
                  <a:cubicBezTo>
                    <a:pt x="6947" y="32595"/>
                    <a:pt x="6912" y="32584"/>
                    <a:pt x="6874" y="32584"/>
                  </a:cubicBezTo>
                  <a:close/>
                  <a:moveTo>
                    <a:pt x="8294" y="33404"/>
                  </a:moveTo>
                  <a:cubicBezTo>
                    <a:pt x="8106" y="33404"/>
                    <a:pt x="8004" y="33699"/>
                    <a:pt x="8240" y="33788"/>
                  </a:cubicBezTo>
                  <a:cubicBezTo>
                    <a:pt x="8473" y="33888"/>
                    <a:pt x="8774" y="33988"/>
                    <a:pt x="9040" y="34088"/>
                  </a:cubicBezTo>
                  <a:lnTo>
                    <a:pt x="9107" y="34088"/>
                  </a:lnTo>
                  <a:cubicBezTo>
                    <a:pt x="9174" y="34088"/>
                    <a:pt x="9274" y="34021"/>
                    <a:pt x="9307" y="33954"/>
                  </a:cubicBezTo>
                  <a:cubicBezTo>
                    <a:pt x="9341" y="33821"/>
                    <a:pt x="9274" y="33721"/>
                    <a:pt x="9140" y="33688"/>
                  </a:cubicBezTo>
                  <a:cubicBezTo>
                    <a:pt x="8874" y="33588"/>
                    <a:pt x="8640" y="33521"/>
                    <a:pt x="8373" y="33421"/>
                  </a:cubicBezTo>
                  <a:cubicBezTo>
                    <a:pt x="8346" y="33409"/>
                    <a:pt x="8319" y="33404"/>
                    <a:pt x="8294" y="3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9"/>
          <p:cNvSpPr/>
          <p:nvPr/>
        </p:nvSpPr>
        <p:spPr>
          <a:xfrm rot="-9816141">
            <a:off x="276377" y="4282997"/>
            <a:ext cx="748266" cy="644670"/>
          </a:xfrm>
          <a:custGeom>
            <a:avLst/>
            <a:gdLst/>
            <a:ahLst/>
            <a:cxnLst/>
            <a:rect l="l" t="t" r="r" b="b"/>
            <a:pathLst>
              <a:path w="20282" h="17474" extrusionOk="0">
                <a:moveTo>
                  <a:pt x="16245" y="428"/>
                </a:moveTo>
                <a:cubicBezTo>
                  <a:pt x="16478" y="428"/>
                  <a:pt x="16712" y="428"/>
                  <a:pt x="16979" y="461"/>
                </a:cubicBezTo>
                <a:lnTo>
                  <a:pt x="19781" y="6265"/>
                </a:lnTo>
                <a:cubicBezTo>
                  <a:pt x="18447" y="6699"/>
                  <a:pt x="11742" y="9034"/>
                  <a:pt x="8306" y="12937"/>
                </a:cubicBezTo>
                <a:cubicBezTo>
                  <a:pt x="8239" y="13004"/>
                  <a:pt x="8239" y="13137"/>
                  <a:pt x="8306" y="13204"/>
                </a:cubicBezTo>
                <a:cubicBezTo>
                  <a:pt x="9173" y="14204"/>
                  <a:pt x="10107" y="15472"/>
                  <a:pt x="10141" y="15806"/>
                </a:cubicBezTo>
                <a:cubicBezTo>
                  <a:pt x="9440" y="16072"/>
                  <a:pt x="3569" y="17040"/>
                  <a:pt x="1334" y="17040"/>
                </a:cubicBezTo>
                <a:cubicBezTo>
                  <a:pt x="1266" y="17050"/>
                  <a:pt x="1198" y="17054"/>
                  <a:pt x="1130" y="17054"/>
                </a:cubicBezTo>
                <a:cubicBezTo>
                  <a:pt x="967" y="17054"/>
                  <a:pt x="809" y="17030"/>
                  <a:pt x="667" y="17006"/>
                </a:cubicBezTo>
                <a:cubicBezTo>
                  <a:pt x="500" y="16206"/>
                  <a:pt x="1034" y="7366"/>
                  <a:pt x="1534" y="6366"/>
                </a:cubicBezTo>
                <a:cubicBezTo>
                  <a:pt x="2302" y="6833"/>
                  <a:pt x="2969" y="7366"/>
                  <a:pt x="3569" y="8000"/>
                </a:cubicBezTo>
                <a:cubicBezTo>
                  <a:pt x="3636" y="8033"/>
                  <a:pt x="3669" y="8067"/>
                  <a:pt x="3736" y="8067"/>
                </a:cubicBezTo>
                <a:cubicBezTo>
                  <a:pt x="3803" y="8067"/>
                  <a:pt x="3836" y="8033"/>
                  <a:pt x="3869" y="7967"/>
                </a:cubicBezTo>
                <a:cubicBezTo>
                  <a:pt x="3936" y="7933"/>
                  <a:pt x="10574" y="428"/>
                  <a:pt x="16245" y="428"/>
                </a:cubicBezTo>
                <a:close/>
                <a:moveTo>
                  <a:pt x="16228" y="0"/>
                </a:moveTo>
                <a:cubicBezTo>
                  <a:pt x="13792" y="0"/>
                  <a:pt x="10877" y="1312"/>
                  <a:pt x="7672" y="3864"/>
                </a:cubicBezTo>
                <a:cubicBezTo>
                  <a:pt x="6271" y="4998"/>
                  <a:pt x="4937" y="6232"/>
                  <a:pt x="3703" y="7533"/>
                </a:cubicBezTo>
                <a:cubicBezTo>
                  <a:pt x="3269" y="7133"/>
                  <a:pt x="2102" y="6065"/>
                  <a:pt x="1534" y="5932"/>
                </a:cubicBezTo>
                <a:cubicBezTo>
                  <a:pt x="1517" y="5926"/>
                  <a:pt x="1499" y="5923"/>
                  <a:pt x="1481" y="5923"/>
                </a:cubicBezTo>
                <a:cubicBezTo>
                  <a:pt x="1391" y="5923"/>
                  <a:pt x="1290" y="5988"/>
                  <a:pt x="1234" y="6099"/>
                </a:cubicBezTo>
                <a:cubicBezTo>
                  <a:pt x="600" y="7033"/>
                  <a:pt x="0" y="16539"/>
                  <a:pt x="300" y="17173"/>
                </a:cubicBezTo>
                <a:cubicBezTo>
                  <a:pt x="367" y="17373"/>
                  <a:pt x="667" y="17473"/>
                  <a:pt x="1334" y="17473"/>
                </a:cubicBezTo>
                <a:cubicBezTo>
                  <a:pt x="3536" y="17473"/>
                  <a:pt x="10074" y="16439"/>
                  <a:pt x="10441" y="16106"/>
                </a:cubicBezTo>
                <a:cubicBezTo>
                  <a:pt x="10574" y="16006"/>
                  <a:pt x="10941" y="15672"/>
                  <a:pt x="8740" y="13070"/>
                </a:cubicBezTo>
                <a:cubicBezTo>
                  <a:pt x="12476" y="8901"/>
                  <a:pt x="20048" y="6599"/>
                  <a:pt x="20114" y="6599"/>
                </a:cubicBezTo>
                <a:cubicBezTo>
                  <a:pt x="20181" y="6566"/>
                  <a:pt x="20248" y="6532"/>
                  <a:pt x="20248" y="6466"/>
                </a:cubicBezTo>
                <a:cubicBezTo>
                  <a:pt x="20281" y="6432"/>
                  <a:pt x="20281" y="6366"/>
                  <a:pt x="20248" y="6299"/>
                </a:cubicBezTo>
                <a:lnTo>
                  <a:pt x="17279" y="194"/>
                </a:lnTo>
                <a:cubicBezTo>
                  <a:pt x="17246" y="128"/>
                  <a:pt x="17212" y="94"/>
                  <a:pt x="17112" y="61"/>
                </a:cubicBezTo>
                <a:cubicBezTo>
                  <a:pt x="16825" y="20"/>
                  <a:pt x="16530" y="0"/>
                  <a:pt x="16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rot="700005">
            <a:off x="8510722" y="345490"/>
            <a:ext cx="245205" cy="246376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7610165" y="202279"/>
            <a:ext cx="187327" cy="189853"/>
            <a:chOff x="3036500" y="608900"/>
            <a:chExt cx="120475" cy="122100"/>
          </a:xfrm>
        </p:grpSpPr>
        <p:sp>
          <p:nvSpPr>
            <p:cNvPr id="136" name="Google Shape;136;p9"/>
            <p:cNvSpPr/>
            <p:nvPr/>
          </p:nvSpPr>
          <p:spPr>
            <a:xfrm>
              <a:off x="3036500" y="649900"/>
              <a:ext cx="120475" cy="41050"/>
            </a:xfrm>
            <a:custGeom>
              <a:avLst/>
              <a:gdLst/>
              <a:ahLst/>
              <a:cxnLst/>
              <a:rect l="l" t="t" r="r" b="b"/>
              <a:pathLst>
                <a:path w="4819" h="1642" extrusionOk="0">
                  <a:moveTo>
                    <a:pt x="4498" y="1"/>
                  </a:moveTo>
                  <a:cubicBezTo>
                    <a:pt x="4479" y="1"/>
                    <a:pt x="4459" y="3"/>
                    <a:pt x="4437" y="7"/>
                  </a:cubicBezTo>
                  <a:lnTo>
                    <a:pt x="168" y="1242"/>
                  </a:lnTo>
                  <a:cubicBezTo>
                    <a:pt x="67" y="1275"/>
                    <a:pt x="1" y="1375"/>
                    <a:pt x="34" y="1509"/>
                  </a:cubicBezTo>
                  <a:cubicBezTo>
                    <a:pt x="34" y="1575"/>
                    <a:pt x="134" y="1642"/>
                    <a:pt x="234" y="1642"/>
                  </a:cubicBezTo>
                  <a:lnTo>
                    <a:pt x="268" y="1642"/>
                  </a:lnTo>
                  <a:lnTo>
                    <a:pt x="4571" y="441"/>
                  </a:lnTo>
                  <a:cubicBezTo>
                    <a:pt x="4819" y="379"/>
                    <a:pt x="4750" y="1"/>
                    <a:pt x="449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068825" y="619750"/>
              <a:ext cx="45250" cy="111250"/>
            </a:xfrm>
            <a:custGeom>
              <a:avLst/>
              <a:gdLst/>
              <a:ahLst/>
              <a:cxnLst/>
              <a:rect l="l" t="t" r="r" b="b"/>
              <a:pathLst>
                <a:path w="1810" h="4450" extrusionOk="0">
                  <a:moveTo>
                    <a:pt x="272" y="1"/>
                  </a:moveTo>
                  <a:cubicBezTo>
                    <a:pt x="138" y="1"/>
                    <a:pt x="1" y="115"/>
                    <a:pt x="42" y="279"/>
                  </a:cubicBezTo>
                  <a:lnTo>
                    <a:pt x="1343" y="4316"/>
                  </a:lnTo>
                  <a:cubicBezTo>
                    <a:pt x="1376" y="4382"/>
                    <a:pt x="1476" y="4449"/>
                    <a:pt x="1543" y="4449"/>
                  </a:cubicBezTo>
                  <a:lnTo>
                    <a:pt x="1643" y="4449"/>
                  </a:lnTo>
                  <a:cubicBezTo>
                    <a:pt x="1743" y="4416"/>
                    <a:pt x="1810" y="4282"/>
                    <a:pt x="1777" y="4182"/>
                  </a:cubicBezTo>
                  <a:lnTo>
                    <a:pt x="476" y="146"/>
                  </a:lnTo>
                  <a:cubicBezTo>
                    <a:pt x="437" y="44"/>
                    <a:pt x="355" y="1"/>
                    <a:pt x="2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3056525" y="608900"/>
              <a:ext cx="66725" cy="120425"/>
            </a:xfrm>
            <a:custGeom>
              <a:avLst/>
              <a:gdLst/>
              <a:ahLst/>
              <a:cxnLst/>
              <a:rect l="l" t="t" r="r" b="b"/>
              <a:pathLst>
                <a:path w="2669" h="4817" extrusionOk="0">
                  <a:moveTo>
                    <a:pt x="2456" y="0"/>
                  </a:moveTo>
                  <a:cubicBezTo>
                    <a:pt x="2373" y="0"/>
                    <a:pt x="2285" y="38"/>
                    <a:pt x="2235" y="113"/>
                  </a:cubicBezTo>
                  <a:lnTo>
                    <a:pt x="67" y="4516"/>
                  </a:lnTo>
                  <a:cubicBezTo>
                    <a:pt x="0" y="4616"/>
                    <a:pt x="34" y="4750"/>
                    <a:pt x="134" y="4816"/>
                  </a:cubicBezTo>
                  <a:lnTo>
                    <a:pt x="234" y="4816"/>
                  </a:lnTo>
                  <a:cubicBezTo>
                    <a:pt x="334" y="4816"/>
                    <a:pt x="401" y="4750"/>
                    <a:pt x="434" y="4683"/>
                  </a:cubicBezTo>
                  <a:lnTo>
                    <a:pt x="2602" y="313"/>
                  </a:lnTo>
                  <a:cubicBezTo>
                    <a:pt x="2669" y="213"/>
                    <a:pt x="2636" y="80"/>
                    <a:pt x="2535" y="13"/>
                  </a:cubicBezTo>
                  <a:cubicBezTo>
                    <a:pt x="2510" y="5"/>
                    <a:pt x="2483" y="0"/>
                    <a:pt x="24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3037350" y="638925"/>
              <a:ext cx="114275" cy="64550"/>
            </a:xfrm>
            <a:custGeom>
              <a:avLst/>
              <a:gdLst/>
              <a:ahLst/>
              <a:cxnLst/>
              <a:rect l="l" t="t" r="r" b="b"/>
              <a:pathLst>
                <a:path w="4571" h="2582" extrusionOk="0">
                  <a:moveTo>
                    <a:pt x="254" y="0"/>
                  </a:moveTo>
                  <a:cubicBezTo>
                    <a:pt x="171" y="0"/>
                    <a:pt x="83" y="38"/>
                    <a:pt x="33" y="113"/>
                  </a:cubicBezTo>
                  <a:cubicBezTo>
                    <a:pt x="0" y="213"/>
                    <a:pt x="33" y="346"/>
                    <a:pt x="134" y="380"/>
                  </a:cubicBezTo>
                  <a:lnTo>
                    <a:pt x="4236" y="2548"/>
                  </a:lnTo>
                  <a:cubicBezTo>
                    <a:pt x="4270" y="2581"/>
                    <a:pt x="4303" y="2581"/>
                    <a:pt x="4337" y="2581"/>
                  </a:cubicBezTo>
                  <a:cubicBezTo>
                    <a:pt x="4437" y="2581"/>
                    <a:pt x="4503" y="2548"/>
                    <a:pt x="4537" y="2481"/>
                  </a:cubicBezTo>
                  <a:cubicBezTo>
                    <a:pt x="4570" y="2381"/>
                    <a:pt x="4537" y="2248"/>
                    <a:pt x="4437" y="2181"/>
                  </a:cubicBezTo>
                  <a:lnTo>
                    <a:pt x="334" y="13"/>
                  </a:lnTo>
                  <a:cubicBezTo>
                    <a:pt x="309" y="4"/>
                    <a:pt x="282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40" name="Google Shape;140;p9"/>
          <p:cNvSpPr/>
          <p:nvPr/>
        </p:nvSpPr>
        <p:spPr>
          <a:xfrm rot="318094">
            <a:off x="8192549" y="4543517"/>
            <a:ext cx="507371" cy="337573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8714439" y="4290662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698119" y="4736099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714375" y="1550500"/>
            <a:ext cx="3676200" cy="8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>
            <a:off x="714375" y="2315025"/>
            <a:ext cx="43284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 rot="-750096">
            <a:off x="298636" y="245678"/>
            <a:ext cx="507380" cy="337580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8787713" y="552978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13"/>
          <p:cNvGrpSpPr/>
          <p:nvPr/>
        </p:nvGrpSpPr>
        <p:grpSpPr>
          <a:xfrm>
            <a:off x="205943" y="4721557"/>
            <a:ext cx="165383" cy="167541"/>
            <a:chOff x="8815568" y="287319"/>
            <a:chExt cx="165383" cy="167541"/>
          </a:xfrm>
        </p:grpSpPr>
        <p:sp>
          <p:nvSpPr>
            <p:cNvPr id="183" name="Google Shape;183;p13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3"/>
          <p:cNvSpPr/>
          <p:nvPr/>
        </p:nvSpPr>
        <p:spPr>
          <a:xfrm rot="-1006477">
            <a:off x="1178709" y="380951"/>
            <a:ext cx="191070" cy="191983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02"/>
                </a:moveTo>
                <a:cubicBezTo>
                  <a:pt x="3670" y="1902"/>
                  <a:pt x="3736" y="2469"/>
                  <a:pt x="3670" y="3003"/>
                </a:cubicBezTo>
                <a:cubicBezTo>
                  <a:pt x="3470" y="2936"/>
                  <a:pt x="3303" y="2803"/>
                  <a:pt x="3236" y="2603"/>
                </a:cubicBezTo>
                <a:cubicBezTo>
                  <a:pt x="3136" y="2202"/>
                  <a:pt x="3203" y="1769"/>
                  <a:pt x="3403" y="1402"/>
                </a:cubicBezTo>
                <a:close/>
                <a:moveTo>
                  <a:pt x="4871" y="401"/>
                </a:moveTo>
                <a:cubicBezTo>
                  <a:pt x="5304" y="434"/>
                  <a:pt x="5705" y="601"/>
                  <a:pt x="6038" y="868"/>
                </a:cubicBezTo>
                <a:cubicBezTo>
                  <a:pt x="6238" y="1035"/>
                  <a:pt x="6338" y="1235"/>
                  <a:pt x="6338" y="1468"/>
                </a:cubicBezTo>
                <a:cubicBezTo>
                  <a:pt x="6472" y="2969"/>
                  <a:pt x="4037" y="5738"/>
                  <a:pt x="3370" y="6439"/>
                </a:cubicBezTo>
                <a:cubicBezTo>
                  <a:pt x="2769" y="5771"/>
                  <a:pt x="467" y="3203"/>
                  <a:pt x="701" y="1602"/>
                </a:cubicBezTo>
                <a:cubicBezTo>
                  <a:pt x="734" y="1202"/>
                  <a:pt x="968" y="868"/>
                  <a:pt x="1335" y="701"/>
                </a:cubicBezTo>
                <a:cubicBezTo>
                  <a:pt x="1568" y="534"/>
                  <a:pt x="1868" y="468"/>
                  <a:pt x="2169" y="434"/>
                </a:cubicBezTo>
                <a:cubicBezTo>
                  <a:pt x="2602" y="468"/>
                  <a:pt x="2969" y="668"/>
                  <a:pt x="3169" y="1035"/>
                </a:cubicBezTo>
                <a:cubicBezTo>
                  <a:pt x="2802" y="1535"/>
                  <a:pt x="2702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370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34"/>
                  <a:pt x="4404" y="434"/>
                  <a:pt x="4871" y="401"/>
                </a:cubicBezTo>
                <a:close/>
                <a:moveTo>
                  <a:pt x="4871" y="1"/>
                </a:moveTo>
                <a:cubicBezTo>
                  <a:pt x="4304" y="1"/>
                  <a:pt x="3803" y="234"/>
                  <a:pt x="3436" y="668"/>
                </a:cubicBezTo>
                <a:cubicBezTo>
                  <a:pt x="3083" y="236"/>
                  <a:pt x="2661" y="24"/>
                  <a:pt x="2183" y="24"/>
                </a:cubicBezTo>
                <a:cubicBezTo>
                  <a:pt x="1848" y="24"/>
                  <a:pt x="1486" y="128"/>
                  <a:pt x="1101" y="334"/>
                </a:cubicBezTo>
                <a:cubicBezTo>
                  <a:pt x="668" y="601"/>
                  <a:pt x="334" y="1035"/>
                  <a:pt x="267" y="1535"/>
                </a:cubicBezTo>
                <a:cubicBezTo>
                  <a:pt x="0" y="3570"/>
                  <a:pt x="3103" y="6739"/>
                  <a:pt x="3236" y="6872"/>
                </a:cubicBezTo>
                <a:cubicBezTo>
                  <a:pt x="3269" y="6906"/>
                  <a:pt x="3336" y="6939"/>
                  <a:pt x="3403" y="6939"/>
                </a:cubicBezTo>
                <a:cubicBezTo>
                  <a:pt x="3436" y="6939"/>
                  <a:pt x="3503" y="6906"/>
                  <a:pt x="3536" y="6872"/>
                </a:cubicBezTo>
                <a:cubicBezTo>
                  <a:pt x="3670" y="6705"/>
                  <a:pt x="6905" y="3336"/>
                  <a:pt x="6772" y="1435"/>
                </a:cubicBezTo>
                <a:cubicBezTo>
                  <a:pt x="6739" y="1101"/>
                  <a:pt x="6572" y="768"/>
                  <a:pt x="6305" y="534"/>
                </a:cubicBezTo>
                <a:cubicBezTo>
                  <a:pt x="5905" y="201"/>
                  <a:pt x="5404" y="1"/>
                  <a:pt x="48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122864" y="215390"/>
            <a:ext cx="507385" cy="337583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492333" y="818190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3628239">
            <a:off x="8571622" y="4272037"/>
            <a:ext cx="342094" cy="1230818"/>
          </a:xfrm>
          <a:custGeom>
            <a:avLst/>
            <a:gdLst/>
            <a:ahLst/>
            <a:cxnLst/>
            <a:rect l="l" t="t" r="r" b="b"/>
            <a:pathLst>
              <a:path w="9475" h="34088" extrusionOk="0">
                <a:moveTo>
                  <a:pt x="5046" y="0"/>
                </a:moveTo>
                <a:cubicBezTo>
                  <a:pt x="4902" y="0"/>
                  <a:pt x="4753" y="165"/>
                  <a:pt x="4871" y="330"/>
                </a:cubicBezTo>
                <a:cubicBezTo>
                  <a:pt x="4871" y="330"/>
                  <a:pt x="5038" y="597"/>
                  <a:pt x="5304" y="1031"/>
                </a:cubicBezTo>
                <a:cubicBezTo>
                  <a:pt x="5338" y="1098"/>
                  <a:pt x="5404" y="1131"/>
                  <a:pt x="5471" y="1131"/>
                </a:cubicBezTo>
                <a:lnTo>
                  <a:pt x="5505" y="1164"/>
                </a:lnTo>
                <a:cubicBezTo>
                  <a:pt x="5538" y="1164"/>
                  <a:pt x="5571" y="1131"/>
                  <a:pt x="5605" y="1131"/>
                </a:cubicBezTo>
                <a:cubicBezTo>
                  <a:pt x="5705" y="1064"/>
                  <a:pt x="5705" y="931"/>
                  <a:pt x="5671" y="831"/>
                </a:cubicBezTo>
                <a:cubicBezTo>
                  <a:pt x="5371" y="364"/>
                  <a:pt x="5204" y="97"/>
                  <a:pt x="5204" y="97"/>
                </a:cubicBezTo>
                <a:cubicBezTo>
                  <a:pt x="5165" y="28"/>
                  <a:pt x="5106" y="0"/>
                  <a:pt x="5046" y="0"/>
                </a:cubicBezTo>
                <a:close/>
                <a:moveTo>
                  <a:pt x="5884" y="1452"/>
                </a:moveTo>
                <a:cubicBezTo>
                  <a:pt x="5857" y="1452"/>
                  <a:pt x="5830" y="1456"/>
                  <a:pt x="5805" y="1465"/>
                </a:cubicBezTo>
                <a:cubicBezTo>
                  <a:pt x="5705" y="1531"/>
                  <a:pt x="5671" y="1665"/>
                  <a:pt x="5705" y="1765"/>
                </a:cubicBezTo>
                <a:cubicBezTo>
                  <a:pt x="5871" y="1998"/>
                  <a:pt x="6005" y="2232"/>
                  <a:pt x="6138" y="2499"/>
                </a:cubicBezTo>
                <a:cubicBezTo>
                  <a:pt x="6172" y="2565"/>
                  <a:pt x="6238" y="2599"/>
                  <a:pt x="6305" y="2599"/>
                </a:cubicBezTo>
                <a:cubicBezTo>
                  <a:pt x="6338" y="2599"/>
                  <a:pt x="6372" y="2599"/>
                  <a:pt x="6405" y="2565"/>
                </a:cubicBezTo>
                <a:cubicBezTo>
                  <a:pt x="6505" y="2532"/>
                  <a:pt x="6539" y="2399"/>
                  <a:pt x="6505" y="2298"/>
                </a:cubicBezTo>
                <a:cubicBezTo>
                  <a:pt x="6338" y="2032"/>
                  <a:pt x="6205" y="1765"/>
                  <a:pt x="6072" y="1565"/>
                </a:cubicBezTo>
                <a:cubicBezTo>
                  <a:pt x="6047" y="1490"/>
                  <a:pt x="5965" y="1452"/>
                  <a:pt x="5884" y="1452"/>
                </a:cubicBezTo>
                <a:close/>
                <a:moveTo>
                  <a:pt x="6725" y="2943"/>
                </a:moveTo>
                <a:cubicBezTo>
                  <a:pt x="6587" y="2943"/>
                  <a:pt x="6459" y="3072"/>
                  <a:pt x="6505" y="3232"/>
                </a:cubicBezTo>
                <a:cubicBezTo>
                  <a:pt x="6639" y="3466"/>
                  <a:pt x="6772" y="3733"/>
                  <a:pt x="6872" y="3966"/>
                </a:cubicBezTo>
                <a:cubicBezTo>
                  <a:pt x="6906" y="4066"/>
                  <a:pt x="7006" y="4100"/>
                  <a:pt x="7072" y="4100"/>
                </a:cubicBezTo>
                <a:cubicBezTo>
                  <a:pt x="7106" y="4100"/>
                  <a:pt x="7139" y="4100"/>
                  <a:pt x="7172" y="4066"/>
                </a:cubicBezTo>
                <a:cubicBezTo>
                  <a:pt x="7272" y="4033"/>
                  <a:pt x="7306" y="3900"/>
                  <a:pt x="7272" y="3800"/>
                </a:cubicBezTo>
                <a:cubicBezTo>
                  <a:pt x="7139" y="3533"/>
                  <a:pt x="7006" y="3299"/>
                  <a:pt x="6906" y="3032"/>
                </a:cubicBezTo>
                <a:cubicBezTo>
                  <a:pt x="6853" y="2970"/>
                  <a:pt x="6788" y="2943"/>
                  <a:pt x="6725" y="2943"/>
                </a:cubicBezTo>
                <a:close/>
                <a:moveTo>
                  <a:pt x="7440" y="4454"/>
                </a:moveTo>
                <a:cubicBezTo>
                  <a:pt x="7311" y="4454"/>
                  <a:pt x="7173" y="4579"/>
                  <a:pt x="7239" y="4734"/>
                </a:cubicBezTo>
                <a:cubicBezTo>
                  <a:pt x="7339" y="4967"/>
                  <a:pt x="7473" y="5234"/>
                  <a:pt x="7573" y="5501"/>
                </a:cubicBezTo>
                <a:cubicBezTo>
                  <a:pt x="7606" y="5567"/>
                  <a:pt x="7673" y="5634"/>
                  <a:pt x="7773" y="5634"/>
                </a:cubicBezTo>
                <a:cubicBezTo>
                  <a:pt x="7773" y="5634"/>
                  <a:pt x="7806" y="5634"/>
                  <a:pt x="7840" y="5601"/>
                </a:cubicBezTo>
                <a:cubicBezTo>
                  <a:pt x="7940" y="5567"/>
                  <a:pt x="7973" y="5434"/>
                  <a:pt x="7940" y="5334"/>
                </a:cubicBezTo>
                <a:cubicBezTo>
                  <a:pt x="7840" y="5067"/>
                  <a:pt x="7739" y="4800"/>
                  <a:pt x="7606" y="4567"/>
                </a:cubicBezTo>
                <a:cubicBezTo>
                  <a:pt x="7572" y="4487"/>
                  <a:pt x="7507" y="4454"/>
                  <a:pt x="7440" y="4454"/>
                </a:cubicBezTo>
                <a:close/>
                <a:moveTo>
                  <a:pt x="8062" y="5989"/>
                </a:moveTo>
                <a:cubicBezTo>
                  <a:pt x="8034" y="5989"/>
                  <a:pt x="8004" y="5993"/>
                  <a:pt x="7973" y="6001"/>
                </a:cubicBezTo>
                <a:cubicBezTo>
                  <a:pt x="7873" y="6034"/>
                  <a:pt x="7840" y="6168"/>
                  <a:pt x="7873" y="6268"/>
                </a:cubicBezTo>
                <a:cubicBezTo>
                  <a:pt x="7973" y="6535"/>
                  <a:pt x="8073" y="6768"/>
                  <a:pt x="8140" y="7035"/>
                </a:cubicBezTo>
                <a:cubicBezTo>
                  <a:pt x="8173" y="7135"/>
                  <a:pt x="8240" y="7202"/>
                  <a:pt x="8340" y="7202"/>
                </a:cubicBezTo>
                <a:lnTo>
                  <a:pt x="8407" y="7169"/>
                </a:lnTo>
                <a:cubicBezTo>
                  <a:pt x="8507" y="7135"/>
                  <a:pt x="8573" y="7035"/>
                  <a:pt x="8540" y="6902"/>
                </a:cubicBezTo>
                <a:cubicBezTo>
                  <a:pt x="8440" y="6635"/>
                  <a:pt x="8340" y="6368"/>
                  <a:pt x="8273" y="6135"/>
                </a:cubicBezTo>
                <a:cubicBezTo>
                  <a:pt x="8222" y="6033"/>
                  <a:pt x="8152" y="5989"/>
                  <a:pt x="8062" y="5989"/>
                </a:cubicBezTo>
                <a:close/>
                <a:moveTo>
                  <a:pt x="8608" y="7548"/>
                </a:moveTo>
                <a:cubicBezTo>
                  <a:pt x="8479" y="7548"/>
                  <a:pt x="8347" y="7656"/>
                  <a:pt x="8407" y="7836"/>
                </a:cubicBezTo>
                <a:cubicBezTo>
                  <a:pt x="8473" y="8103"/>
                  <a:pt x="8540" y="8369"/>
                  <a:pt x="8607" y="8636"/>
                </a:cubicBezTo>
                <a:cubicBezTo>
                  <a:pt x="8640" y="8703"/>
                  <a:pt x="8740" y="8770"/>
                  <a:pt x="8807" y="8770"/>
                </a:cubicBezTo>
                <a:lnTo>
                  <a:pt x="8874" y="8803"/>
                </a:lnTo>
                <a:cubicBezTo>
                  <a:pt x="9007" y="8770"/>
                  <a:pt x="9074" y="8670"/>
                  <a:pt x="9040" y="8536"/>
                </a:cubicBezTo>
                <a:cubicBezTo>
                  <a:pt x="8974" y="8269"/>
                  <a:pt x="8907" y="8003"/>
                  <a:pt x="8807" y="7702"/>
                </a:cubicBezTo>
                <a:cubicBezTo>
                  <a:pt x="8780" y="7596"/>
                  <a:pt x="8695" y="7548"/>
                  <a:pt x="8608" y="7548"/>
                </a:cubicBezTo>
                <a:close/>
                <a:moveTo>
                  <a:pt x="9026" y="9195"/>
                </a:moveTo>
                <a:cubicBezTo>
                  <a:pt x="9009" y="9195"/>
                  <a:pt x="8991" y="9197"/>
                  <a:pt x="8974" y="9203"/>
                </a:cubicBezTo>
                <a:cubicBezTo>
                  <a:pt x="8840" y="9203"/>
                  <a:pt x="8774" y="9303"/>
                  <a:pt x="8807" y="9437"/>
                </a:cubicBezTo>
                <a:cubicBezTo>
                  <a:pt x="8840" y="9704"/>
                  <a:pt x="8907" y="9971"/>
                  <a:pt x="8940" y="10237"/>
                </a:cubicBezTo>
                <a:cubicBezTo>
                  <a:pt x="8940" y="10338"/>
                  <a:pt x="9040" y="10438"/>
                  <a:pt x="9140" y="10438"/>
                </a:cubicBezTo>
                <a:lnTo>
                  <a:pt x="9174" y="10404"/>
                </a:lnTo>
                <a:cubicBezTo>
                  <a:pt x="9274" y="10404"/>
                  <a:pt x="9374" y="10304"/>
                  <a:pt x="9341" y="10171"/>
                </a:cubicBezTo>
                <a:cubicBezTo>
                  <a:pt x="9307" y="9904"/>
                  <a:pt x="9274" y="9637"/>
                  <a:pt x="9207" y="9337"/>
                </a:cubicBezTo>
                <a:cubicBezTo>
                  <a:pt x="9180" y="9254"/>
                  <a:pt x="9107" y="9195"/>
                  <a:pt x="9026" y="9195"/>
                </a:cubicBezTo>
                <a:close/>
                <a:moveTo>
                  <a:pt x="9221" y="10825"/>
                </a:moveTo>
                <a:cubicBezTo>
                  <a:pt x="9113" y="10825"/>
                  <a:pt x="9007" y="10901"/>
                  <a:pt x="9007" y="11038"/>
                </a:cubicBezTo>
                <a:cubicBezTo>
                  <a:pt x="9040" y="11305"/>
                  <a:pt x="9040" y="11538"/>
                  <a:pt x="9040" y="11772"/>
                </a:cubicBezTo>
                <a:lnTo>
                  <a:pt x="9040" y="11872"/>
                </a:lnTo>
                <a:cubicBezTo>
                  <a:pt x="9040" y="12005"/>
                  <a:pt x="9140" y="12105"/>
                  <a:pt x="9241" y="12105"/>
                </a:cubicBezTo>
                <a:cubicBezTo>
                  <a:pt x="9374" y="12105"/>
                  <a:pt x="9474" y="12005"/>
                  <a:pt x="9474" y="11872"/>
                </a:cubicBezTo>
                <a:lnTo>
                  <a:pt x="9474" y="11772"/>
                </a:lnTo>
                <a:cubicBezTo>
                  <a:pt x="9474" y="11538"/>
                  <a:pt x="9441" y="11272"/>
                  <a:pt x="9441" y="11038"/>
                </a:cubicBezTo>
                <a:cubicBezTo>
                  <a:pt x="9424" y="10892"/>
                  <a:pt x="9322" y="10825"/>
                  <a:pt x="9221" y="10825"/>
                </a:cubicBezTo>
                <a:close/>
                <a:moveTo>
                  <a:pt x="9241" y="12506"/>
                </a:moveTo>
                <a:cubicBezTo>
                  <a:pt x="9107" y="12506"/>
                  <a:pt x="9007" y="12606"/>
                  <a:pt x="9007" y="12706"/>
                </a:cubicBezTo>
                <a:cubicBezTo>
                  <a:pt x="8974" y="12973"/>
                  <a:pt x="8940" y="13240"/>
                  <a:pt x="8874" y="13506"/>
                </a:cubicBezTo>
                <a:cubicBezTo>
                  <a:pt x="8840" y="13607"/>
                  <a:pt x="8907" y="13740"/>
                  <a:pt x="9040" y="13773"/>
                </a:cubicBezTo>
                <a:lnTo>
                  <a:pt x="9074" y="13773"/>
                </a:lnTo>
                <a:lnTo>
                  <a:pt x="9074" y="13740"/>
                </a:lnTo>
                <a:cubicBezTo>
                  <a:pt x="9174" y="13740"/>
                  <a:pt x="9241" y="13673"/>
                  <a:pt x="9274" y="13573"/>
                </a:cubicBezTo>
                <a:cubicBezTo>
                  <a:pt x="9341" y="13340"/>
                  <a:pt x="9374" y="13039"/>
                  <a:pt x="9407" y="12739"/>
                </a:cubicBezTo>
                <a:cubicBezTo>
                  <a:pt x="9441" y="12639"/>
                  <a:pt x="9341" y="12539"/>
                  <a:pt x="9241" y="12506"/>
                </a:cubicBezTo>
                <a:close/>
                <a:moveTo>
                  <a:pt x="2768" y="13164"/>
                </a:moveTo>
                <a:cubicBezTo>
                  <a:pt x="2747" y="13164"/>
                  <a:pt x="2725" y="13167"/>
                  <a:pt x="2703" y="13173"/>
                </a:cubicBezTo>
                <a:cubicBezTo>
                  <a:pt x="2402" y="13206"/>
                  <a:pt x="2135" y="13306"/>
                  <a:pt x="1869" y="13440"/>
                </a:cubicBezTo>
                <a:cubicBezTo>
                  <a:pt x="1735" y="13506"/>
                  <a:pt x="1702" y="13607"/>
                  <a:pt x="1769" y="13740"/>
                </a:cubicBezTo>
                <a:cubicBezTo>
                  <a:pt x="1802" y="13807"/>
                  <a:pt x="1869" y="13840"/>
                  <a:pt x="1935" y="13840"/>
                </a:cubicBezTo>
                <a:cubicBezTo>
                  <a:pt x="1969" y="13840"/>
                  <a:pt x="2002" y="13807"/>
                  <a:pt x="2035" y="13807"/>
                </a:cubicBezTo>
                <a:cubicBezTo>
                  <a:pt x="2269" y="13707"/>
                  <a:pt x="2502" y="13607"/>
                  <a:pt x="2769" y="13573"/>
                </a:cubicBezTo>
                <a:cubicBezTo>
                  <a:pt x="2869" y="13540"/>
                  <a:pt x="2969" y="13440"/>
                  <a:pt x="2936" y="13340"/>
                </a:cubicBezTo>
                <a:cubicBezTo>
                  <a:pt x="2936" y="13229"/>
                  <a:pt x="2867" y="13164"/>
                  <a:pt x="2768" y="13164"/>
                </a:cubicBezTo>
                <a:close/>
                <a:moveTo>
                  <a:pt x="3603" y="13173"/>
                </a:moveTo>
                <a:cubicBezTo>
                  <a:pt x="3503" y="13173"/>
                  <a:pt x="3370" y="13240"/>
                  <a:pt x="3370" y="13340"/>
                </a:cubicBezTo>
                <a:cubicBezTo>
                  <a:pt x="3336" y="13473"/>
                  <a:pt x="3403" y="13573"/>
                  <a:pt x="3536" y="13607"/>
                </a:cubicBezTo>
                <a:cubicBezTo>
                  <a:pt x="3770" y="13640"/>
                  <a:pt x="4037" y="13707"/>
                  <a:pt x="4270" y="13840"/>
                </a:cubicBezTo>
                <a:cubicBezTo>
                  <a:pt x="4304" y="13840"/>
                  <a:pt x="4337" y="13873"/>
                  <a:pt x="4370" y="13873"/>
                </a:cubicBezTo>
                <a:lnTo>
                  <a:pt x="4337" y="13873"/>
                </a:lnTo>
                <a:cubicBezTo>
                  <a:pt x="4358" y="13878"/>
                  <a:pt x="4379" y="13880"/>
                  <a:pt x="4398" y="13880"/>
                </a:cubicBezTo>
                <a:cubicBezTo>
                  <a:pt x="4645" y="13880"/>
                  <a:pt x="4685" y="13504"/>
                  <a:pt x="4437" y="13473"/>
                </a:cubicBezTo>
                <a:cubicBezTo>
                  <a:pt x="4170" y="13340"/>
                  <a:pt x="3903" y="13240"/>
                  <a:pt x="3603" y="13173"/>
                </a:cubicBezTo>
                <a:close/>
                <a:moveTo>
                  <a:pt x="5053" y="13894"/>
                </a:moveTo>
                <a:cubicBezTo>
                  <a:pt x="4998" y="13894"/>
                  <a:pt x="4941" y="13918"/>
                  <a:pt x="4904" y="13973"/>
                </a:cubicBezTo>
                <a:cubicBezTo>
                  <a:pt x="4804" y="14074"/>
                  <a:pt x="4837" y="14207"/>
                  <a:pt x="4937" y="14274"/>
                </a:cubicBezTo>
                <a:cubicBezTo>
                  <a:pt x="5071" y="14374"/>
                  <a:pt x="5204" y="14474"/>
                  <a:pt x="5304" y="14607"/>
                </a:cubicBezTo>
                <a:cubicBezTo>
                  <a:pt x="5404" y="14674"/>
                  <a:pt x="5471" y="14741"/>
                  <a:pt x="5538" y="14807"/>
                </a:cubicBezTo>
                <a:cubicBezTo>
                  <a:pt x="5571" y="14841"/>
                  <a:pt x="5605" y="14874"/>
                  <a:pt x="5671" y="14874"/>
                </a:cubicBezTo>
                <a:lnTo>
                  <a:pt x="5671" y="14841"/>
                </a:lnTo>
                <a:cubicBezTo>
                  <a:pt x="5738" y="14841"/>
                  <a:pt x="5771" y="14841"/>
                  <a:pt x="5838" y="14807"/>
                </a:cubicBezTo>
                <a:cubicBezTo>
                  <a:pt x="5905" y="14707"/>
                  <a:pt x="5905" y="14607"/>
                  <a:pt x="5838" y="14507"/>
                </a:cubicBezTo>
                <a:cubicBezTo>
                  <a:pt x="5771" y="14440"/>
                  <a:pt x="5671" y="14340"/>
                  <a:pt x="5605" y="14274"/>
                </a:cubicBezTo>
                <a:cubicBezTo>
                  <a:pt x="5471" y="14174"/>
                  <a:pt x="5304" y="14040"/>
                  <a:pt x="5171" y="13940"/>
                </a:cubicBezTo>
                <a:cubicBezTo>
                  <a:pt x="5141" y="13910"/>
                  <a:pt x="5098" y="13894"/>
                  <a:pt x="5053" y="13894"/>
                </a:cubicBezTo>
                <a:close/>
                <a:moveTo>
                  <a:pt x="1268" y="13923"/>
                </a:moveTo>
                <a:cubicBezTo>
                  <a:pt x="1218" y="13923"/>
                  <a:pt x="1168" y="13940"/>
                  <a:pt x="1135" y="13973"/>
                </a:cubicBezTo>
                <a:cubicBezTo>
                  <a:pt x="901" y="14174"/>
                  <a:pt x="734" y="14407"/>
                  <a:pt x="568" y="14674"/>
                </a:cubicBezTo>
                <a:cubicBezTo>
                  <a:pt x="501" y="14774"/>
                  <a:pt x="534" y="14874"/>
                  <a:pt x="634" y="14941"/>
                </a:cubicBezTo>
                <a:cubicBezTo>
                  <a:pt x="668" y="14974"/>
                  <a:pt x="701" y="14974"/>
                  <a:pt x="734" y="14974"/>
                </a:cubicBezTo>
                <a:cubicBezTo>
                  <a:pt x="801" y="14974"/>
                  <a:pt x="868" y="14941"/>
                  <a:pt x="935" y="14874"/>
                </a:cubicBezTo>
                <a:cubicBezTo>
                  <a:pt x="1068" y="14674"/>
                  <a:pt x="1235" y="14440"/>
                  <a:pt x="1402" y="14274"/>
                </a:cubicBezTo>
                <a:cubicBezTo>
                  <a:pt x="1502" y="14207"/>
                  <a:pt x="1502" y="14074"/>
                  <a:pt x="1402" y="13973"/>
                </a:cubicBezTo>
                <a:cubicBezTo>
                  <a:pt x="1368" y="13940"/>
                  <a:pt x="1318" y="13923"/>
                  <a:pt x="1268" y="13923"/>
                </a:cubicBezTo>
                <a:close/>
                <a:moveTo>
                  <a:pt x="8839" y="14147"/>
                </a:moveTo>
                <a:cubicBezTo>
                  <a:pt x="8758" y="14147"/>
                  <a:pt x="8678" y="14194"/>
                  <a:pt x="8640" y="14307"/>
                </a:cubicBezTo>
                <a:cubicBezTo>
                  <a:pt x="8540" y="14541"/>
                  <a:pt x="8440" y="14774"/>
                  <a:pt x="8307" y="15041"/>
                </a:cubicBezTo>
                <a:cubicBezTo>
                  <a:pt x="8273" y="15141"/>
                  <a:pt x="8307" y="15241"/>
                  <a:pt x="8407" y="15308"/>
                </a:cubicBezTo>
                <a:cubicBezTo>
                  <a:pt x="8440" y="15308"/>
                  <a:pt x="8473" y="15341"/>
                  <a:pt x="8507" y="15341"/>
                </a:cubicBezTo>
                <a:lnTo>
                  <a:pt x="8540" y="15308"/>
                </a:lnTo>
                <a:cubicBezTo>
                  <a:pt x="8573" y="15308"/>
                  <a:pt x="8640" y="15274"/>
                  <a:pt x="8673" y="15208"/>
                </a:cubicBezTo>
                <a:cubicBezTo>
                  <a:pt x="8807" y="14974"/>
                  <a:pt x="8940" y="14707"/>
                  <a:pt x="9040" y="14440"/>
                </a:cubicBezTo>
                <a:cubicBezTo>
                  <a:pt x="9103" y="14274"/>
                  <a:pt x="8971" y="14147"/>
                  <a:pt x="8839" y="14147"/>
                </a:cubicBezTo>
                <a:close/>
                <a:moveTo>
                  <a:pt x="6186" y="15106"/>
                </a:moveTo>
                <a:cubicBezTo>
                  <a:pt x="6147" y="15106"/>
                  <a:pt x="6107" y="15117"/>
                  <a:pt x="6072" y="15141"/>
                </a:cubicBezTo>
                <a:cubicBezTo>
                  <a:pt x="5972" y="15208"/>
                  <a:pt x="5938" y="15341"/>
                  <a:pt x="6005" y="15441"/>
                </a:cubicBezTo>
                <a:cubicBezTo>
                  <a:pt x="6138" y="15641"/>
                  <a:pt x="6238" y="15908"/>
                  <a:pt x="6338" y="16142"/>
                </a:cubicBezTo>
                <a:cubicBezTo>
                  <a:pt x="6372" y="16208"/>
                  <a:pt x="6439" y="16275"/>
                  <a:pt x="6539" y="16275"/>
                </a:cubicBezTo>
                <a:lnTo>
                  <a:pt x="6539" y="16242"/>
                </a:lnTo>
                <a:cubicBezTo>
                  <a:pt x="6539" y="16275"/>
                  <a:pt x="6572" y="16275"/>
                  <a:pt x="6605" y="16275"/>
                </a:cubicBezTo>
                <a:cubicBezTo>
                  <a:pt x="6705" y="16242"/>
                  <a:pt x="6772" y="16108"/>
                  <a:pt x="6739" y="16008"/>
                </a:cubicBezTo>
                <a:cubicBezTo>
                  <a:pt x="6639" y="15741"/>
                  <a:pt x="6505" y="15475"/>
                  <a:pt x="6372" y="15208"/>
                </a:cubicBezTo>
                <a:cubicBezTo>
                  <a:pt x="6329" y="15143"/>
                  <a:pt x="6258" y="15106"/>
                  <a:pt x="6186" y="15106"/>
                </a:cubicBezTo>
                <a:close/>
                <a:moveTo>
                  <a:pt x="383" y="15298"/>
                </a:moveTo>
                <a:cubicBezTo>
                  <a:pt x="302" y="15298"/>
                  <a:pt x="226" y="15341"/>
                  <a:pt x="201" y="15441"/>
                </a:cubicBezTo>
                <a:cubicBezTo>
                  <a:pt x="101" y="15741"/>
                  <a:pt x="34" y="16042"/>
                  <a:pt x="34" y="16342"/>
                </a:cubicBezTo>
                <a:cubicBezTo>
                  <a:pt x="1" y="16442"/>
                  <a:pt x="101" y="16542"/>
                  <a:pt x="234" y="16542"/>
                </a:cubicBezTo>
                <a:lnTo>
                  <a:pt x="234" y="16509"/>
                </a:lnTo>
                <a:cubicBezTo>
                  <a:pt x="248" y="16513"/>
                  <a:pt x="261" y="16515"/>
                  <a:pt x="274" y="16515"/>
                </a:cubicBezTo>
                <a:cubicBezTo>
                  <a:pt x="359" y="16515"/>
                  <a:pt x="434" y="16429"/>
                  <a:pt x="434" y="16342"/>
                </a:cubicBezTo>
                <a:cubicBezTo>
                  <a:pt x="468" y="16108"/>
                  <a:pt x="501" y="15841"/>
                  <a:pt x="601" y="15608"/>
                </a:cubicBezTo>
                <a:cubicBezTo>
                  <a:pt x="664" y="15420"/>
                  <a:pt x="517" y="15298"/>
                  <a:pt x="383" y="15298"/>
                </a:cubicBezTo>
                <a:close/>
                <a:moveTo>
                  <a:pt x="8037" y="15614"/>
                </a:moveTo>
                <a:cubicBezTo>
                  <a:pt x="7973" y="15614"/>
                  <a:pt x="7912" y="15650"/>
                  <a:pt x="7873" y="15708"/>
                </a:cubicBezTo>
                <a:cubicBezTo>
                  <a:pt x="7739" y="15908"/>
                  <a:pt x="7539" y="16108"/>
                  <a:pt x="7339" y="16308"/>
                </a:cubicBezTo>
                <a:cubicBezTo>
                  <a:pt x="7272" y="16375"/>
                  <a:pt x="7272" y="16509"/>
                  <a:pt x="7339" y="16609"/>
                </a:cubicBezTo>
                <a:cubicBezTo>
                  <a:pt x="7406" y="16642"/>
                  <a:pt x="7439" y="16642"/>
                  <a:pt x="7506" y="16675"/>
                </a:cubicBezTo>
                <a:lnTo>
                  <a:pt x="7506" y="16642"/>
                </a:lnTo>
                <a:cubicBezTo>
                  <a:pt x="7573" y="16642"/>
                  <a:pt x="7606" y="16642"/>
                  <a:pt x="7639" y="16609"/>
                </a:cubicBezTo>
                <a:cubicBezTo>
                  <a:pt x="7840" y="16409"/>
                  <a:pt x="8040" y="16175"/>
                  <a:pt x="8206" y="15942"/>
                </a:cubicBezTo>
                <a:cubicBezTo>
                  <a:pt x="8273" y="15841"/>
                  <a:pt x="8273" y="15741"/>
                  <a:pt x="8173" y="15675"/>
                </a:cubicBezTo>
                <a:cubicBezTo>
                  <a:pt x="8131" y="15633"/>
                  <a:pt x="8083" y="15614"/>
                  <a:pt x="8037" y="15614"/>
                </a:cubicBezTo>
                <a:close/>
                <a:moveTo>
                  <a:pt x="6760" y="16667"/>
                </a:moveTo>
                <a:cubicBezTo>
                  <a:pt x="6742" y="16667"/>
                  <a:pt x="6724" y="16669"/>
                  <a:pt x="6705" y="16675"/>
                </a:cubicBezTo>
                <a:cubicBezTo>
                  <a:pt x="6605" y="16675"/>
                  <a:pt x="6539" y="16775"/>
                  <a:pt x="6539" y="16909"/>
                </a:cubicBezTo>
                <a:cubicBezTo>
                  <a:pt x="6539" y="16909"/>
                  <a:pt x="6539" y="16942"/>
                  <a:pt x="6539" y="16976"/>
                </a:cubicBezTo>
                <a:cubicBezTo>
                  <a:pt x="6405" y="17076"/>
                  <a:pt x="6238" y="17142"/>
                  <a:pt x="6072" y="17242"/>
                </a:cubicBezTo>
                <a:cubicBezTo>
                  <a:pt x="5873" y="17356"/>
                  <a:pt x="5988" y="17638"/>
                  <a:pt x="6170" y="17638"/>
                </a:cubicBezTo>
                <a:cubicBezTo>
                  <a:pt x="6203" y="17638"/>
                  <a:pt x="6237" y="17629"/>
                  <a:pt x="6272" y="17609"/>
                </a:cubicBezTo>
                <a:cubicBezTo>
                  <a:pt x="6405" y="17543"/>
                  <a:pt x="6505" y="17476"/>
                  <a:pt x="6605" y="17409"/>
                </a:cubicBezTo>
                <a:lnTo>
                  <a:pt x="6605" y="17709"/>
                </a:lnTo>
                <a:cubicBezTo>
                  <a:pt x="6605" y="17810"/>
                  <a:pt x="6705" y="17910"/>
                  <a:pt x="6805" y="17910"/>
                </a:cubicBezTo>
                <a:lnTo>
                  <a:pt x="6872" y="17910"/>
                </a:lnTo>
                <a:cubicBezTo>
                  <a:pt x="6972" y="17910"/>
                  <a:pt x="7072" y="17810"/>
                  <a:pt x="7072" y="17676"/>
                </a:cubicBezTo>
                <a:cubicBezTo>
                  <a:pt x="7039" y="17509"/>
                  <a:pt x="7006" y="17309"/>
                  <a:pt x="7006" y="17142"/>
                </a:cubicBezTo>
                <a:cubicBezTo>
                  <a:pt x="7106" y="17076"/>
                  <a:pt x="7139" y="16942"/>
                  <a:pt x="7072" y="16842"/>
                </a:cubicBezTo>
                <a:cubicBezTo>
                  <a:pt x="7039" y="16809"/>
                  <a:pt x="7006" y="16775"/>
                  <a:pt x="6939" y="16775"/>
                </a:cubicBezTo>
                <a:cubicBezTo>
                  <a:pt x="6912" y="16721"/>
                  <a:pt x="6840" y="16667"/>
                  <a:pt x="6760" y="16667"/>
                </a:cubicBezTo>
                <a:close/>
                <a:moveTo>
                  <a:pt x="288" y="16934"/>
                </a:moveTo>
                <a:cubicBezTo>
                  <a:pt x="269" y="16934"/>
                  <a:pt x="251" y="16937"/>
                  <a:pt x="234" y="16942"/>
                </a:cubicBezTo>
                <a:cubicBezTo>
                  <a:pt x="134" y="16976"/>
                  <a:pt x="67" y="17109"/>
                  <a:pt x="101" y="17209"/>
                </a:cubicBezTo>
                <a:cubicBezTo>
                  <a:pt x="167" y="17509"/>
                  <a:pt x="334" y="17776"/>
                  <a:pt x="534" y="18010"/>
                </a:cubicBezTo>
                <a:cubicBezTo>
                  <a:pt x="568" y="18076"/>
                  <a:pt x="634" y="18076"/>
                  <a:pt x="701" y="18076"/>
                </a:cubicBezTo>
                <a:cubicBezTo>
                  <a:pt x="734" y="18076"/>
                  <a:pt x="801" y="18076"/>
                  <a:pt x="835" y="18043"/>
                </a:cubicBezTo>
                <a:cubicBezTo>
                  <a:pt x="935" y="17943"/>
                  <a:pt x="935" y="17810"/>
                  <a:pt x="835" y="17743"/>
                </a:cubicBezTo>
                <a:cubicBezTo>
                  <a:pt x="668" y="17543"/>
                  <a:pt x="568" y="17343"/>
                  <a:pt x="501" y="17109"/>
                </a:cubicBezTo>
                <a:cubicBezTo>
                  <a:pt x="473" y="16999"/>
                  <a:pt x="377" y="16934"/>
                  <a:pt x="288" y="16934"/>
                </a:cubicBezTo>
                <a:close/>
                <a:moveTo>
                  <a:pt x="5427" y="17559"/>
                </a:moveTo>
                <a:cubicBezTo>
                  <a:pt x="5399" y="17559"/>
                  <a:pt x="5369" y="17564"/>
                  <a:pt x="5338" y="17576"/>
                </a:cubicBezTo>
                <a:cubicBezTo>
                  <a:pt x="5071" y="17709"/>
                  <a:pt x="4804" y="17810"/>
                  <a:pt x="4571" y="17876"/>
                </a:cubicBezTo>
                <a:cubicBezTo>
                  <a:pt x="4314" y="17940"/>
                  <a:pt x="4366" y="18312"/>
                  <a:pt x="4606" y="18312"/>
                </a:cubicBezTo>
                <a:cubicBezTo>
                  <a:pt x="4616" y="18312"/>
                  <a:pt x="4627" y="18311"/>
                  <a:pt x="4637" y="18310"/>
                </a:cubicBezTo>
                <a:lnTo>
                  <a:pt x="4704" y="18277"/>
                </a:lnTo>
                <a:cubicBezTo>
                  <a:pt x="4971" y="18176"/>
                  <a:pt x="5238" y="18076"/>
                  <a:pt x="5505" y="17976"/>
                </a:cubicBezTo>
                <a:cubicBezTo>
                  <a:pt x="5740" y="17859"/>
                  <a:pt x="5638" y="17559"/>
                  <a:pt x="5427" y="17559"/>
                </a:cubicBezTo>
                <a:close/>
                <a:moveTo>
                  <a:pt x="1386" y="18127"/>
                </a:moveTo>
                <a:cubicBezTo>
                  <a:pt x="1177" y="18127"/>
                  <a:pt x="1094" y="18454"/>
                  <a:pt x="1302" y="18543"/>
                </a:cubicBezTo>
                <a:cubicBezTo>
                  <a:pt x="1602" y="18643"/>
                  <a:pt x="1902" y="18710"/>
                  <a:pt x="2202" y="18710"/>
                </a:cubicBezTo>
                <a:lnTo>
                  <a:pt x="2236" y="18710"/>
                </a:lnTo>
                <a:cubicBezTo>
                  <a:pt x="2502" y="18710"/>
                  <a:pt x="2502" y="18310"/>
                  <a:pt x="2236" y="18310"/>
                </a:cubicBezTo>
                <a:cubicBezTo>
                  <a:pt x="1969" y="18277"/>
                  <a:pt x="1702" y="18243"/>
                  <a:pt x="1468" y="18143"/>
                </a:cubicBezTo>
                <a:cubicBezTo>
                  <a:pt x="1439" y="18132"/>
                  <a:pt x="1411" y="18127"/>
                  <a:pt x="1386" y="18127"/>
                </a:cubicBezTo>
                <a:close/>
                <a:moveTo>
                  <a:pt x="3856" y="18134"/>
                </a:moveTo>
                <a:cubicBezTo>
                  <a:pt x="3839" y="18134"/>
                  <a:pt x="3821" y="18137"/>
                  <a:pt x="3803" y="18143"/>
                </a:cubicBezTo>
                <a:cubicBezTo>
                  <a:pt x="3536" y="18176"/>
                  <a:pt x="3270" y="18243"/>
                  <a:pt x="3003" y="18277"/>
                </a:cubicBezTo>
                <a:cubicBezTo>
                  <a:pt x="2736" y="18277"/>
                  <a:pt x="2736" y="18710"/>
                  <a:pt x="3036" y="18710"/>
                </a:cubicBezTo>
                <a:lnTo>
                  <a:pt x="3069" y="18677"/>
                </a:lnTo>
                <a:cubicBezTo>
                  <a:pt x="3336" y="18643"/>
                  <a:pt x="3603" y="18610"/>
                  <a:pt x="3903" y="18543"/>
                </a:cubicBezTo>
                <a:cubicBezTo>
                  <a:pt x="4003" y="18510"/>
                  <a:pt x="4070" y="18377"/>
                  <a:pt x="4037" y="18277"/>
                </a:cubicBezTo>
                <a:cubicBezTo>
                  <a:pt x="4009" y="18194"/>
                  <a:pt x="3937" y="18134"/>
                  <a:pt x="3856" y="18134"/>
                </a:cubicBezTo>
                <a:close/>
                <a:moveTo>
                  <a:pt x="6765" y="18303"/>
                </a:moveTo>
                <a:cubicBezTo>
                  <a:pt x="6680" y="18303"/>
                  <a:pt x="6605" y="18390"/>
                  <a:pt x="6605" y="18477"/>
                </a:cubicBezTo>
                <a:cubicBezTo>
                  <a:pt x="6572" y="18777"/>
                  <a:pt x="6572" y="19044"/>
                  <a:pt x="6539" y="19311"/>
                </a:cubicBezTo>
                <a:cubicBezTo>
                  <a:pt x="6505" y="19444"/>
                  <a:pt x="6572" y="19544"/>
                  <a:pt x="6705" y="19544"/>
                </a:cubicBezTo>
                <a:lnTo>
                  <a:pt x="6739" y="19544"/>
                </a:lnTo>
                <a:cubicBezTo>
                  <a:pt x="6839" y="19544"/>
                  <a:pt x="6939" y="19477"/>
                  <a:pt x="6939" y="19344"/>
                </a:cubicBezTo>
                <a:cubicBezTo>
                  <a:pt x="6972" y="19077"/>
                  <a:pt x="7006" y="18777"/>
                  <a:pt x="7006" y="18510"/>
                </a:cubicBezTo>
                <a:cubicBezTo>
                  <a:pt x="7006" y="18410"/>
                  <a:pt x="6939" y="18310"/>
                  <a:pt x="6805" y="18310"/>
                </a:cubicBezTo>
                <a:cubicBezTo>
                  <a:pt x="6792" y="18305"/>
                  <a:pt x="6779" y="18303"/>
                  <a:pt x="6765" y="18303"/>
                </a:cubicBezTo>
                <a:close/>
                <a:moveTo>
                  <a:pt x="6604" y="19975"/>
                </a:moveTo>
                <a:cubicBezTo>
                  <a:pt x="6511" y="19975"/>
                  <a:pt x="6420" y="20028"/>
                  <a:pt x="6405" y="20145"/>
                </a:cubicBezTo>
                <a:cubicBezTo>
                  <a:pt x="6372" y="20411"/>
                  <a:pt x="6305" y="20678"/>
                  <a:pt x="6238" y="20945"/>
                </a:cubicBezTo>
                <a:cubicBezTo>
                  <a:pt x="6205" y="21079"/>
                  <a:pt x="6305" y="21179"/>
                  <a:pt x="6405" y="21212"/>
                </a:cubicBezTo>
                <a:lnTo>
                  <a:pt x="6439" y="21212"/>
                </a:lnTo>
                <a:cubicBezTo>
                  <a:pt x="6539" y="21212"/>
                  <a:pt x="6639" y="21145"/>
                  <a:pt x="6672" y="21045"/>
                </a:cubicBezTo>
                <a:cubicBezTo>
                  <a:pt x="6705" y="20778"/>
                  <a:pt x="6772" y="20478"/>
                  <a:pt x="6805" y="20211"/>
                </a:cubicBezTo>
                <a:cubicBezTo>
                  <a:pt x="6843" y="20061"/>
                  <a:pt x="6723" y="19975"/>
                  <a:pt x="6604" y="19975"/>
                </a:cubicBezTo>
                <a:close/>
                <a:moveTo>
                  <a:pt x="6272" y="21598"/>
                </a:moveTo>
                <a:cubicBezTo>
                  <a:pt x="6186" y="21598"/>
                  <a:pt x="6100" y="21653"/>
                  <a:pt x="6072" y="21779"/>
                </a:cubicBezTo>
                <a:cubicBezTo>
                  <a:pt x="6005" y="22046"/>
                  <a:pt x="5938" y="22313"/>
                  <a:pt x="5871" y="22580"/>
                </a:cubicBezTo>
                <a:cubicBezTo>
                  <a:pt x="5838" y="22680"/>
                  <a:pt x="5905" y="22813"/>
                  <a:pt x="6038" y="22846"/>
                </a:cubicBezTo>
                <a:lnTo>
                  <a:pt x="6072" y="22846"/>
                </a:lnTo>
                <a:cubicBezTo>
                  <a:pt x="6172" y="22846"/>
                  <a:pt x="6272" y="22780"/>
                  <a:pt x="6305" y="22680"/>
                </a:cubicBezTo>
                <a:cubicBezTo>
                  <a:pt x="6372" y="22413"/>
                  <a:pt x="6439" y="22146"/>
                  <a:pt x="6472" y="21879"/>
                </a:cubicBezTo>
                <a:cubicBezTo>
                  <a:pt x="6511" y="21705"/>
                  <a:pt x="6392" y="21598"/>
                  <a:pt x="6272" y="21598"/>
                </a:cubicBezTo>
                <a:close/>
                <a:moveTo>
                  <a:pt x="5884" y="23205"/>
                </a:moveTo>
                <a:cubicBezTo>
                  <a:pt x="5795" y="23205"/>
                  <a:pt x="5699" y="23270"/>
                  <a:pt x="5671" y="23380"/>
                </a:cubicBezTo>
                <a:cubicBezTo>
                  <a:pt x="5605" y="23647"/>
                  <a:pt x="5538" y="23947"/>
                  <a:pt x="5505" y="24214"/>
                </a:cubicBezTo>
                <a:cubicBezTo>
                  <a:pt x="5471" y="24314"/>
                  <a:pt x="5538" y="24414"/>
                  <a:pt x="5638" y="24448"/>
                </a:cubicBezTo>
                <a:lnTo>
                  <a:pt x="5705" y="24448"/>
                </a:lnTo>
                <a:cubicBezTo>
                  <a:pt x="5805" y="24448"/>
                  <a:pt x="5871" y="24381"/>
                  <a:pt x="5905" y="24281"/>
                </a:cubicBezTo>
                <a:cubicBezTo>
                  <a:pt x="5972" y="24014"/>
                  <a:pt x="6038" y="23747"/>
                  <a:pt x="6105" y="23480"/>
                </a:cubicBezTo>
                <a:cubicBezTo>
                  <a:pt x="6105" y="23347"/>
                  <a:pt x="6038" y="23247"/>
                  <a:pt x="5938" y="23213"/>
                </a:cubicBezTo>
                <a:cubicBezTo>
                  <a:pt x="5921" y="23208"/>
                  <a:pt x="5903" y="23205"/>
                  <a:pt x="5884" y="23205"/>
                </a:cubicBezTo>
                <a:close/>
                <a:moveTo>
                  <a:pt x="5487" y="24839"/>
                </a:moveTo>
                <a:cubicBezTo>
                  <a:pt x="5405" y="24839"/>
                  <a:pt x="5332" y="24904"/>
                  <a:pt x="5304" y="25015"/>
                </a:cubicBezTo>
                <a:cubicBezTo>
                  <a:pt x="5238" y="25282"/>
                  <a:pt x="5171" y="25582"/>
                  <a:pt x="5138" y="25849"/>
                </a:cubicBezTo>
                <a:cubicBezTo>
                  <a:pt x="5104" y="25949"/>
                  <a:pt x="5171" y="26049"/>
                  <a:pt x="5304" y="26082"/>
                </a:cubicBezTo>
                <a:lnTo>
                  <a:pt x="5338" y="26082"/>
                </a:lnTo>
                <a:cubicBezTo>
                  <a:pt x="5438" y="26082"/>
                  <a:pt x="5538" y="26015"/>
                  <a:pt x="5538" y="25915"/>
                </a:cubicBezTo>
                <a:cubicBezTo>
                  <a:pt x="5605" y="25648"/>
                  <a:pt x="5638" y="25382"/>
                  <a:pt x="5705" y="25081"/>
                </a:cubicBezTo>
                <a:cubicBezTo>
                  <a:pt x="5738" y="24981"/>
                  <a:pt x="5671" y="24881"/>
                  <a:pt x="5538" y="24848"/>
                </a:cubicBezTo>
                <a:cubicBezTo>
                  <a:pt x="5521" y="24842"/>
                  <a:pt x="5504" y="24839"/>
                  <a:pt x="5487" y="24839"/>
                </a:cubicBezTo>
                <a:close/>
                <a:moveTo>
                  <a:pt x="5210" y="26488"/>
                </a:moveTo>
                <a:cubicBezTo>
                  <a:pt x="5113" y="26488"/>
                  <a:pt x="5019" y="26549"/>
                  <a:pt x="5004" y="26683"/>
                </a:cubicBezTo>
                <a:cubicBezTo>
                  <a:pt x="4971" y="26949"/>
                  <a:pt x="4937" y="27216"/>
                  <a:pt x="4904" y="27517"/>
                </a:cubicBezTo>
                <a:cubicBezTo>
                  <a:pt x="4904" y="27617"/>
                  <a:pt x="4971" y="27717"/>
                  <a:pt x="5104" y="27717"/>
                </a:cubicBezTo>
                <a:cubicBezTo>
                  <a:pt x="5118" y="27721"/>
                  <a:pt x="5131" y="27723"/>
                  <a:pt x="5144" y="27723"/>
                </a:cubicBezTo>
                <a:cubicBezTo>
                  <a:pt x="5230" y="27723"/>
                  <a:pt x="5309" y="27637"/>
                  <a:pt x="5338" y="27550"/>
                </a:cubicBezTo>
                <a:cubicBezTo>
                  <a:pt x="5338" y="27283"/>
                  <a:pt x="5371" y="27016"/>
                  <a:pt x="5438" y="26749"/>
                </a:cubicBezTo>
                <a:cubicBezTo>
                  <a:pt x="5456" y="26583"/>
                  <a:pt x="5331" y="26488"/>
                  <a:pt x="5210" y="26488"/>
                </a:cubicBezTo>
                <a:close/>
                <a:moveTo>
                  <a:pt x="5071" y="28150"/>
                </a:moveTo>
                <a:cubicBezTo>
                  <a:pt x="4937" y="28150"/>
                  <a:pt x="4837" y="28250"/>
                  <a:pt x="4837" y="28350"/>
                </a:cubicBezTo>
                <a:lnTo>
                  <a:pt x="4837" y="28617"/>
                </a:lnTo>
                <a:lnTo>
                  <a:pt x="4837" y="29218"/>
                </a:lnTo>
                <a:cubicBezTo>
                  <a:pt x="4837" y="29318"/>
                  <a:pt x="4937" y="29385"/>
                  <a:pt x="5038" y="29385"/>
                </a:cubicBezTo>
                <a:lnTo>
                  <a:pt x="5071" y="29385"/>
                </a:lnTo>
                <a:cubicBezTo>
                  <a:pt x="5171" y="29385"/>
                  <a:pt x="5271" y="29284"/>
                  <a:pt x="5271" y="29184"/>
                </a:cubicBezTo>
                <a:lnTo>
                  <a:pt x="5271" y="28617"/>
                </a:lnTo>
                <a:lnTo>
                  <a:pt x="5271" y="28350"/>
                </a:lnTo>
                <a:cubicBezTo>
                  <a:pt x="5271" y="28250"/>
                  <a:pt x="5171" y="28150"/>
                  <a:pt x="5071" y="28150"/>
                </a:cubicBezTo>
                <a:close/>
                <a:moveTo>
                  <a:pt x="5170" y="29810"/>
                </a:moveTo>
                <a:cubicBezTo>
                  <a:pt x="5149" y="29810"/>
                  <a:pt x="5127" y="29812"/>
                  <a:pt x="5104" y="29818"/>
                </a:cubicBezTo>
                <a:cubicBezTo>
                  <a:pt x="5004" y="29818"/>
                  <a:pt x="4937" y="29952"/>
                  <a:pt x="4937" y="30052"/>
                </a:cubicBezTo>
                <a:cubicBezTo>
                  <a:pt x="5004" y="30352"/>
                  <a:pt x="5071" y="30619"/>
                  <a:pt x="5204" y="30886"/>
                </a:cubicBezTo>
                <a:cubicBezTo>
                  <a:pt x="5204" y="30986"/>
                  <a:pt x="5304" y="31019"/>
                  <a:pt x="5371" y="31019"/>
                </a:cubicBezTo>
                <a:lnTo>
                  <a:pt x="5471" y="31019"/>
                </a:lnTo>
                <a:cubicBezTo>
                  <a:pt x="5571" y="30986"/>
                  <a:pt x="5605" y="30852"/>
                  <a:pt x="5571" y="30752"/>
                </a:cubicBezTo>
                <a:cubicBezTo>
                  <a:pt x="5471" y="30485"/>
                  <a:pt x="5404" y="30218"/>
                  <a:pt x="5371" y="29985"/>
                </a:cubicBezTo>
                <a:cubicBezTo>
                  <a:pt x="5343" y="29874"/>
                  <a:pt x="5270" y="29810"/>
                  <a:pt x="5170" y="29810"/>
                </a:cubicBezTo>
                <a:close/>
                <a:moveTo>
                  <a:pt x="5747" y="31350"/>
                </a:moveTo>
                <a:cubicBezTo>
                  <a:pt x="5595" y="31350"/>
                  <a:pt x="5456" y="31502"/>
                  <a:pt x="5571" y="31686"/>
                </a:cubicBezTo>
                <a:cubicBezTo>
                  <a:pt x="5705" y="31920"/>
                  <a:pt x="5871" y="32153"/>
                  <a:pt x="6072" y="32387"/>
                </a:cubicBezTo>
                <a:cubicBezTo>
                  <a:pt x="6138" y="32420"/>
                  <a:pt x="6172" y="32453"/>
                  <a:pt x="6238" y="32453"/>
                </a:cubicBezTo>
                <a:cubicBezTo>
                  <a:pt x="6305" y="32453"/>
                  <a:pt x="6338" y="32420"/>
                  <a:pt x="6405" y="32387"/>
                </a:cubicBezTo>
                <a:cubicBezTo>
                  <a:pt x="6472" y="32320"/>
                  <a:pt x="6472" y="32187"/>
                  <a:pt x="6405" y="32086"/>
                </a:cubicBezTo>
                <a:cubicBezTo>
                  <a:pt x="6205" y="31886"/>
                  <a:pt x="6072" y="31686"/>
                  <a:pt x="5938" y="31453"/>
                </a:cubicBezTo>
                <a:cubicBezTo>
                  <a:pt x="5887" y="31380"/>
                  <a:pt x="5816" y="31350"/>
                  <a:pt x="5747" y="31350"/>
                </a:cubicBezTo>
                <a:close/>
                <a:moveTo>
                  <a:pt x="6874" y="32584"/>
                </a:moveTo>
                <a:cubicBezTo>
                  <a:pt x="6813" y="32584"/>
                  <a:pt x="6747" y="32612"/>
                  <a:pt x="6705" y="32654"/>
                </a:cubicBezTo>
                <a:cubicBezTo>
                  <a:pt x="6605" y="32754"/>
                  <a:pt x="6639" y="32887"/>
                  <a:pt x="6739" y="32954"/>
                </a:cubicBezTo>
                <a:cubicBezTo>
                  <a:pt x="6972" y="33121"/>
                  <a:pt x="7206" y="33287"/>
                  <a:pt x="7439" y="33421"/>
                </a:cubicBezTo>
                <a:cubicBezTo>
                  <a:pt x="7473" y="33454"/>
                  <a:pt x="7506" y="33454"/>
                  <a:pt x="7539" y="33454"/>
                </a:cubicBezTo>
                <a:cubicBezTo>
                  <a:pt x="7639" y="33454"/>
                  <a:pt x="7706" y="33387"/>
                  <a:pt x="7739" y="33321"/>
                </a:cubicBezTo>
                <a:cubicBezTo>
                  <a:pt x="7806" y="33221"/>
                  <a:pt x="7739" y="33087"/>
                  <a:pt x="7639" y="33054"/>
                </a:cubicBezTo>
                <a:cubicBezTo>
                  <a:pt x="7406" y="32920"/>
                  <a:pt x="7206" y="32787"/>
                  <a:pt x="6972" y="32620"/>
                </a:cubicBezTo>
                <a:cubicBezTo>
                  <a:pt x="6947" y="32595"/>
                  <a:pt x="6912" y="32584"/>
                  <a:pt x="6874" y="32584"/>
                </a:cubicBezTo>
                <a:close/>
                <a:moveTo>
                  <a:pt x="8294" y="33404"/>
                </a:moveTo>
                <a:cubicBezTo>
                  <a:pt x="8106" y="33404"/>
                  <a:pt x="8004" y="33699"/>
                  <a:pt x="8240" y="33788"/>
                </a:cubicBezTo>
                <a:cubicBezTo>
                  <a:pt x="8473" y="33888"/>
                  <a:pt x="8774" y="33988"/>
                  <a:pt x="9040" y="34088"/>
                </a:cubicBezTo>
                <a:lnTo>
                  <a:pt x="9107" y="34088"/>
                </a:lnTo>
                <a:cubicBezTo>
                  <a:pt x="9174" y="34088"/>
                  <a:pt x="9274" y="34021"/>
                  <a:pt x="9307" y="33954"/>
                </a:cubicBezTo>
                <a:cubicBezTo>
                  <a:pt x="9341" y="33821"/>
                  <a:pt x="9274" y="33721"/>
                  <a:pt x="9140" y="33688"/>
                </a:cubicBezTo>
                <a:cubicBezTo>
                  <a:pt x="8874" y="33588"/>
                  <a:pt x="8640" y="33521"/>
                  <a:pt x="8373" y="33421"/>
                </a:cubicBezTo>
                <a:cubicBezTo>
                  <a:pt x="8346" y="33409"/>
                  <a:pt x="8319" y="33404"/>
                  <a:pt x="8294" y="33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7757838" y="194763"/>
            <a:ext cx="120801" cy="104125"/>
          </a:xfrm>
          <a:custGeom>
            <a:avLst/>
            <a:gdLst/>
            <a:ahLst/>
            <a:cxnLst/>
            <a:rect l="l" t="t" r="r" b="b"/>
            <a:pathLst>
              <a:path w="3503" h="3019" extrusionOk="0">
                <a:moveTo>
                  <a:pt x="2002" y="417"/>
                </a:moveTo>
                <a:cubicBezTo>
                  <a:pt x="2602" y="417"/>
                  <a:pt x="3102" y="917"/>
                  <a:pt x="3102" y="1518"/>
                </a:cubicBezTo>
                <a:cubicBezTo>
                  <a:pt x="3102" y="2172"/>
                  <a:pt x="2568" y="2598"/>
                  <a:pt x="2005" y="2598"/>
                </a:cubicBezTo>
                <a:cubicBezTo>
                  <a:pt x="1736" y="2598"/>
                  <a:pt x="1461" y="2501"/>
                  <a:pt x="1234" y="2285"/>
                </a:cubicBezTo>
                <a:cubicBezTo>
                  <a:pt x="567" y="1585"/>
                  <a:pt x="1034" y="417"/>
                  <a:pt x="2002" y="417"/>
                </a:cubicBezTo>
                <a:close/>
                <a:moveTo>
                  <a:pt x="2002" y="0"/>
                </a:moveTo>
                <a:cubicBezTo>
                  <a:pt x="1639" y="0"/>
                  <a:pt x="1269" y="139"/>
                  <a:pt x="968" y="450"/>
                </a:cubicBezTo>
                <a:cubicBezTo>
                  <a:pt x="0" y="1384"/>
                  <a:pt x="667" y="2986"/>
                  <a:pt x="2002" y="3019"/>
                </a:cubicBezTo>
                <a:cubicBezTo>
                  <a:pt x="2836" y="3019"/>
                  <a:pt x="3503" y="2318"/>
                  <a:pt x="3503" y="1518"/>
                </a:cubicBezTo>
                <a:cubicBezTo>
                  <a:pt x="3503" y="613"/>
                  <a:pt x="2767" y="0"/>
                  <a:pt x="20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714375" y="538175"/>
            <a:ext cx="77154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2" hasCustomPrompt="1"/>
          </p:nvPr>
        </p:nvSpPr>
        <p:spPr>
          <a:xfrm>
            <a:off x="1630100" y="1499601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"/>
          </p:nvPr>
        </p:nvSpPr>
        <p:spPr>
          <a:xfrm>
            <a:off x="973400" y="2000900"/>
            <a:ext cx="20151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3"/>
          </p:nvPr>
        </p:nvSpPr>
        <p:spPr>
          <a:xfrm>
            <a:off x="808100" y="2394500"/>
            <a:ext cx="2344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4" hasCustomPrompt="1"/>
          </p:nvPr>
        </p:nvSpPr>
        <p:spPr>
          <a:xfrm>
            <a:off x="6813400" y="1478451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5"/>
          </p:nvPr>
        </p:nvSpPr>
        <p:spPr>
          <a:xfrm>
            <a:off x="6156700" y="1979750"/>
            <a:ext cx="20151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6"/>
          </p:nvPr>
        </p:nvSpPr>
        <p:spPr>
          <a:xfrm>
            <a:off x="5991400" y="2373350"/>
            <a:ext cx="2344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536375" y="3172151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8"/>
          </p:nvPr>
        </p:nvSpPr>
        <p:spPr>
          <a:xfrm>
            <a:off x="879675" y="3673450"/>
            <a:ext cx="20151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9"/>
          </p:nvPr>
        </p:nvSpPr>
        <p:spPr>
          <a:xfrm>
            <a:off x="714375" y="4067050"/>
            <a:ext cx="2344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221750" y="3172151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4"/>
          </p:nvPr>
        </p:nvSpPr>
        <p:spPr>
          <a:xfrm>
            <a:off x="3565050" y="3673450"/>
            <a:ext cx="20151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5"/>
          </p:nvPr>
        </p:nvSpPr>
        <p:spPr>
          <a:xfrm>
            <a:off x="3399750" y="4067050"/>
            <a:ext cx="2344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6907125" y="3172151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7"/>
          </p:nvPr>
        </p:nvSpPr>
        <p:spPr>
          <a:xfrm>
            <a:off x="6250425" y="3673450"/>
            <a:ext cx="20151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8"/>
          </p:nvPr>
        </p:nvSpPr>
        <p:spPr>
          <a:xfrm>
            <a:off x="6085125" y="4067050"/>
            <a:ext cx="2344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accent2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 rot="9658319" flipH="1">
            <a:off x="7570984" y="3856332"/>
            <a:ext cx="748218" cy="644629"/>
          </a:xfrm>
          <a:custGeom>
            <a:avLst/>
            <a:gdLst/>
            <a:ahLst/>
            <a:cxnLst/>
            <a:rect l="l" t="t" r="r" b="b"/>
            <a:pathLst>
              <a:path w="20282" h="17474" extrusionOk="0">
                <a:moveTo>
                  <a:pt x="16245" y="428"/>
                </a:moveTo>
                <a:cubicBezTo>
                  <a:pt x="16478" y="428"/>
                  <a:pt x="16712" y="428"/>
                  <a:pt x="16979" y="461"/>
                </a:cubicBezTo>
                <a:lnTo>
                  <a:pt x="19781" y="6265"/>
                </a:lnTo>
                <a:cubicBezTo>
                  <a:pt x="18447" y="6699"/>
                  <a:pt x="11742" y="9034"/>
                  <a:pt x="8306" y="12937"/>
                </a:cubicBezTo>
                <a:cubicBezTo>
                  <a:pt x="8239" y="13004"/>
                  <a:pt x="8239" y="13137"/>
                  <a:pt x="8306" y="13204"/>
                </a:cubicBezTo>
                <a:cubicBezTo>
                  <a:pt x="9173" y="14204"/>
                  <a:pt x="10107" y="15472"/>
                  <a:pt x="10141" y="15806"/>
                </a:cubicBezTo>
                <a:cubicBezTo>
                  <a:pt x="9440" y="16072"/>
                  <a:pt x="3569" y="17040"/>
                  <a:pt x="1334" y="17040"/>
                </a:cubicBezTo>
                <a:cubicBezTo>
                  <a:pt x="1266" y="17050"/>
                  <a:pt x="1198" y="17054"/>
                  <a:pt x="1130" y="17054"/>
                </a:cubicBezTo>
                <a:cubicBezTo>
                  <a:pt x="967" y="17054"/>
                  <a:pt x="809" y="17030"/>
                  <a:pt x="667" y="17006"/>
                </a:cubicBezTo>
                <a:cubicBezTo>
                  <a:pt x="500" y="16206"/>
                  <a:pt x="1034" y="7366"/>
                  <a:pt x="1534" y="6366"/>
                </a:cubicBezTo>
                <a:cubicBezTo>
                  <a:pt x="2302" y="6833"/>
                  <a:pt x="2969" y="7366"/>
                  <a:pt x="3569" y="8000"/>
                </a:cubicBezTo>
                <a:cubicBezTo>
                  <a:pt x="3636" y="8033"/>
                  <a:pt x="3669" y="8067"/>
                  <a:pt x="3736" y="8067"/>
                </a:cubicBezTo>
                <a:cubicBezTo>
                  <a:pt x="3803" y="8067"/>
                  <a:pt x="3836" y="8033"/>
                  <a:pt x="3869" y="7967"/>
                </a:cubicBezTo>
                <a:cubicBezTo>
                  <a:pt x="3936" y="7933"/>
                  <a:pt x="10574" y="428"/>
                  <a:pt x="16245" y="428"/>
                </a:cubicBezTo>
                <a:close/>
                <a:moveTo>
                  <a:pt x="16228" y="0"/>
                </a:moveTo>
                <a:cubicBezTo>
                  <a:pt x="13792" y="0"/>
                  <a:pt x="10877" y="1312"/>
                  <a:pt x="7672" y="3864"/>
                </a:cubicBezTo>
                <a:cubicBezTo>
                  <a:pt x="6271" y="4998"/>
                  <a:pt x="4937" y="6232"/>
                  <a:pt x="3703" y="7533"/>
                </a:cubicBezTo>
                <a:cubicBezTo>
                  <a:pt x="3269" y="7133"/>
                  <a:pt x="2102" y="6065"/>
                  <a:pt x="1534" y="5932"/>
                </a:cubicBezTo>
                <a:cubicBezTo>
                  <a:pt x="1517" y="5926"/>
                  <a:pt x="1499" y="5923"/>
                  <a:pt x="1481" y="5923"/>
                </a:cubicBezTo>
                <a:cubicBezTo>
                  <a:pt x="1391" y="5923"/>
                  <a:pt x="1290" y="5988"/>
                  <a:pt x="1234" y="6099"/>
                </a:cubicBezTo>
                <a:cubicBezTo>
                  <a:pt x="600" y="7033"/>
                  <a:pt x="0" y="16539"/>
                  <a:pt x="300" y="17173"/>
                </a:cubicBezTo>
                <a:cubicBezTo>
                  <a:pt x="367" y="17373"/>
                  <a:pt x="667" y="17473"/>
                  <a:pt x="1334" y="17473"/>
                </a:cubicBezTo>
                <a:cubicBezTo>
                  <a:pt x="3536" y="17473"/>
                  <a:pt x="10074" y="16439"/>
                  <a:pt x="10441" y="16106"/>
                </a:cubicBezTo>
                <a:cubicBezTo>
                  <a:pt x="10574" y="16006"/>
                  <a:pt x="10941" y="15672"/>
                  <a:pt x="8740" y="13070"/>
                </a:cubicBezTo>
                <a:cubicBezTo>
                  <a:pt x="12476" y="8901"/>
                  <a:pt x="20048" y="6599"/>
                  <a:pt x="20114" y="6599"/>
                </a:cubicBezTo>
                <a:cubicBezTo>
                  <a:pt x="20181" y="6566"/>
                  <a:pt x="20248" y="6532"/>
                  <a:pt x="20248" y="6466"/>
                </a:cubicBezTo>
                <a:cubicBezTo>
                  <a:pt x="20281" y="6432"/>
                  <a:pt x="20281" y="6366"/>
                  <a:pt x="20248" y="6299"/>
                </a:cubicBezTo>
                <a:lnTo>
                  <a:pt x="17279" y="194"/>
                </a:lnTo>
                <a:cubicBezTo>
                  <a:pt x="17246" y="128"/>
                  <a:pt x="17212" y="94"/>
                  <a:pt x="17112" y="61"/>
                </a:cubicBezTo>
                <a:cubicBezTo>
                  <a:pt x="16825" y="20"/>
                  <a:pt x="16530" y="0"/>
                  <a:pt x="16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329619" flipH="1">
            <a:off x="8282223" y="629959"/>
            <a:ext cx="522561" cy="347704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14"/>
          <p:cNvSpPr/>
          <p:nvPr/>
        </p:nvSpPr>
        <p:spPr>
          <a:xfrm rot="-460077">
            <a:off x="7880583" y="191367"/>
            <a:ext cx="245197" cy="246369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12" name="Google Shape;212;p14"/>
          <p:cNvGrpSpPr/>
          <p:nvPr/>
        </p:nvGrpSpPr>
        <p:grpSpPr>
          <a:xfrm rot="4609653" flipH="1">
            <a:off x="667665" y="-325603"/>
            <a:ext cx="1189136" cy="2043744"/>
            <a:chOff x="3530692" y="3581129"/>
            <a:chExt cx="963669" cy="1650494"/>
          </a:xfrm>
        </p:grpSpPr>
        <p:sp>
          <p:nvSpPr>
            <p:cNvPr id="213" name="Google Shape;213;p14"/>
            <p:cNvSpPr/>
            <p:nvPr/>
          </p:nvSpPr>
          <p:spPr>
            <a:xfrm rot="-613819">
              <a:off x="3552465" y="3604913"/>
              <a:ext cx="292099" cy="271458"/>
            </a:xfrm>
            <a:custGeom>
              <a:avLst/>
              <a:gdLst/>
              <a:ahLst/>
              <a:cxnLst/>
              <a:rect l="l" t="t" r="r" b="b"/>
              <a:pathLst>
                <a:path w="9441" h="8774" extrusionOk="0">
                  <a:moveTo>
                    <a:pt x="1601" y="668"/>
                  </a:moveTo>
                  <a:lnTo>
                    <a:pt x="1601" y="668"/>
                  </a:lnTo>
                  <a:cubicBezTo>
                    <a:pt x="3870" y="1268"/>
                    <a:pt x="8340" y="2703"/>
                    <a:pt x="8940" y="3203"/>
                  </a:cubicBezTo>
                  <a:cubicBezTo>
                    <a:pt x="8740" y="3470"/>
                    <a:pt x="7839" y="3837"/>
                    <a:pt x="7072" y="4037"/>
                  </a:cubicBezTo>
                  <a:cubicBezTo>
                    <a:pt x="5704" y="3170"/>
                    <a:pt x="3169" y="1569"/>
                    <a:pt x="1601" y="668"/>
                  </a:cubicBezTo>
                  <a:close/>
                  <a:moveTo>
                    <a:pt x="734" y="1068"/>
                  </a:moveTo>
                  <a:cubicBezTo>
                    <a:pt x="1401" y="1735"/>
                    <a:pt x="2702" y="3003"/>
                    <a:pt x="5337" y="5338"/>
                  </a:cubicBezTo>
                  <a:cubicBezTo>
                    <a:pt x="5037" y="6606"/>
                    <a:pt x="4604" y="7973"/>
                    <a:pt x="4337" y="8307"/>
                  </a:cubicBezTo>
                  <a:cubicBezTo>
                    <a:pt x="3770" y="7606"/>
                    <a:pt x="1501" y="2970"/>
                    <a:pt x="734" y="1068"/>
                  </a:cubicBezTo>
                  <a:close/>
                  <a:moveTo>
                    <a:pt x="401" y="1"/>
                  </a:moveTo>
                  <a:cubicBezTo>
                    <a:pt x="334" y="1"/>
                    <a:pt x="300" y="34"/>
                    <a:pt x="234" y="34"/>
                  </a:cubicBezTo>
                  <a:lnTo>
                    <a:pt x="200" y="68"/>
                  </a:lnTo>
                  <a:lnTo>
                    <a:pt x="167" y="101"/>
                  </a:lnTo>
                  <a:cubicBezTo>
                    <a:pt x="67" y="201"/>
                    <a:pt x="0" y="334"/>
                    <a:pt x="467" y="1469"/>
                  </a:cubicBezTo>
                  <a:cubicBezTo>
                    <a:pt x="834" y="2336"/>
                    <a:pt x="3736" y="8741"/>
                    <a:pt x="4337" y="8774"/>
                  </a:cubicBezTo>
                  <a:cubicBezTo>
                    <a:pt x="4503" y="8774"/>
                    <a:pt x="4937" y="8774"/>
                    <a:pt x="5771" y="5338"/>
                  </a:cubicBezTo>
                  <a:cubicBezTo>
                    <a:pt x="5804" y="5271"/>
                    <a:pt x="5771" y="5171"/>
                    <a:pt x="5704" y="5138"/>
                  </a:cubicBezTo>
                  <a:cubicBezTo>
                    <a:pt x="4270" y="3837"/>
                    <a:pt x="2168" y="1902"/>
                    <a:pt x="1134" y="868"/>
                  </a:cubicBezTo>
                  <a:lnTo>
                    <a:pt x="1134" y="868"/>
                  </a:lnTo>
                  <a:cubicBezTo>
                    <a:pt x="2469" y="1635"/>
                    <a:pt x="5137" y="3303"/>
                    <a:pt x="6939" y="4471"/>
                  </a:cubicBezTo>
                  <a:cubicBezTo>
                    <a:pt x="6961" y="4471"/>
                    <a:pt x="6998" y="4486"/>
                    <a:pt x="7040" y="4486"/>
                  </a:cubicBezTo>
                  <a:cubicBezTo>
                    <a:pt x="7061" y="4486"/>
                    <a:pt x="7083" y="4482"/>
                    <a:pt x="7105" y="4471"/>
                  </a:cubicBezTo>
                  <a:cubicBezTo>
                    <a:pt x="7439" y="4404"/>
                    <a:pt x="9140" y="3904"/>
                    <a:pt x="9407" y="3303"/>
                  </a:cubicBezTo>
                  <a:cubicBezTo>
                    <a:pt x="9440" y="3237"/>
                    <a:pt x="9407" y="3136"/>
                    <a:pt x="9374" y="3036"/>
                  </a:cubicBezTo>
                  <a:cubicBezTo>
                    <a:pt x="8873" y="2303"/>
                    <a:pt x="1368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 rot="-1291269">
              <a:off x="3947501" y="3789060"/>
              <a:ext cx="293152" cy="1438949"/>
            </a:xfrm>
            <a:custGeom>
              <a:avLst/>
              <a:gdLst/>
              <a:ahLst/>
              <a:cxnLst/>
              <a:rect l="l" t="t" r="r" b="b"/>
              <a:pathLst>
                <a:path w="9475" h="34088" extrusionOk="0">
                  <a:moveTo>
                    <a:pt x="5046" y="0"/>
                  </a:moveTo>
                  <a:cubicBezTo>
                    <a:pt x="4902" y="0"/>
                    <a:pt x="4753" y="165"/>
                    <a:pt x="4871" y="330"/>
                  </a:cubicBezTo>
                  <a:cubicBezTo>
                    <a:pt x="4871" y="330"/>
                    <a:pt x="5038" y="597"/>
                    <a:pt x="5304" y="1031"/>
                  </a:cubicBezTo>
                  <a:cubicBezTo>
                    <a:pt x="5338" y="1098"/>
                    <a:pt x="5404" y="1131"/>
                    <a:pt x="5471" y="1131"/>
                  </a:cubicBezTo>
                  <a:lnTo>
                    <a:pt x="5505" y="1164"/>
                  </a:lnTo>
                  <a:cubicBezTo>
                    <a:pt x="5538" y="1164"/>
                    <a:pt x="5571" y="1131"/>
                    <a:pt x="5605" y="1131"/>
                  </a:cubicBezTo>
                  <a:cubicBezTo>
                    <a:pt x="5705" y="1064"/>
                    <a:pt x="5705" y="931"/>
                    <a:pt x="5671" y="831"/>
                  </a:cubicBezTo>
                  <a:cubicBezTo>
                    <a:pt x="5371" y="364"/>
                    <a:pt x="5204" y="97"/>
                    <a:pt x="5204" y="97"/>
                  </a:cubicBezTo>
                  <a:cubicBezTo>
                    <a:pt x="5165" y="28"/>
                    <a:pt x="5106" y="0"/>
                    <a:pt x="5046" y="0"/>
                  </a:cubicBezTo>
                  <a:close/>
                  <a:moveTo>
                    <a:pt x="5884" y="1452"/>
                  </a:moveTo>
                  <a:cubicBezTo>
                    <a:pt x="5857" y="1452"/>
                    <a:pt x="5830" y="1456"/>
                    <a:pt x="5805" y="1465"/>
                  </a:cubicBezTo>
                  <a:cubicBezTo>
                    <a:pt x="5705" y="1531"/>
                    <a:pt x="5671" y="1665"/>
                    <a:pt x="5705" y="1765"/>
                  </a:cubicBezTo>
                  <a:cubicBezTo>
                    <a:pt x="5871" y="1998"/>
                    <a:pt x="6005" y="2232"/>
                    <a:pt x="6138" y="2499"/>
                  </a:cubicBezTo>
                  <a:cubicBezTo>
                    <a:pt x="6172" y="2565"/>
                    <a:pt x="6238" y="2599"/>
                    <a:pt x="6305" y="2599"/>
                  </a:cubicBezTo>
                  <a:cubicBezTo>
                    <a:pt x="6338" y="2599"/>
                    <a:pt x="6372" y="2599"/>
                    <a:pt x="6405" y="2565"/>
                  </a:cubicBezTo>
                  <a:cubicBezTo>
                    <a:pt x="6505" y="2532"/>
                    <a:pt x="6539" y="2399"/>
                    <a:pt x="6505" y="2298"/>
                  </a:cubicBezTo>
                  <a:cubicBezTo>
                    <a:pt x="6338" y="2032"/>
                    <a:pt x="6205" y="1765"/>
                    <a:pt x="6072" y="1565"/>
                  </a:cubicBezTo>
                  <a:cubicBezTo>
                    <a:pt x="6047" y="1490"/>
                    <a:pt x="5965" y="1452"/>
                    <a:pt x="5884" y="1452"/>
                  </a:cubicBezTo>
                  <a:close/>
                  <a:moveTo>
                    <a:pt x="6725" y="2943"/>
                  </a:moveTo>
                  <a:cubicBezTo>
                    <a:pt x="6587" y="2943"/>
                    <a:pt x="6459" y="3072"/>
                    <a:pt x="6505" y="3232"/>
                  </a:cubicBezTo>
                  <a:cubicBezTo>
                    <a:pt x="6639" y="3466"/>
                    <a:pt x="6772" y="3733"/>
                    <a:pt x="6872" y="3966"/>
                  </a:cubicBezTo>
                  <a:cubicBezTo>
                    <a:pt x="6906" y="4066"/>
                    <a:pt x="7006" y="4100"/>
                    <a:pt x="7072" y="4100"/>
                  </a:cubicBezTo>
                  <a:cubicBezTo>
                    <a:pt x="7106" y="4100"/>
                    <a:pt x="7139" y="4100"/>
                    <a:pt x="7172" y="4066"/>
                  </a:cubicBezTo>
                  <a:cubicBezTo>
                    <a:pt x="7272" y="4033"/>
                    <a:pt x="7306" y="3900"/>
                    <a:pt x="7272" y="3800"/>
                  </a:cubicBezTo>
                  <a:cubicBezTo>
                    <a:pt x="7139" y="3533"/>
                    <a:pt x="7006" y="3299"/>
                    <a:pt x="6906" y="3032"/>
                  </a:cubicBezTo>
                  <a:cubicBezTo>
                    <a:pt x="6853" y="2970"/>
                    <a:pt x="6788" y="2943"/>
                    <a:pt x="6725" y="2943"/>
                  </a:cubicBezTo>
                  <a:close/>
                  <a:moveTo>
                    <a:pt x="7440" y="4454"/>
                  </a:moveTo>
                  <a:cubicBezTo>
                    <a:pt x="7311" y="4454"/>
                    <a:pt x="7173" y="4579"/>
                    <a:pt x="7239" y="4734"/>
                  </a:cubicBezTo>
                  <a:cubicBezTo>
                    <a:pt x="7339" y="4967"/>
                    <a:pt x="7473" y="5234"/>
                    <a:pt x="7573" y="5501"/>
                  </a:cubicBezTo>
                  <a:cubicBezTo>
                    <a:pt x="7606" y="5567"/>
                    <a:pt x="7673" y="5634"/>
                    <a:pt x="7773" y="5634"/>
                  </a:cubicBezTo>
                  <a:cubicBezTo>
                    <a:pt x="7773" y="5634"/>
                    <a:pt x="7806" y="5634"/>
                    <a:pt x="7840" y="5601"/>
                  </a:cubicBezTo>
                  <a:cubicBezTo>
                    <a:pt x="7940" y="5567"/>
                    <a:pt x="7973" y="5434"/>
                    <a:pt x="7940" y="5334"/>
                  </a:cubicBezTo>
                  <a:cubicBezTo>
                    <a:pt x="7840" y="5067"/>
                    <a:pt x="7739" y="4800"/>
                    <a:pt x="7606" y="4567"/>
                  </a:cubicBezTo>
                  <a:cubicBezTo>
                    <a:pt x="7572" y="4487"/>
                    <a:pt x="7507" y="4454"/>
                    <a:pt x="7440" y="4454"/>
                  </a:cubicBezTo>
                  <a:close/>
                  <a:moveTo>
                    <a:pt x="8062" y="5989"/>
                  </a:moveTo>
                  <a:cubicBezTo>
                    <a:pt x="8034" y="5989"/>
                    <a:pt x="8004" y="5993"/>
                    <a:pt x="7973" y="6001"/>
                  </a:cubicBezTo>
                  <a:cubicBezTo>
                    <a:pt x="7873" y="6034"/>
                    <a:pt x="7840" y="6168"/>
                    <a:pt x="7873" y="6268"/>
                  </a:cubicBezTo>
                  <a:cubicBezTo>
                    <a:pt x="7973" y="6535"/>
                    <a:pt x="8073" y="6768"/>
                    <a:pt x="8140" y="7035"/>
                  </a:cubicBezTo>
                  <a:cubicBezTo>
                    <a:pt x="8173" y="7135"/>
                    <a:pt x="8240" y="7202"/>
                    <a:pt x="8340" y="7202"/>
                  </a:cubicBezTo>
                  <a:lnTo>
                    <a:pt x="8407" y="7169"/>
                  </a:lnTo>
                  <a:cubicBezTo>
                    <a:pt x="8507" y="7135"/>
                    <a:pt x="8573" y="7035"/>
                    <a:pt x="8540" y="6902"/>
                  </a:cubicBezTo>
                  <a:cubicBezTo>
                    <a:pt x="8440" y="6635"/>
                    <a:pt x="8340" y="6368"/>
                    <a:pt x="8273" y="6135"/>
                  </a:cubicBezTo>
                  <a:cubicBezTo>
                    <a:pt x="8222" y="6033"/>
                    <a:pt x="8152" y="5989"/>
                    <a:pt x="8062" y="5989"/>
                  </a:cubicBezTo>
                  <a:close/>
                  <a:moveTo>
                    <a:pt x="8608" y="7548"/>
                  </a:moveTo>
                  <a:cubicBezTo>
                    <a:pt x="8479" y="7548"/>
                    <a:pt x="8347" y="7656"/>
                    <a:pt x="8407" y="7836"/>
                  </a:cubicBezTo>
                  <a:cubicBezTo>
                    <a:pt x="8473" y="8103"/>
                    <a:pt x="8540" y="8369"/>
                    <a:pt x="8607" y="8636"/>
                  </a:cubicBezTo>
                  <a:cubicBezTo>
                    <a:pt x="8640" y="8703"/>
                    <a:pt x="8740" y="8770"/>
                    <a:pt x="8807" y="8770"/>
                  </a:cubicBezTo>
                  <a:lnTo>
                    <a:pt x="8874" y="8803"/>
                  </a:lnTo>
                  <a:cubicBezTo>
                    <a:pt x="9007" y="8770"/>
                    <a:pt x="9074" y="8670"/>
                    <a:pt x="9040" y="8536"/>
                  </a:cubicBezTo>
                  <a:cubicBezTo>
                    <a:pt x="8974" y="8269"/>
                    <a:pt x="8907" y="8003"/>
                    <a:pt x="8807" y="7702"/>
                  </a:cubicBezTo>
                  <a:cubicBezTo>
                    <a:pt x="8780" y="7596"/>
                    <a:pt x="8695" y="7548"/>
                    <a:pt x="8608" y="7548"/>
                  </a:cubicBezTo>
                  <a:close/>
                  <a:moveTo>
                    <a:pt x="9026" y="9195"/>
                  </a:moveTo>
                  <a:cubicBezTo>
                    <a:pt x="9009" y="9195"/>
                    <a:pt x="8991" y="9197"/>
                    <a:pt x="8974" y="9203"/>
                  </a:cubicBezTo>
                  <a:cubicBezTo>
                    <a:pt x="8840" y="9203"/>
                    <a:pt x="8774" y="9303"/>
                    <a:pt x="8807" y="9437"/>
                  </a:cubicBezTo>
                  <a:cubicBezTo>
                    <a:pt x="8840" y="9704"/>
                    <a:pt x="8907" y="9971"/>
                    <a:pt x="8940" y="10237"/>
                  </a:cubicBezTo>
                  <a:cubicBezTo>
                    <a:pt x="8940" y="10338"/>
                    <a:pt x="9040" y="10438"/>
                    <a:pt x="9140" y="10438"/>
                  </a:cubicBezTo>
                  <a:lnTo>
                    <a:pt x="9174" y="10404"/>
                  </a:lnTo>
                  <a:cubicBezTo>
                    <a:pt x="9274" y="10404"/>
                    <a:pt x="9374" y="10304"/>
                    <a:pt x="9341" y="10171"/>
                  </a:cubicBezTo>
                  <a:cubicBezTo>
                    <a:pt x="9307" y="9904"/>
                    <a:pt x="9274" y="9637"/>
                    <a:pt x="9207" y="9337"/>
                  </a:cubicBezTo>
                  <a:cubicBezTo>
                    <a:pt x="9180" y="9254"/>
                    <a:pt x="9107" y="9195"/>
                    <a:pt x="9026" y="9195"/>
                  </a:cubicBezTo>
                  <a:close/>
                  <a:moveTo>
                    <a:pt x="9221" y="10825"/>
                  </a:moveTo>
                  <a:cubicBezTo>
                    <a:pt x="9113" y="10825"/>
                    <a:pt x="9007" y="10901"/>
                    <a:pt x="9007" y="11038"/>
                  </a:cubicBezTo>
                  <a:cubicBezTo>
                    <a:pt x="9040" y="11305"/>
                    <a:pt x="9040" y="11538"/>
                    <a:pt x="9040" y="11772"/>
                  </a:cubicBezTo>
                  <a:lnTo>
                    <a:pt x="9040" y="11872"/>
                  </a:lnTo>
                  <a:cubicBezTo>
                    <a:pt x="9040" y="12005"/>
                    <a:pt x="9140" y="12105"/>
                    <a:pt x="9241" y="12105"/>
                  </a:cubicBezTo>
                  <a:cubicBezTo>
                    <a:pt x="9374" y="12105"/>
                    <a:pt x="9474" y="12005"/>
                    <a:pt x="9474" y="11872"/>
                  </a:cubicBezTo>
                  <a:lnTo>
                    <a:pt x="9474" y="11772"/>
                  </a:lnTo>
                  <a:cubicBezTo>
                    <a:pt x="9474" y="11538"/>
                    <a:pt x="9441" y="11272"/>
                    <a:pt x="9441" y="11038"/>
                  </a:cubicBezTo>
                  <a:cubicBezTo>
                    <a:pt x="9424" y="10892"/>
                    <a:pt x="9322" y="10825"/>
                    <a:pt x="9221" y="10825"/>
                  </a:cubicBezTo>
                  <a:close/>
                  <a:moveTo>
                    <a:pt x="9241" y="12506"/>
                  </a:moveTo>
                  <a:cubicBezTo>
                    <a:pt x="9107" y="12506"/>
                    <a:pt x="9007" y="12606"/>
                    <a:pt x="9007" y="12706"/>
                  </a:cubicBezTo>
                  <a:cubicBezTo>
                    <a:pt x="8974" y="12973"/>
                    <a:pt x="8940" y="13240"/>
                    <a:pt x="8874" y="13506"/>
                  </a:cubicBezTo>
                  <a:cubicBezTo>
                    <a:pt x="8840" y="13607"/>
                    <a:pt x="8907" y="13740"/>
                    <a:pt x="9040" y="13773"/>
                  </a:cubicBezTo>
                  <a:lnTo>
                    <a:pt x="9074" y="13773"/>
                  </a:lnTo>
                  <a:lnTo>
                    <a:pt x="9074" y="13740"/>
                  </a:lnTo>
                  <a:cubicBezTo>
                    <a:pt x="9174" y="13740"/>
                    <a:pt x="9241" y="13673"/>
                    <a:pt x="9274" y="13573"/>
                  </a:cubicBezTo>
                  <a:cubicBezTo>
                    <a:pt x="9341" y="13340"/>
                    <a:pt x="9374" y="13039"/>
                    <a:pt x="9407" y="12739"/>
                  </a:cubicBezTo>
                  <a:cubicBezTo>
                    <a:pt x="9441" y="12639"/>
                    <a:pt x="9341" y="12539"/>
                    <a:pt x="9241" y="12506"/>
                  </a:cubicBezTo>
                  <a:close/>
                  <a:moveTo>
                    <a:pt x="2768" y="13164"/>
                  </a:moveTo>
                  <a:cubicBezTo>
                    <a:pt x="2747" y="13164"/>
                    <a:pt x="2725" y="13167"/>
                    <a:pt x="2703" y="13173"/>
                  </a:cubicBezTo>
                  <a:cubicBezTo>
                    <a:pt x="2402" y="13206"/>
                    <a:pt x="2135" y="13306"/>
                    <a:pt x="1869" y="13440"/>
                  </a:cubicBezTo>
                  <a:cubicBezTo>
                    <a:pt x="1735" y="13506"/>
                    <a:pt x="1702" y="13607"/>
                    <a:pt x="1769" y="13740"/>
                  </a:cubicBezTo>
                  <a:cubicBezTo>
                    <a:pt x="1802" y="13807"/>
                    <a:pt x="1869" y="13840"/>
                    <a:pt x="1935" y="13840"/>
                  </a:cubicBezTo>
                  <a:cubicBezTo>
                    <a:pt x="1969" y="13840"/>
                    <a:pt x="2002" y="13807"/>
                    <a:pt x="2035" y="13807"/>
                  </a:cubicBezTo>
                  <a:cubicBezTo>
                    <a:pt x="2269" y="13707"/>
                    <a:pt x="2502" y="13607"/>
                    <a:pt x="2769" y="13573"/>
                  </a:cubicBezTo>
                  <a:cubicBezTo>
                    <a:pt x="2869" y="13540"/>
                    <a:pt x="2969" y="13440"/>
                    <a:pt x="2936" y="13340"/>
                  </a:cubicBezTo>
                  <a:cubicBezTo>
                    <a:pt x="2936" y="13229"/>
                    <a:pt x="2867" y="13164"/>
                    <a:pt x="2768" y="13164"/>
                  </a:cubicBezTo>
                  <a:close/>
                  <a:moveTo>
                    <a:pt x="3603" y="13173"/>
                  </a:moveTo>
                  <a:cubicBezTo>
                    <a:pt x="3503" y="13173"/>
                    <a:pt x="3370" y="13240"/>
                    <a:pt x="3370" y="13340"/>
                  </a:cubicBezTo>
                  <a:cubicBezTo>
                    <a:pt x="3336" y="13473"/>
                    <a:pt x="3403" y="13573"/>
                    <a:pt x="3536" y="13607"/>
                  </a:cubicBezTo>
                  <a:cubicBezTo>
                    <a:pt x="3770" y="13640"/>
                    <a:pt x="4037" y="13707"/>
                    <a:pt x="4270" y="13840"/>
                  </a:cubicBezTo>
                  <a:cubicBezTo>
                    <a:pt x="4304" y="13840"/>
                    <a:pt x="4337" y="13873"/>
                    <a:pt x="4370" y="13873"/>
                  </a:cubicBezTo>
                  <a:lnTo>
                    <a:pt x="4337" y="13873"/>
                  </a:lnTo>
                  <a:cubicBezTo>
                    <a:pt x="4358" y="13878"/>
                    <a:pt x="4379" y="13880"/>
                    <a:pt x="4398" y="13880"/>
                  </a:cubicBezTo>
                  <a:cubicBezTo>
                    <a:pt x="4645" y="13880"/>
                    <a:pt x="4685" y="13504"/>
                    <a:pt x="4437" y="13473"/>
                  </a:cubicBezTo>
                  <a:cubicBezTo>
                    <a:pt x="4170" y="13340"/>
                    <a:pt x="3903" y="13240"/>
                    <a:pt x="3603" y="13173"/>
                  </a:cubicBezTo>
                  <a:close/>
                  <a:moveTo>
                    <a:pt x="5053" y="13894"/>
                  </a:moveTo>
                  <a:cubicBezTo>
                    <a:pt x="4998" y="13894"/>
                    <a:pt x="4941" y="13918"/>
                    <a:pt x="4904" y="13973"/>
                  </a:cubicBezTo>
                  <a:cubicBezTo>
                    <a:pt x="4804" y="14074"/>
                    <a:pt x="4837" y="14207"/>
                    <a:pt x="4937" y="14274"/>
                  </a:cubicBezTo>
                  <a:cubicBezTo>
                    <a:pt x="5071" y="14374"/>
                    <a:pt x="5204" y="14474"/>
                    <a:pt x="5304" y="14607"/>
                  </a:cubicBezTo>
                  <a:cubicBezTo>
                    <a:pt x="5404" y="14674"/>
                    <a:pt x="5471" y="14741"/>
                    <a:pt x="5538" y="14807"/>
                  </a:cubicBezTo>
                  <a:cubicBezTo>
                    <a:pt x="5571" y="14841"/>
                    <a:pt x="5605" y="14874"/>
                    <a:pt x="5671" y="14874"/>
                  </a:cubicBezTo>
                  <a:lnTo>
                    <a:pt x="5671" y="14841"/>
                  </a:lnTo>
                  <a:cubicBezTo>
                    <a:pt x="5738" y="14841"/>
                    <a:pt x="5771" y="14841"/>
                    <a:pt x="5838" y="14807"/>
                  </a:cubicBezTo>
                  <a:cubicBezTo>
                    <a:pt x="5905" y="14707"/>
                    <a:pt x="5905" y="14607"/>
                    <a:pt x="5838" y="14507"/>
                  </a:cubicBezTo>
                  <a:cubicBezTo>
                    <a:pt x="5771" y="14440"/>
                    <a:pt x="5671" y="14340"/>
                    <a:pt x="5605" y="14274"/>
                  </a:cubicBezTo>
                  <a:cubicBezTo>
                    <a:pt x="5471" y="14174"/>
                    <a:pt x="5304" y="14040"/>
                    <a:pt x="5171" y="13940"/>
                  </a:cubicBezTo>
                  <a:cubicBezTo>
                    <a:pt x="5141" y="13910"/>
                    <a:pt x="5098" y="13894"/>
                    <a:pt x="5053" y="13894"/>
                  </a:cubicBezTo>
                  <a:close/>
                  <a:moveTo>
                    <a:pt x="1268" y="13923"/>
                  </a:moveTo>
                  <a:cubicBezTo>
                    <a:pt x="1218" y="13923"/>
                    <a:pt x="1168" y="13940"/>
                    <a:pt x="1135" y="13973"/>
                  </a:cubicBezTo>
                  <a:cubicBezTo>
                    <a:pt x="901" y="14174"/>
                    <a:pt x="734" y="14407"/>
                    <a:pt x="568" y="14674"/>
                  </a:cubicBezTo>
                  <a:cubicBezTo>
                    <a:pt x="501" y="14774"/>
                    <a:pt x="534" y="14874"/>
                    <a:pt x="634" y="14941"/>
                  </a:cubicBezTo>
                  <a:cubicBezTo>
                    <a:pt x="668" y="14974"/>
                    <a:pt x="701" y="14974"/>
                    <a:pt x="734" y="14974"/>
                  </a:cubicBezTo>
                  <a:cubicBezTo>
                    <a:pt x="801" y="14974"/>
                    <a:pt x="868" y="14941"/>
                    <a:pt x="935" y="14874"/>
                  </a:cubicBezTo>
                  <a:cubicBezTo>
                    <a:pt x="1068" y="14674"/>
                    <a:pt x="1235" y="14440"/>
                    <a:pt x="1402" y="14274"/>
                  </a:cubicBezTo>
                  <a:cubicBezTo>
                    <a:pt x="1502" y="14207"/>
                    <a:pt x="1502" y="14074"/>
                    <a:pt x="1402" y="13973"/>
                  </a:cubicBezTo>
                  <a:cubicBezTo>
                    <a:pt x="1368" y="13940"/>
                    <a:pt x="1318" y="13923"/>
                    <a:pt x="1268" y="13923"/>
                  </a:cubicBezTo>
                  <a:close/>
                  <a:moveTo>
                    <a:pt x="8839" y="14147"/>
                  </a:moveTo>
                  <a:cubicBezTo>
                    <a:pt x="8758" y="14147"/>
                    <a:pt x="8678" y="14194"/>
                    <a:pt x="8640" y="14307"/>
                  </a:cubicBezTo>
                  <a:cubicBezTo>
                    <a:pt x="8540" y="14541"/>
                    <a:pt x="8440" y="14774"/>
                    <a:pt x="8307" y="15041"/>
                  </a:cubicBezTo>
                  <a:cubicBezTo>
                    <a:pt x="8273" y="15141"/>
                    <a:pt x="8307" y="15241"/>
                    <a:pt x="8407" y="15308"/>
                  </a:cubicBezTo>
                  <a:cubicBezTo>
                    <a:pt x="8440" y="15308"/>
                    <a:pt x="8473" y="15341"/>
                    <a:pt x="8507" y="15341"/>
                  </a:cubicBezTo>
                  <a:lnTo>
                    <a:pt x="8540" y="15308"/>
                  </a:lnTo>
                  <a:cubicBezTo>
                    <a:pt x="8573" y="15308"/>
                    <a:pt x="8640" y="15274"/>
                    <a:pt x="8673" y="15208"/>
                  </a:cubicBezTo>
                  <a:cubicBezTo>
                    <a:pt x="8807" y="14974"/>
                    <a:pt x="8940" y="14707"/>
                    <a:pt x="9040" y="14440"/>
                  </a:cubicBezTo>
                  <a:cubicBezTo>
                    <a:pt x="9103" y="14274"/>
                    <a:pt x="8971" y="14147"/>
                    <a:pt x="8839" y="14147"/>
                  </a:cubicBezTo>
                  <a:close/>
                  <a:moveTo>
                    <a:pt x="6186" y="15106"/>
                  </a:moveTo>
                  <a:cubicBezTo>
                    <a:pt x="6147" y="15106"/>
                    <a:pt x="6107" y="15117"/>
                    <a:pt x="6072" y="15141"/>
                  </a:cubicBezTo>
                  <a:cubicBezTo>
                    <a:pt x="5972" y="15208"/>
                    <a:pt x="5938" y="15341"/>
                    <a:pt x="6005" y="15441"/>
                  </a:cubicBezTo>
                  <a:cubicBezTo>
                    <a:pt x="6138" y="15641"/>
                    <a:pt x="6238" y="15908"/>
                    <a:pt x="6338" y="16142"/>
                  </a:cubicBezTo>
                  <a:cubicBezTo>
                    <a:pt x="6372" y="16208"/>
                    <a:pt x="6439" y="16275"/>
                    <a:pt x="6539" y="16275"/>
                  </a:cubicBezTo>
                  <a:lnTo>
                    <a:pt x="6539" y="16242"/>
                  </a:lnTo>
                  <a:cubicBezTo>
                    <a:pt x="6539" y="16275"/>
                    <a:pt x="6572" y="16275"/>
                    <a:pt x="6605" y="16275"/>
                  </a:cubicBezTo>
                  <a:cubicBezTo>
                    <a:pt x="6705" y="16242"/>
                    <a:pt x="6772" y="16108"/>
                    <a:pt x="6739" y="16008"/>
                  </a:cubicBezTo>
                  <a:cubicBezTo>
                    <a:pt x="6639" y="15741"/>
                    <a:pt x="6505" y="15475"/>
                    <a:pt x="6372" y="15208"/>
                  </a:cubicBezTo>
                  <a:cubicBezTo>
                    <a:pt x="6329" y="15143"/>
                    <a:pt x="6258" y="15106"/>
                    <a:pt x="6186" y="15106"/>
                  </a:cubicBezTo>
                  <a:close/>
                  <a:moveTo>
                    <a:pt x="383" y="15298"/>
                  </a:moveTo>
                  <a:cubicBezTo>
                    <a:pt x="302" y="15298"/>
                    <a:pt x="226" y="15341"/>
                    <a:pt x="201" y="15441"/>
                  </a:cubicBezTo>
                  <a:cubicBezTo>
                    <a:pt x="101" y="15741"/>
                    <a:pt x="34" y="16042"/>
                    <a:pt x="34" y="16342"/>
                  </a:cubicBezTo>
                  <a:cubicBezTo>
                    <a:pt x="1" y="16442"/>
                    <a:pt x="101" y="16542"/>
                    <a:pt x="234" y="16542"/>
                  </a:cubicBezTo>
                  <a:lnTo>
                    <a:pt x="234" y="16509"/>
                  </a:lnTo>
                  <a:cubicBezTo>
                    <a:pt x="248" y="16513"/>
                    <a:pt x="261" y="16515"/>
                    <a:pt x="274" y="16515"/>
                  </a:cubicBezTo>
                  <a:cubicBezTo>
                    <a:pt x="359" y="16515"/>
                    <a:pt x="434" y="16429"/>
                    <a:pt x="434" y="16342"/>
                  </a:cubicBezTo>
                  <a:cubicBezTo>
                    <a:pt x="468" y="16108"/>
                    <a:pt x="501" y="15841"/>
                    <a:pt x="601" y="15608"/>
                  </a:cubicBezTo>
                  <a:cubicBezTo>
                    <a:pt x="664" y="15420"/>
                    <a:pt x="517" y="15298"/>
                    <a:pt x="383" y="15298"/>
                  </a:cubicBezTo>
                  <a:close/>
                  <a:moveTo>
                    <a:pt x="8037" y="15614"/>
                  </a:moveTo>
                  <a:cubicBezTo>
                    <a:pt x="7973" y="15614"/>
                    <a:pt x="7912" y="15650"/>
                    <a:pt x="7873" y="15708"/>
                  </a:cubicBezTo>
                  <a:cubicBezTo>
                    <a:pt x="7739" y="15908"/>
                    <a:pt x="7539" y="16108"/>
                    <a:pt x="7339" y="16308"/>
                  </a:cubicBezTo>
                  <a:cubicBezTo>
                    <a:pt x="7272" y="16375"/>
                    <a:pt x="7272" y="16509"/>
                    <a:pt x="7339" y="16609"/>
                  </a:cubicBezTo>
                  <a:cubicBezTo>
                    <a:pt x="7406" y="16642"/>
                    <a:pt x="7439" y="16642"/>
                    <a:pt x="7506" y="16675"/>
                  </a:cubicBezTo>
                  <a:lnTo>
                    <a:pt x="7506" y="16642"/>
                  </a:lnTo>
                  <a:cubicBezTo>
                    <a:pt x="7573" y="16642"/>
                    <a:pt x="7606" y="16642"/>
                    <a:pt x="7639" y="16609"/>
                  </a:cubicBezTo>
                  <a:cubicBezTo>
                    <a:pt x="7840" y="16409"/>
                    <a:pt x="8040" y="16175"/>
                    <a:pt x="8206" y="15942"/>
                  </a:cubicBezTo>
                  <a:cubicBezTo>
                    <a:pt x="8273" y="15841"/>
                    <a:pt x="8273" y="15741"/>
                    <a:pt x="8173" y="15675"/>
                  </a:cubicBezTo>
                  <a:cubicBezTo>
                    <a:pt x="8131" y="15633"/>
                    <a:pt x="8083" y="15614"/>
                    <a:pt x="8037" y="15614"/>
                  </a:cubicBezTo>
                  <a:close/>
                  <a:moveTo>
                    <a:pt x="6760" y="16667"/>
                  </a:moveTo>
                  <a:cubicBezTo>
                    <a:pt x="6742" y="16667"/>
                    <a:pt x="6724" y="16669"/>
                    <a:pt x="6705" y="16675"/>
                  </a:cubicBezTo>
                  <a:cubicBezTo>
                    <a:pt x="6605" y="16675"/>
                    <a:pt x="6539" y="16775"/>
                    <a:pt x="6539" y="16909"/>
                  </a:cubicBezTo>
                  <a:cubicBezTo>
                    <a:pt x="6539" y="16909"/>
                    <a:pt x="6539" y="16942"/>
                    <a:pt x="6539" y="16976"/>
                  </a:cubicBezTo>
                  <a:cubicBezTo>
                    <a:pt x="6405" y="17076"/>
                    <a:pt x="6238" y="17142"/>
                    <a:pt x="6072" y="17242"/>
                  </a:cubicBezTo>
                  <a:cubicBezTo>
                    <a:pt x="5873" y="17356"/>
                    <a:pt x="5988" y="17638"/>
                    <a:pt x="6170" y="17638"/>
                  </a:cubicBezTo>
                  <a:cubicBezTo>
                    <a:pt x="6203" y="17638"/>
                    <a:pt x="6237" y="17629"/>
                    <a:pt x="6272" y="17609"/>
                  </a:cubicBezTo>
                  <a:cubicBezTo>
                    <a:pt x="6405" y="17543"/>
                    <a:pt x="6505" y="17476"/>
                    <a:pt x="6605" y="17409"/>
                  </a:cubicBezTo>
                  <a:lnTo>
                    <a:pt x="6605" y="17709"/>
                  </a:lnTo>
                  <a:cubicBezTo>
                    <a:pt x="6605" y="17810"/>
                    <a:pt x="6705" y="17910"/>
                    <a:pt x="6805" y="17910"/>
                  </a:cubicBezTo>
                  <a:lnTo>
                    <a:pt x="6872" y="17910"/>
                  </a:lnTo>
                  <a:cubicBezTo>
                    <a:pt x="6972" y="17910"/>
                    <a:pt x="7072" y="17810"/>
                    <a:pt x="7072" y="17676"/>
                  </a:cubicBezTo>
                  <a:cubicBezTo>
                    <a:pt x="7039" y="17509"/>
                    <a:pt x="7006" y="17309"/>
                    <a:pt x="7006" y="17142"/>
                  </a:cubicBezTo>
                  <a:cubicBezTo>
                    <a:pt x="7106" y="17076"/>
                    <a:pt x="7139" y="16942"/>
                    <a:pt x="7072" y="16842"/>
                  </a:cubicBezTo>
                  <a:cubicBezTo>
                    <a:pt x="7039" y="16809"/>
                    <a:pt x="7006" y="16775"/>
                    <a:pt x="6939" y="16775"/>
                  </a:cubicBezTo>
                  <a:cubicBezTo>
                    <a:pt x="6912" y="16721"/>
                    <a:pt x="6840" y="16667"/>
                    <a:pt x="6760" y="16667"/>
                  </a:cubicBezTo>
                  <a:close/>
                  <a:moveTo>
                    <a:pt x="288" y="16934"/>
                  </a:moveTo>
                  <a:cubicBezTo>
                    <a:pt x="269" y="16934"/>
                    <a:pt x="251" y="16937"/>
                    <a:pt x="234" y="16942"/>
                  </a:cubicBezTo>
                  <a:cubicBezTo>
                    <a:pt x="134" y="16976"/>
                    <a:pt x="67" y="17109"/>
                    <a:pt x="101" y="17209"/>
                  </a:cubicBezTo>
                  <a:cubicBezTo>
                    <a:pt x="167" y="17509"/>
                    <a:pt x="334" y="17776"/>
                    <a:pt x="534" y="18010"/>
                  </a:cubicBezTo>
                  <a:cubicBezTo>
                    <a:pt x="568" y="18076"/>
                    <a:pt x="634" y="18076"/>
                    <a:pt x="701" y="18076"/>
                  </a:cubicBezTo>
                  <a:cubicBezTo>
                    <a:pt x="734" y="18076"/>
                    <a:pt x="801" y="18076"/>
                    <a:pt x="835" y="18043"/>
                  </a:cubicBezTo>
                  <a:cubicBezTo>
                    <a:pt x="935" y="17943"/>
                    <a:pt x="935" y="17810"/>
                    <a:pt x="835" y="17743"/>
                  </a:cubicBezTo>
                  <a:cubicBezTo>
                    <a:pt x="668" y="17543"/>
                    <a:pt x="568" y="17343"/>
                    <a:pt x="501" y="17109"/>
                  </a:cubicBezTo>
                  <a:cubicBezTo>
                    <a:pt x="473" y="16999"/>
                    <a:pt x="377" y="16934"/>
                    <a:pt x="288" y="16934"/>
                  </a:cubicBezTo>
                  <a:close/>
                  <a:moveTo>
                    <a:pt x="5427" y="17559"/>
                  </a:moveTo>
                  <a:cubicBezTo>
                    <a:pt x="5399" y="17559"/>
                    <a:pt x="5369" y="17564"/>
                    <a:pt x="5338" y="17576"/>
                  </a:cubicBezTo>
                  <a:cubicBezTo>
                    <a:pt x="5071" y="17709"/>
                    <a:pt x="4804" y="17810"/>
                    <a:pt x="4571" y="17876"/>
                  </a:cubicBezTo>
                  <a:cubicBezTo>
                    <a:pt x="4314" y="17940"/>
                    <a:pt x="4366" y="18312"/>
                    <a:pt x="4606" y="18312"/>
                  </a:cubicBezTo>
                  <a:cubicBezTo>
                    <a:pt x="4616" y="18312"/>
                    <a:pt x="4627" y="18311"/>
                    <a:pt x="4637" y="18310"/>
                  </a:cubicBezTo>
                  <a:lnTo>
                    <a:pt x="4704" y="18277"/>
                  </a:lnTo>
                  <a:cubicBezTo>
                    <a:pt x="4971" y="18176"/>
                    <a:pt x="5238" y="18076"/>
                    <a:pt x="5505" y="17976"/>
                  </a:cubicBezTo>
                  <a:cubicBezTo>
                    <a:pt x="5740" y="17859"/>
                    <a:pt x="5638" y="17559"/>
                    <a:pt x="5427" y="17559"/>
                  </a:cubicBezTo>
                  <a:close/>
                  <a:moveTo>
                    <a:pt x="1386" y="18127"/>
                  </a:moveTo>
                  <a:cubicBezTo>
                    <a:pt x="1177" y="18127"/>
                    <a:pt x="1094" y="18454"/>
                    <a:pt x="1302" y="18543"/>
                  </a:cubicBezTo>
                  <a:cubicBezTo>
                    <a:pt x="1602" y="18643"/>
                    <a:pt x="1902" y="18710"/>
                    <a:pt x="2202" y="18710"/>
                  </a:cubicBezTo>
                  <a:lnTo>
                    <a:pt x="2236" y="18710"/>
                  </a:lnTo>
                  <a:cubicBezTo>
                    <a:pt x="2502" y="18710"/>
                    <a:pt x="2502" y="18310"/>
                    <a:pt x="2236" y="18310"/>
                  </a:cubicBezTo>
                  <a:cubicBezTo>
                    <a:pt x="1969" y="18277"/>
                    <a:pt x="1702" y="18243"/>
                    <a:pt x="1468" y="18143"/>
                  </a:cubicBezTo>
                  <a:cubicBezTo>
                    <a:pt x="1439" y="18132"/>
                    <a:pt x="1411" y="18127"/>
                    <a:pt x="1386" y="18127"/>
                  </a:cubicBezTo>
                  <a:close/>
                  <a:moveTo>
                    <a:pt x="3856" y="18134"/>
                  </a:moveTo>
                  <a:cubicBezTo>
                    <a:pt x="3839" y="18134"/>
                    <a:pt x="3821" y="18137"/>
                    <a:pt x="3803" y="18143"/>
                  </a:cubicBezTo>
                  <a:cubicBezTo>
                    <a:pt x="3536" y="18176"/>
                    <a:pt x="3270" y="18243"/>
                    <a:pt x="3003" y="18277"/>
                  </a:cubicBezTo>
                  <a:cubicBezTo>
                    <a:pt x="2736" y="18277"/>
                    <a:pt x="2736" y="18710"/>
                    <a:pt x="3036" y="18710"/>
                  </a:cubicBezTo>
                  <a:lnTo>
                    <a:pt x="3069" y="18677"/>
                  </a:lnTo>
                  <a:cubicBezTo>
                    <a:pt x="3336" y="18643"/>
                    <a:pt x="3603" y="18610"/>
                    <a:pt x="3903" y="18543"/>
                  </a:cubicBezTo>
                  <a:cubicBezTo>
                    <a:pt x="4003" y="18510"/>
                    <a:pt x="4070" y="18377"/>
                    <a:pt x="4037" y="18277"/>
                  </a:cubicBezTo>
                  <a:cubicBezTo>
                    <a:pt x="4009" y="18194"/>
                    <a:pt x="3937" y="18134"/>
                    <a:pt x="3856" y="18134"/>
                  </a:cubicBezTo>
                  <a:close/>
                  <a:moveTo>
                    <a:pt x="6765" y="18303"/>
                  </a:moveTo>
                  <a:cubicBezTo>
                    <a:pt x="6680" y="18303"/>
                    <a:pt x="6605" y="18390"/>
                    <a:pt x="6605" y="18477"/>
                  </a:cubicBezTo>
                  <a:cubicBezTo>
                    <a:pt x="6572" y="18777"/>
                    <a:pt x="6572" y="19044"/>
                    <a:pt x="6539" y="19311"/>
                  </a:cubicBezTo>
                  <a:cubicBezTo>
                    <a:pt x="6505" y="19444"/>
                    <a:pt x="6572" y="19544"/>
                    <a:pt x="6705" y="19544"/>
                  </a:cubicBezTo>
                  <a:lnTo>
                    <a:pt x="6739" y="19544"/>
                  </a:lnTo>
                  <a:cubicBezTo>
                    <a:pt x="6839" y="19544"/>
                    <a:pt x="6939" y="19477"/>
                    <a:pt x="6939" y="19344"/>
                  </a:cubicBezTo>
                  <a:cubicBezTo>
                    <a:pt x="6972" y="19077"/>
                    <a:pt x="7006" y="18777"/>
                    <a:pt x="7006" y="18510"/>
                  </a:cubicBezTo>
                  <a:cubicBezTo>
                    <a:pt x="7006" y="18410"/>
                    <a:pt x="6939" y="18310"/>
                    <a:pt x="6805" y="18310"/>
                  </a:cubicBezTo>
                  <a:cubicBezTo>
                    <a:pt x="6792" y="18305"/>
                    <a:pt x="6779" y="18303"/>
                    <a:pt x="6765" y="18303"/>
                  </a:cubicBezTo>
                  <a:close/>
                  <a:moveTo>
                    <a:pt x="6604" y="19975"/>
                  </a:moveTo>
                  <a:cubicBezTo>
                    <a:pt x="6511" y="19975"/>
                    <a:pt x="6420" y="20028"/>
                    <a:pt x="6405" y="20145"/>
                  </a:cubicBezTo>
                  <a:cubicBezTo>
                    <a:pt x="6372" y="20411"/>
                    <a:pt x="6305" y="20678"/>
                    <a:pt x="6238" y="20945"/>
                  </a:cubicBezTo>
                  <a:cubicBezTo>
                    <a:pt x="6205" y="21079"/>
                    <a:pt x="6305" y="21179"/>
                    <a:pt x="6405" y="21212"/>
                  </a:cubicBezTo>
                  <a:lnTo>
                    <a:pt x="6439" y="21212"/>
                  </a:lnTo>
                  <a:cubicBezTo>
                    <a:pt x="6539" y="21212"/>
                    <a:pt x="6639" y="21145"/>
                    <a:pt x="6672" y="21045"/>
                  </a:cubicBezTo>
                  <a:cubicBezTo>
                    <a:pt x="6705" y="20778"/>
                    <a:pt x="6772" y="20478"/>
                    <a:pt x="6805" y="20211"/>
                  </a:cubicBezTo>
                  <a:cubicBezTo>
                    <a:pt x="6843" y="20061"/>
                    <a:pt x="6723" y="19975"/>
                    <a:pt x="6604" y="19975"/>
                  </a:cubicBezTo>
                  <a:close/>
                  <a:moveTo>
                    <a:pt x="6272" y="21598"/>
                  </a:moveTo>
                  <a:cubicBezTo>
                    <a:pt x="6186" y="21598"/>
                    <a:pt x="6100" y="21653"/>
                    <a:pt x="6072" y="21779"/>
                  </a:cubicBezTo>
                  <a:cubicBezTo>
                    <a:pt x="6005" y="22046"/>
                    <a:pt x="5938" y="22313"/>
                    <a:pt x="5871" y="22580"/>
                  </a:cubicBezTo>
                  <a:cubicBezTo>
                    <a:pt x="5838" y="22680"/>
                    <a:pt x="5905" y="22813"/>
                    <a:pt x="6038" y="22846"/>
                  </a:cubicBezTo>
                  <a:lnTo>
                    <a:pt x="6072" y="22846"/>
                  </a:lnTo>
                  <a:cubicBezTo>
                    <a:pt x="6172" y="22846"/>
                    <a:pt x="6272" y="22780"/>
                    <a:pt x="6305" y="22680"/>
                  </a:cubicBezTo>
                  <a:cubicBezTo>
                    <a:pt x="6372" y="22413"/>
                    <a:pt x="6439" y="22146"/>
                    <a:pt x="6472" y="21879"/>
                  </a:cubicBezTo>
                  <a:cubicBezTo>
                    <a:pt x="6511" y="21705"/>
                    <a:pt x="6392" y="21598"/>
                    <a:pt x="6272" y="21598"/>
                  </a:cubicBezTo>
                  <a:close/>
                  <a:moveTo>
                    <a:pt x="5884" y="23205"/>
                  </a:moveTo>
                  <a:cubicBezTo>
                    <a:pt x="5795" y="23205"/>
                    <a:pt x="5699" y="23270"/>
                    <a:pt x="5671" y="23380"/>
                  </a:cubicBezTo>
                  <a:cubicBezTo>
                    <a:pt x="5605" y="23647"/>
                    <a:pt x="5538" y="23947"/>
                    <a:pt x="5505" y="24214"/>
                  </a:cubicBezTo>
                  <a:cubicBezTo>
                    <a:pt x="5471" y="24314"/>
                    <a:pt x="5538" y="24414"/>
                    <a:pt x="5638" y="24448"/>
                  </a:cubicBezTo>
                  <a:lnTo>
                    <a:pt x="5705" y="24448"/>
                  </a:lnTo>
                  <a:cubicBezTo>
                    <a:pt x="5805" y="24448"/>
                    <a:pt x="5871" y="24381"/>
                    <a:pt x="5905" y="24281"/>
                  </a:cubicBezTo>
                  <a:cubicBezTo>
                    <a:pt x="5972" y="24014"/>
                    <a:pt x="6038" y="23747"/>
                    <a:pt x="6105" y="23480"/>
                  </a:cubicBezTo>
                  <a:cubicBezTo>
                    <a:pt x="6105" y="23347"/>
                    <a:pt x="6038" y="23247"/>
                    <a:pt x="5938" y="23213"/>
                  </a:cubicBezTo>
                  <a:cubicBezTo>
                    <a:pt x="5921" y="23208"/>
                    <a:pt x="5903" y="23205"/>
                    <a:pt x="5884" y="23205"/>
                  </a:cubicBezTo>
                  <a:close/>
                  <a:moveTo>
                    <a:pt x="5487" y="24839"/>
                  </a:moveTo>
                  <a:cubicBezTo>
                    <a:pt x="5405" y="24839"/>
                    <a:pt x="5332" y="24904"/>
                    <a:pt x="5304" y="25015"/>
                  </a:cubicBezTo>
                  <a:cubicBezTo>
                    <a:pt x="5238" y="25282"/>
                    <a:pt x="5171" y="25582"/>
                    <a:pt x="5138" y="25849"/>
                  </a:cubicBezTo>
                  <a:cubicBezTo>
                    <a:pt x="5104" y="25949"/>
                    <a:pt x="5171" y="26049"/>
                    <a:pt x="5304" y="26082"/>
                  </a:cubicBezTo>
                  <a:lnTo>
                    <a:pt x="5338" y="26082"/>
                  </a:lnTo>
                  <a:cubicBezTo>
                    <a:pt x="5438" y="26082"/>
                    <a:pt x="5538" y="26015"/>
                    <a:pt x="5538" y="25915"/>
                  </a:cubicBezTo>
                  <a:cubicBezTo>
                    <a:pt x="5605" y="25648"/>
                    <a:pt x="5638" y="25382"/>
                    <a:pt x="5705" y="25081"/>
                  </a:cubicBezTo>
                  <a:cubicBezTo>
                    <a:pt x="5738" y="24981"/>
                    <a:pt x="5671" y="24881"/>
                    <a:pt x="5538" y="24848"/>
                  </a:cubicBezTo>
                  <a:cubicBezTo>
                    <a:pt x="5521" y="24842"/>
                    <a:pt x="5504" y="24839"/>
                    <a:pt x="5487" y="24839"/>
                  </a:cubicBezTo>
                  <a:close/>
                  <a:moveTo>
                    <a:pt x="5210" y="26488"/>
                  </a:moveTo>
                  <a:cubicBezTo>
                    <a:pt x="5113" y="26488"/>
                    <a:pt x="5019" y="26549"/>
                    <a:pt x="5004" y="26683"/>
                  </a:cubicBezTo>
                  <a:cubicBezTo>
                    <a:pt x="4971" y="26949"/>
                    <a:pt x="4937" y="27216"/>
                    <a:pt x="4904" y="27517"/>
                  </a:cubicBezTo>
                  <a:cubicBezTo>
                    <a:pt x="4904" y="27617"/>
                    <a:pt x="4971" y="27717"/>
                    <a:pt x="5104" y="27717"/>
                  </a:cubicBezTo>
                  <a:cubicBezTo>
                    <a:pt x="5118" y="27721"/>
                    <a:pt x="5131" y="27723"/>
                    <a:pt x="5144" y="27723"/>
                  </a:cubicBezTo>
                  <a:cubicBezTo>
                    <a:pt x="5230" y="27723"/>
                    <a:pt x="5309" y="27637"/>
                    <a:pt x="5338" y="27550"/>
                  </a:cubicBezTo>
                  <a:cubicBezTo>
                    <a:pt x="5338" y="27283"/>
                    <a:pt x="5371" y="27016"/>
                    <a:pt x="5438" y="26749"/>
                  </a:cubicBezTo>
                  <a:cubicBezTo>
                    <a:pt x="5456" y="26583"/>
                    <a:pt x="5331" y="26488"/>
                    <a:pt x="5210" y="26488"/>
                  </a:cubicBezTo>
                  <a:close/>
                  <a:moveTo>
                    <a:pt x="5071" y="28150"/>
                  </a:moveTo>
                  <a:cubicBezTo>
                    <a:pt x="4937" y="28150"/>
                    <a:pt x="4837" y="28250"/>
                    <a:pt x="4837" y="28350"/>
                  </a:cubicBezTo>
                  <a:lnTo>
                    <a:pt x="4837" y="28617"/>
                  </a:lnTo>
                  <a:lnTo>
                    <a:pt x="4837" y="29218"/>
                  </a:lnTo>
                  <a:cubicBezTo>
                    <a:pt x="4837" y="29318"/>
                    <a:pt x="4937" y="29385"/>
                    <a:pt x="5038" y="29385"/>
                  </a:cubicBezTo>
                  <a:lnTo>
                    <a:pt x="5071" y="29385"/>
                  </a:lnTo>
                  <a:cubicBezTo>
                    <a:pt x="5171" y="29385"/>
                    <a:pt x="5271" y="29284"/>
                    <a:pt x="5271" y="29184"/>
                  </a:cubicBezTo>
                  <a:lnTo>
                    <a:pt x="5271" y="28617"/>
                  </a:lnTo>
                  <a:lnTo>
                    <a:pt x="5271" y="28350"/>
                  </a:lnTo>
                  <a:cubicBezTo>
                    <a:pt x="5271" y="28250"/>
                    <a:pt x="5171" y="28150"/>
                    <a:pt x="5071" y="28150"/>
                  </a:cubicBezTo>
                  <a:close/>
                  <a:moveTo>
                    <a:pt x="5170" y="29810"/>
                  </a:moveTo>
                  <a:cubicBezTo>
                    <a:pt x="5149" y="29810"/>
                    <a:pt x="5127" y="29812"/>
                    <a:pt x="5104" y="29818"/>
                  </a:cubicBezTo>
                  <a:cubicBezTo>
                    <a:pt x="5004" y="29818"/>
                    <a:pt x="4937" y="29952"/>
                    <a:pt x="4937" y="30052"/>
                  </a:cubicBezTo>
                  <a:cubicBezTo>
                    <a:pt x="5004" y="30352"/>
                    <a:pt x="5071" y="30619"/>
                    <a:pt x="5204" y="30886"/>
                  </a:cubicBezTo>
                  <a:cubicBezTo>
                    <a:pt x="5204" y="30986"/>
                    <a:pt x="5304" y="31019"/>
                    <a:pt x="5371" y="31019"/>
                  </a:cubicBezTo>
                  <a:lnTo>
                    <a:pt x="5471" y="31019"/>
                  </a:lnTo>
                  <a:cubicBezTo>
                    <a:pt x="5571" y="30986"/>
                    <a:pt x="5605" y="30852"/>
                    <a:pt x="5571" y="30752"/>
                  </a:cubicBezTo>
                  <a:cubicBezTo>
                    <a:pt x="5471" y="30485"/>
                    <a:pt x="5404" y="30218"/>
                    <a:pt x="5371" y="29985"/>
                  </a:cubicBezTo>
                  <a:cubicBezTo>
                    <a:pt x="5343" y="29874"/>
                    <a:pt x="5270" y="29810"/>
                    <a:pt x="5170" y="29810"/>
                  </a:cubicBezTo>
                  <a:close/>
                  <a:moveTo>
                    <a:pt x="5747" y="31350"/>
                  </a:moveTo>
                  <a:cubicBezTo>
                    <a:pt x="5595" y="31350"/>
                    <a:pt x="5456" y="31502"/>
                    <a:pt x="5571" y="31686"/>
                  </a:cubicBezTo>
                  <a:cubicBezTo>
                    <a:pt x="5705" y="31920"/>
                    <a:pt x="5871" y="32153"/>
                    <a:pt x="6072" y="32387"/>
                  </a:cubicBezTo>
                  <a:cubicBezTo>
                    <a:pt x="6138" y="32420"/>
                    <a:pt x="6172" y="32453"/>
                    <a:pt x="6238" y="32453"/>
                  </a:cubicBezTo>
                  <a:cubicBezTo>
                    <a:pt x="6305" y="32453"/>
                    <a:pt x="6338" y="32420"/>
                    <a:pt x="6405" y="32387"/>
                  </a:cubicBezTo>
                  <a:cubicBezTo>
                    <a:pt x="6472" y="32320"/>
                    <a:pt x="6472" y="32187"/>
                    <a:pt x="6405" y="32086"/>
                  </a:cubicBezTo>
                  <a:cubicBezTo>
                    <a:pt x="6205" y="31886"/>
                    <a:pt x="6072" y="31686"/>
                    <a:pt x="5938" y="31453"/>
                  </a:cubicBezTo>
                  <a:cubicBezTo>
                    <a:pt x="5887" y="31380"/>
                    <a:pt x="5816" y="31350"/>
                    <a:pt x="5747" y="31350"/>
                  </a:cubicBezTo>
                  <a:close/>
                  <a:moveTo>
                    <a:pt x="6874" y="32584"/>
                  </a:moveTo>
                  <a:cubicBezTo>
                    <a:pt x="6813" y="32584"/>
                    <a:pt x="6747" y="32612"/>
                    <a:pt x="6705" y="32654"/>
                  </a:cubicBezTo>
                  <a:cubicBezTo>
                    <a:pt x="6605" y="32754"/>
                    <a:pt x="6639" y="32887"/>
                    <a:pt x="6739" y="32954"/>
                  </a:cubicBezTo>
                  <a:cubicBezTo>
                    <a:pt x="6972" y="33121"/>
                    <a:pt x="7206" y="33287"/>
                    <a:pt x="7439" y="33421"/>
                  </a:cubicBezTo>
                  <a:cubicBezTo>
                    <a:pt x="7473" y="33454"/>
                    <a:pt x="7506" y="33454"/>
                    <a:pt x="7539" y="33454"/>
                  </a:cubicBezTo>
                  <a:cubicBezTo>
                    <a:pt x="7639" y="33454"/>
                    <a:pt x="7706" y="33387"/>
                    <a:pt x="7739" y="33321"/>
                  </a:cubicBezTo>
                  <a:cubicBezTo>
                    <a:pt x="7806" y="33221"/>
                    <a:pt x="7739" y="33087"/>
                    <a:pt x="7639" y="33054"/>
                  </a:cubicBezTo>
                  <a:cubicBezTo>
                    <a:pt x="7406" y="32920"/>
                    <a:pt x="7206" y="32787"/>
                    <a:pt x="6972" y="32620"/>
                  </a:cubicBezTo>
                  <a:cubicBezTo>
                    <a:pt x="6947" y="32595"/>
                    <a:pt x="6912" y="32584"/>
                    <a:pt x="6874" y="32584"/>
                  </a:cubicBezTo>
                  <a:close/>
                  <a:moveTo>
                    <a:pt x="8294" y="33404"/>
                  </a:moveTo>
                  <a:cubicBezTo>
                    <a:pt x="8106" y="33404"/>
                    <a:pt x="8004" y="33699"/>
                    <a:pt x="8240" y="33788"/>
                  </a:cubicBezTo>
                  <a:cubicBezTo>
                    <a:pt x="8473" y="33888"/>
                    <a:pt x="8774" y="33988"/>
                    <a:pt x="9040" y="34088"/>
                  </a:cubicBezTo>
                  <a:lnTo>
                    <a:pt x="9107" y="34088"/>
                  </a:lnTo>
                  <a:cubicBezTo>
                    <a:pt x="9174" y="34088"/>
                    <a:pt x="9274" y="34021"/>
                    <a:pt x="9307" y="33954"/>
                  </a:cubicBezTo>
                  <a:cubicBezTo>
                    <a:pt x="9341" y="33821"/>
                    <a:pt x="9274" y="33721"/>
                    <a:pt x="9140" y="33688"/>
                  </a:cubicBezTo>
                  <a:cubicBezTo>
                    <a:pt x="8874" y="33588"/>
                    <a:pt x="8640" y="33521"/>
                    <a:pt x="8373" y="33421"/>
                  </a:cubicBezTo>
                  <a:cubicBezTo>
                    <a:pt x="8346" y="33409"/>
                    <a:pt x="8319" y="33404"/>
                    <a:pt x="8294" y="3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4"/>
          <p:cNvSpPr/>
          <p:nvPr/>
        </p:nvSpPr>
        <p:spPr>
          <a:xfrm rot="-141341">
            <a:off x="314331" y="4568917"/>
            <a:ext cx="522528" cy="347684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714439" y="4290662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7698119" y="4736099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-460077">
            <a:off x="1439770" y="4594479"/>
            <a:ext cx="245197" cy="246369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311364" y="3657537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1"/>
          </p:nvPr>
        </p:nvSpPr>
        <p:spPr>
          <a:xfrm>
            <a:off x="1657650" y="1381638"/>
            <a:ext cx="58287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2"/>
          </p:nvPr>
        </p:nvSpPr>
        <p:spPr>
          <a:xfrm>
            <a:off x="2915250" y="2785566"/>
            <a:ext cx="33135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solidFill>
          <a:schemeClr val="accent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 rot="4003048">
            <a:off x="8391963" y="4094915"/>
            <a:ext cx="380004" cy="1367210"/>
          </a:xfrm>
          <a:custGeom>
            <a:avLst/>
            <a:gdLst/>
            <a:ahLst/>
            <a:cxnLst/>
            <a:rect l="l" t="t" r="r" b="b"/>
            <a:pathLst>
              <a:path w="9475" h="34088" extrusionOk="0">
                <a:moveTo>
                  <a:pt x="5046" y="0"/>
                </a:moveTo>
                <a:cubicBezTo>
                  <a:pt x="4902" y="0"/>
                  <a:pt x="4753" y="165"/>
                  <a:pt x="4871" y="330"/>
                </a:cubicBezTo>
                <a:cubicBezTo>
                  <a:pt x="4871" y="330"/>
                  <a:pt x="5038" y="597"/>
                  <a:pt x="5304" y="1031"/>
                </a:cubicBezTo>
                <a:cubicBezTo>
                  <a:pt x="5338" y="1098"/>
                  <a:pt x="5404" y="1131"/>
                  <a:pt x="5471" y="1131"/>
                </a:cubicBezTo>
                <a:lnTo>
                  <a:pt x="5505" y="1164"/>
                </a:lnTo>
                <a:cubicBezTo>
                  <a:pt x="5538" y="1164"/>
                  <a:pt x="5571" y="1131"/>
                  <a:pt x="5605" y="1131"/>
                </a:cubicBezTo>
                <a:cubicBezTo>
                  <a:pt x="5705" y="1064"/>
                  <a:pt x="5705" y="931"/>
                  <a:pt x="5671" y="831"/>
                </a:cubicBezTo>
                <a:cubicBezTo>
                  <a:pt x="5371" y="364"/>
                  <a:pt x="5204" y="97"/>
                  <a:pt x="5204" y="97"/>
                </a:cubicBezTo>
                <a:cubicBezTo>
                  <a:pt x="5165" y="28"/>
                  <a:pt x="5106" y="0"/>
                  <a:pt x="5046" y="0"/>
                </a:cubicBezTo>
                <a:close/>
                <a:moveTo>
                  <a:pt x="5884" y="1452"/>
                </a:moveTo>
                <a:cubicBezTo>
                  <a:pt x="5857" y="1452"/>
                  <a:pt x="5830" y="1456"/>
                  <a:pt x="5805" y="1465"/>
                </a:cubicBezTo>
                <a:cubicBezTo>
                  <a:pt x="5705" y="1531"/>
                  <a:pt x="5671" y="1665"/>
                  <a:pt x="5705" y="1765"/>
                </a:cubicBezTo>
                <a:cubicBezTo>
                  <a:pt x="5871" y="1998"/>
                  <a:pt x="6005" y="2232"/>
                  <a:pt x="6138" y="2499"/>
                </a:cubicBezTo>
                <a:cubicBezTo>
                  <a:pt x="6172" y="2565"/>
                  <a:pt x="6238" y="2599"/>
                  <a:pt x="6305" y="2599"/>
                </a:cubicBezTo>
                <a:cubicBezTo>
                  <a:pt x="6338" y="2599"/>
                  <a:pt x="6372" y="2599"/>
                  <a:pt x="6405" y="2565"/>
                </a:cubicBezTo>
                <a:cubicBezTo>
                  <a:pt x="6505" y="2532"/>
                  <a:pt x="6539" y="2399"/>
                  <a:pt x="6505" y="2298"/>
                </a:cubicBezTo>
                <a:cubicBezTo>
                  <a:pt x="6338" y="2032"/>
                  <a:pt x="6205" y="1765"/>
                  <a:pt x="6072" y="1565"/>
                </a:cubicBezTo>
                <a:cubicBezTo>
                  <a:pt x="6047" y="1490"/>
                  <a:pt x="5965" y="1452"/>
                  <a:pt x="5884" y="1452"/>
                </a:cubicBezTo>
                <a:close/>
                <a:moveTo>
                  <a:pt x="6725" y="2943"/>
                </a:moveTo>
                <a:cubicBezTo>
                  <a:pt x="6587" y="2943"/>
                  <a:pt x="6459" y="3072"/>
                  <a:pt x="6505" y="3232"/>
                </a:cubicBezTo>
                <a:cubicBezTo>
                  <a:pt x="6639" y="3466"/>
                  <a:pt x="6772" y="3733"/>
                  <a:pt x="6872" y="3966"/>
                </a:cubicBezTo>
                <a:cubicBezTo>
                  <a:pt x="6906" y="4066"/>
                  <a:pt x="7006" y="4100"/>
                  <a:pt x="7072" y="4100"/>
                </a:cubicBezTo>
                <a:cubicBezTo>
                  <a:pt x="7106" y="4100"/>
                  <a:pt x="7139" y="4100"/>
                  <a:pt x="7172" y="4066"/>
                </a:cubicBezTo>
                <a:cubicBezTo>
                  <a:pt x="7272" y="4033"/>
                  <a:pt x="7306" y="3900"/>
                  <a:pt x="7272" y="3800"/>
                </a:cubicBezTo>
                <a:cubicBezTo>
                  <a:pt x="7139" y="3533"/>
                  <a:pt x="7006" y="3299"/>
                  <a:pt x="6906" y="3032"/>
                </a:cubicBezTo>
                <a:cubicBezTo>
                  <a:pt x="6853" y="2970"/>
                  <a:pt x="6788" y="2943"/>
                  <a:pt x="6725" y="2943"/>
                </a:cubicBezTo>
                <a:close/>
                <a:moveTo>
                  <a:pt x="7440" y="4454"/>
                </a:moveTo>
                <a:cubicBezTo>
                  <a:pt x="7311" y="4454"/>
                  <a:pt x="7173" y="4579"/>
                  <a:pt x="7239" y="4734"/>
                </a:cubicBezTo>
                <a:cubicBezTo>
                  <a:pt x="7339" y="4967"/>
                  <a:pt x="7473" y="5234"/>
                  <a:pt x="7573" y="5501"/>
                </a:cubicBezTo>
                <a:cubicBezTo>
                  <a:pt x="7606" y="5567"/>
                  <a:pt x="7673" y="5634"/>
                  <a:pt x="7773" y="5634"/>
                </a:cubicBezTo>
                <a:cubicBezTo>
                  <a:pt x="7773" y="5634"/>
                  <a:pt x="7806" y="5634"/>
                  <a:pt x="7840" y="5601"/>
                </a:cubicBezTo>
                <a:cubicBezTo>
                  <a:pt x="7940" y="5567"/>
                  <a:pt x="7973" y="5434"/>
                  <a:pt x="7940" y="5334"/>
                </a:cubicBezTo>
                <a:cubicBezTo>
                  <a:pt x="7840" y="5067"/>
                  <a:pt x="7739" y="4800"/>
                  <a:pt x="7606" y="4567"/>
                </a:cubicBezTo>
                <a:cubicBezTo>
                  <a:pt x="7572" y="4487"/>
                  <a:pt x="7507" y="4454"/>
                  <a:pt x="7440" y="4454"/>
                </a:cubicBezTo>
                <a:close/>
                <a:moveTo>
                  <a:pt x="8062" y="5989"/>
                </a:moveTo>
                <a:cubicBezTo>
                  <a:pt x="8034" y="5989"/>
                  <a:pt x="8004" y="5993"/>
                  <a:pt x="7973" y="6001"/>
                </a:cubicBezTo>
                <a:cubicBezTo>
                  <a:pt x="7873" y="6034"/>
                  <a:pt x="7840" y="6168"/>
                  <a:pt x="7873" y="6268"/>
                </a:cubicBezTo>
                <a:cubicBezTo>
                  <a:pt x="7973" y="6535"/>
                  <a:pt x="8073" y="6768"/>
                  <a:pt x="8140" y="7035"/>
                </a:cubicBezTo>
                <a:cubicBezTo>
                  <a:pt x="8173" y="7135"/>
                  <a:pt x="8240" y="7202"/>
                  <a:pt x="8340" y="7202"/>
                </a:cubicBezTo>
                <a:lnTo>
                  <a:pt x="8407" y="7169"/>
                </a:lnTo>
                <a:cubicBezTo>
                  <a:pt x="8507" y="7135"/>
                  <a:pt x="8573" y="7035"/>
                  <a:pt x="8540" y="6902"/>
                </a:cubicBezTo>
                <a:cubicBezTo>
                  <a:pt x="8440" y="6635"/>
                  <a:pt x="8340" y="6368"/>
                  <a:pt x="8273" y="6135"/>
                </a:cubicBezTo>
                <a:cubicBezTo>
                  <a:pt x="8222" y="6033"/>
                  <a:pt x="8152" y="5989"/>
                  <a:pt x="8062" y="5989"/>
                </a:cubicBezTo>
                <a:close/>
                <a:moveTo>
                  <a:pt x="8608" y="7548"/>
                </a:moveTo>
                <a:cubicBezTo>
                  <a:pt x="8479" y="7548"/>
                  <a:pt x="8347" y="7656"/>
                  <a:pt x="8407" y="7836"/>
                </a:cubicBezTo>
                <a:cubicBezTo>
                  <a:pt x="8473" y="8103"/>
                  <a:pt x="8540" y="8369"/>
                  <a:pt x="8607" y="8636"/>
                </a:cubicBezTo>
                <a:cubicBezTo>
                  <a:pt x="8640" y="8703"/>
                  <a:pt x="8740" y="8770"/>
                  <a:pt x="8807" y="8770"/>
                </a:cubicBezTo>
                <a:lnTo>
                  <a:pt x="8874" y="8803"/>
                </a:lnTo>
                <a:cubicBezTo>
                  <a:pt x="9007" y="8770"/>
                  <a:pt x="9074" y="8670"/>
                  <a:pt x="9040" y="8536"/>
                </a:cubicBezTo>
                <a:cubicBezTo>
                  <a:pt x="8974" y="8269"/>
                  <a:pt x="8907" y="8003"/>
                  <a:pt x="8807" y="7702"/>
                </a:cubicBezTo>
                <a:cubicBezTo>
                  <a:pt x="8780" y="7596"/>
                  <a:pt x="8695" y="7548"/>
                  <a:pt x="8608" y="7548"/>
                </a:cubicBezTo>
                <a:close/>
                <a:moveTo>
                  <a:pt x="9026" y="9195"/>
                </a:moveTo>
                <a:cubicBezTo>
                  <a:pt x="9009" y="9195"/>
                  <a:pt x="8991" y="9197"/>
                  <a:pt x="8974" y="9203"/>
                </a:cubicBezTo>
                <a:cubicBezTo>
                  <a:pt x="8840" y="9203"/>
                  <a:pt x="8774" y="9303"/>
                  <a:pt x="8807" y="9437"/>
                </a:cubicBezTo>
                <a:cubicBezTo>
                  <a:pt x="8840" y="9704"/>
                  <a:pt x="8907" y="9971"/>
                  <a:pt x="8940" y="10237"/>
                </a:cubicBezTo>
                <a:cubicBezTo>
                  <a:pt x="8940" y="10338"/>
                  <a:pt x="9040" y="10438"/>
                  <a:pt x="9140" y="10438"/>
                </a:cubicBezTo>
                <a:lnTo>
                  <a:pt x="9174" y="10404"/>
                </a:lnTo>
                <a:cubicBezTo>
                  <a:pt x="9274" y="10404"/>
                  <a:pt x="9374" y="10304"/>
                  <a:pt x="9341" y="10171"/>
                </a:cubicBezTo>
                <a:cubicBezTo>
                  <a:pt x="9307" y="9904"/>
                  <a:pt x="9274" y="9637"/>
                  <a:pt x="9207" y="9337"/>
                </a:cubicBezTo>
                <a:cubicBezTo>
                  <a:pt x="9180" y="9254"/>
                  <a:pt x="9107" y="9195"/>
                  <a:pt x="9026" y="9195"/>
                </a:cubicBezTo>
                <a:close/>
                <a:moveTo>
                  <a:pt x="9221" y="10825"/>
                </a:moveTo>
                <a:cubicBezTo>
                  <a:pt x="9113" y="10825"/>
                  <a:pt x="9007" y="10901"/>
                  <a:pt x="9007" y="11038"/>
                </a:cubicBezTo>
                <a:cubicBezTo>
                  <a:pt x="9040" y="11305"/>
                  <a:pt x="9040" y="11538"/>
                  <a:pt x="9040" y="11772"/>
                </a:cubicBezTo>
                <a:lnTo>
                  <a:pt x="9040" y="11872"/>
                </a:lnTo>
                <a:cubicBezTo>
                  <a:pt x="9040" y="12005"/>
                  <a:pt x="9140" y="12105"/>
                  <a:pt x="9241" y="12105"/>
                </a:cubicBezTo>
                <a:cubicBezTo>
                  <a:pt x="9374" y="12105"/>
                  <a:pt x="9474" y="12005"/>
                  <a:pt x="9474" y="11872"/>
                </a:cubicBezTo>
                <a:lnTo>
                  <a:pt x="9474" y="11772"/>
                </a:lnTo>
                <a:cubicBezTo>
                  <a:pt x="9474" y="11538"/>
                  <a:pt x="9441" y="11272"/>
                  <a:pt x="9441" y="11038"/>
                </a:cubicBezTo>
                <a:cubicBezTo>
                  <a:pt x="9424" y="10892"/>
                  <a:pt x="9322" y="10825"/>
                  <a:pt x="9221" y="10825"/>
                </a:cubicBezTo>
                <a:close/>
                <a:moveTo>
                  <a:pt x="9241" y="12506"/>
                </a:moveTo>
                <a:cubicBezTo>
                  <a:pt x="9107" y="12506"/>
                  <a:pt x="9007" y="12606"/>
                  <a:pt x="9007" y="12706"/>
                </a:cubicBezTo>
                <a:cubicBezTo>
                  <a:pt x="8974" y="12973"/>
                  <a:pt x="8940" y="13240"/>
                  <a:pt x="8874" y="13506"/>
                </a:cubicBezTo>
                <a:cubicBezTo>
                  <a:pt x="8840" y="13607"/>
                  <a:pt x="8907" y="13740"/>
                  <a:pt x="9040" y="13773"/>
                </a:cubicBezTo>
                <a:lnTo>
                  <a:pt x="9074" y="13773"/>
                </a:lnTo>
                <a:lnTo>
                  <a:pt x="9074" y="13740"/>
                </a:lnTo>
                <a:cubicBezTo>
                  <a:pt x="9174" y="13740"/>
                  <a:pt x="9241" y="13673"/>
                  <a:pt x="9274" y="13573"/>
                </a:cubicBezTo>
                <a:cubicBezTo>
                  <a:pt x="9341" y="13340"/>
                  <a:pt x="9374" y="13039"/>
                  <a:pt x="9407" y="12739"/>
                </a:cubicBezTo>
                <a:cubicBezTo>
                  <a:pt x="9441" y="12639"/>
                  <a:pt x="9341" y="12539"/>
                  <a:pt x="9241" y="12506"/>
                </a:cubicBezTo>
                <a:close/>
                <a:moveTo>
                  <a:pt x="2768" y="13164"/>
                </a:moveTo>
                <a:cubicBezTo>
                  <a:pt x="2747" y="13164"/>
                  <a:pt x="2725" y="13167"/>
                  <a:pt x="2703" y="13173"/>
                </a:cubicBezTo>
                <a:cubicBezTo>
                  <a:pt x="2402" y="13206"/>
                  <a:pt x="2135" y="13306"/>
                  <a:pt x="1869" y="13440"/>
                </a:cubicBezTo>
                <a:cubicBezTo>
                  <a:pt x="1735" y="13506"/>
                  <a:pt x="1702" y="13607"/>
                  <a:pt x="1769" y="13740"/>
                </a:cubicBezTo>
                <a:cubicBezTo>
                  <a:pt x="1802" y="13807"/>
                  <a:pt x="1869" y="13840"/>
                  <a:pt x="1935" y="13840"/>
                </a:cubicBezTo>
                <a:cubicBezTo>
                  <a:pt x="1969" y="13840"/>
                  <a:pt x="2002" y="13807"/>
                  <a:pt x="2035" y="13807"/>
                </a:cubicBezTo>
                <a:cubicBezTo>
                  <a:pt x="2269" y="13707"/>
                  <a:pt x="2502" y="13607"/>
                  <a:pt x="2769" y="13573"/>
                </a:cubicBezTo>
                <a:cubicBezTo>
                  <a:pt x="2869" y="13540"/>
                  <a:pt x="2969" y="13440"/>
                  <a:pt x="2936" y="13340"/>
                </a:cubicBezTo>
                <a:cubicBezTo>
                  <a:pt x="2936" y="13229"/>
                  <a:pt x="2867" y="13164"/>
                  <a:pt x="2768" y="13164"/>
                </a:cubicBezTo>
                <a:close/>
                <a:moveTo>
                  <a:pt x="3603" y="13173"/>
                </a:moveTo>
                <a:cubicBezTo>
                  <a:pt x="3503" y="13173"/>
                  <a:pt x="3370" y="13240"/>
                  <a:pt x="3370" y="13340"/>
                </a:cubicBezTo>
                <a:cubicBezTo>
                  <a:pt x="3336" y="13473"/>
                  <a:pt x="3403" y="13573"/>
                  <a:pt x="3536" y="13607"/>
                </a:cubicBezTo>
                <a:cubicBezTo>
                  <a:pt x="3770" y="13640"/>
                  <a:pt x="4037" y="13707"/>
                  <a:pt x="4270" y="13840"/>
                </a:cubicBezTo>
                <a:cubicBezTo>
                  <a:pt x="4304" y="13840"/>
                  <a:pt x="4337" y="13873"/>
                  <a:pt x="4370" y="13873"/>
                </a:cubicBezTo>
                <a:lnTo>
                  <a:pt x="4337" y="13873"/>
                </a:lnTo>
                <a:cubicBezTo>
                  <a:pt x="4358" y="13878"/>
                  <a:pt x="4379" y="13880"/>
                  <a:pt x="4398" y="13880"/>
                </a:cubicBezTo>
                <a:cubicBezTo>
                  <a:pt x="4645" y="13880"/>
                  <a:pt x="4685" y="13504"/>
                  <a:pt x="4437" y="13473"/>
                </a:cubicBezTo>
                <a:cubicBezTo>
                  <a:pt x="4170" y="13340"/>
                  <a:pt x="3903" y="13240"/>
                  <a:pt x="3603" y="13173"/>
                </a:cubicBezTo>
                <a:close/>
                <a:moveTo>
                  <a:pt x="5053" y="13894"/>
                </a:moveTo>
                <a:cubicBezTo>
                  <a:pt x="4998" y="13894"/>
                  <a:pt x="4941" y="13918"/>
                  <a:pt x="4904" y="13973"/>
                </a:cubicBezTo>
                <a:cubicBezTo>
                  <a:pt x="4804" y="14074"/>
                  <a:pt x="4837" y="14207"/>
                  <a:pt x="4937" y="14274"/>
                </a:cubicBezTo>
                <a:cubicBezTo>
                  <a:pt x="5071" y="14374"/>
                  <a:pt x="5204" y="14474"/>
                  <a:pt x="5304" y="14607"/>
                </a:cubicBezTo>
                <a:cubicBezTo>
                  <a:pt x="5404" y="14674"/>
                  <a:pt x="5471" y="14741"/>
                  <a:pt x="5538" y="14807"/>
                </a:cubicBezTo>
                <a:cubicBezTo>
                  <a:pt x="5571" y="14841"/>
                  <a:pt x="5605" y="14874"/>
                  <a:pt x="5671" y="14874"/>
                </a:cubicBezTo>
                <a:lnTo>
                  <a:pt x="5671" y="14841"/>
                </a:lnTo>
                <a:cubicBezTo>
                  <a:pt x="5738" y="14841"/>
                  <a:pt x="5771" y="14841"/>
                  <a:pt x="5838" y="14807"/>
                </a:cubicBezTo>
                <a:cubicBezTo>
                  <a:pt x="5905" y="14707"/>
                  <a:pt x="5905" y="14607"/>
                  <a:pt x="5838" y="14507"/>
                </a:cubicBezTo>
                <a:cubicBezTo>
                  <a:pt x="5771" y="14440"/>
                  <a:pt x="5671" y="14340"/>
                  <a:pt x="5605" y="14274"/>
                </a:cubicBezTo>
                <a:cubicBezTo>
                  <a:pt x="5471" y="14174"/>
                  <a:pt x="5304" y="14040"/>
                  <a:pt x="5171" y="13940"/>
                </a:cubicBezTo>
                <a:cubicBezTo>
                  <a:pt x="5141" y="13910"/>
                  <a:pt x="5098" y="13894"/>
                  <a:pt x="5053" y="13894"/>
                </a:cubicBezTo>
                <a:close/>
                <a:moveTo>
                  <a:pt x="1268" y="13923"/>
                </a:moveTo>
                <a:cubicBezTo>
                  <a:pt x="1218" y="13923"/>
                  <a:pt x="1168" y="13940"/>
                  <a:pt x="1135" y="13973"/>
                </a:cubicBezTo>
                <a:cubicBezTo>
                  <a:pt x="901" y="14174"/>
                  <a:pt x="734" y="14407"/>
                  <a:pt x="568" y="14674"/>
                </a:cubicBezTo>
                <a:cubicBezTo>
                  <a:pt x="501" y="14774"/>
                  <a:pt x="534" y="14874"/>
                  <a:pt x="634" y="14941"/>
                </a:cubicBezTo>
                <a:cubicBezTo>
                  <a:pt x="668" y="14974"/>
                  <a:pt x="701" y="14974"/>
                  <a:pt x="734" y="14974"/>
                </a:cubicBezTo>
                <a:cubicBezTo>
                  <a:pt x="801" y="14974"/>
                  <a:pt x="868" y="14941"/>
                  <a:pt x="935" y="14874"/>
                </a:cubicBezTo>
                <a:cubicBezTo>
                  <a:pt x="1068" y="14674"/>
                  <a:pt x="1235" y="14440"/>
                  <a:pt x="1402" y="14274"/>
                </a:cubicBezTo>
                <a:cubicBezTo>
                  <a:pt x="1502" y="14207"/>
                  <a:pt x="1502" y="14074"/>
                  <a:pt x="1402" y="13973"/>
                </a:cubicBezTo>
                <a:cubicBezTo>
                  <a:pt x="1368" y="13940"/>
                  <a:pt x="1318" y="13923"/>
                  <a:pt x="1268" y="13923"/>
                </a:cubicBezTo>
                <a:close/>
                <a:moveTo>
                  <a:pt x="8839" y="14147"/>
                </a:moveTo>
                <a:cubicBezTo>
                  <a:pt x="8758" y="14147"/>
                  <a:pt x="8678" y="14194"/>
                  <a:pt x="8640" y="14307"/>
                </a:cubicBezTo>
                <a:cubicBezTo>
                  <a:pt x="8540" y="14541"/>
                  <a:pt x="8440" y="14774"/>
                  <a:pt x="8307" y="15041"/>
                </a:cubicBezTo>
                <a:cubicBezTo>
                  <a:pt x="8273" y="15141"/>
                  <a:pt x="8307" y="15241"/>
                  <a:pt x="8407" y="15308"/>
                </a:cubicBezTo>
                <a:cubicBezTo>
                  <a:pt x="8440" y="15308"/>
                  <a:pt x="8473" y="15341"/>
                  <a:pt x="8507" y="15341"/>
                </a:cubicBezTo>
                <a:lnTo>
                  <a:pt x="8540" y="15308"/>
                </a:lnTo>
                <a:cubicBezTo>
                  <a:pt x="8573" y="15308"/>
                  <a:pt x="8640" y="15274"/>
                  <a:pt x="8673" y="15208"/>
                </a:cubicBezTo>
                <a:cubicBezTo>
                  <a:pt x="8807" y="14974"/>
                  <a:pt x="8940" y="14707"/>
                  <a:pt x="9040" y="14440"/>
                </a:cubicBezTo>
                <a:cubicBezTo>
                  <a:pt x="9103" y="14274"/>
                  <a:pt x="8971" y="14147"/>
                  <a:pt x="8839" y="14147"/>
                </a:cubicBezTo>
                <a:close/>
                <a:moveTo>
                  <a:pt x="6186" y="15106"/>
                </a:moveTo>
                <a:cubicBezTo>
                  <a:pt x="6147" y="15106"/>
                  <a:pt x="6107" y="15117"/>
                  <a:pt x="6072" y="15141"/>
                </a:cubicBezTo>
                <a:cubicBezTo>
                  <a:pt x="5972" y="15208"/>
                  <a:pt x="5938" y="15341"/>
                  <a:pt x="6005" y="15441"/>
                </a:cubicBezTo>
                <a:cubicBezTo>
                  <a:pt x="6138" y="15641"/>
                  <a:pt x="6238" y="15908"/>
                  <a:pt x="6338" y="16142"/>
                </a:cubicBezTo>
                <a:cubicBezTo>
                  <a:pt x="6372" y="16208"/>
                  <a:pt x="6439" y="16275"/>
                  <a:pt x="6539" y="16275"/>
                </a:cubicBezTo>
                <a:lnTo>
                  <a:pt x="6539" y="16242"/>
                </a:lnTo>
                <a:cubicBezTo>
                  <a:pt x="6539" y="16275"/>
                  <a:pt x="6572" y="16275"/>
                  <a:pt x="6605" y="16275"/>
                </a:cubicBezTo>
                <a:cubicBezTo>
                  <a:pt x="6705" y="16242"/>
                  <a:pt x="6772" y="16108"/>
                  <a:pt x="6739" y="16008"/>
                </a:cubicBezTo>
                <a:cubicBezTo>
                  <a:pt x="6639" y="15741"/>
                  <a:pt x="6505" y="15475"/>
                  <a:pt x="6372" y="15208"/>
                </a:cubicBezTo>
                <a:cubicBezTo>
                  <a:pt x="6329" y="15143"/>
                  <a:pt x="6258" y="15106"/>
                  <a:pt x="6186" y="15106"/>
                </a:cubicBezTo>
                <a:close/>
                <a:moveTo>
                  <a:pt x="383" y="15298"/>
                </a:moveTo>
                <a:cubicBezTo>
                  <a:pt x="302" y="15298"/>
                  <a:pt x="226" y="15341"/>
                  <a:pt x="201" y="15441"/>
                </a:cubicBezTo>
                <a:cubicBezTo>
                  <a:pt x="101" y="15741"/>
                  <a:pt x="34" y="16042"/>
                  <a:pt x="34" y="16342"/>
                </a:cubicBezTo>
                <a:cubicBezTo>
                  <a:pt x="1" y="16442"/>
                  <a:pt x="101" y="16542"/>
                  <a:pt x="234" y="16542"/>
                </a:cubicBezTo>
                <a:lnTo>
                  <a:pt x="234" y="16509"/>
                </a:lnTo>
                <a:cubicBezTo>
                  <a:pt x="248" y="16513"/>
                  <a:pt x="261" y="16515"/>
                  <a:pt x="274" y="16515"/>
                </a:cubicBezTo>
                <a:cubicBezTo>
                  <a:pt x="359" y="16515"/>
                  <a:pt x="434" y="16429"/>
                  <a:pt x="434" y="16342"/>
                </a:cubicBezTo>
                <a:cubicBezTo>
                  <a:pt x="468" y="16108"/>
                  <a:pt x="501" y="15841"/>
                  <a:pt x="601" y="15608"/>
                </a:cubicBezTo>
                <a:cubicBezTo>
                  <a:pt x="664" y="15420"/>
                  <a:pt x="517" y="15298"/>
                  <a:pt x="383" y="15298"/>
                </a:cubicBezTo>
                <a:close/>
                <a:moveTo>
                  <a:pt x="8037" y="15614"/>
                </a:moveTo>
                <a:cubicBezTo>
                  <a:pt x="7973" y="15614"/>
                  <a:pt x="7912" y="15650"/>
                  <a:pt x="7873" y="15708"/>
                </a:cubicBezTo>
                <a:cubicBezTo>
                  <a:pt x="7739" y="15908"/>
                  <a:pt x="7539" y="16108"/>
                  <a:pt x="7339" y="16308"/>
                </a:cubicBezTo>
                <a:cubicBezTo>
                  <a:pt x="7272" y="16375"/>
                  <a:pt x="7272" y="16509"/>
                  <a:pt x="7339" y="16609"/>
                </a:cubicBezTo>
                <a:cubicBezTo>
                  <a:pt x="7406" y="16642"/>
                  <a:pt x="7439" y="16642"/>
                  <a:pt x="7506" y="16675"/>
                </a:cubicBezTo>
                <a:lnTo>
                  <a:pt x="7506" y="16642"/>
                </a:lnTo>
                <a:cubicBezTo>
                  <a:pt x="7573" y="16642"/>
                  <a:pt x="7606" y="16642"/>
                  <a:pt x="7639" y="16609"/>
                </a:cubicBezTo>
                <a:cubicBezTo>
                  <a:pt x="7840" y="16409"/>
                  <a:pt x="8040" y="16175"/>
                  <a:pt x="8206" y="15942"/>
                </a:cubicBezTo>
                <a:cubicBezTo>
                  <a:pt x="8273" y="15841"/>
                  <a:pt x="8273" y="15741"/>
                  <a:pt x="8173" y="15675"/>
                </a:cubicBezTo>
                <a:cubicBezTo>
                  <a:pt x="8131" y="15633"/>
                  <a:pt x="8083" y="15614"/>
                  <a:pt x="8037" y="15614"/>
                </a:cubicBezTo>
                <a:close/>
                <a:moveTo>
                  <a:pt x="6760" y="16667"/>
                </a:moveTo>
                <a:cubicBezTo>
                  <a:pt x="6742" y="16667"/>
                  <a:pt x="6724" y="16669"/>
                  <a:pt x="6705" y="16675"/>
                </a:cubicBezTo>
                <a:cubicBezTo>
                  <a:pt x="6605" y="16675"/>
                  <a:pt x="6539" y="16775"/>
                  <a:pt x="6539" y="16909"/>
                </a:cubicBezTo>
                <a:cubicBezTo>
                  <a:pt x="6539" y="16909"/>
                  <a:pt x="6539" y="16942"/>
                  <a:pt x="6539" y="16976"/>
                </a:cubicBezTo>
                <a:cubicBezTo>
                  <a:pt x="6405" y="17076"/>
                  <a:pt x="6238" y="17142"/>
                  <a:pt x="6072" y="17242"/>
                </a:cubicBezTo>
                <a:cubicBezTo>
                  <a:pt x="5873" y="17356"/>
                  <a:pt x="5988" y="17638"/>
                  <a:pt x="6170" y="17638"/>
                </a:cubicBezTo>
                <a:cubicBezTo>
                  <a:pt x="6203" y="17638"/>
                  <a:pt x="6237" y="17629"/>
                  <a:pt x="6272" y="17609"/>
                </a:cubicBezTo>
                <a:cubicBezTo>
                  <a:pt x="6405" y="17543"/>
                  <a:pt x="6505" y="17476"/>
                  <a:pt x="6605" y="17409"/>
                </a:cubicBezTo>
                <a:lnTo>
                  <a:pt x="6605" y="17709"/>
                </a:lnTo>
                <a:cubicBezTo>
                  <a:pt x="6605" y="17810"/>
                  <a:pt x="6705" y="17910"/>
                  <a:pt x="6805" y="17910"/>
                </a:cubicBezTo>
                <a:lnTo>
                  <a:pt x="6872" y="17910"/>
                </a:lnTo>
                <a:cubicBezTo>
                  <a:pt x="6972" y="17910"/>
                  <a:pt x="7072" y="17810"/>
                  <a:pt x="7072" y="17676"/>
                </a:cubicBezTo>
                <a:cubicBezTo>
                  <a:pt x="7039" y="17509"/>
                  <a:pt x="7006" y="17309"/>
                  <a:pt x="7006" y="17142"/>
                </a:cubicBezTo>
                <a:cubicBezTo>
                  <a:pt x="7106" y="17076"/>
                  <a:pt x="7139" y="16942"/>
                  <a:pt x="7072" y="16842"/>
                </a:cubicBezTo>
                <a:cubicBezTo>
                  <a:pt x="7039" y="16809"/>
                  <a:pt x="7006" y="16775"/>
                  <a:pt x="6939" y="16775"/>
                </a:cubicBezTo>
                <a:cubicBezTo>
                  <a:pt x="6912" y="16721"/>
                  <a:pt x="6840" y="16667"/>
                  <a:pt x="6760" y="16667"/>
                </a:cubicBezTo>
                <a:close/>
                <a:moveTo>
                  <a:pt x="288" y="16934"/>
                </a:moveTo>
                <a:cubicBezTo>
                  <a:pt x="269" y="16934"/>
                  <a:pt x="251" y="16937"/>
                  <a:pt x="234" y="16942"/>
                </a:cubicBezTo>
                <a:cubicBezTo>
                  <a:pt x="134" y="16976"/>
                  <a:pt x="67" y="17109"/>
                  <a:pt x="101" y="17209"/>
                </a:cubicBezTo>
                <a:cubicBezTo>
                  <a:pt x="167" y="17509"/>
                  <a:pt x="334" y="17776"/>
                  <a:pt x="534" y="18010"/>
                </a:cubicBezTo>
                <a:cubicBezTo>
                  <a:pt x="568" y="18076"/>
                  <a:pt x="634" y="18076"/>
                  <a:pt x="701" y="18076"/>
                </a:cubicBezTo>
                <a:cubicBezTo>
                  <a:pt x="734" y="18076"/>
                  <a:pt x="801" y="18076"/>
                  <a:pt x="835" y="18043"/>
                </a:cubicBezTo>
                <a:cubicBezTo>
                  <a:pt x="935" y="17943"/>
                  <a:pt x="935" y="17810"/>
                  <a:pt x="835" y="17743"/>
                </a:cubicBezTo>
                <a:cubicBezTo>
                  <a:pt x="668" y="17543"/>
                  <a:pt x="568" y="17343"/>
                  <a:pt x="501" y="17109"/>
                </a:cubicBezTo>
                <a:cubicBezTo>
                  <a:pt x="473" y="16999"/>
                  <a:pt x="377" y="16934"/>
                  <a:pt x="288" y="16934"/>
                </a:cubicBezTo>
                <a:close/>
                <a:moveTo>
                  <a:pt x="5427" y="17559"/>
                </a:moveTo>
                <a:cubicBezTo>
                  <a:pt x="5399" y="17559"/>
                  <a:pt x="5369" y="17564"/>
                  <a:pt x="5338" y="17576"/>
                </a:cubicBezTo>
                <a:cubicBezTo>
                  <a:pt x="5071" y="17709"/>
                  <a:pt x="4804" y="17810"/>
                  <a:pt x="4571" y="17876"/>
                </a:cubicBezTo>
                <a:cubicBezTo>
                  <a:pt x="4314" y="17940"/>
                  <a:pt x="4366" y="18312"/>
                  <a:pt x="4606" y="18312"/>
                </a:cubicBezTo>
                <a:cubicBezTo>
                  <a:pt x="4616" y="18312"/>
                  <a:pt x="4627" y="18311"/>
                  <a:pt x="4637" y="18310"/>
                </a:cubicBezTo>
                <a:lnTo>
                  <a:pt x="4704" y="18277"/>
                </a:lnTo>
                <a:cubicBezTo>
                  <a:pt x="4971" y="18176"/>
                  <a:pt x="5238" y="18076"/>
                  <a:pt x="5505" y="17976"/>
                </a:cubicBezTo>
                <a:cubicBezTo>
                  <a:pt x="5740" y="17859"/>
                  <a:pt x="5638" y="17559"/>
                  <a:pt x="5427" y="17559"/>
                </a:cubicBezTo>
                <a:close/>
                <a:moveTo>
                  <a:pt x="1386" y="18127"/>
                </a:moveTo>
                <a:cubicBezTo>
                  <a:pt x="1177" y="18127"/>
                  <a:pt x="1094" y="18454"/>
                  <a:pt x="1302" y="18543"/>
                </a:cubicBezTo>
                <a:cubicBezTo>
                  <a:pt x="1602" y="18643"/>
                  <a:pt x="1902" y="18710"/>
                  <a:pt x="2202" y="18710"/>
                </a:cubicBezTo>
                <a:lnTo>
                  <a:pt x="2236" y="18710"/>
                </a:lnTo>
                <a:cubicBezTo>
                  <a:pt x="2502" y="18710"/>
                  <a:pt x="2502" y="18310"/>
                  <a:pt x="2236" y="18310"/>
                </a:cubicBezTo>
                <a:cubicBezTo>
                  <a:pt x="1969" y="18277"/>
                  <a:pt x="1702" y="18243"/>
                  <a:pt x="1468" y="18143"/>
                </a:cubicBezTo>
                <a:cubicBezTo>
                  <a:pt x="1439" y="18132"/>
                  <a:pt x="1411" y="18127"/>
                  <a:pt x="1386" y="18127"/>
                </a:cubicBezTo>
                <a:close/>
                <a:moveTo>
                  <a:pt x="3856" y="18134"/>
                </a:moveTo>
                <a:cubicBezTo>
                  <a:pt x="3839" y="18134"/>
                  <a:pt x="3821" y="18137"/>
                  <a:pt x="3803" y="18143"/>
                </a:cubicBezTo>
                <a:cubicBezTo>
                  <a:pt x="3536" y="18176"/>
                  <a:pt x="3270" y="18243"/>
                  <a:pt x="3003" y="18277"/>
                </a:cubicBezTo>
                <a:cubicBezTo>
                  <a:pt x="2736" y="18277"/>
                  <a:pt x="2736" y="18710"/>
                  <a:pt x="3036" y="18710"/>
                </a:cubicBezTo>
                <a:lnTo>
                  <a:pt x="3069" y="18677"/>
                </a:lnTo>
                <a:cubicBezTo>
                  <a:pt x="3336" y="18643"/>
                  <a:pt x="3603" y="18610"/>
                  <a:pt x="3903" y="18543"/>
                </a:cubicBezTo>
                <a:cubicBezTo>
                  <a:pt x="4003" y="18510"/>
                  <a:pt x="4070" y="18377"/>
                  <a:pt x="4037" y="18277"/>
                </a:cubicBezTo>
                <a:cubicBezTo>
                  <a:pt x="4009" y="18194"/>
                  <a:pt x="3937" y="18134"/>
                  <a:pt x="3856" y="18134"/>
                </a:cubicBezTo>
                <a:close/>
                <a:moveTo>
                  <a:pt x="6765" y="18303"/>
                </a:moveTo>
                <a:cubicBezTo>
                  <a:pt x="6680" y="18303"/>
                  <a:pt x="6605" y="18390"/>
                  <a:pt x="6605" y="18477"/>
                </a:cubicBezTo>
                <a:cubicBezTo>
                  <a:pt x="6572" y="18777"/>
                  <a:pt x="6572" y="19044"/>
                  <a:pt x="6539" y="19311"/>
                </a:cubicBezTo>
                <a:cubicBezTo>
                  <a:pt x="6505" y="19444"/>
                  <a:pt x="6572" y="19544"/>
                  <a:pt x="6705" y="19544"/>
                </a:cubicBezTo>
                <a:lnTo>
                  <a:pt x="6739" y="19544"/>
                </a:lnTo>
                <a:cubicBezTo>
                  <a:pt x="6839" y="19544"/>
                  <a:pt x="6939" y="19477"/>
                  <a:pt x="6939" y="19344"/>
                </a:cubicBezTo>
                <a:cubicBezTo>
                  <a:pt x="6972" y="19077"/>
                  <a:pt x="7006" y="18777"/>
                  <a:pt x="7006" y="18510"/>
                </a:cubicBezTo>
                <a:cubicBezTo>
                  <a:pt x="7006" y="18410"/>
                  <a:pt x="6939" y="18310"/>
                  <a:pt x="6805" y="18310"/>
                </a:cubicBezTo>
                <a:cubicBezTo>
                  <a:pt x="6792" y="18305"/>
                  <a:pt x="6779" y="18303"/>
                  <a:pt x="6765" y="18303"/>
                </a:cubicBezTo>
                <a:close/>
                <a:moveTo>
                  <a:pt x="6604" y="19975"/>
                </a:moveTo>
                <a:cubicBezTo>
                  <a:pt x="6511" y="19975"/>
                  <a:pt x="6420" y="20028"/>
                  <a:pt x="6405" y="20145"/>
                </a:cubicBezTo>
                <a:cubicBezTo>
                  <a:pt x="6372" y="20411"/>
                  <a:pt x="6305" y="20678"/>
                  <a:pt x="6238" y="20945"/>
                </a:cubicBezTo>
                <a:cubicBezTo>
                  <a:pt x="6205" y="21079"/>
                  <a:pt x="6305" y="21179"/>
                  <a:pt x="6405" y="21212"/>
                </a:cubicBezTo>
                <a:lnTo>
                  <a:pt x="6439" y="21212"/>
                </a:lnTo>
                <a:cubicBezTo>
                  <a:pt x="6539" y="21212"/>
                  <a:pt x="6639" y="21145"/>
                  <a:pt x="6672" y="21045"/>
                </a:cubicBezTo>
                <a:cubicBezTo>
                  <a:pt x="6705" y="20778"/>
                  <a:pt x="6772" y="20478"/>
                  <a:pt x="6805" y="20211"/>
                </a:cubicBezTo>
                <a:cubicBezTo>
                  <a:pt x="6843" y="20061"/>
                  <a:pt x="6723" y="19975"/>
                  <a:pt x="6604" y="19975"/>
                </a:cubicBezTo>
                <a:close/>
                <a:moveTo>
                  <a:pt x="6272" y="21598"/>
                </a:moveTo>
                <a:cubicBezTo>
                  <a:pt x="6186" y="21598"/>
                  <a:pt x="6100" y="21653"/>
                  <a:pt x="6072" y="21779"/>
                </a:cubicBezTo>
                <a:cubicBezTo>
                  <a:pt x="6005" y="22046"/>
                  <a:pt x="5938" y="22313"/>
                  <a:pt x="5871" y="22580"/>
                </a:cubicBezTo>
                <a:cubicBezTo>
                  <a:pt x="5838" y="22680"/>
                  <a:pt x="5905" y="22813"/>
                  <a:pt x="6038" y="22846"/>
                </a:cubicBezTo>
                <a:lnTo>
                  <a:pt x="6072" y="22846"/>
                </a:lnTo>
                <a:cubicBezTo>
                  <a:pt x="6172" y="22846"/>
                  <a:pt x="6272" y="22780"/>
                  <a:pt x="6305" y="22680"/>
                </a:cubicBezTo>
                <a:cubicBezTo>
                  <a:pt x="6372" y="22413"/>
                  <a:pt x="6439" y="22146"/>
                  <a:pt x="6472" y="21879"/>
                </a:cubicBezTo>
                <a:cubicBezTo>
                  <a:pt x="6511" y="21705"/>
                  <a:pt x="6392" y="21598"/>
                  <a:pt x="6272" y="21598"/>
                </a:cubicBezTo>
                <a:close/>
                <a:moveTo>
                  <a:pt x="5884" y="23205"/>
                </a:moveTo>
                <a:cubicBezTo>
                  <a:pt x="5795" y="23205"/>
                  <a:pt x="5699" y="23270"/>
                  <a:pt x="5671" y="23380"/>
                </a:cubicBezTo>
                <a:cubicBezTo>
                  <a:pt x="5605" y="23647"/>
                  <a:pt x="5538" y="23947"/>
                  <a:pt x="5505" y="24214"/>
                </a:cubicBezTo>
                <a:cubicBezTo>
                  <a:pt x="5471" y="24314"/>
                  <a:pt x="5538" y="24414"/>
                  <a:pt x="5638" y="24448"/>
                </a:cubicBezTo>
                <a:lnTo>
                  <a:pt x="5705" y="24448"/>
                </a:lnTo>
                <a:cubicBezTo>
                  <a:pt x="5805" y="24448"/>
                  <a:pt x="5871" y="24381"/>
                  <a:pt x="5905" y="24281"/>
                </a:cubicBezTo>
                <a:cubicBezTo>
                  <a:pt x="5972" y="24014"/>
                  <a:pt x="6038" y="23747"/>
                  <a:pt x="6105" y="23480"/>
                </a:cubicBezTo>
                <a:cubicBezTo>
                  <a:pt x="6105" y="23347"/>
                  <a:pt x="6038" y="23247"/>
                  <a:pt x="5938" y="23213"/>
                </a:cubicBezTo>
                <a:cubicBezTo>
                  <a:pt x="5921" y="23208"/>
                  <a:pt x="5903" y="23205"/>
                  <a:pt x="5884" y="23205"/>
                </a:cubicBezTo>
                <a:close/>
                <a:moveTo>
                  <a:pt x="5487" y="24839"/>
                </a:moveTo>
                <a:cubicBezTo>
                  <a:pt x="5405" y="24839"/>
                  <a:pt x="5332" y="24904"/>
                  <a:pt x="5304" y="25015"/>
                </a:cubicBezTo>
                <a:cubicBezTo>
                  <a:pt x="5238" y="25282"/>
                  <a:pt x="5171" y="25582"/>
                  <a:pt x="5138" y="25849"/>
                </a:cubicBezTo>
                <a:cubicBezTo>
                  <a:pt x="5104" y="25949"/>
                  <a:pt x="5171" y="26049"/>
                  <a:pt x="5304" y="26082"/>
                </a:cubicBezTo>
                <a:lnTo>
                  <a:pt x="5338" y="26082"/>
                </a:lnTo>
                <a:cubicBezTo>
                  <a:pt x="5438" y="26082"/>
                  <a:pt x="5538" y="26015"/>
                  <a:pt x="5538" y="25915"/>
                </a:cubicBezTo>
                <a:cubicBezTo>
                  <a:pt x="5605" y="25648"/>
                  <a:pt x="5638" y="25382"/>
                  <a:pt x="5705" y="25081"/>
                </a:cubicBezTo>
                <a:cubicBezTo>
                  <a:pt x="5738" y="24981"/>
                  <a:pt x="5671" y="24881"/>
                  <a:pt x="5538" y="24848"/>
                </a:cubicBezTo>
                <a:cubicBezTo>
                  <a:pt x="5521" y="24842"/>
                  <a:pt x="5504" y="24839"/>
                  <a:pt x="5487" y="24839"/>
                </a:cubicBezTo>
                <a:close/>
                <a:moveTo>
                  <a:pt x="5210" y="26488"/>
                </a:moveTo>
                <a:cubicBezTo>
                  <a:pt x="5113" y="26488"/>
                  <a:pt x="5019" y="26549"/>
                  <a:pt x="5004" y="26683"/>
                </a:cubicBezTo>
                <a:cubicBezTo>
                  <a:pt x="4971" y="26949"/>
                  <a:pt x="4937" y="27216"/>
                  <a:pt x="4904" y="27517"/>
                </a:cubicBezTo>
                <a:cubicBezTo>
                  <a:pt x="4904" y="27617"/>
                  <a:pt x="4971" y="27717"/>
                  <a:pt x="5104" y="27717"/>
                </a:cubicBezTo>
                <a:cubicBezTo>
                  <a:pt x="5118" y="27721"/>
                  <a:pt x="5131" y="27723"/>
                  <a:pt x="5144" y="27723"/>
                </a:cubicBezTo>
                <a:cubicBezTo>
                  <a:pt x="5230" y="27723"/>
                  <a:pt x="5309" y="27637"/>
                  <a:pt x="5338" y="27550"/>
                </a:cubicBezTo>
                <a:cubicBezTo>
                  <a:pt x="5338" y="27283"/>
                  <a:pt x="5371" y="27016"/>
                  <a:pt x="5438" y="26749"/>
                </a:cubicBezTo>
                <a:cubicBezTo>
                  <a:pt x="5456" y="26583"/>
                  <a:pt x="5331" y="26488"/>
                  <a:pt x="5210" y="26488"/>
                </a:cubicBezTo>
                <a:close/>
                <a:moveTo>
                  <a:pt x="5071" y="28150"/>
                </a:moveTo>
                <a:cubicBezTo>
                  <a:pt x="4937" y="28150"/>
                  <a:pt x="4837" y="28250"/>
                  <a:pt x="4837" y="28350"/>
                </a:cubicBezTo>
                <a:lnTo>
                  <a:pt x="4837" y="28617"/>
                </a:lnTo>
                <a:lnTo>
                  <a:pt x="4837" y="29218"/>
                </a:lnTo>
                <a:cubicBezTo>
                  <a:pt x="4837" y="29318"/>
                  <a:pt x="4937" y="29385"/>
                  <a:pt x="5038" y="29385"/>
                </a:cubicBezTo>
                <a:lnTo>
                  <a:pt x="5071" y="29385"/>
                </a:lnTo>
                <a:cubicBezTo>
                  <a:pt x="5171" y="29385"/>
                  <a:pt x="5271" y="29284"/>
                  <a:pt x="5271" y="29184"/>
                </a:cubicBezTo>
                <a:lnTo>
                  <a:pt x="5271" y="28617"/>
                </a:lnTo>
                <a:lnTo>
                  <a:pt x="5271" y="28350"/>
                </a:lnTo>
                <a:cubicBezTo>
                  <a:pt x="5271" y="28250"/>
                  <a:pt x="5171" y="28150"/>
                  <a:pt x="5071" y="28150"/>
                </a:cubicBezTo>
                <a:close/>
                <a:moveTo>
                  <a:pt x="5170" y="29810"/>
                </a:moveTo>
                <a:cubicBezTo>
                  <a:pt x="5149" y="29810"/>
                  <a:pt x="5127" y="29812"/>
                  <a:pt x="5104" y="29818"/>
                </a:cubicBezTo>
                <a:cubicBezTo>
                  <a:pt x="5004" y="29818"/>
                  <a:pt x="4937" y="29952"/>
                  <a:pt x="4937" y="30052"/>
                </a:cubicBezTo>
                <a:cubicBezTo>
                  <a:pt x="5004" y="30352"/>
                  <a:pt x="5071" y="30619"/>
                  <a:pt x="5204" y="30886"/>
                </a:cubicBezTo>
                <a:cubicBezTo>
                  <a:pt x="5204" y="30986"/>
                  <a:pt x="5304" y="31019"/>
                  <a:pt x="5371" y="31019"/>
                </a:cubicBezTo>
                <a:lnTo>
                  <a:pt x="5471" y="31019"/>
                </a:lnTo>
                <a:cubicBezTo>
                  <a:pt x="5571" y="30986"/>
                  <a:pt x="5605" y="30852"/>
                  <a:pt x="5571" y="30752"/>
                </a:cubicBezTo>
                <a:cubicBezTo>
                  <a:pt x="5471" y="30485"/>
                  <a:pt x="5404" y="30218"/>
                  <a:pt x="5371" y="29985"/>
                </a:cubicBezTo>
                <a:cubicBezTo>
                  <a:pt x="5343" y="29874"/>
                  <a:pt x="5270" y="29810"/>
                  <a:pt x="5170" y="29810"/>
                </a:cubicBezTo>
                <a:close/>
                <a:moveTo>
                  <a:pt x="5747" y="31350"/>
                </a:moveTo>
                <a:cubicBezTo>
                  <a:pt x="5595" y="31350"/>
                  <a:pt x="5456" y="31502"/>
                  <a:pt x="5571" y="31686"/>
                </a:cubicBezTo>
                <a:cubicBezTo>
                  <a:pt x="5705" y="31920"/>
                  <a:pt x="5871" y="32153"/>
                  <a:pt x="6072" y="32387"/>
                </a:cubicBezTo>
                <a:cubicBezTo>
                  <a:pt x="6138" y="32420"/>
                  <a:pt x="6172" y="32453"/>
                  <a:pt x="6238" y="32453"/>
                </a:cubicBezTo>
                <a:cubicBezTo>
                  <a:pt x="6305" y="32453"/>
                  <a:pt x="6338" y="32420"/>
                  <a:pt x="6405" y="32387"/>
                </a:cubicBezTo>
                <a:cubicBezTo>
                  <a:pt x="6472" y="32320"/>
                  <a:pt x="6472" y="32187"/>
                  <a:pt x="6405" y="32086"/>
                </a:cubicBezTo>
                <a:cubicBezTo>
                  <a:pt x="6205" y="31886"/>
                  <a:pt x="6072" y="31686"/>
                  <a:pt x="5938" y="31453"/>
                </a:cubicBezTo>
                <a:cubicBezTo>
                  <a:pt x="5887" y="31380"/>
                  <a:pt x="5816" y="31350"/>
                  <a:pt x="5747" y="31350"/>
                </a:cubicBezTo>
                <a:close/>
                <a:moveTo>
                  <a:pt x="6874" y="32584"/>
                </a:moveTo>
                <a:cubicBezTo>
                  <a:pt x="6813" y="32584"/>
                  <a:pt x="6747" y="32612"/>
                  <a:pt x="6705" y="32654"/>
                </a:cubicBezTo>
                <a:cubicBezTo>
                  <a:pt x="6605" y="32754"/>
                  <a:pt x="6639" y="32887"/>
                  <a:pt x="6739" y="32954"/>
                </a:cubicBezTo>
                <a:cubicBezTo>
                  <a:pt x="6972" y="33121"/>
                  <a:pt x="7206" y="33287"/>
                  <a:pt x="7439" y="33421"/>
                </a:cubicBezTo>
                <a:cubicBezTo>
                  <a:pt x="7473" y="33454"/>
                  <a:pt x="7506" y="33454"/>
                  <a:pt x="7539" y="33454"/>
                </a:cubicBezTo>
                <a:cubicBezTo>
                  <a:pt x="7639" y="33454"/>
                  <a:pt x="7706" y="33387"/>
                  <a:pt x="7739" y="33321"/>
                </a:cubicBezTo>
                <a:cubicBezTo>
                  <a:pt x="7806" y="33221"/>
                  <a:pt x="7739" y="33087"/>
                  <a:pt x="7639" y="33054"/>
                </a:cubicBezTo>
                <a:cubicBezTo>
                  <a:pt x="7406" y="32920"/>
                  <a:pt x="7206" y="32787"/>
                  <a:pt x="6972" y="32620"/>
                </a:cubicBezTo>
                <a:cubicBezTo>
                  <a:pt x="6947" y="32595"/>
                  <a:pt x="6912" y="32584"/>
                  <a:pt x="6874" y="32584"/>
                </a:cubicBezTo>
                <a:close/>
                <a:moveTo>
                  <a:pt x="8294" y="33404"/>
                </a:moveTo>
                <a:cubicBezTo>
                  <a:pt x="8106" y="33404"/>
                  <a:pt x="8004" y="33699"/>
                  <a:pt x="8240" y="33788"/>
                </a:cubicBezTo>
                <a:cubicBezTo>
                  <a:pt x="8473" y="33888"/>
                  <a:pt x="8774" y="33988"/>
                  <a:pt x="9040" y="34088"/>
                </a:cubicBezTo>
                <a:lnTo>
                  <a:pt x="9107" y="34088"/>
                </a:lnTo>
                <a:cubicBezTo>
                  <a:pt x="9174" y="34088"/>
                  <a:pt x="9274" y="34021"/>
                  <a:pt x="9307" y="33954"/>
                </a:cubicBezTo>
                <a:cubicBezTo>
                  <a:pt x="9341" y="33821"/>
                  <a:pt x="9274" y="33721"/>
                  <a:pt x="9140" y="33688"/>
                </a:cubicBezTo>
                <a:cubicBezTo>
                  <a:pt x="8874" y="33588"/>
                  <a:pt x="8640" y="33521"/>
                  <a:pt x="8373" y="33421"/>
                </a:cubicBezTo>
                <a:cubicBezTo>
                  <a:pt x="8346" y="33409"/>
                  <a:pt x="8319" y="33404"/>
                  <a:pt x="8294" y="33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5"/>
          <p:cNvGrpSpPr/>
          <p:nvPr/>
        </p:nvGrpSpPr>
        <p:grpSpPr>
          <a:xfrm rot="5400000">
            <a:off x="271395" y="3791754"/>
            <a:ext cx="1247906" cy="2128360"/>
            <a:chOff x="3734873" y="941503"/>
            <a:chExt cx="824898" cy="1406901"/>
          </a:xfrm>
        </p:grpSpPr>
        <p:sp>
          <p:nvSpPr>
            <p:cNvPr id="225" name="Google Shape;225;p15"/>
            <p:cNvSpPr/>
            <p:nvPr/>
          </p:nvSpPr>
          <p:spPr>
            <a:xfrm rot="-3561278">
              <a:off x="4062967" y="988906"/>
              <a:ext cx="235189" cy="219340"/>
            </a:xfrm>
            <a:custGeom>
              <a:avLst/>
              <a:gdLst/>
              <a:ahLst/>
              <a:cxnLst/>
              <a:rect l="l" t="t" r="r" b="b"/>
              <a:pathLst>
                <a:path w="9408" h="8774" extrusionOk="0">
                  <a:moveTo>
                    <a:pt x="7806" y="668"/>
                  </a:moveTo>
                  <a:cubicBezTo>
                    <a:pt x="6239" y="1569"/>
                    <a:pt x="3737" y="3170"/>
                    <a:pt x="2369" y="4037"/>
                  </a:cubicBezTo>
                  <a:cubicBezTo>
                    <a:pt x="1569" y="3804"/>
                    <a:pt x="701" y="3470"/>
                    <a:pt x="501" y="3203"/>
                  </a:cubicBezTo>
                  <a:cubicBezTo>
                    <a:pt x="1102" y="2703"/>
                    <a:pt x="5538" y="1235"/>
                    <a:pt x="7806" y="668"/>
                  </a:cubicBezTo>
                  <a:close/>
                  <a:moveTo>
                    <a:pt x="8707" y="1035"/>
                  </a:moveTo>
                  <a:cubicBezTo>
                    <a:pt x="7940" y="2970"/>
                    <a:pt x="5671" y="7606"/>
                    <a:pt x="5071" y="8307"/>
                  </a:cubicBezTo>
                  <a:cubicBezTo>
                    <a:pt x="4838" y="7973"/>
                    <a:pt x="4404" y="6572"/>
                    <a:pt x="4104" y="5338"/>
                  </a:cubicBezTo>
                  <a:cubicBezTo>
                    <a:pt x="6706" y="2970"/>
                    <a:pt x="8040" y="1735"/>
                    <a:pt x="8707" y="1035"/>
                  </a:cubicBezTo>
                  <a:close/>
                  <a:moveTo>
                    <a:pt x="9041" y="1"/>
                  </a:moveTo>
                  <a:cubicBezTo>
                    <a:pt x="8073" y="1"/>
                    <a:pt x="568" y="2269"/>
                    <a:pt x="67" y="3036"/>
                  </a:cubicBezTo>
                  <a:cubicBezTo>
                    <a:pt x="34" y="3103"/>
                    <a:pt x="1" y="3203"/>
                    <a:pt x="34" y="3303"/>
                  </a:cubicBezTo>
                  <a:cubicBezTo>
                    <a:pt x="301" y="3904"/>
                    <a:pt x="2002" y="4371"/>
                    <a:pt x="2336" y="4471"/>
                  </a:cubicBezTo>
                  <a:cubicBezTo>
                    <a:pt x="2402" y="4471"/>
                    <a:pt x="2469" y="4471"/>
                    <a:pt x="2503" y="4437"/>
                  </a:cubicBezTo>
                  <a:cubicBezTo>
                    <a:pt x="4304" y="3270"/>
                    <a:pt x="7039" y="1569"/>
                    <a:pt x="8340" y="835"/>
                  </a:cubicBezTo>
                  <a:lnTo>
                    <a:pt x="8340" y="835"/>
                  </a:lnTo>
                  <a:cubicBezTo>
                    <a:pt x="7306" y="1836"/>
                    <a:pt x="5171" y="3804"/>
                    <a:pt x="3737" y="5105"/>
                  </a:cubicBezTo>
                  <a:cubicBezTo>
                    <a:pt x="3670" y="5171"/>
                    <a:pt x="3637" y="5238"/>
                    <a:pt x="3670" y="5305"/>
                  </a:cubicBezTo>
                  <a:cubicBezTo>
                    <a:pt x="4504" y="8774"/>
                    <a:pt x="4938" y="8774"/>
                    <a:pt x="5104" y="8774"/>
                  </a:cubicBezTo>
                  <a:lnTo>
                    <a:pt x="5104" y="8741"/>
                  </a:lnTo>
                  <a:cubicBezTo>
                    <a:pt x="5705" y="8707"/>
                    <a:pt x="8607" y="2303"/>
                    <a:pt x="8974" y="1435"/>
                  </a:cubicBezTo>
                  <a:cubicBezTo>
                    <a:pt x="9407" y="301"/>
                    <a:pt x="9374" y="168"/>
                    <a:pt x="9274" y="68"/>
                  </a:cubicBezTo>
                  <a:cubicBezTo>
                    <a:pt x="9274" y="34"/>
                    <a:pt x="9241" y="34"/>
                    <a:pt x="9241" y="34"/>
                  </a:cubicBezTo>
                  <a:lnTo>
                    <a:pt x="9207" y="34"/>
                  </a:lnTo>
                  <a:cubicBezTo>
                    <a:pt x="9141" y="1"/>
                    <a:pt x="9107" y="1"/>
                    <a:pt x="90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 rot="717298" flipH="1">
              <a:off x="3839600" y="1220734"/>
              <a:ext cx="615446" cy="1075592"/>
            </a:xfrm>
            <a:custGeom>
              <a:avLst/>
              <a:gdLst/>
              <a:ahLst/>
              <a:cxnLst/>
              <a:rect l="l" t="t" r="r" b="b"/>
              <a:pathLst>
                <a:path w="25145" h="43945" extrusionOk="0">
                  <a:moveTo>
                    <a:pt x="13488" y="1"/>
                  </a:moveTo>
                  <a:cubicBezTo>
                    <a:pt x="13448" y="1"/>
                    <a:pt x="13408" y="14"/>
                    <a:pt x="13369" y="46"/>
                  </a:cubicBezTo>
                  <a:cubicBezTo>
                    <a:pt x="13136" y="213"/>
                    <a:pt x="12936" y="413"/>
                    <a:pt x="12702" y="613"/>
                  </a:cubicBezTo>
                  <a:cubicBezTo>
                    <a:pt x="12636" y="680"/>
                    <a:pt x="12636" y="813"/>
                    <a:pt x="12702" y="914"/>
                  </a:cubicBezTo>
                  <a:cubicBezTo>
                    <a:pt x="12769" y="947"/>
                    <a:pt x="12802" y="980"/>
                    <a:pt x="12869" y="980"/>
                  </a:cubicBezTo>
                  <a:cubicBezTo>
                    <a:pt x="12902" y="980"/>
                    <a:pt x="12969" y="947"/>
                    <a:pt x="13002" y="914"/>
                  </a:cubicBezTo>
                  <a:cubicBezTo>
                    <a:pt x="13203" y="713"/>
                    <a:pt x="13403" y="547"/>
                    <a:pt x="13636" y="380"/>
                  </a:cubicBezTo>
                  <a:cubicBezTo>
                    <a:pt x="13798" y="245"/>
                    <a:pt x="13654" y="1"/>
                    <a:pt x="13488" y="1"/>
                  </a:cubicBezTo>
                  <a:close/>
                  <a:moveTo>
                    <a:pt x="12286" y="1162"/>
                  </a:moveTo>
                  <a:cubicBezTo>
                    <a:pt x="12233" y="1162"/>
                    <a:pt x="12178" y="1187"/>
                    <a:pt x="12135" y="1247"/>
                  </a:cubicBezTo>
                  <a:cubicBezTo>
                    <a:pt x="11935" y="1447"/>
                    <a:pt x="11768" y="1647"/>
                    <a:pt x="11568" y="1881"/>
                  </a:cubicBezTo>
                  <a:cubicBezTo>
                    <a:pt x="11501" y="1981"/>
                    <a:pt x="11535" y="2114"/>
                    <a:pt x="11601" y="2181"/>
                  </a:cubicBezTo>
                  <a:cubicBezTo>
                    <a:pt x="11635" y="2214"/>
                    <a:pt x="11702" y="2214"/>
                    <a:pt x="11735" y="2214"/>
                  </a:cubicBezTo>
                  <a:cubicBezTo>
                    <a:pt x="11802" y="2214"/>
                    <a:pt x="11868" y="2181"/>
                    <a:pt x="11902" y="2148"/>
                  </a:cubicBezTo>
                  <a:cubicBezTo>
                    <a:pt x="12068" y="1948"/>
                    <a:pt x="12269" y="1714"/>
                    <a:pt x="12435" y="1514"/>
                  </a:cubicBezTo>
                  <a:cubicBezTo>
                    <a:pt x="12584" y="1366"/>
                    <a:pt x="12439" y="1162"/>
                    <a:pt x="12286" y="1162"/>
                  </a:cubicBezTo>
                  <a:close/>
                  <a:moveTo>
                    <a:pt x="11244" y="2478"/>
                  </a:moveTo>
                  <a:cubicBezTo>
                    <a:pt x="11176" y="2478"/>
                    <a:pt x="11109" y="2507"/>
                    <a:pt x="11068" y="2548"/>
                  </a:cubicBezTo>
                  <a:cubicBezTo>
                    <a:pt x="10901" y="2815"/>
                    <a:pt x="10768" y="3048"/>
                    <a:pt x="10634" y="3282"/>
                  </a:cubicBezTo>
                  <a:cubicBezTo>
                    <a:pt x="10567" y="3382"/>
                    <a:pt x="10601" y="3515"/>
                    <a:pt x="10701" y="3549"/>
                  </a:cubicBezTo>
                  <a:cubicBezTo>
                    <a:pt x="10734" y="3582"/>
                    <a:pt x="10768" y="3582"/>
                    <a:pt x="10801" y="3582"/>
                  </a:cubicBezTo>
                  <a:cubicBezTo>
                    <a:pt x="10813" y="3588"/>
                    <a:pt x="10825" y="3591"/>
                    <a:pt x="10837" y="3591"/>
                  </a:cubicBezTo>
                  <a:cubicBezTo>
                    <a:pt x="10891" y="3591"/>
                    <a:pt x="10940" y="3536"/>
                    <a:pt x="10968" y="3482"/>
                  </a:cubicBezTo>
                  <a:cubicBezTo>
                    <a:pt x="11101" y="3249"/>
                    <a:pt x="11268" y="3015"/>
                    <a:pt x="11435" y="2815"/>
                  </a:cubicBezTo>
                  <a:cubicBezTo>
                    <a:pt x="11468" y="2715"/>
                    <a:pt x="11468" y="2581"/>
                    <a:pt x="11368" y="2515"/>
                  </a:cubicBezTo>
                  <a:cubicBezTo>
                    <a:pt x="11330" y="2489"/>
                    <a:pt x="11287" y="2478"/>
                    <a:pt x="11244" y="2478"/>
                  </a:cubicBezTo>
                  <a:close/>
                  <a:moveTo>
                    <a:pt x="10411" y="3922"/>
                  </a:moveTo>
                  <a:cubicBezTo>
                    <a:pt x="10331" y="3922"/>
                    <a:pt x="10249" y="3977"/>
                    <a:pt x="10200" y="4049"/>
                  </a:cubicBezTo>
                  <a:cubicBezTo>
                    <a:pt x="10067" y="4283"/>
                    <a:pt x="9967" y="4549"/>
                    <a:pt x="9867" y="4816"/>
                  </a:cubicBezTo>
                  <a:cubicBezTo>
                    <a:pt x="9800" y="4916"/>
                    <a:pt x="9867" y="5050"/>
                    <a:pt x="9967" y="5083"/>
                  </a:cubicBezTo>
                  <a:lnTo>
                    <a:pt x="10034" y="5083"/>
                  </a:lnTo>
                  <a:cubicBezTo>
                    <a:pt x="10134" y="5083"/>
                    <a:pt x="10200" y="5050"/>
                    <a:pt x="10234" y="4983"/>
                  </a:cubicBezTo>
                  <a:cubicBezTo>
                    <a:pt x="10334" y="4716"/>
                    <a:pt x="10467" y="4483"/>
                    <a:pt x="10567" y="4216"/>
                  </a:cubicBezTo>
                  <a:cubicBezTo>
                    <a:pt x="10634" y="4116"/>
                    <a:pt x="10601" y="3982"/>
                    <a:pt x="10501" y="3949"/>
                  </a:cubicBezTo>
                  <a:cubicBezTo>
                    <a:pt x="10473" y="3930"/>
                    <a:pt x="10442" y="3922"/>
                    <a:pt x="10411" y="3922"/>
                  </a:cubicBezTo>
                  <a:close/>
                  <a:moveTo>
                    <a:pt x="9771" y="5414"/>
                  </a:moveTo>
                  <a:cubicBezTo>
                    <a:pt x="9681" y="5414"/>
                    <a:pt x="9593" y="5465"/>
                    <a:pt x="9567" y="5584"/>
                  </a:cubicBezTo>
                  <a:cubicBezTo>
                    <a:pt x="9500" y="5884"/>
                    <a:pt x="9433" y="6151"/>
                    <a:pt x="9367" y="6417"/>
                  </a:cubicBezTo>
                  <a:cubicBezTo>
                    <a:pt x="9333" y="6551"/>
                    <a:pt x="9433" y="6651"/>
                    <a:pt x="9533" y="6684"/>
                  </a:cubicBezTo>
                  <a:lnTo>
                    <a:pt x="9567" y="6684"/>
                  </a:lnTo>
                  <a:cubicBezTo>
                    <a:pt x="9667" y="6684"/>
                    <a:pt x="9767" y="6618"/>
                    <a:pt x="9767" y="6518"/>
                  </a:cubicBezTo>
                  <a:cubicBezTo>
                    <a:pt x="9834" y="6251"/>
                    <a:pt x="9900" y="5984"/>
                    <a:pt x="9967" y="5717"/>
                  </a:cubicBezTo>
                  <a:cubicBezTo>
                    <a:pt x="10048" y="5535"/>
                    <a:pt x="9908" y="5414"/>
                    <a:pt x="9771" y="5414"/>
                  </a:cubicBezTo>
                  <a:close/>
                  <a:moveTo>
                    <a:pt x="9448" y="7100"/>
                  </a:moveTo>
                  <a:cubicBezTo>
                    <a:pt x="9354" y="7100"/>
                    <a:pt x="9266" y="7160"/>
                    <a:pt x="9266" y="7285"/>
                  </a:cubicBezTo>
                  <a:lnTo>
                    <a:pt x="9266" y="7652"/>
                  </a:lnTo>
                  <a:cubicBezTo>
                    <a:pt x="9266" y="7818"/>
                    <a:pt x="9266" y="7985"/>
                    <a:pt x="9266" y="8152"/>
                  </a:cubicBezTo>
                  <a:cubicBezTo>
                    <a:pt x="9297" y="8245"/>
                    <a:pt x="9357" y="8338"/>
                    <a:pt x="9472" y="8351"/>
                  </a:cubicBezTo>
                  <a:lnTo>
                    <a:pt x="9472" y="8351"/>
                  </a:lnTo>
                  <a:cubicBezTo>
                    <a:pt x="9602" y="8316"/>
                    <a:pt x="9667" y="8217"/>
                    <a:pt x="9667" y="8119"/>
                  </a:cubicBezTo>
                  <a:lnTo>
                    <a:pt x="9667" y="7652"/>
                  </a:lnTo>
                  <a:lnTo>
                    <a:pt x="9667" y="7318"/>
                  </a:lnTo>
                  <a:cubicBezTo>
                    <a:pt x="9667" y="7176"/>
                    <a:pt x="9554" y="7100"/>
                    <a:pt x="9448" y="7100"/>
                  </a:cubicBezTo>
                  <a:close/>
                  <a:moveTo>
                    <a:pt x="9472" y="8351"/>
                  </a:moveTo>
                  <a:lnTo>
                    <a:pt x="9472" y="8351"/>
                  </a:lnTo>
                  <a:cubicBezTo>
                    <a:pt x="9470" y="8351"/>
                    <a:pt x="9469" y="8352"/>
                    <a:pt x="9467" y="8352"/>
                  </a:cubicBezTo>
                  <a:lnTo>
                    <a:pt x="9500" y="8352"/>
                  </a:lnTo>
                  <a:cubicBezTo>
                    <a:pt x="9490" y="8352"/>
                    <a:pt x="9481" y="8352"/>
                    <a:pt x="9472" y="8351"/>
                  </a:cubicBezTo>
                  <a:close/>
                  <a:moveTo>
                    <a:pt x="9635" y="8698"/>
                  </a:moveTo>
                  <a:cubicBezTo>
                    <a:pt x="9505" y="8698"/>
                    <a:pt x="9373" y="8806"/>
                    <a:pt x="9433" y="8986"/>
                  </a:cubicBezTo>
                  <a:cubicBezTo>
                    <a:pt x="9500" y="9253"/>
                    <a:pt x="9600" y="9553"/>
                    <a:pt x="9733" y="9820"/>
                  </a:cubicBezTo>
                  <a:cubicBezTo>
                    <a:pt x="9767" y="9887"/>
                    <a:pt x="9834" y="9920"/>
                    <a:pt x="9934" y="9920"/>
                  </a:cubicBezTo>
                  <a:cubicBezTo>
                    <a:pt x="9967" y="9920"/>
                    <a:pt x="10000" y="9920"/>
                    <a:pt x="10034" y="9887"/>
                  </a:cubicBezTo>
                  <a:cubicBezTo>
                    <a:pt x="10134" y="9820"/>
                    <a:pt x="10167" y="9686"/>
                    <a:pt x="10134" y="9586"/>
                  </a:cubicBezTo>
                  <a:cubicBezTo>
                    <a:pt x="10000" y="9353"/>
                    <a:pt x="9900" y="9119"/>
                    <a:pt x="9834" y="8853"/>
                  </a:cubicBezTo>
                  <a:cubicBezTo>
                    <a:pt x="9807" y="8746"/>
                    <a:pt x="9721" y="8698"/>
                    <a:pt x="9635" y="8698"/>
                  </a:cubicBezTo>
                  <a:close/>
                  <a:moveTo>
                    <a:pt x="10374" y="10197"/>
                  </a:moveTo>
                  <a:cubicBezTo>
                    <a:pt x="10225" y="10197"/>
                    <a:pt x="10088" y="10384"/>
                    <a:pt x="10234" y="10554"/>
                  </a:cubicBezTo>
                  <a:cubicBezTo>
                    <a:pt x="10401" y="10754"/>
                    <a:pt x="10601" y="10987"/>
                    <a:pt x="10834" y="11154"/>
                  </a:cubicBezTo>
                  <a:cubicBezTo>
                    <a:pt x="10868" y="11188"/>
                    <a:pt x="10901" y="11221"/>
                    <a:pt x="10968" y="11221"/>
                  </a:cubicBezTo>
                  <a:cubicBezTo>
                    <a:pt x="11034" y="11221"/>
                    <a:pt x="11068" y="11188"/>
                    <a:pt x="11101" y="11154"/>
                  </a:cubicBezTo>
                  <a:cubicBezTo>
                    <a:pt x="11201" y="11054"/>
                    <a:pt x="11168" y="10921"/>
                    <a:pt x="11101" y="10854"/>
                  </a:cubicBezTo>
                  <a:cubicBezTo>
                    <a:pt x="10901" y="10687"/>
                    <a:pt x="10701" y="10487"/>
                    <a:pt x="10534" y="10287"/>
                  </a:cubicBezTo>
                  <a:cubicBezTo>
                    <a:pt x="10488" y="10223"/>
                    <a:pt x="10431" y="10197"/>
                    <a:pt x="10374" y="10197"/>
                  </a:cubicBezTo>
                  <a:close/>
                  <a:moveTo>
                    <a:pt x="11618" y="11321"/>
                  </a:moveTo>
                  <a:cubicBezTo>
                    <a:pt x="11445" y="11321"/>
                    <a:pt x="11342" y="11550"/>
                    <a:pt x="11535" y="11688"/>
                  </a:cubicBezTo>
                  <a:cubicBezTo>
                    <a:pt x="11768" y="11855"/>
                    <a:pt x="12002" y="11988"/>
                    <a:pt x="12269" y="12122"/>
                  </a:cubicBezTo>
                  <a:lnTo>
                    <a:pt x="12369" y="12122"/>
                  </a:lnTo>
                  <a:cubicBezTo>
                    <a:pt x="12435" y="12122"/>
                    <a:pt x="12502" y="12055"/>
                    <a:pt x="12569" y="11988"/>
                  </a:cubicBezTo>
                  <a:cubicBezTo>
                    <a:pt x="12602" y="11888"/>
                    <a:pt x="12569" y="11755"/>
                    <a:pt x="12469" y="11721"/>
                  </a:cubicBezTo>
                  <a:cubicBezTo>
                    <a:pt x="12202" y="11621"/>
                    <a:pt x="11968" y="11488"/>
                    <a:pt x="11735" y="11354"/>
                  </a:cubicBezTo>
                  <a:cubicBezTo>
                    <a:pt x="11694" y="11331"/>
                    <a:pt x="11655" y="11321"/>
                    <a:pt x="11618" y="11321"/>
                  </a:cubicBezTo>
                  <a:close/>
                  <a:moveTo>
                    <a:pt x="13114" y="12013"/>
                  </a:moveTo>
                  <a:cubicBezTo>
                    <a:pt x="12916" y="12013"/>
                    <a:pt x="12822" y="12330"/>
                    <a:pt x="13036" y="12422"/>
                  </a:cubicBezTo>
                  <a:cubicBezTo>
                    <a:pt x="13336" y="12488"/>
                    <a:pt x="13603" y="12589"/>
                    <a:pt x="13870" y="12655"/>
                  </a:cubicBezTo>
                  <a:lnTo>
                    <a:pt x="13936" y="12655"/>
                  </a:lnTo>
                  <a:lnTo>
                    <a:pt x="13936" y="12689"/>
                  </a:lnTo>
                  <a:cubicBezTo>
                    <a:pt x="14037" y="12655"/>
                    <a:pt x="14103" y="12589"/>
                    <a:pt x="14103" y="12522"/>
                  </a:cubicBezTo>
                  <a:cubicBezTo>
                    <a:pt x="14137" y="12388"/>
                    <a:pt x="14070" y="12288"/>
                    <a:pt x="13970" y="12255"/>
                  </a:cubicBezTo>
                  <a:cubicBezTo>
                    <a:pt x="13703" y="12188"/>
                    <a:pt x="13436" y="12122"/>
                    <a:pt x="13169" y="12021"/>
                  </a:cubicBezTo>
                  <a:cubicBezTo>
                    <a:pt x="13150" y="12016"/>
                    <a:pt x="13131" y="12013"/>
                    <a:pt x="13114" y="12013"/>
                  </a:cubicBezTo>
                  <a:close/>
                  <a:moveTo>
                    <a:pt x="14770" y="12422"/>
                  </a:moveTo>
                  <a:cubicBezTo>
                    <a:pt x="14670" y="12422"/>
                    <a:pt x="14570" y="12488"/>
                    <a:pt x="14537" y="12589"/>
                  </a:cubicBezTo>
                  <a:cubicBezTo>
                    <a:pt x="14537" y="12722"/>
                    <a:pt x="14604" y="12822"/>
                    <a:pt x="14704" y="12822"/>
                  </a:cubicBezTo>
                  <a:cubicBezTo>
                    <a:pt x="14971" y="12889"/>
                    <a:pt x="15237" y="12922"/>
                    <a:pt x="15538" y="12989"/>
                  </a:cubicBezTo>
                  <a:lnTo>
                    <a:pt x="15604" y="12989"/>
                  </a:lnTo>
                  <a:cubicBezTo>
                    <a:pt x="15871" y="12989"/>
                    <a:pt x="15905" y="12589"/>
                    <a:pt x="15604" y="12555"/>
                  </a:cubicBezTo>
                  <a:cubicBezTo>
                    <a:pt x="15304" y="12522"/>
                    <a:pt x="15037" y="12488"/>
                    <a:pt x="14770" y="12422"/>
                  </a:cubicBezTo>
                  <a:close/>
                  <a:moveTo>
                    <a:pt x="16373" y="12680"/>
                  </a:moveTo>
                  <a:cubicBezTo>
                    <a:pt x="16272" y="12680"/>
                    <a:pt x="16199" y="12745"/>
                    <a:pt x="16171" y="12855"/>
                  </a:cubicBezTo>
                  <a:cubicBezTo>
                    <a:pt x="16171" y="12955"/>
                    <a:pt x="16238" y="13056"/>
                    <a:pt x="16372" y="13089"/>
                  </a:cubicBezTo>
                  <a:cubicBezTo>
                    <a:pt x="16638" y="13122"/>
                    <a:pt x="16905" y="13189"/>
                    <a:pt x="17172" y="13256"/>
                  </a:cubicBezTo>
                  <a:lnTo>
                    <a:pt x="17205" y="13256"/>
                  </a:lnTo>
                  <a:cubicBezTo>
                    <a:pt x="17217" y="13257"/>
                    <a:pt x="17229" y="13258"/>
                    <a:pt x="17240" y="13258"/>
                  </a:cubicBezTo>
                  <a:cubicBezTo>
                    <a:pt x="17508" y="13258"/>
                    <a:pt x="17528" y="12887"/>
                    <a:pt x="17272" y="12855"/>
                  </a:cubicBezTo>
                  <a:cubicBezTo>
                    <a:pt x="16972" y="12789"/>
                    <a:pt x="16705" y="12722"/>
                    <a:pt x="16438" y="12689"/>
                  </a:cubicBezTo>
                  <a:cubicBezTo>
                    <a:pt x="16415" y="12683"/>
                    <a:pt x="16393" y="12680"/>
                    <a:pt x="16373" y="12680"/>
                  </a:cubicBezTo>
                  <a:close/>
                  <a:moveTo>
                    <a:pt x="18022" y="13073"/>
                  </a:moveTo>
                  <a:cubicBezTo>
                    <a:pt x="17808" y="13073"/>
                    <a:pt x="17705" y="13400"/>
                    <a:pt x="17973" y="13489"/>
                  </a:cubicBezTo>
                  <a:cubicBezTo>
                    <a:pt x="18206" y="13556"/>
                    <a:pt x="18473" y="13656"/>
                    <a:pt x="18740" y="13756"/>
                  </a:cubicBezTo>
                  <a:lnTo>
                    <a:pt x="18807" y="13756"/>
                  </a:lnTo>
                  <a:lnTo>
                    <a:pt x="18773" y="13789"/>
                  </a:lnTo>
                  <a:cubicBezTo>
                    <a:pt x="18791" y="13795"/>
                    <a:pt x="18809" y="13798"/>
                    <a:pt x="18826" y="13798"/>
                  </a:cubicBezTo>
                  <a:cubicBezTo>
                    <a:pt x="18907" y="13798"/>
                    <a:pt x="18979" y="13738"/>
                    <a:pt x="19007" y="13656"/>
                  </a:cubicBezTo>
                  <a:cubicBezTo>
                    <a:pt x="19040" y="13556"/>
                    <a:pt x="19007" y="13422"/>
                    <a:pt x="18907" y="13389"/>
                  </a:cubicBezTo>
                  <a:cubicBezTo>
                    <a:pt x="18640" y="13256"/>
                    <a:pt x="18373" y="13156"/>
                    <a:pt x="18106" y="13089"/>
                  </a:cubicBezTo>
                  <a:cubicBezTo>
                    <a:pt x="18077" y="13078"/>
                    <a:pt x="18049" y="13073"/>
                    <a:pt x="18022" y="13073"/>
                  </a:cubicBezTo>
                  <a:close/>
                  <a:moveTo>
                    <a:pt x="19536" y="13721"/>
                  </a:moveTo>
                  <a:cubicBezTo>
                    <a:pt x="19474" y="13721"/>
                    <a:pt x="19417" y="13758"/>
                    <a:pt x="19374" y="13823"/>
                  </a:cubicBezTo>
                  <a:cubicBezTo>
                    <a:pt x="19307" y="13923"/>
                    <a:pt x="19340" y="14056"/>
                    <a:pt x="19474" y="14123"/>
                  </a:cubicBezTo>
                  <a:cubicBezTo>
                    <a:pt x="19707" y="14223"/>
                    <a:pt x="19941" y="14390"/>
                    <a:pt x="20141" y="14523"/>
                  </a:cubicBezTo>
                  <a:cubicBezTo>
                    <a:pt x="20174" y="14557"/>
                    <a:pt x="20241" y="14557"/>
                    <a:pt x="20274" y="14557"/>
                  </a:cubicBezTo>
                  <a:lnTo>
                    <a:pt x="20241" y="14590"/>
                  </a:lnTo>
                  <a:cubicBezTo>
                    <a:pt x="20341" y="14590"/>
                    <a:pt x="20408" y="14557"/>
                    <a:pt x="20441" y="14490"/>
                  </a:cubicBezTo>
                  <a:cubicBezTo>
                    <a:pt x="20508" y="14390"/>
                    <a:pt x="20474" y="14256"/>
                    <a:pt x="20374" y="14190"/>
                  </a:cubicBezTo>
                  <a:cubicBezTo>
                    <a:pt x="20141" y="14023"/>
                    <a:pt x="19907" y="13889"/>
                    <a:pt x="19641" y="13756"/>
                  </a:cubicBezTo>
                  <a:cubicBezTo>
                    <a:pt x="19605" y="13732"/>
                    <a:pt x="19570" y="13721"/>
                    <a:pt x="19536" y="13721"/>
                  </a:cubicBezTo>
                  <a:close/>
                  <a:moveTo>
                    <a:pt x="20936" y="14641"/>
                  </a:moveTo>
                  <a:cubicBezTo>
                    <a:pt x="20764" y="14641"/>
                    <a:pt x="20649" y="14864"/>
                    <a:pt x="20808" y="15024"/>
                  </a:cubicBezTo>
                  <a:cubicBezTo>
                    <a:pt x="21008" y="15190"/>
                    <a:pt x="21242" y="15357"/>
                    <a:pt x="21408" y="15557"/>
                  </a:cubicBezTo>
                  <a:cubicBezTo>
                    <a:pt x="21475" y="15591"/>
                    <a:pt x="21509" y="15591"/>
                    <a:pt x="21575" y="15591"/>
                  </a:cubicBezTo>
                  <a:cubicBezTo>
                    <a:pt x="21742" y="15591"/>
                    <a:pt x="21842" y="15357"/>
                    <a:pt x="21709" y="15257"/>
                  </a:cubicBezTo>
                  <a:cubicBezTo>
                    <a:pt x="21475" y="15057"/>
                    <a:pt x="21275" y="14857"/>
                    <a:pt x="21075" y="14690"/>
                  </a:cubicBezTo>
                  <a:cubicBezTo>
                    <a:pt x="21027" y="14656"/>
                    <a:pt x="20980" y="14641"/>
                    <a:pt x="20936" y="14641"/>
                  </a:cubicBezTo>
                  <a:close/>
                  <a:moveTo>
                    <a:pt x="22138" y="15782"/>
                  </a:moveTo>
                  <a:cubicBezTo>
                    <a:pt x="22084" y="15782"/>
                    <a:pt x="22026" y="15808"/>
                    <a:pt x="21976" y="15858"/>
                  </a:cubicBezTo>
                  <a:cubicBezTo>
                    <a:pt x="21909" y="15924"/>
                    <a:pt x="21909" y="16058"/>
                    <a:pt x="21976" y="16124"/>
                  </a:cubicBezTo>
                  <a:cubicBezTo>
                    <a:pt x="22176" y="16358"/>
                    <a:pt x="22342" y="16558"/>
                    <a:pt x="22509" y="16758"/>
                  </a:cubicBezTo>
                  <a:cubicBezTo>
                    <a:pt x="22543" y="16825"/>
                    <a:pt x="22609" y="16858"/>
                    <a:pt x="22676" y="16858"/>
                  </a:cubicBezTo>
                  <a:lnTo>
                    <a:pt x="22643" y="16892"/>
                  </a:lnTo>
                  <a:cubicBezTo>
                    <a:pt x="22709" y="16892"/>
                    <a:pt x="22743" y="16858"/>
                    <a:pt x="22776" y="16792"/>
                  </a:cubicBezTo>
                  <a:cubicBezTo>
                    <a:pt x="22876" y="16725"/>
                    <a:pt x="22876" y="16591"/>
                    <a:pt x="22809" y="16491"/>
                  </a:cubicBezTo>
                  <a:cubicBezTo>
                    <a:pt x="22643" y="16258"/>
                    <a:pt x="22476" y="16058"/>
                    <a:pt x="22276" y="15858"/>
                  </a:cubicBezTo>
                  <a:cubicBezTo>
                    <a:pt x="22242" y="15808"/>
                    <a:pt x="22192" y="15782"/>
                    <a:pt x="22138" y="15782"/>
                  </a:cubicBezTo>
                  <a:close/>
                  <a:moveTo>
                    <a:pt x="23117" y="17107"/>
                  </a:moveTo>
                  <a:cubicBezTo>
                    <a:pt x="22966" y="17107"/>
                    <a:pt x="22828" y="17275"/>
                    <a:pt x="22943" y="17459"/>
                  </a:cubicBezTo>
                  <a:cubicBezTo>
                    <a:pt x="23110" y="17659"/>
                    <a:pt x="23243" y="17926"/>
                    <a:pt x="23377" y="18159"/>
                  </a:cubicBezTo>
                  <a:cubicBezTo>
                    <a:pt x="23410" y="18226"/>
                    <a:pt x="23477" y="18259"/>
                    <a:pt x="23543" y="18259"/>
                  </a:cubicBezTo>
                  <a:cubicBezTo>
                    <a:pt x="23677" y="18259"/>
                    <a:pt x="23777" y="18092"/>
                    <a:pt x="23710" y="17959"/>
                  </a:cubicBezTo>
                  <a:cubicBezTo>
                    <a:pt x="23577" y="17726"/>
                    <a:pt x="23443" y="17459"/>
                    <a:pt x="23310" y="17225"/>
                  </a:cubicBezTo>
                  <a:cubicBezTo>
                    <a:pt x="23258" y="17142"/>
                    <a:pt x="23186" y="17107"/>
                    <a:pt x="23117" y="17107"/>
                  </a:cubicBezTo>
                  <a:close/>
                  <a:moveTo>
                    <a:pt x="23910" y="18591"/>
                  </a:moveTo>
                  <a:cubicBezTo>
                    <a:pt x="23775" y="18591"/>
                    <a:pt x="23646" y="18721"/>
                    <a:pt x="23710" y="18893"/>
                  </a:cubicBezTo>
                  <a:cubicBezTo>
                    <a:pt x="23844" y="19127"/>
                    <a:pt x="23944" y="19393"/>
                    <a:pt x="24010" y="19660"/>
                  </a:cubicBezTo>
                  <a:cubicBezTo>
                    <a:pt x="24044" y="19727"/>
                    <a:pt x="24110" y="19794"/>
                    <a:pt x="24210" y="19794"/>
                  </a:cubicBezTo>
                  <a:lnTo>
                    <a:pt x="24177" y="19827"/>
                  </a:lnTo>
                  <a:cubicBezTo>
                    <a:pt x="24244" y="19827"/>
                    <a:pt x="24244" y="19794"/>
                    <a:pt x="24277" y="19794"/>
                  </a:cubicBezTo>
                  <a:cubicBezTo>
                    <a:pt x="24377" y="19727"/>
                    <a:pt x="24444" y="19627"/>
                    <a:pt x="24411" y="19527"/>
                  </a:cubicBezTo>
                  <a:cubicBezTo>
                    <a:pt x="24311" y="19260"/>
                    <a:pt x="24210" y="18993"/>
                    <a:pt x="24110" y="18726"/>
                  </a:cubicBezTo>
                  <a:cubicBezTo>
                    <a:pt x="24063" y="18631"/>
                    <a:pt x="23986" y="18591"/>
                    <a:pt x="23910" y="18591"/>
                  </a:cubicBezTo>
                  <a:close/>
                  <a:moveTo>
                    <a:pt x="24466" y="20185"/>
                  </a:moveTo>
                  <a:cubicBezTo>
                    <a:pt x="24447" y="20185"/>
                    <a:pt x="24428" y="20188"/>
                    <a:pt x="24411" y="20194"/>
                  </a:cubicBezTo>
                  <a:cubicBezTo>
                    <a:pt x="24311" y="20194"/>
                    <a:pt x="24244" y="20327"/>
                    <a:pt x="24277" y="20427"/>
                  </a:cubicBezTo>
                  <a:cubicBezTo>
                    <a:pt x="24344" y="20694"/>
                    <a:pt x="24411" y="20961"/>
                    <a:pt x="24477" y="21228"/>
                  </a:cubicBezTo>
                  <a:cubicBezTo>
                    <a:pt x="24477" y="21328"/>
                    <a:pt x="24577" y="21395"/>
                    <a:pt x="24677" y="21395"/>
                  </a:cubicBezTo>
                  <a:lnTo>
                    <a:pt x="24711" y="21395"/>
                  </a:lnTo>
                  <a:cubicBezTo>
                    <a:pt x="24811" y="21395"/>
                    <a:pt x="24878" y="21261"/>
                    <a:pt x="24878" y="21161"/>
                  </a:cubicBezTo>
                  <a:cubicBezTo>
                    <a:pt x="24811" y="20861"/>
                    <a:pt x="24744" y="20594"/>
                    <a:pt x="24677" y="20327"/>
                  </a:cubicBezTo>
                  <a:cubicBezTo>
                    <a:pt x="24650" y="20245"/>
                    <a:pt x="24555" y="20185"/>
                    <a:pt x="24466" y="20185"/>
                  </a:cubicBezTo>
                  <a:close/>
                  <a:moveTo>
                    <a:pt x="24778" y="21795"/>
                  </a:moveTo>
                  <a:cubicBezTo>
                    <a:pt x="24677" y="21828"/>
                    <a:pt x="24577" y="21929"/>
                    <a:pt x="24611" y="22029"/>
                  </a:cubicBezTo>
                  <a:cubicBezTo>
                    <a:pt x="24644" y="22329"/>
                    <a:pt x="24677" y="22596"/>
                    <a:pt x="24677" y="22863"/>
                  </a:cubicBezTo>
                  <a:cubicBezTo>
                    <a:pt x="24711" y="22996"/>
                    <a:pt x="24778" y="23063"/>
                    <a:pt x="24911" y="23063"/>
                  </a:cubicBezTo>
                  <a:lnTo>
                    <a:pt x="24911" y="23029"/>
                  </a:lnTo>
                  <a:cubicBezTo>
                    <a:pt x="25044" y="23029"/>
                    <a:pt x="25111" y="22929"/>
                    <a:pt x="25111" y="22829"/>
                  </a:cubicBezTo>
                  <a:cubicBezTo>
                    <a:pt x="25078" y="22529"/>
                    <a:pt x="25044" y="22262"/>
                    <a:pt x="25011" y="21995"/>
                  </a:cubicBezTo>
                  <a:cubicBezTo>
                    <a:pt x="25011" y="21862"/>
                    <a:pt x="24878" y="21795"/>
                    <a:pt x="24778" y="21795"/>
                  </a:cubicBezTo>
                  <a:close/>
                  <a:moveTo>
                    <a:pt x="24944" y="23496"/>
                  </a:moveTo>
                  <a:cubicBezTo>
                    <a:pt x="24811" y="23496"/>
                    <a:pt x="24711" y="23596"/>
                    <a:pt x="24711" y="23696"/>
                  </a:cubicBezTo>
                  <a:lnTo>
                    <a:pt x="24711" y="23863"/>
                  </a:lnTo>
                  <a:lnTo>
                    <a:pt x="24711" y="24530"/>
                  </a:lnTo>
                  <a:cubicBezTo>
                    <a:pt x="24711" y="24630"/>
                    <a:pt x="24811" y="24731"/>
                    <a:pt x="24911" y="24731"/>
                  </a:cubicBezTo>
                  <a:lnTo>
                    <a:pt x="24911" y="24764"/>
                  </a:lnTo>
                  <a:cubicBezTo>
                    <a:pt x="25044" y="24764"/>
                    <a:pt x="25144" y="24664"/>
                    <a:pt x="25144" y="24530"/>
                  </a:cubicBezTo>
                  <a:lnTo>
                    <a:pt x="25144" y="23863"/>
                  </a:lnTo>
                  <a:lnTo>
                    <a:pt x="25144" y="23696"/>
                  </a:lnTo>
                  <a:cubicBezTo>
                    <a:pt x="25144" y="23563"/>
                    <a:pt x="25044" y="23496"/>
                    <a:pt x="24944" y="23496"/>
                  </a:cubicBezTo>
                  <a:close/>
                  <a:moveTo>
                    <a:pt x="24878" y="25164"/>
                  </a:moveTo>
                  <a:cubicBezTo>
                    <a:pt x="24744" y="25164"/>
                    <a:pt x="24644" y="25231"/>
                    <a:pt x="24644" y="25364"/>
                  </a:cubicBezTo>
                  <a:cubicBezTo>
                    <a:pt x="24611" y="25631"/>
                    <a:pt x="24577" y="25898"/>
                    <a:pt x="24511" y="26165"/>
                  </a:cubicBezTo>
                  <a:cubicBezTo>
                    <a:pt x="24477" y="26265"/>
                    <a:pt x="24577" y="26365"/>
                    <a:pt x="24677" y="26398"/>
                  </a:cubicBezTo>
                  <a:lnTo>
                    <a:pt x="24711" y="26398"/>
                  </a:lnTo>
                  <a:cubicBezTo>
                    <a:pt x="24724" y="26403"/>
                    <a:pt x="24738" y="26405"/>
                    <a:pt x="24751" y="26405"/>
                  </a:cubicBezTo>
                  <a:cubicBezTo>
                    <a:pt x="24836" y="26405"/>
                    <a:pt x="24911" y="26318"/>
                    <a:pt x="24911" y="26232"/>
                  </a:cubicBezTo>
                  <a:cubicBezTo>
                    <a:pt x="24978" y="25965"/>
                    <a:pt x="25011" y="25665"/>
                    <a:pt x="25044" y="25398"/>
                  </a:cubicBezTo>
                  <a:cubicBezTo>
                    <a:pt x="25078" y="25298"/>
                    <a:pt x="24978" y="25198"/>
                    <a:pt x="24878" y="25164"/>
                  </a:cubicBezTo>
                  <a:close/>
                  <a:moveTo>
                    <a:pt x="24539" y="26809"/>
                  </a:moveTo>
                  <a:cubicBezTo>
                    <a:pt x="24454" y="26809"/>
                    <a:pt x="24371" y="26856"/>
                    <a:pt x="24344" y="26965"/>
                  </a:cubicBezTo>
                  <a:cubicBezTo>
                    <a:pt x="24244" y="27232"/>
                    <a:pt x="24177" y="27499"/>
                    <a:pt x="24077" y="27733"/>
                  </a:cubicBezTo>
                  <a:cubicBezTo>
                    <a:pt x="24044" y="27833"/>
                    <a:pt x="24110" y="27966"/>
                    <a:pt x="24210" y="28000"/>
                  </a:cubicBezTo>
                  <a:lnTo>
                    <a:pt x="24277" y="28000"/>
                  </a:lnTo>
                  <a:cubicBezTo>
                    <a:pt x="24289" y="28006"/>
                    <a:pt x="24303" y="28008"/>
                    <a:pt x="24317" y="28008"/>
                  </a:cubicBezTo>
                  <a:cubicBezTo>
                    <a:pt x="24378" y="28008"/>
                    <a:pt x="24450" y="27954"/>
                    <a:pt x="24477" y="27899"/>
                  </a:cubicBezTo>
                  <a:cubicBezTo>
                    <a:pt x="24577" y="27633"/>
                    <a:pt x="24677" y="27366"/>
                    <a:pt x="24744" y="27066"/>
                  </a:cubicBezTo>
                  <a:cubicBezTo>
                    <a:pt x="24784" y="26908"/>
                    <a:pt x="24660" y="26809"/>
                    <a:pt x="24539" y="26809"/>
                  </a:cubicBezTo>
                  <a:close/>
                  <a:moveTo>
                    <a:pt x="14880" y="27425"/>
                  </a:moveTo>
                  <a:cubicBezTo>
                    <a:pt x="14662" y="27425"/>
                    <a:pt x="14624" y="27771"/>
                    <a:pt x="14870" y="27833"/>
                  </a:cubicBezTo>
                  <a:cubicBezTo>
                    <a:pt x="15104" y="27899"/>
                    <a:pt x="15337" y="28000"/>
                    <a:pt x="15504" y="28166"/>
                  </a:cubicBezTo>
                  <a:cubicBezTo>
                    <a:pt x="15538" y="28200"/>
                    <a:pt x="15604" y="28200"/>
                    <a:pt x="15638" y="28200"/>
                  </a:cubicBezTo>
                  <a:cubicBezTo>
                    <a:pt x="15838" y="28200"/>
                    <a:pt x="15938" y="27966"/>
                    <a:pt x="15771" y="27833"/>
                  </a:cubicBezTo>
                  <a:cubicBezTo>
                    <a:pt x="15538" y="27633"/>
                    <a:pt x="15271" y="27499"/>
                    <a:pt x="14937" y="27432"/>
                  </a:cubicBezTo>
                  <a:cubicBezTo>
                    <a:pt x="14917" y="27427"/>
                    <a:pt x="14898" y="27425"/>
                    <a:pt x="14880" y="27425"/>
                  </a:cubicBezTo>
                  <a:close/>
                  <a:moveTo>
                    <a:pt x="14111" y="27533"/>
                  </a:moveTo>
                  <a:cubicBezTo>
                    <a:pt x="14074" y="27533"/>
                    <a:pt x="14037" y="27544"/>
                    <a:pt x="14003" y="27566"/>
                  </a:cubicBezTo>
                  <a:cubicBezTo>
                    <a:pt x="13870" y="27599"/>
                    <a:pt x="13736" y="27699"/>
                    <a:pt x="13603" y="27799"/>
                  </a:cubicBezTo>
                  <a:cubicBezTo>
                    <a:pt x="13503" y="27899"/>
                    <a:pt x="13403" y="28000"/>
                    <a:pt x="13269" y="28100"/>
                  </a:cubicBezTo>
                  <a:cubicBezTo>
                    <a:pt x="13203" y="28166"/>
                    <a:pt x="13203" y="28300"/>
                    <a:pt x="13269" y="28400"/>
                  </a:cubicBezTo>
                  <a:cubicBezTo>
                    <a:pt x="13336" y="28433"/>
                    <a:pt x="13369" y="28433"/>
                    <a:pt x="13436" y="28433"/>
                  </a:cubicBezTo>
                  <a:lnTo>
                    <a:pt x="13403" y="28467"/>
                  </a:lnTo>
                  <a:cubicBezTo>
                    <a:pt x="13469" y="28467"/>
                    <a:pt x="13536" y="28433"/>
                    <a:pt x="13570" y="28400"/>
                  </a:cubicBezTo>
                  <a:cubicBezTo>
                    <a:pt x="13670" y="28300"/>
                    <a:pt x="13770" y="28200"/>
                    <a:pt x="13870" y="28133"/>
                  </a:cubicBezTo>
                  <a:cubicBezTo>
                    <a:pt x="13970" y="28033"/>
                    <a:pt x="14070" y="27966"/>
                    <a:pt x="14170" y="27933"/>
                  </a:cubicBezTo>
                  <a:cubicBezTo>
                    <a:pt x="14303" y="27866"/>
                    <a:pt x="14337" y="27766"/>
                    <a:pt x="14303" y="27666"/>
                  </a:cubicBezTo>
                  <a:cubicBezTo>
                    <a:pt x="14259" y="27577"/>
                    <a:pt x="14185" y="27533"/>
                    <a:pt x="14111" y="27533"/>
                  </a:cubicBezTo>
                  <a:close/>
                  <a:moveTo>
                    <a:pt x="23937" y="28366"/>
                  </a:moveTo>
                  <a:cubicBezTo>
                    <a:pt x="23866" y="28366"/>
                    <a:pt x="23799" y="28411"/>
                    <a:pt x="23777" y="28500"/>
                  </a:cubicBezTo>
                  <a:cubicBezTo>
                    <a:pt x="23677" y="28733"/>
                    <a:pt x="23543" y="28967"/>
                    <a:pt x="23410" y="29200"/>
                  </a:cubicBezTo>
                  <a:cubicBezTo>
                    <a:pt x="23343" y="29300"/>
                    <a:pt x="23377" y="29434"/>
                    <a:pt x="23477" y="29501"/>
                  </a:cubicBezTo>
                  <a:cubicBezTo>
                    <a:pt x="23507" y="29501"/>
                    <a:pt x="23538" y="29528"/>
                    <a:pt x="23568" y="29533"/>
                  </a:cubicBezTo>
                  <a:lnTo>
                    <a:pt x="23568" y="29533"/>
                  </a:lnTo>
                  <a:cubicBezTo>
                    <a:pt x="23654" y="29528"/>
                    <a:pt x="23713" y="29495"/>
                    <a:pt x="23743" y="29434"/>
                  </a:cubicBezTo>
                  <a:cubicBezTo>
                    <a:pt x="23910" y="29167"/>
                    <a:pt x="24044" y="28934"/>
                    <a:pt x="24144" y="28667"/>
                  </a:cubicBezTo>
                  <a:cubicBezTo>
                    <a:pt x="24210" y="28567"/>
                    <a:pt x="24144" y="28433"/>
                    <a:pt x="24044" y="28400"/>
                  </a:cubicBezTo>
                  <a:cubicBezTo>
                    <a:pt x="24010" y="28378"/>
                    <a:pt x="23973" y="28366"/>
                    <a:pt x="23937" y="28366"/>
                  </a:cubicBezTo>
                  <a:close/>
                  <a:moveTo>
                    <a:pt x="16199" y="28403"/>
                  </a:moveTo>
                  <a:cubicBezTo>
                    <a:pt x="16052" y="28403"/>
                    <a:pt x="15920" y="28568"/>
                    <a:pt x="16038" y="28733"/>
                  </a:cubicBezTo>
                  <a:cubicBezTo>
                    <a:pt x="16171" y="28967"/>
                    <a:pt x="16338" y="29167"/>
                    <a:pt x="16438" y="29434"/>
                  </a:cubicBezTo>
                  <a:cubicBezTo>
                    <a:pt x="16472" y="29501"/>
                    <a:pt x="16538" y="29534"/>
                    <a:pt x="16638" y="29534"/>
                  </a:cubicBezTo>
                  <a:lnTo>
                    <a:pt x="16705" y="29534"/>
                  </a:lnTo>
                  <a:cubicBezTo>
                    <a:pt x="16805" y="29467"/>
                    <a:pt x="16872" y="29334"/>
                    <a:pt x="16805" y="29234"/>
                  </a:cubicBezTo>
                  <a:cubicBezTo>
                    <a:pt x="16672" y="28967"/>
                    <a:pt x="16538" y="28733"/>
                    <a:pt x="16372" y="28500"/>
                  </a:cubicBezTo>
                  <a:cubicBezTo>
                    <a:pt x="16323" y="28432"/>
                    <a:pt x="16260" y="28403"/>
                    <a:pt x="16199" y="28403"/>
                  </a:cubicBezTo>
                  <a:close/>
                  <a:moveTo>
                    <a:pt x="23568" y="29533"/>
                  </a:moveTo>
                  <a:cubicBezTo>
                    <a:pt x="23560" y="29534"/>
                    <a:pt x="23552" y="29534"/>
                    <a:pt x="23543" y="29534"/>
                  </a:cubicBezTo>
                  <a:lnTo>
                    <a:pt x="23577" y="29534"/>
                  </a:lnTo>
                  <a:cubicBezTo>
                    <a:pt x="23574" y="29534"/>
                    <a:pt x="23571" y="29534"/>
                    <a:pt x="23568" y="29533"/>
                  </a:cubicBezTo>
                  <a:close/>
                  <a:moveTo>
                    <a:pt x="12903" y="28712"/>
                  </a:moveTo>
                  <a:cubicBezTo>
                    <a:pt x="12840" y="28712"/>
                    <a:pt x="12777" y="28739"/>
                    <a:pt x="12736" y="28800"/>
                  </a:cubicBezTo>
                  <a:cubicBezTo>
                    <a:pt x="12602" y="29067"/>
                    <a:pt x="12502" y="29367"/>
                    <a:pt x="12435" y="29634"/>
                  </a:cubicBezTo>
                  <a:cubicBezTo>
                    <a:pt x="12435" y="29768"/>
                    <a:pt x="12502" y="29868"/>
                    <a:pt x="12602" y="29901"/>
                  </a:cubicBezTo>
                  <a:lnTo>
                    <a:pt x="12636" y="29901"/>
                  </a:lnTo>
                  <a:cubicBezTo>
                    <a:pt x="12736" y="29901"/>
                    <a:pt x="12836" y="29834"/>
                    <a:pt x="12836" y="29734"/>
                  </a:cubicBezTo>
                  <a:cubicBezTo>
                    <a:pt x="12902" y="29467"/>
                    <a:pt x="12969" y="29234"/>
                    <a:pt x="13103" y="29034"/>
                  </a:cubicBezTo>
                  <a:cubicBezTo>
                    <a:pt x="13195" y="28849"/>
                    <a:pt x="13047" y="28712"/>
                    <a:pt x="12903" y="28712"/>
                  </a:cubicBezTo>
                  <a:close/>
                  <a:moveTo>
                    <a:pt x="23138" y="29800"/>
                  </a:moveTo>
                  <a:cubicBezTo>
                    <a:pt x="23076" y="29800"/>
                    <a:pt x="23019" y="29836"/>
                    <a:pt x="22976" y="29901"/>
                  </a:cubicBezTo>
                  <a:cubicBezTo>
                    <a:pt x="22809" y="30101"/>
                    <a:pt x="22609" y="30301"/>
                    <a:pt x="22443" y="30501"/>
                  </a:cubicBezTo>
                  <a:cubicBezTo>
                    <a:pt x="22376" y="30601"/>
                    <a:pt x="22376" y="30702"/>
                    <a:pt x="22443" y="30802"/>
                  </a:cubicBezTo>
                  <a:cubicBezTo>
                    <a:pt x="22476" y="30835"/>
                    <a:pt x="22543" y="30868"/>
                    <a:pt x="22576" y="30868"/>
                  </a:cubicBezTo>
                  <a:cubicBezTo>
                    <a:pt x="22643" y="30868"/>
                    <a:pt x="22709" y="30835"/>
                    <a:pt x="22743" y="30802"/>
                  </a:cubicBezTo>
                  <a:cubicBezTo>
                    <a:pt x="22943" y="30568"/>
                    <a:pt x="23110" y="30368"/>
                    <a:pt x="23310" y="30134"/>
                  </a:cubicBezTo>
                  <a:cubicBezTo>
                    <a:pt x="23377" y="30034"/>
                    <a:pt x="23343" y="29901"/>
                    <a:pt x="23243" y="29834"/>
                  </a:cubicBezTo>
                  <a:cubicBezTo>
                    <a:pt x="23208" y="29811"/>
                    <a:pt x="23172" y="29800"/>
                    <a:pt x="23138" y="29800"/>
                  </a:cubicBezTo>
                  <a:close/>
                  <a:moveTo>
                    <a:pt x="16963" y="29889"/>
                  </a:moveTo>
                  <a:cubicBezTo>
                    <a:pt x="16839" y="29889"/>
                    <a:pt x="16710" y="30003"/>
                    <a:pt x="16772" y="30168"/>
                  </a:cubicBezTo>
                  <a:cubicBezTo>
                    <a:pt x="16872" y="30435"/>
                    <a:pt x="16939" y="30668"/>
                    <a:pt x="17005" y="30935"/>
                  </a:cubicBezTo>
                  <a:cubicBezTo>
                    <a:pt x="17039" y="31035"/>
                    <a:pt x="17105" y="31102"/>
                    <a:pt x="17205" y="31102"/>
                  </a:cubicBezTo>
                  <a:lnTo>
                    <a:pt x="17272" y="31102"/>
                  </a:lnTo>
                  <a:cubicBezTo>
                    <a:pt x="17372" y="31102"/>
                    <a:pt x="17439" y="30968"/>
                    <a:pt x="17406" y="30868"/>
                  </a:cubicBezTo>
                  <a:cubicBezTo>
                    <a:pt x="17339" y="30568"/>
                    <a:pt x="17239" y="30301"/>
                    <a:pt x="17139" y="30034"/>
                  </a:cubicBezTo>
                  <a:cubicBezTo>
                    <a:pt x="17113" y="29932"/>
                    <a:pt x="17039" y="29889"/>
                    <a:pt x="16963" y="29889"/>
                  </a:cubicBezTo>
                  <a:close/>
                  <a:moveTo>
                    <a:pt x="12676" y="30284"/>
                  </a:moveTo>
                  <a:cubicBezTo>
                    <a:pt x="12556" y="30284"/>
                    <a:pt x="12431" y="30382"/>
                    <a:pt x="12469" y="30535"/>
                  </a:cubicBezTo>
                  <a:cubicBezTo>
                    <a:pt x="12535" y="30835"/>
                    <a:pt x="12636" y="31135"/>
                    <a:pt x="12802" y="31369"/>
                  </a:cubicBezTo>
                  <a:cubicBezTo>
                    <a:pt x="12836" y="31435"/>
                    <a:pt x="12902" y="31469"/>
                    <a:pt x="12969" y="31469"/>
                  </a:cubicBezTo>
                  <a:lnTo>
                    <a:pt x="12969" y="31502"/>
                  </a:lnTo>
                  <a:cubicBezTo>
                    <a:pt x="13002" y="31502"/>
                    <a:pt x="13069" y="31469"/>
                    <a:pt x="13103" y="31469"/>
                  </a:cubicBezTo>
                  <a:cubicBezTo>
                    <a:pt x="13203" y="31402"/>
                    <a:pt x="13236" y="31269"/>
                    <a:pt x="13169" y="31169"/>
                  </a:cubicBezTo>
                  <a:cubicBezTo>
                    <a:pt x="13036" y="30935"/>
                    <a:pt x="12936" y="30702"/>
                    <a:pt x="12869" y="30468"/>
                  </a:cubicBezTo>
                  <a:cubicBezTo>
                    <a:pt x="12855" y="30339"/>
                    <a:pt x="12767" y="30284"/>
                    <a:pt x="12676" y="30284"/>
                  </a:cubicBezTo>
                  <a:close/>
                  <a:moveTo>
                    <a:pt x="21974" y="30999"/>
                  </a:moveTo>
                  <a:cubicBezTo>
                    <a:pt x="21936" y="30999"/>
                    <a:pt x="21901" y="31010"/>
                    <a:pt x="21875" y="31035"/>
                  </a:cubicBezTo>
                  <a:cubicBezTo>
                    <a:pt x="21642" y="31202"/>
                    <a:pt x="21442" y="31369"/>
                    <a:pt x="21208" y="31502"/>
                  </a:cubicBezTo>
                  <a:cubicBezTo>
                    <a:pt x="21108" y="31569"/>
                    <a:pt x="21075" y="31702"/>
                    <a:pt x="21142" y="31802"/>
                  </a:cubicBezTo>
                  <a:cubicBezTo>
                    <a:pt x="21175" y="31869"/>
                    <a:pt x="21242" y="31902"/>
                    <a:pt x="21308" y="31902"/>
                  </a:cubicBezTo>
                  <a:lnTo>
                    <a:pt x="21275" y="31902"/>
                  </a:lnTo>
                  <a:cubicBezTo>
                    <a:pt x="21295" y="31912"/>
                    <a:pt x="21311" y="31916"/>
                    <a:pt x="21327" y="31916"/>
                  </a:cubicBezTo>
                  <a:cubicBezTo>
                    <a:pt x="21364" y="31916"/>
                    <a:pt x="21395" y="31893"/>
                    <a:pt x="21442" y="31869"/>
                  </a:cubicBezTo>
                  <a:cubicBezTo>
                    <a:pt x="21675" y="31702"/>
                    <a:pt x="21909" y="31535"/>
                    <a:pt x="22142" y="31369"/>
                  </a:cubicBezTo>
                  <a:cubicBezTo>
                    <a:pt x="22209" y="31302"/>
                    <a:pt x="22242" y="31169"/>
                    <a:pt x="22142" y="31068"/>
                  </a:cubicBezTo>
                  <a:cubicBezTo>
                    <a:pt x="22101" y="31027"/>
                    <a:pt x="22034" y="30999"/>
                    <a:pt x="21974" y="30999"/>
                  </a:cubicBezTo>
                  <a:close/>
                  <a:moveTo>
                    <a:pt x="13532" y="31694"/>
                  </a:moveTo>
                  <a:cubicBezTo>
                    <a:pt x="13478" y="31694"/>
                    <a:pt x="13419" y="31719"/>
                    <a:pt x="13369" y="31769"/>
                  </a:cubicBezTo>
                  <a:cubicBezTo>
                    <a:pt x="13303" y="31836"/>
                    <a:pt x="13303" y="31969"/>
                    <a:pt x="13369" y="32069"/>
                  </a:cubicBezTo>
                  <a:cubicBezTo>
                    <a:pt x="13603" y="32236"/>
                    <a:pt x="13836" y="32436"/>
                    <a:pt x="14103" y="32570"/>
                  </a:cubicBezTo>
                  <a:cubicBezTo>
                    <a:pt x="14103" y="32603"/>
                    <a:pt x="14170" y="32603"/>
                    <a:pt x="14203" y="32603"/>
                  </a:cubicBezTo>
                  <a:lnTo>
                    <a:pt x="14170" y="32636"/>
                  </a:lnTo>
                  <a:cubicBezTo>
                    <a:pt x="14237" y="32636"/>
                    <a:pt x="14337" y="32603"/>
                    <a:pt x="14370" y="32503"/>
                  </a:cubicBezTo>
                  <a:cubicBezTo>
                    <a:pt x="14437" y="32403"/>
                    <a:pt x="14403" y="32303"/>
                    <a:pt x="14303" y="32236"/>
                  </a:cubicBezTo>
                  <a:cubicBezTo>
                    <a:pt x="14070" y="32103"/>
                    <a:pt x="13870" y="31936"/>
                    <a:pt x="13670" y="31769"/>
                  </a:cubicBezTo>
                  <a:cubicBezTo>
                    <a:pt x="13636" y="31719"/>
                    <a:pt x="13586" y="31694"/>
                    <a:pt x="13532" y="31694"/>
                  </a:cubicBezTo>
                  <a:close/>
                  <a:moveTo>
                    <a:pt x="20603" y="31875"/>
                  </a:moveTo>
                  <a:cubicBezTo>
                    <a:pt x="20573" y="31875"/>
                    <a:pt x="20541" y="31884"/>
                    <a:pt x="20508" y="31902"/>
                  </a:cubicBezTo>
                  <a:cubicBezTo>
                    <a:pt x="20241" y="32036"/>
                    <a:pt x="20007" y="32136"/>
                    <a:pt x="19741" y="32236"/>
                  </a:cubicBezTo>
                  <a:cubicBezTo>
                    <a:pt x="19641" y="32303"/>
                    <a:pt x="19607" y="32403"/>
                    <a:pt x="19641" y="32536"/>
                  </a:cubicBezTo>
                  <a:cubicBezTo>
                    <a:pt x="19674" y="32603"/>
                    <a:pt x="19741" y="32636"/>
                    <a:pt x="19841" y="32636"/>
                  </a:cubicBezTo>
                  <a:lnTo>
                    <a:pt x="19807" y="32670"/>
                  </a:lnTo>
                  <a:cubicBezTo>
                    <a:pt x="19841" y="32670"/>
                    <a:pt x="19874" y="32670"/>
                    <a:pt x="19907" y="32636"/>
                  </a:cubicBezTo>
                  <a:cubicBezTo>
                    <a:pt x="20174" y="32536"/>
                    <a:pt x="20441" y="32403"/>
                    <a:pt x="20675" y="32269"/>
                  </a:cubicBezTo>
                  <a:cubicBezTo>
                    <a:pt x="20904" y="32183"/>
                    <a:pt x="20788" y="31875"/>
                    <a:pt x="20603" y="31875"/>
                  </a:cubicBezTo>
                  <a:close/>
                  <a:moveTo>
                    <a:pt x="17412" y="31462"/>
                  </a:moveTo>
                  <a:cubicBezTo>
                    <a:pt x="17399" y="31462"/>
                    <a:pt x="17386" y="31464"/>
                    <a:pt x="17372" y="31469"/>
                  </a:cubicBezTo>
                  <a:cubicBezTo>
                    <a:pt x="17239" y="31502"/>
                    <a:pt x="17172" y="31602"/>
                    <a:pt x="17205" y="31702"/>
                  </a:cubicBezTo>
                  <a:cubicBezTo>
                    <a:pt x="17239" y="32002"/>
                    <a:pt x="17272" y="32269"/>
                    <a:pt x="17306" y="32536"/>
                  </a:cubicBezTo>
                  <a:cubicBezTo>
                    <a:pt x="17306" y="32636"/>
                    <a:pt x="17406" y="32736"/>
                    <a:pt x="17506" y="32736"/>
                  </a:cubicBezTo>
                  <a:lnTo>
                    <a:pt x="17539" y="32703"/>
                  </a:lnTo>
                  <a:cubicBezTo>
                    <a:pt x="17639" y="32703"/>
                    <a:pt x="17739" y="32603"/>
                    <a:pt x="17706" y="32469"/>
                  </a:cubicBezTo>
                  <a:cubicBezTo>
                    <a:pt x="17706" y="32203"/>
                    <a:pt x="17639" y="31902"/>
                    <a:pt x="17606" y="31636"/>
                  </a:cubicBezTo>
                  <a:cubicBezTo>
                    <a:pt x="17577" y="31549"/>
                    <a:pt x="17498" y="31462"/>
                    <a:pt x="17412" y="31462"/>
                  </a:cubicBezTo>
                  <a:close/>
                  <a:moveTo>
                    <a:pt x="19038" y="32529"/>
                  </a:moveTo>
                  <a:cubicBezTo>
                    <a:pt x="19018" y="32529"/>
                    <a:pt x="18996" y="32531"/>
                    <a:pt x="18973" y="32536"/>
                  </a:cubicBezTo>
                  <a:cubicBezTo>
                    <a:pt x="18707" y="32603"/>
                    <a:pt x="18473" y="32670"/>
                    <a:pt x="18206" y="32736"/>
                  </a:cubicBezTo>
                  <a:cubicBezTo>
                    <a:pt x="18073" y="32770"/>
                    <a:pt x="18006" y="32870"/>
                    <a:pt x="18039" y="32970"/>
                  </a:cubicBezTo>
                  <a:cubicBezTo>
                    <a:pt x="18039" y="33070"/>
                    <a:pt x="18139" y="33137"/>
                    <a:pt x="18240" y="33137"/>
                  </a:cubicBezTo>
                  <a:lnTo>
                    <a:pt x="18273" y="33170"/>
                  </a:lnTo>
                  <a:cubicBezTo>
                    <a:pt x="18540" y="33103"/>
                    <a:pt x="18840" y="33037"/>
                    <a:pt x="19107" y="32970"/>
                  </a:cubicBezTo>
                  <a:cubicBezTo>
                    <a:pt x="19353" y="32877"/>
                    <a:pt x="19287" y="32529"/>
                    <a:pt x="19038" y="32529"/>
                  </a:cubicBezTo>
                  <a:close/>
                  <a:moveTo>
                    <a:pt x="14948" y="32561"/>
                  </a:moveTo>
                  <a:cubicBezTo>
                    <a:pt x="14860" y="32561"/>
                    <a:pt x="14764" y="32621"/>
                    <a:pt x="14737" y="32703"/>
                  </a:cubicBezTo>
                  <a:cubicBezTo>
                    <a:pt x="14704" y="32803"/>
                    <a:pt x="14737" y="32936"/>
                    <a:pt x="14870" y="32970"/>
                  </a:cubicBezTo>
                  <a:cubicBezTo>
                    <a:pt x="15137" y="33070"/>
                    <a:pt x="15404" y="33137"/>
                    <a:pt x="15704" y="33203"/>
                  </a:cubicBezTo>
                  <a:lnTo>
                    <a:pt x="15738" y="33203"/>
                  </a:lnTo>
                  <a:cubicBezTo>
                    <a:pt x="15838" y="33203"/>
                    <a:pt x="15905" y="33137"/>
                    <a:pt x="15938" y="33037"/>
                  </a:cubicBezTo>
                  <a:cubicBezTo>
                    <a:pt x="15971" y="32903"/>
                    <a:pt x="15905" y="32803"/>
                    <a:pt x="15771" y="32770"/>
                  </a:cubicBezTo>
                  <a:cubicBezTo>
                    <a:pt x="15504" y="32736"/>
                    <a:pt x="15271" y="32670"/>
                    <a:pt x="15004" y="32570"/>
                  </a:cubicBezTo>
                  <a:cubicBezTo>
                    <a:pt x="14986" y="32564"/>
                    <a:pt x="14967" y="32561"/>
                    <a:pt x="14948" y="32561"/>
                  </a:cubicBezTo>
                  <a:close/>
                  <a:moveTo>
                    <a:pt x="16532" y="32863"/>
                  </a:moveTo>
                  <a:cubicBezTo>
                    <a:pt x="16446" y="32863"/>
                    <a:pt x="16367" y="32950"/>
                    <a:pt x="16338" y="33037"/>
                  </a:cubicBezTo>
                  <a:cubicBezTo>
                    <a:pt x="16338" y="33170"/>
                    <a:pt x="16438" y="33237"/>
                    <a:pt x="16538" y="33270"/>
                  </a:cubicBezTo>
                  <a:lnTo>
                    <a:pt x="17372" y="33270"/>
                  </a:lnTo>
                  <a:cubicBezTo>
                    <a:pt x="17339" y="33303"/>
                    <a:pt x="17339" y="33337"/>
                    <a:pt x="17339" y="33370"/>
                  </a:cubicBezTo>
                  <a:lnTo>
                    <a:pt x="17339" y="33637"/>
                  </a:lnTo>
                  <a:lnTo>
                    <a:pt x="17339" y="34171"/>
                  </a:lnTo>
                  <a:cubicBezTo>
                    <a:pt x="17339" y="34304"/>
                    <a:pt x="17406" y="34404"/>
                    <a:pt x="17539" y="34404"/>
                  </a:cubicBezTo>
                  <a:lnTo>
                    <a:pt x="17506" y="34404"/>
                  </a:lnTo>
                  <a:cubicBezTo>
                    <a:pt x="17524" y="34409"/>
                    <a:pt x="17541" y="34411"/>
                    <a:pt x="17557" y="34411"/>
                  </a:cubicBezTo>
                  <a:cubicBezTo>
                    <a:pt x="17664" y="34411"/>
                    <a:pt x="17739" y="34324"/>
                    <a:pt x="17739" y="34237"/>
                  </a:cubicBezTo>
                  <a:lnTo>
                    <a:pt x="17739" y="33670"/>
                  </a:lnTo>
                  <a:lnTo>
                    <a:pt x="17739" y="33370"/>
                  </a:lnTo>
                  <a:cubicBezTo>
                    <a:pt x="17739" y="33270"/>
                    <a:pt x="17672" y="33170"/>
                    <a:pt x="17572" y="33170"/>
                  </a:cubicBezTo>
                  <a:cubicBezTo>
                    <a:pt x="17606" y="33137"/>
                    <a:pt x="17606" y="33103"/>
                    <a:pt x="17606" y="33037"/>
                  </a:cubicBezTo>
                  <a:cubicBezTo>
                    <a:pt x="17606" y="32950"/>
                    <a:pt x="17531" y="32863"/>
                    <a:pt x="17424" y="32863"/>
                  </a:cubicBezTo>
                  <a:cubicBezTo>
                    <a:pt x="17407" y="32863"/>
                    <a:pt x="17390" y="32865"/>
                    <a:pt x="17372" y="32870"/>
                  </a:cubicBezTo>
                  <a:lnTo>
                    <a:pt x="16572" y="32870"/>
                  </a:lnTo>
                  <a:cubicBezTo>
                    <a:pt x="16558" y="32865"/>
                    <a:pt x="16545" y="32863"/>
                    <a:pt x="16532" y="32863"/>
                  </a:cubicBezTo>
                  <a:close/>
                  <a:moveTo>
                    <a:pt x="17432" y="34831"/>
                  </a:moveTo>
                  <a:cubicBezTo>
                    <a:pt x="17347" y="34831"/>
                    <a:pt x="17268" y="34918"/>
                    <a:pt x="17239" y="35005"/>
                  </a:cubicBezTo>
                  <a:cubicBezTo>
                    <a:pt x="17205" y="35305"/>
                    <a:pt x="17172" y="35572"/>
                    <a:pt x="17139" y="35839"/>
                  </a:cubicBezTo>
                  <a:cubicBezTo>
                    <a:pt x="17105" y="35939"/>
                    <a:pt x="17172" y="36039"/>
                    <a:pt x="17272" y="36072"/>
                  </a:cubicBezTo>
                  <a:lnTo>
                    <a:pt x="17306" y="36072"/>
                  </a:lnTo>
                  <a:cubicBezTo>
                    <a:pt x="17406" y="36072"/>
                    <a:pt x="17506" y="36005"/>
                    <a:pt x="17539" y="35905"/>
                  </a:cubicBezTo>
                  <a:cubicBezTo>
                    <a:pt x="17572" y="35638"/>
                    <a:pt x="17639" y="35338"/>
                    <a:pt x="17672" y="35071"/>
                  </a:cubicBezTo>
                  <a:cubicBezTo>
                    <a:pt x="17672" y="34938"/>
                    <a:pt x="17606" y="34838"/>
                    <a:pt x="17472" y="34838"/>
                  </a:cubicBezTo>
                  <a:cubicBezTo>
                    <a:pt x="17459" y="34833"/>
                    <a:pt x="17446" y="34831"/>
                    <a:pt x="17432" y="34831"/>
                  </a:cubicBezTo>
                  <a:close/>
                  <a:moveTo>
                    <a:pt x="17121" y="36464"/>
                  </a:moveTo>
                  <a:cubicBezTo>
                    <a:pt x="17040" y="36464"/>
                    <a:pt x="16966" y="36529"/>
                    <a:pt x="16939" y="36639"/>
                  </a:cubicBezTo>
                  <a:cubicBezTo>
                    <a:pt x="16872" y="36906"/>
                    <a:pt x="16772" y="37139"/>
                    <a:pt x="16672" y="37406"/>
                  </a:cubicBezTo>
                  <a:cubicBezTo>
                    <a:pt x="16638" y="37506"/>
                    <a:pt x="16705" y="37640"/>
                    <a:pt x="16805" y="37673"/>
                  </a:cubicBezTo>
                  <a:lnTo>
                    <a:pt x="16872" y="37673"/>
                  </a:lnTo>
                  <a:cubicBezTo>
                    <a:pt x="16939" y="37673"/>
                    <a:pt x="17039" y="37640"/>
                    <a:pt x="17072" y="37540"/>
                  </a:cubicBezTo>
                  <a:cubicBezTo>
                    <a:pt x="17172" y="37306"/>
                    <a:pt x="17239" y="37006"/>
                    <a:pt x="17339" y="36739"/>
                  </a:cubicBezTo>
                  <a:cubicBezTo>
                    <a:pt x="17372" y="36639"/>
                    <a:pt x="17306" y="36506"/>
                    <a:pt x="17172" y="36472"/>
                  </a:cubicBezTo>
                  <a:cubicBezTo>
                    <a:pt x="17155" y="36467"/>
                    <a:pt x="17138" y="36464"/>
                    <a:pt x="17121" y="36464"/>
                  </a:cubicBezTo>
                  <a:close/>
                  <a:moveTo>
                    <a:pt x="16537" y="38028"/>
                  </a:moveTo>
                  <a:cubicBezTo>
                    <a:pt x="16470" y="38028"/>
                    <a:pt x="16406" y="38061"/>
                    <a:pt x="16372" y="38140"/>
                  </a:cubicBezTo>
                  <a:cubicBezTo>
                    <a:pt x="16238" y="38374"/>
                    <a:pt x="16105" y="38641"/>
                    <a:pt x="15971" y="38874"/>
                  </a:cubicBezTo>
                  <a:cubicBezTo>
                    <a:pt x="15905" y="38974"/>
                    <a:pt x="15938" y="39074"/>
                    <a:pt x="16038" y="39141"/>
                  </a:cubicBezTo>
                  <a:cubicBezTo>
                    <a:pt x="16071" y="39174"/>
                    <a:pt x="16105" y="39174"/>
                    <a:pt x="16138" y="39174"/>
                  </a:cubicBezTo>
                  <a:cubicBezTo>
                    <a:pt x="16238" y="39174"/>
                    <a:pt x="16271" y="39141"/>
                    <a:pt x="16305" y="39074"/>
                  </a:cubicBezTo>
                  <a:cubicBezTo>
                    <a:pt x="16472" y="38841"/>
                    <a:pt x="16605" y="38574"/>
                    <a:pt x="16738" y="38307"/>
                  </a:cubicBezTo>
                  <a:cubicBezTo>
                    <a:pt x="16805" y="38153"/>
                    <a:pt x="16667" y="38028"/>
                    <a:pt x="16537" y="38028"/>
                  </a:cubicBezTo>
                  <a:close/>
                  <a:moveTo>
                    <a:pt x="260" y="38036"/>
                  </a:moveTo>
                  <a:cubicBezTo>
                    <a:pt x="131" y="38036"/>
                    <a:pt x="0" y="38147"/>
                    <a:pt x="60" y="38307"/>
                  </a:cubicBezTo>
                  <a:cubicBezTo>
                    <a:pt x="127" y="38607"/>
                    <a:pt x="260" y="38874"/>
                    <a:pt x="360" y="39108"/>
                  </a:cubicBezTo>
                  <a:cubicBezTo>
                    <a:pt x="427" y="39208"/>
                    <a:pt x="494" y="39241"/>
                    <a:pt x="560" y="39241"/>
                  </a:cubicBezTo>
                  <a:cubicBezTo>
                    <a:pt x="594" y="39241"/>
                    <a:pt x="627" y="39241"/>
                    <a:pt x="660" y="39208"/>
                  </a:cubicBezTo>
                  <a:cubicBezTo>
                    <a:pt x="760" y="39174"/>
                    <a:pt x="827" y="39041"/>
                    <a:pt x="760" y="38941"/>
                  </a:cubicBezTo>
                  <a:cubicBezTo>
                    <a:pt x="660" y="38707"/>
                    <a:pt x="560" y="38440"/>
                    <a:pt x="460" y="38207"/>
                  </a:cubicBezTo>
                  <a:cubicBezTo>
                    <a:pt x="433" y="38086"/>
                    <a:pt x="347" y="38036"/>
                    <a:pt x="260" y="38036"/>
                  </a:cubicBezTo>
                  <a:close/>
                  <a:moveTo>
                    <a:pt x="15700" y="39450"/>
                  </a:moveTo>
                  <a:cubicBezTo>
                    <a:pt x="15643" y="39450"/>
                    <a:pt x="15584" y="39477"/>
                    <a:pt x="15538" y="39541"/>
                  </a:cubicBezTo>
                  <a:cubicBezTo>
                    <a:pt x="15371" y="39775"/>
                    <a:pt x="15204" y="39975"/>
                    <a:pt x="15004" y="40175"/>
                  </a:cubicBezTo>
                  <a:cubicBezTo>
                    <a:pt x="14937" y="40242"/>
                    <a:pt x="14937" y="40375"/>
                    <a:pt x="15004" y="40475"/>
                  </a:cubicBezTo>
                  <a:cubicBezTo>
                    <a:pt x="15071" y="40509"/>
                    <a:pt x="15104" y="40509"/>
                    <a:pt x="15171" y="40509"/>
                  </a:cubicBezTo>
                  <a:cubicBezTo>
                    <a:pt x="15189" y="40517"/>
                    <a:pt x="15206" y="40522"/>
                    <a:pt x="15224" y="40522"/>
                  </a:cubicBezTo>
                  <a:cubicBezTo>
                    <a:pt x="15271" y="40522"/>
                    <a:pt x="15313" y="40491"/>
                    <a:pt x="15337" y="40442"/>
                  </a:cubicBezTo>
                  <a:cubicBezTo>
                    <a:pt x="15504" y="40242"/>
                    <a:pt x="15704" y="40008"/>
                    <a:pt x="15871" y="39775"/>
                  </a:cubicBezTo>
                  <a:cubicBezTo>
                    <a:pt x="15992" y="39630"/>
                    <a:pt x="15851" y="39450"/>
                    <a:pt x="15700" y="39450"/>
                  </a:cubicBezTo>
                  <a:close/>
                  <a:moveTo>
                    <a:pt x="956" y="39573"/>
                  </a:moveTo>
                  <a:cubicBezTo>
                    <a:pt x="917" y="39573"/>
                    <a:pt x="874" y="39584"/>
                    <a:pt x="827" y="39608"/>
                  </a:cubicBezTo>
                  <a:cubicBezTo>
                    <a:pt x="727" y="39641"/>
                    <a:pt x="694" y="39775"/>
                    <a:pt x="760" y="39875"/>
                  </a:cubicBezTo>
                  <a:cubicBezTo>
                    <a:pt x="894" y="40108"/>
                    <a:pt x="1061" y="40375"/>
                    <a:pt x="1227" y="40609"/>
                  </a:cubicBezTo>
                  <a:cubicBezTo>
                    <a:pt x="1261" y="40642"/>
                    <a:pt x="1327" y="40675"/>
                    <a:pt x="1394" y="40675"/>
                  </a:cubicBezTo>
                  <a:cubicBezTo>
                    <a:pt x="1428" y="40675"/>
                    <a:pt x="1494" y="40675"/>
                    <a:pt x="1528" y="40642"/>
                  </a:cubicBezTo>
                  <a:cubicBezTo>
                    <a:pt x="1628" y="40575"/>
                    <a:pt x="1628" y="40442"/>
                    <a:pt x="1561" y="40342"/>
                  </a:cubicBezTo>
                  <a:cubicBezTo>
                    <a:pt x="1428" y="40142"/>
                    <a:pt x="1261" y="39908"/>
                    <a:pt x="1127" y="39675"/>
                  </a:cubicBezTo>
                  <a:cubicBezTo>
                    <a:pt x="1084" y="39610"/>
                    <a:pt x="1027" y="39573"/>
                    <a:pt x="956" y="39573"/>
                  </a:cubicBezTo>
                  <a:close/>
                  <a:moveTo>
                    <a:pt x="14599" y="40700"/>
                  </a:moveTo>
                  <a:cubicBezTo>
                    <a:pt x="14545" y="40700"/>
                    <a:pt x="14487" y="40725"/>
                    <a:pt x="14437" y="40775"/>
                  </a:cubicBezTo>
                  <a:cubicBezTo>
                    <a:pt x="14237" y="40942"/>
                    <a:pt x="14037" y="41109"/>
                    <a:pt x="13836" y="41276"/>
                  </a:cubicBezTo>
                  <a:cubicBezTo>
                    <a:pt x="13736" y="41342"/>
                    <a:pt x="13736" y="41476"/>
                    <a:pt x="13803" y="41576"/>
                  </a:cubicBezTo>
                  <a:cubicBezTo>
                    <a:pt x="13836" y="41641"/>
                    <a:pt x="13900" y="41643"/>
                    <a:pt x="13966" y="41674"/>
                  </a:cubicBezTo>
                  <a:lnTo>
                    <a:pt x="13966" y="41674"/>
                  </a:lnTo>
                  <a:cubicBezTo>
                    <a:pt x="14022" y="41666"/>
                    <a:pt x="14075" y="41638"/>
                    <a:pt x="14103" y="41609"/>
                  </a:cubicBezTo>
                  <a:cubicBezTo>
                    <a:pt x="14337" y="41443"/>
                    <a:pt x="14537" y="41242"/>
                    <a:pt x="14737" y="41042"/>
                  </a:cubicBezTo>
                  <a:cubicBezTo>
                    <a:pt x="14837" y="40976"/>
                    <a:pt x="14837" y="40842"/>
                    <a:pt x="14737" y="40775"/>
                  </a:cubicBezTo>
                  <a:cubicBezTo>
                    <a:pt x="14704" y="40725"/>
                    <a:pt x="14654" y="40700"/>
                    <a:pt x="14599" y="40700"/>
                  </a:cubicBezTo>
                  <a:close/>
                  <a:moveTo>
                    <a:pt x="13966" y="41674"/>
                  </a:moveTo>
                  <a:cubicBezTo>
                    <a:pt x="13956" y="41675"/>
                    <a:pt x="13946" y="41676"/>
                    <a:pt x="13936" y="41676"/>
                  </a:cubicBezTo>
                  <a:lnTo>
                    <a:pt x="13970" y="41676"/>
                  </a:lnTo>
                  <a:cubicBezTo>
                    <a:pt x="13968" y="41675"/>
                    <a:pt x="13967" y="41675"/>
                    <a:pt x="13966" y="41674"/>
                  </a:cubicBezTo>
                  <a:close/>
                  <a:moveTo>
                    <a:pt x="1907" y="40929"/>
                  </a:moveTo>
                  <a:cubicBezTo>
                    <a:pt x="1858" y="40929"/>
                    <a:pt x="1806" y="40946"/>
                    <a:pt x="1761" y="40976"/>
                  </a:cubicBezTo>
                  <a:cubicBezTo>
                    <a:pt x="1694" y="41042"/>
                    <a:pt x="1661" y="41176"/>
                    <a:pt x="1761" y="41276"/>
                  </a:cubicBezTo>
                  <a:cubicBezTo>
                    <a:pt x="1928" y="41476"/>
                    <a:pt x="2128" y="41709"/>
                    <a:pt x="2328" y="41910"/>
                  </a:cubicBezTo>
                  <a:cubicBezTo>
                    <a:pt x="2362" y="41943"/>
                    <a:pt x="2428" y="41943"/>
                    <a:pt x="2462" y="41943"/>
                  </a:cubicBezTo>
                  <a:cubicBezTo>
                    <a:pt x="2528" y="41943"/>
                    <a:pt x="2595" y="41943"/>
                    <a:pt x="2628" y="41876"/>
                  </a:cubicBezTo>
                  <a:cubicBezTo>
                    <a:pt x="2695" y="41809"/>
                    <a:pt x="2695" y="41676"/>
                    <a:pt x="2628" y="41609"/>
                  </a:cubicBezTo>
                  <a:cubicBezTo>
                    <a:pt x="2428" y="41409"/>
                    <a:pt x="2228" y="41209"/>
                    <a:pt x="2061" y="41009"/>
                  </a:cubicBezTo>
                  <a:cubicBezTo>
                    <a:pt x="2025" y="40954"/>
                    <a:pt x="1968" y="40929"/>
                    <a:pt x="1907" y="40929"/>
                  </a:cubicBezTo>
                  <a:close/>
                  <a:moveTo>
                    <a:pt x="13277" y="41712"/>
                  </a:moveTo>
                  <a:cubicBezTo>
                    <a:pt x="13243" y="41712"/>
                    <a:pt x="13207" y="41721"/>
                    <a:pt x="13169" y="41743"/>
                  </a:cubicBezTo>
                  <a:cubicBezTo>
                    <a:pt x="12936" y="41910"/>
                    <a:pt x="12702" y="42043"/>
                    <a:pt x="12469" y="42176"/>
                  </a:cubicBezTo>
                  <a:cubicBezTo>
                    <a:pt x="12272" y="42275"/>
                    <a:pt x="12333" y="42534"/>
                    <a:pt x="12557" y="42543"/>
                  </a:cubicBezTo>
                  <a:lnTo>
                    <a:pt x="12557" y="42543"/>
                  </a:lnTo>
                  <a:cubicBezTo>
                    <a:pt x="12592" y="42542"/>
                    <a:pt x="12636" y="42537"/>
                    <a:pt x="12636" y="42510"/>
                  </a:cubicBezTo>
                  <a:cubicBezTo>
                    <a:pt x="12902" y="42410"/>
                    <a:pt x="13136" y="42243"/>
                    <a:pt x="13369" y="42110"/>
                  </a:cubicBezTo>
                  <a:cubicBezTo>
                    <a:pt x="13565" y="41970"/>
                    <a:pt x="13456" y="41712"/>
                    <a:pt x="13277" y="41712"/>
                  </a:cubicBezTo>
                  <a:close/>
                  <a:moveTo>
                    <a:pt x="12557" y="42543"/>
                  </a:moveTo>
                  <a:cubicBezTo>
                    <a:pt x="12549" y="42543"/>
                    <a:pt x="12542" y="42543"/>
                    <a:pt x="12535" y="42543"/>
                  </a:cubicBezTo>
                  <a:lnTo>
                    <a:pt x="12569" y="42543"/>
                  </a:lnTo>
                  <a:cubicBezTo>
                    <a:pt x="12565" y="42543"/>
                    <a:pt x="12561" y="42543"/>
                    <a:pt x="12557" y="42543"/>
                  </a:cubicBezTo>
                  <a:close/>
                  <a:moveTo>
                    <a:pt x="3099" y="42085"/>
                  </a:moveTo>
                  <a:cubicBezTo>
                    <a:pt x="2929" y="42085"/>
                    <a:pt x="2783" y="42344"/>
                    <a:pt x="2995" y="42477"/>
                  </a:cubicBezTo>
                  <a:cubicBezTo>
                    <a:pt x="3195" y="42643"/>
                    <a:pt x="3462" y="42810"/>
                    <a:pt x="3696" y="42944"/>
                  </a:cubicBezTo>
                  <a:cubicBezTo>
                    <a:pt x="3729" y="42977"/>
                    <a:pt x="3763" y="42977"/>
                    <a:pt x="3796" y="42977"/>
                  </a:cubicBezTo>
                  <a:cubicBezTo>
                    <a:pt x="3863" y="42977"/>
                    <a:pt x="3929" y="42944"/>
                    <a:pt x="3963" y="42877"/>
                  </a:cubicBezTo>
                  <a:cubicBezTo>
                    <a:pt x="4029" y="42777"/>
                    <a:pt x="3996" y="42643"/>
                    <a:pt x="3896" y="42577"/>
                  </a:cubicBezTo>
                  <a:cubicBezTo>
                    <a:pt x="3662" y="42443"/>
                    <a:pt x="3462" y="42310"/>
                    <a:pt x="3229" y="42143"/>
                  </a:cubicBezTo>
                  <a:cubicBezTo>
                    <a:pt x="3188" y="42102"/>
                    <a:pt x="3143" y="42085"/>
                    <a:pt x="3099" y="42085"/>
                  </a:cubicBezTo>
                  <a:close/>
                  <a:moveTo>
                    <a:pt x="11814" y="42493"/>
                  </a:moveTo>
                  <a:cubicBezTo>
                    <a:pt x="11789" y="42493"/>
                    <a:pt x="11762" y="42498"/>
                    <a:pt x="11735" y="42510"/>
                  </a:cubicBezTo>
                  <a:cubicBezTo>
                    <a:pt x="11468" y="42610"/>
                    <a:pt x="11201" y="42710"/>
                    <a:pt x="10968" y="42810"/>
                  </a:cubicBezTo>
                  <a:cubicBezTo>
                    <a:pt x="10679" y="42874"/>
                    <a:pt x="10760" y="43246"/>
                    <a:pt x="11003" y="43246"/>
                  </a:cubicBezTo>
                  <a:cubicBezTo>
                    <a:pt x="11013" y="43246"/>
                    <a:pt x="11024" y="43245"/>
                    <a:pt x="11034" y="43244"/>
                  </a:cubicBezTo>
                  <a:lnTo>
                    <a:pt x="11101" y="43210"/>
                  </a:lnTo>
                  <a:cubicBezTo>
                    <a:pt x="11368" y="43110"/>
                    <a:pt x="11635" y="43010"/>
                    <a:pt x="11902" y="42877"/>
                  </a:cubicBezTo>
                  <a:cubicBezTo>
                    <a:pt x="12108" y="42789"/>
                    <a:pt x="12002" y="42493"/>
                    <a:pt x="11814" y="42493"/>
                  </a:cubicBezTo>
                  <a:close/>
                  <a:moveTo>
                    <a:pt x="4535" y="42959"/>
                  </a:moveTo>
                  <a:cubicBezTo>
                    <a:pt x="4335" y="42959"/>
                    <a:pt x="4259" y="43227"/>
                    <a:pt x="4463" y="43344"/>
                  </a:cubicBezTo>
                  <a:cubicBezTo>
                    <a:pt x="4697" y="43477"/>
                    <a:pt x="4997" y="43577"/>
                    <a:pt x="5264" y="43644"/>
                  </a:cubicBezTo>
                  <a:lnTo>
                    <a:pt x="5330" y="43644"/>
                  </a:lnTo>
                  <a:cubicBezTo>
                    <a:pt x="5397" y="43644"/>
                    <a:pt x="5497" y="43577"/>
                    <a:pt x="5530" y="43511"/>
                  </a:cubicBezTo>
                  <a:cubicBezTo>
                    <a:pt x="5564" y="43411"/>
                    <a:pt x="5497" y="43277"/>
                    <a:pt x="5364" y="43244"/>
                  </a:cubicBezTo>
                  <a:cubicBezTo>
                    <a:pt x="5130" y="43177"/>
                    <a:pt x="4863" y="43077"/>
                    <a:pt x="4630" y="42977"/>
                  </a:cubicBezTo>
                  <a:cubicBezTo>
                    <a:pt x="4596" y="42964"/>
                    <a:pt x="4564" y="42959"/>
                    <a:pt x="4535" y="42959"/>
                  </a:cubicBezTo>
                  <a:close/>
                  <a:moveTo>
                    <a:pt x="10235" y="43068"/>
                  </a:moveTo>
                  <a:cubicBezTo>
                    <a:pt x="10213" y="43068"/>
                    <a:pt x="10191" y="43071"/>
                    <a:pt x="10167" y="43077"/>
                  </a:cubicBezTo>
                  <a:cubicBezTo>
                    <a:pt x="9900" y="43177"/>
                    <a:pt x="9633" y="43244"/>
                    <a:pt x="9400" y="43311"/>
                  </a:cubicBezTo>
                  <a:cubicBezTo>
                    <a:pt x="9111" y="43311"/>
                    <a:pt x="9162" y="43713"/>
                    <a:pt x="9404" y="43713"/>
                  </a:cubicBezTo>
                  <a:cubicBezTo>
                    <a:pt x="9414" y="43713"/>
                    <a:pt x="9423" y="43712"/>
                    <a:pt x="9433" y="43711"/>
                  </a:cubicBezTo>
                  <a:lnTo>
                    <a:pt x="9467" y="43711"/>
                  </a:lnTo>
                  <a:cubicBezTo>
                    <a:pt x="9767" y="43644"/>
                    <a:pt x="10034" y="43577"/>
                    <a:pt x="10301" y="43477"/>
                  </a:cubicBezTo>
                  <a:cubicBezTo>
                    <a:pt x="10401" y="43444"/>
                    <a:pt x="10467" y="43344"/>
                    <a:pt x="10434" y="43210"/>
                  </a:cubicBezTo>
                  <a:cubicBezTo>
                    <a:pt x="10407" y="43128"/>
                    <a:pt x="10334" y="43068"/>
                    <a:pt x="10235" y="43068"/>
                  </a:cubicBezTo>
                  <a:close/>
                  <a:moveTo>
                    <a:pt x="6113" y="43435"/>
                  </a:moveTo>
                  <a:cubicBezTo>
                    <a:pt x="6032" y="43435"/>
                    <a:pt x="5958" y="43500"/>
                    <a:pt x="5931" y="43611"/>
                  </a:cubicBezTo>
                  <a:cubicBezTo>
                    <a:pt x="5897" y="43711"/>
                    <a:pt x="5997" y="43811"/>
                    <a:pt x="6098" y="43844"/>
                  </a:cubicBezTo>
                  <a:cubicBezTo>
                    <a:pt x="6364" y="43878"/>
                    <a:pt x="6665" y="43911"/>
                    <a:pt x="6931" y="43944"/>
                  </a:cubicBezTo>
                  <a:cubicBezTo>
                    <a:pt x="7065" y="43944"/>
                    <a:pt x="7165" y="43844"/>
                    <a:pt x="7165" y="43744"/>
                  </a:cubicBezTo>
                  <a:cubicBezTo>
                    <a:pt x="7198" y="43611"/>
                    <a:pt x="7098" y="43511"/>
                    <a:pt x="6965" y="43511"/>
                  </a:cubicBezTo>
                  <a:cubicBezTo>
                    <a:pt x="6698" y="43511"/>
                    <a:pt x="6431" y="43477"/>
                    <a:pt x="6164" y="43444"/>
                  </a:cubicBezTo>
                  <a:cubicBezTo>
                    <a:pt x="6147" y="43438"/>
                    <a:pt x="6130" y="43435"/>
                    <a:pt x="6113" y="43435"/>
                  </a:cubicBezTo>
                  <a:close/>
                  <a:moveTo>
                    <a:pt x="8618" y="43437"/>
                  </a:moveTo>
                  <a:cubicBezTo>
                    <a:pt x="8601" y="43437"/>
                    <a:pt x="8584" y="43439"/>
                    <a:pt x="8566" y="43444"/>
                  </a:cubicBezTo>
                  <a:cubicBezTo>
                    <a:pt x="8299" y="43477"/>
                    <a:pt x="8032" y="43511"/>
                    <a:pt x="7765" y="43511"/>
                  </a:cubicBezTo>
                  <a:cubicBezTo>
                    <a:pt x="7632" y="43511"/>
                    <a:pt x="7565" y="43611"/>
                    <a:pt x="7565" y="43744"/>
                  </a:cubicBezTo>
                  <a:cubicBezTo>
                    <a:pt x="7565" y="43844"/>
                    <a:pt x="7665" y="43944"/>
                    <a:pt x="7765" y="43944"/>
                  </a:cubicBezTo>
                  <a:lnTo>
                    <a:pt x="7799" y="43944"/>
                  </a:lnTo>
                  <a:cubicBezTo>
                    <a:pt x="8066" y="43911"/>
                    <a:pt x="8332" y="43911"/>
                    <a:pt x="8633" y="43844"/>
                  </a:cubicBezTo>
                  <a:cubicBezTo>
                    <a:pt x="8733" y="43844"/>
                    <a:pt x="8833" y="43744"/>
                    <a:pt x="8799" y="43611"/>
                  </a:cubicBezTo>
                  <a:cubicBezTo>
                    <a:pt x="8799" y="43524"/>
                    <a:pt x="8724" y="43437"/>
                    <a:pt x="8618" y="43437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7431190" y="4761004"/>
            <a:ext cx="187327" cy="189853"/>
            <a:chOff x="3036500" y="608900"/>
            <a:chExt cx="120475" cy="122100"/>
          </a:xfrm>
        </p:grpSpPr>
        <p:sp>
          <p:nvSpPr>
            <p:cNvPr id="228" name="Google Shape;228;p15"/>
            <p:cNvSpPr/>
            <p:nvPr/>
          </p:nvSpPr>
          <p:spPr>
            <a:xfrm>
              <a:off x="3036500" y="649900"/>
              <a:ext cx="120475" cy="41050"/>
            </a:xfrm>
            <a:custGeom>
              <a:avLst/>
              <a:gdLst/>
              <a:ahLst/>
              <a:cxnLst/>
              <a:rect l="l" t="t" r="r" b="b"/>
              <a:pathLst>
                <a:path w="4819" h="1642" extrusionOk="0">
                  <a:moveTo>
                    <a:pt x="4498" y="1"/>
                  </a:moveTo>
                  <a:cubicBezTo>
                    <a:pt x="4479" y="1"/>
                    <a:pt x="4459" y="3"/>
                    <a:pt x="4437" y="7"/>
                  </a:cubicBezTo>
                  <a:lnTo>
                    <a:pt x="168" y="1242"/>
                  </a:lnTo>
                  <a:cubicBezTo>
                    <a:pt x="67" y="1275"/>
                    <a:pt x="1" y="1375"/>
                    <a:pt x="34" y="1509"/>
                  </a:cubicBezTo>
                  <a:cubicBezTo>
                    <a:pt x="34" y="1575"/>
                    <a:pt x="134" y="1642"/>
                    <a:pt x="234" y="1642"/>
                  </a:cubicBezTo>
                  <a:lnTo>
                    <a:pt x="268" y="1642"/>
                  </a:lnTo>
                  <a:lnTo>
                    <a:pt x="4571" y="441"/>
                  </a:lnTo>
                  <a:cubicBezTo>
                    <a:pt x="4819" y="379"/>
                    <a:pt x="4750" y="1"/>
                    <a:pt x="449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068825" y="619750"/>
              <a:ext cx="45250" cy="111250"/>
            </a:xfrm>
            <a:custGeom>
              <a:avLst/>
              <a:gdLst/>
              <a:ahLst/>
              <a:cxnLst/>
              <a:rect l="l" t="t" r="r" b="b"/>
              <a:pathLst>
                <a:path w="1810" h="4450" extrusionOk="0">
                  <a:moveTo>
                    <a:pt x="272" y="1"/>
                  </a:moveTo>
                  <a:cubicBezTo>
                    <a:pt x="138" y="1"/>
                    <a:pt x="1" y="115"/>
                    <a:pt x="42" y="279"/>
                  </a:cubicBezTo>
                  <a:lnTo>
                    <a:pt x="1343" y="4316"/>
                  </a:lnTo>
                  <a:cubicBezTo>
                    <a:pt x="1376" y="4382"/>
                    <a:pt x="1476" y="4449"/>
                    <a:pt x="1543" y="4449"/>
                  </a:cubicBezTo>
                  <a:lnTo>
                    <a:pt x="1643" y="4449"/>
                  </a:lnTo>
                  <a:cubicBezTo>
                    <a:pt x="1743" y="4416"/>
                    <a:pt x="1810" y="4282"/>
                    <a:pt x="1777" y="4182"/>
                  </a:cubicBezTo>
                  <a:lnTo>
                    <a:pt x="476" y="146"/>
                  </a:lnTo>
                  <a:cubicBezTo>
                    <a:pt x="437" y="44"/>
                    <a:pt x="355" y="1"/>
                    <a:pt x="2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056525" y="608900"/>
              <a:ext cx="66725" cy="120425"/>
            </a:xfrm>
            <a:custGeom>
              <a:avLst/>
              <a:gdLst/>
              <a:ahLst/>
              <a:cxnLst/>
              <a:rect l="l" t="t" r="r" b="b"/>
              <a:pathLst>
                <a:path w="2669" h="4817" extrusionOk="0">
                  <a:moveTo>
                    <a:pt x="2456" y="0"/>
                  </a:moveTo>
                  <a:cubicBezTo>
                    <a:pt x="2373" y="0"/>
                    <a:pt x="2285" y="38"/>
                    <a:pt x="2235" y="113"/>
                  </a:cubicBezTo>
                  <a:lnTo>
                    <a:pt x="67" y="4516"/>
                  </a:lnTo>
                  <a:cubicBezTo>
                    <a:pt x="0" y="4616"/>
                    <a:pt x="34" y="4750"/>
                    <a:pt x="134" y="4816"/>
                  </a:cubicBezTo>
                  <a:lnTo>
                    <a:pt x="234" y="4816"/>
                  </a:lnTo>
                  <a:cubicBezTo>
                    <a:pt x="334" y="4816"/>
                    <a:pt x="401" y="4750"/>
                    <a:pt x="434" y="4683"/>
                  </a:cubicBezTo>
                  <a:lnTo>
                    <a:pt x="2602" y="313"/>
                  </a:lnTo>
                  <a:cubicBezTo>
                    <a:pt x="2669" y="213"/>
                    <a:pt x="2636" y="80"/>
                    <a:pt x="2535" y="13"/>
                  </a:cubicBezTo>
                  <a:cubicBezTo>
                    <a:pt x="2510" y="5"/>
                    <a:pt x="2483" y="0"/>
                    <a:pt x="24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037350" y="638925"/>
              <a:ext cx="114275" cy="64550"/>
            </a:xfrm>
            <a:custGeom>
              <a:avLst/>
              <a:gdLst/>
              <a:ahLst/>
              <a:cxnLst/>
              <a:rect l="l" t="t" r="r" b="b"/>
              <a:pathLst>
                <a:path w="4571" h="2582" extrusionOk="0">
                  <a:moveTo>
                    <a:pt x="254" y="0"/>
                  </a:moveTo>
                  <a:cubicBezTo>
                    <a:pt x="171" y="0"/>
                    <a:pt x="83" y="38"/>
                    <a:pt x="33" y="113"/>
                  </a:cubicBezTo>
                  <a:cubicBezTo>
                    <a:pt x="0" y="213"/>
                    <a:pt x="33" y="346"/>
                    <a:pt x="134" y="380"/>
                  </a:cubicBezTo>
                  <a:lnTo>
                    <a:pt x="4236" y="2548"/>
                  </a:lnTo>
                  <a:cubicBezTo>
                    <a:pt x="4270" y="2581"/>
                    <a:pt x="4303" y="2581"/>
                    <a:pt x="4337" y="2581"/>
                  </a:cubicBezTo>
                  <a:cubicBezTo>
                    <a:pt x="4437" y="2581"/>
                    <a:pt x="4503" y="2548"/>
                    <a:pt x="4537" y="2481"/>
                  </a:cubicBezTo>
                  <a:cubicBezTo>
                    <a:pt x="4570" y="2381"/>
                    <a:pt x="4537" y="2248"/>
                    <a:pt x="4437" y="2181"/>
                  </a:cubicBezTo>
                  <a:lnTo>
                    <a:pt x="334" y="13"/>
                  </a:lnTo>
                  <a:cubicBezTo>
                    <a:pt x="309" y="4"/>
                    <a:pt x="282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2" name="Google Shape;232;p15"/>
          <p:cNvSpPr/>
          <p:nvPr/>
        </p:nvSpPr>
        <p:spPr>
          <a:xfrm rot="-622150" flipH="1">
            <a:off x="595901" y="283843"/>
            <a:ext cx="492733" cy="327859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p15"/>
          <p:cNvSpPr/>
          <p:nvPr/>
        </p:nvSpPr>
        <p:spPr>
          <a:xfrm rot="-460077">
            <a:off x="226020" y="819792"/>
            <a:ext cx="245197" cy="246369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15"/>
          <p:cNvSpPr/>
          <p:nvPr/>
        </p:nvSpPr>
        <p:spPr>
          <a:xfrm rot="329619" flipH="1">
            <a:off x="8358423" y="629959"/>
            <a:ext cx="522561" cy="347704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5" name="Google Shape;235;p15"/>
          <p:cNvSpPr/>
          <p:nvPr/>
        </p:nvSpPr>
        <p:spPr>
          <a:xfrm flipH="1">
            <a:off x="8712658" y="414006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8103490" y="267887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>
            <a:off x="8681486" y="202512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hasCustomPrompt="1"/>
          </p:nvPr>
        </p:nvSpPr>
        <p:spPr>
          <a:xfrm>
            <a:off x="714400" y="2895900"/>
            <a:ext cx="26577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1"/>
          </p:nvPr>
        </p:nvSpPr>
        <p:spPr>
          <a:xfrm>
            <a:off x="714400" y="3498125"/>
            <a:ext cx="26577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 idx="2" hasCustomPrompt="1"/>
          </p:nvPr>
        </p:nvSpPr>
        <p:spPr>
          <a:xfrm>
            <a:off x="5771900" y="2895900"/>
            <a:ext cx="26577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3"/>
          </p:nvPr>
        </p:nvSpPr>
        <p:spPr>
          <a:xfrm>
            <a:off x="5771900" y="3498147"/>
            <a:ext cx="26577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 idx="4" hasCustomPrompt="1"/>
          </p:nvPr>
        </p:nvSpPr>
        <p:spPr>
          <a:xfrm>
            <a:off x="3243150" y="1461475"/>
            <a:ext cx="26577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5"/>
          </p:nvPr>
        </p:nvSpPr>
        <p:spPr>
          <a:xfrm>
            <a:off x="3243150" y="2063700"/>
            <a:ext cx="26577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/>
          <p:nvPr/>
        </p:nvSpPr>
        <p:spPr>
          <a:xfrm flipH="1">
            <a:off x="726012" y="275727"/>
            <a:ext cx="507385" cy="337583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20"/>
          <p:cNvGrpSpPr/>
          <p:nvPr/>
        </p:nvGrpSpPr>
        <p:grpSpPr>
          <a:xfrm flipH="1">
            <a:off x="261383" y="454407"/>
            <a:ext cx="165383" cy="167541"/>
            <a:chOff x="8815568" y="287319"/>
            <a:chExt cx="165383" cy="167541"/>
          </a:xfrm>
        </p:grpSpPr>
        <p:sp>
          <p:nvSpPr>
            <p:cNvPr id="325" name="Google Shape;325;p20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20"/>
          <p:cNvSpPr/>
          <p:nvPr/>
        </p:nvSpPr>
        <p:spPr>
          <a:xfrm flipH="1">
            <a:off x="1567371" y="173165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rot="750096" flipH="1">
            <a:off x="8362266" y="224078"/>
            <a:ext cx="507380" cy="337580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 rot="1006477" flipH="1">
            <a:off x="7798503" y="359351"/>
            <a:ext cx="191070" cy="191983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02"/>
                </a:moveTo>
                <a:cubicBezTo>
                  <a:pt x="3670" y="1902"/>
                  <a:pt x="3736" y="2469"/>
                  <a:pt x="3670" y="3003"/>
                </a:cubicBezTo>
                <a:cubicBezTo>
                  <a:pt x="3470" y="2936"/>
                  <a:pt x="3303" y="2803"/>
                  <a:pt x="3236" y="2603"/>
                </a:cubicBezTo>
                <a:cubicBezTo>
                  <a:pt x="3136" y="2202"/>
                  <a:pt x="3203" y="1769"/>
                  <a:pt x="3403" y="1402"/>
                </a:cubicBezTo>
                <a:close/>
                <a:moveTo>
                  <a:pt x="4871" y="401"/>
                </a:moveTo>
                <a:cubicBezTo>
                  <a:pt x="5304" y="434"/>
                  <a:pt x="5705" y="601"/>
                  <a:pt x="6038" y="868"/>
                </a:cubicBezTo>
                <a:cubicBezTo>
                  <a:pt x="6238" y="1035"/>
                  <a:pt x="6338" y="1235"/>
                  <a:pt x="6338" y="1468"/>
                </a:cubicBezTo>
                <a:cubicBezTo>
                  <a:pt x="6472" y="2969"/>
                  <a:pt x="4037" y="5738"/>
                  <a:pt x="3370" y="6439"/>
                </a:cubicBezTo>
                <a:cubicBezTo>
                  <a:pt x="2769" y="5771"/>
                  <a:pt x="467" y="3203"/>
                  <a:pt x="701" y="1602"/>
                </a:cubicBezTo>
                <a:cubicBezTo>
                  <a:pt x="734" y="1202"/>
                  <a:pt x="968" y="868"/>
                  <a:pt x="1335" y="701"/>
                </a:cubicBezTo>
                <a:cubicBezTo>
                  <a:pt x="1568" y="534"/>
                  <a:pt x="1868" y="468"/>
                  <a:pt x="2169" y="434"/>
                </a:cubicBezTo>
                <a:cubicBezTo>
                  <a:pt x="2602" y="468"/>
                  <a:pt x="2969" y="668"/>
                  <a:pt x="3169" y="1035"/>
                </a:cubicBezTo>
                <a:cubicBezTo>
                  <a:pt x="2802" y="1535"/>
                  <a:pt x="2702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370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34"/>
                  <a:pt x="4404" y="434"/>
                  <a:pt x="4871" y="401"/>
                </a:cubicBezTo>
                <a:close/>
                <a:moveTo>
                  <a:pt x="4871" y="1"/>
                </a:moveTo>
                <a:cubicBezTo>
                  <a:pt x="4304" y="1"/>
                  <a:pt x="3803" y="234"/>
                  <a:pt x="3436" y="668"/>
                </a:cubicBezTo>
                <a:cubicBezTo>
                  <a:pt x="3083" y="236"/>
                  <a:pt x="2661" y="24"/>
                  <a:pt x="2183" y="24"/>
                </a:cubicBezTo>
                <a:cubicBezTo>
                  <a:pt x="1848" y="24"/>
                  <a:pt x="1486" y="128"/>
                  <a:pt x="1101" y="334"/>
                </a:cubicBezTo>
                <a:cubicBezTo>
                  <a:pt x="668" y="601"/>
                  <a:pt x="334" y="1035"/>
                  <a:pt x="267" y="1535"/>
                </a:cubicBezTo>
                <a:cubicBezTo>
                  <a:pt x="0" y="3570"/>
                  <a:pt x="3103" y="6739"/>
                  <a:pt x="3236" y="6872"/>
                </a:cubicBezTo>
                <a:cubicBezTo>
                  <a:pt x="3269" y="6906"/>
                  <a:pt x="3336" y="6939"/>
                  <a:pt x="3403" y="6939"/>
                </a:cubicBezTo>
                <a:cubicBezTo>
                  <a:pt x="3436" y="6939"/>
                  <a:pt x="3503" y="6906"/>
                  <a:pt x="3536" y="6872"/>
                </a:cubicBezTo>
                <a:cubicBezTo>
                  <a:pt x="3670" y="6705"/>
                  <a:pt x="6905" y="3336"/>
                  <a:pt x="6772" y="1435"/>
                </a:cubicBezTo>
                <a:cubicBezTo>
                  <a:pt x="6739" y="1101"/>
                  <a:pt x="6572" y="768"/>
                  <a:pt x="6305" y="534"/>
                </a:cubicBezTo>
                <a:cubicBezTo>
                  <a:pt x="5905" y="201"/>
                  <a:pt x="5404" y="1"/>
                  <a:pt x="48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title"/>
          </p:nvPr>
        </p:nvSpPr>
        <p:spPr>
          <a:xfrm>
            <a:off x="714375" y="538175"/>
            <a:ext cx="77154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subTitle" idx="1"/>
          </p:nvPr>
        </p:nvSpPr>
        <p:spPr>
          <a:xfrm>
            <a:off x="821475" y="2858272"/>
            <a:ext cx="19908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2"/>
          </p:nvPr>
        </p:nvSpPr>
        <p:spPr>
          <a:xfrm>
            <a:off x="714375" y="3309800"/>
            <a:ext cx="22050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3"/>
          </p:nvPr>
        </p:nvSpPr>
        <p:spPr>
          <a:xfrm>
            <a:off x="3576600" y="2858272"/>
            <a:ext cx="19908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4"/>
          </p:nvPr>
        </p:nvSpPr>
        <p:spPr>
          <a:xfrm>
            <a:off x="3469500" y="3309800"/>
            <a:ext cx="22050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0"/>
          <p:cNvSpPr txBox="1">
            <a:spLocks noGrp="1"/>
          </p:cNvSpPr>
          <p:nvPr>
            <p:ph type="subTitle" idx="5"/>
          </p:nvPr>
        </p:nvSpPr>
        <p:spPr>
          <a:xfrm>
            <a:off x="6331725" y="2858272"/>
            <a:ext cx="19908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8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matic SC"/>
              <a:buNone/>
              <a:defRPr sz="2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38" name="Google Shape;338;p20"/>
          <p:cNvSpPr txBox="1">
            <a:spLocks noGrp="1"/>
          </p:cNvSpPr>
          <p:nvPr>
            <p:ph type="subTitle" idx="6"/>
          </p:nvPr>
        </p:nvSpPr>
        <p:spPr>
          <a:xfrm>
            <a:off x="6224625" y="3309800"/>
            <a:ext cx="22050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3"/>
          <p:cNvGrpSpPr/>
          <p:nvPr/>
        </p:nvGrpSpPr>
        <p:grpSpPr>
          <a:xfrm rot="-3798746">
            <a:off x="939089" y="-507099"/>
            <a:ext cx="1189124" cy="2043794"/>
            <a:chOff x="3530692" y="3581129"/>
            <a:chExt cx="963669" cy="1650494"/>
          </a:xfrm>
        </p:grpSpPr>
        <p:sp>
          <p:nvSpPr>
            <p:cNvPr id="401" name="Google Shape;401;p23"/>
            <p:cNvSpPr/>
            <p:nvPr/>
          </p:nvSpPr>
          <p:spPr>
            <a:xfrm rot="-613819">
              <a:off x="3552465" y="3604913"/>
              <a:ext cx="292099" cy="271458"/>
            </a:xfrm>
            <a:custGeom>
              <a:avLst/>
              <a:gdLst/>
              <a:ahLst/>
              <a:cxnLst/>
              <a:rect l="l" t="t" r="r" b="b"/>
              <a:pathLst>
                <a:path w="9441" h="8774" extrusionOk="0">
                  <a:moveTo>
                    <a:pt x="1601" y="668"/>
                  </a:moveTo>
                  <a:lnTo>
                    <a:pt x="1601" y="668"/>
                  </a:lnTo>
                  <a:cubicBezTo>
                    <a:pt x="3870" y="1268"/>
                    <a:pt x="8340" y="2703"/>
                    <a:pt x="8940" y="3203"/>
                  </a:cubicBezTo>
                  <a:cubicBezTo>
                    <a:pt x="8740" y="3470"/>
                    <a:pt x="7839" y="3837"/>
                    <a:pt x="7072" y="4037"/>
                  </a:cubicBezTo>
                  <a:cubicBezTo>
                    <a:pt x="5704" y="3170"/>
                    <a:pt x="3169" y="1569"/>
                    <a:pt x="1601" y="668"/>
                  </a:cubicBezTo>
                  <a:close/>
                  <a:moveTo>
                    <a:pt x="734" y="1068"/>
                  </a:moveTo>
                  <a:cubicBezTo>
                    <a:pt x="1401" y="1735"/>
                    <a:pt x="2702" y="3003"/>
                    <a:pt x="5337" y="5338"/>
                  </a:cubicBezTo>
                  <a:cubicBezTo>
                    <a:pt x="5037" y="6606"/>
                    <a:pt x="4604" y="7973"/>
                    <a:pt x="4337" y="8307"/>
                  </a:cubicBezTo>
                  <a:cubicBezTo>
                    <a:pt x="3770" y="7606"/>
                    <a:pt x="1501" y="2970"/>
                    <a:pt x="734" y="1068"/>
                  </a:cubicBezTo>
                  <a:close/>
                  <a:moveTo>
                    <a:pt x="401" y="1"/>
                  </a:moveTo>
                  <a:cubicBezTo>
                    <a:pt x="334" y="1"/>
                    <a:pt x="300" y="34"/>
                    <a:pt x="234" y="34"/>
                  </a:cubicBezTo>
                  <a:lnTo>
                    <a:pt x="200" y="68"/>
                  </a:lnTo>
                  <a:lnTo>
                    <a:pt x="167" y="101"/>
                  </a:lnTo>
                  <a:cubicBezTo>
                    <a:pt x="67" y="201"/>
                    <a:pt x="0" y="334"/>
                    <a:pt x="467" y="1469"/>
                  </a:cubicBezTo>
                  <a:cubicBezTo>
                    <a:pt x="834" y="2336"/>
                    <a:pt x="3736" y="8741"/>
                    <a:pt x="4337" y="8774"/>
                  </a:cubicBezTo>
                  <a:cubicBezTo>
                    <a:pt x="4503" y="8774"/>
                    <a:pt x="4937" y="8774"/>
                    <a:pt x="5771" y="5338"/>
                  </a:cubicBezTo>
                  <a:cubicBezTo>
                    <a:pt x="5804" y="5271"/>
                    <a:pt x="5771" y="5171"/>
                    <a:pt x="5704" y="5138"/>
                  </a:cubicBezTo>
                  <a:cubicBezTo>
                    <a:pt x="4270" y="3837"/>
                    <a:pt x="2168" y="1902"/>
                    <a:pt x="1134" y="868"/>
                  </a:cubicBezTo>
                  <a:lnTo>
                    <a:pt x="1134" y="868"/>
                  </a:lnTo>
                  <a:cubicBezTo>
                    <a:pt x="2469" y="1635"/>
                    <a:pt x="5137" y="3303"/>
                    <a:pt x="6939" y="4471"/>
                  </a:cubicBezTo>
                  <a:cubicBezTo>
                    <a:pt x="6961" y="4471"/>
                    <a:pt x="6998" y="4486"/>
                    <a:pt x="7040" y="4486"/>
                  </a:cubicBezTo>
                  <a:cubicBezTo>
                    <a:pt x="7061" y="4486"/>
                    <a:pt x="7083" y="4482"/>
                    <a:pt x="7105" y="4471"/>
                  </a:cubicBezTo>
                  <a:cubicBezTo>
                    <a:pt x="7439" y="4404"/>
                    <a:pt x="9140" y="3904"/>
                    <a:pt x="9407" y="3303"/>
                  </a:cubicBezTo>
                  <a:cubicBezTo>
                    <a:pt x="9440" y="3237"/>
                    <a:pt x="9407" y="3136"/>
                    <a:pt x="9374" y="3036"/>
                  </a:cubicBezTo>
                  <a:cubicBezTo>
                    <a:pt x="8873" y="2303"/>
                    <a:pt x="1368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 rot="-1291269">
              <a:off x="3947501" y="3789060"/>
              <a:ext cx="293152" cy="1438949"/>
            </a:xfrm>
            <a:custGeom>
              <a:avLst/>
              <a:gdLst/>
              <a:ahLst/>
              <a:cxnLst/>
              <a:rect l="l" t="t" r="r" b="b"/>
              <a:pathLst>
                <a:path w="9475" h="34088" extrusionOk="0">
                  <a:moveTo>
                    <a:pt x="5046" y="0"/>
                  </a:moveTo>
                  <a:cubicBezTo>
                    <a:pt x="4902" y="0"/>
                    <a:pt x="4753" y="165"/>
                    <a:pt x="4871" y="330"/>
                  </a:cubicBezTo>
                  <a:cubicBezTo>
                    <a:pt x="4871" y="330"/>
                    <a:pt x="5038" y="597"/>
                    <a:pt x="5304" y="1031"/>
                  </a:cubicBezTo>
                  <a:cubicBezTo>
                    <a:pt x="5338" y="1098"/>
                    <a:pt x="5404" y="1131"/>
                    <a:pt x="5471" y="1131"/>
                  </a:cubicBezTo>
                  <a:lnTo>
                    <a:pt x="5505" y="1164"/>
                  </a:lnTo>
                  <a:cubicBezTo>
                    <a:pt x="5538" y="1164"/>
                    <a:pt x="5571" y="1131"/>
                    <a:pt x="5605" y="1131"/>
                  </a:cubicBezTo>
                  <a:cubicBezTo>
                    <a:pt x="5705" y="1064"/>
                    <a:pt x="5705" y="931"/>
                    <a:pt x="5671" y="831"/>
                  </a:cubicBezTo>
                  <a:cubicBezTo>
                    <a:pt x="5371" y="364"/>
                    <a:pt x="5204" y="97"/>
                    <a:pt x="5204" y="97"/>
                  </a:cubicBezTo>
                  <a:cubicBezTo>
                    <a:pt x="5165" y="28"/>
                    <a:pt x="5106" y="0"/>
                    <a:pt x="5046" y="0"/>
                  </a:cubicBezTo>
                  <a:close/>
                  <a:moveTo>
                    <a:pt x="5884" y="1452"/>
                  </a:moveTo>
                  <a:cubicBezTo>
                    <a:pt x="5857" y="1452"/>
                    <a:pt x="5830" y="1456"/>
                    <a:pt x="5805" y="1465"/>
                  </a:cubicBezTo>
                  <a:cubicBezTo>
                    <a:pt x="5705" y="1531"/>
                    <a:pt x="5671" y="1665"/>
                    <a:pt x="5705" y="1765"/>
                  </a:cubicBezTo>
                  <a:cubicBezTo>
                    <a:pt x="5871" y="1998"/>
                    <a:pt x="6005" y="2232"/>
                    <a:pt x="6138" y="2499"/>
                  </a:cubicBezTo>
                  <a:cubicBezTo>
                    <a:pt x="6172" y="2565"/>
                    <a:pt x="6238" y="2599"/>
                    <a:pt x="6305" y="2599"/>
                  </a:cubicBezTo>
                  <a:cubicBezTo>
                    <a:pt x="6338" y="2599"/>
                    <a:pt x="6372" y="2599"/>
                    <a:pt x="6405" y="2565"/>
                  </a:cubicBezTo>
                  <a:cubicBezTo>
                    <a:pt x="6505" y="2532"/>
                    <a:pt x="6539" y="2399"/>
                    <a:pt x="6505" y="2298"/>
                  </a:cubicBezTo>
                  <a:cubicBezTo>
                    <a:pt x="6338" y="2032"/>
                    <a:pt x="6205" y="1765"/>
                    <a:pt x="6072" y="1565"/>
                  </a:cubicBezTo>
                  <a:cubicBezTo>
                    <a:pt x="6047" y="1490"/>
                    <a:pt x="5965" y="1452"/>
                    <a:pt x="5884" y="1452"/>
                  </a:cubicBezTo>
                  <a:close/>
                  <a:moveTo>
                    <a:pt x="6725" y="2943"/>
                  </a:moveTo>
                  <a:cubicBezTo>
                    <a:pt x="6587" y="2943"/>
                    <a:pt x="6459" y="3072"/>
                    <a:pt x="6505" y="3232"/>
                  </a:cubicBezTo>
                  <a:cubicBezTo>
                    <a:pt x="6639" y="3466"/>
                    <a:pt x="6772" y="3733"/>
                    <a:pt x="6872" y="3966"/>
                  </a:cubicBezTo>
                  <a:cubicBezTo>
                    <a:pt x="6906" y="4066"/>
                    <a:pt x="7006" y="4100"/>
                    <a:pt x="7072" y="4100"/>
                  </a:cubicBezTo>
                  <a:cubicBezTo>
                    <a:pt x="7106" y="4100"/>
                    <a:pt x="7139" y="4100"/>
                    <a:pt x="7172" y="4066"/>
                  </a:cubicBezTo>
                  <a:cubicBezTo>
                    <a:pt x="7272" y="4033"/>
                    <a:pt x="7306" y="3900"/>
                    <a:pt x="7272" y="3800"/>
                  </a:cubicBezTo>
                  <a:cubicBezTo>
                    <a:pt x="7139" y="3533"/>
                    <a:pt x="7006" y="3299"/>
                    <a:pt x="6906" y="3032"/>
                  </a:cubicBezTo>
                  <a:cubicBezTo>
                    <a:pt x="6853" y="2970"/>
                    <a:pt x="6788" y="2943"/>
                    <a:pt x="6725" y="2943"/>
                  </a:cubicBezTo>
                  <a:close/>
                  <a:moveTo>
                    <a:pt x="7440" y="4454"/>
                  </a:moveTo>
                  <a:cubicBezTo>
                    <a:pt x="7311" y="4454"/>
                    <a:pt x="7173" y="4579"/>
                    <a:pt x="7239" y="4734"/>
                  </a:cubicBezTo>
                  <a:cubicBezTo>
                    <a:pt x="7339" y="4967"/>
                    <a:pt x="7473" y="5234"/>
                    <a:pt x="7573" y="5501"/>
                  </a:cubicBezTo>
                  <a:cubicBezTo>
                    <a:pt x="7606" y="5567"/>
                    <a:pt x="7673" y="5634"/>
                    <a:pt x="7773" y="5634"/>
                  </a:cubicBezTo>
                  <a:cubicBezTo>
                    <a:pt x="7773" y="5634"/>
                    <a:pt x="7806" y="5634"/>
                    <a:pt x="7840" y="5601"/>
                  </a:cubicBezTo>
                  <a:cubicBezTo>
                    <a:pt x="7940" y="5567"/>
                    <a:pt x="7973" y="5434"/>
                    <a:pt x="7940" y="5334"/>
                  </a:cubicBezTo>
                  <a:cubicBezTo>
                    <a:pt x="7840" y="5067"/>
                    <a:pt x="7739" y="4800"/>
                    <a:pt x="7606" y="4567"/>
                  </a:cubicBezTo>
                  <a:cubicBezTo>
                    <a:pt x="7572" y="4487"/>
                    <a:pt x="7507" y="4454"/>
                    <a:pt x="7440" y="4454"/>
                  </a:cubicBezTo>
                  <a:close/>
                  <a:moveTo>
                    <a:pt x="8062" y="5989"/>
                  </a:moveTo>
                  <a:cubicBezTo>
                    <a:pt x="8034" y="5989"/>
                    <a:pt x="8004" y="5993"/>
                    <a:pt x="7973" y="6001"/>
                  </a:cubicBezTo>
                  <a:cubicBezTo>
                    <a:pt x="7873" y="6034"/>
                    <a:pt x="7840" y="6168"/>
                    <a:pt x="7873" y="6268"/>
                  </a:cubicBezTo>
                  <a:cubicBezTo>
                    <a:pt x="7973" y="6535"/>
                    <a:pt x="8073" y="6768"/>
                    <a:pt x="8140" y="7035"/>
                  </a:cubicBezTo>
                  <a:cubicBezTo>
                    <a:pt x="8173" y="7135"/>
                    <a:pt x="8240" y="7202"/>
                    <a:pt x="8340" y="7202"/>
                  </a:cubicBezTo>
                  <a:lnTo>
                    <a:pt x="8407" y="7169"/>
                  </a:lnTo>
                  <a:cubicBezTo>
                    <a:pt x="8507" y="7135"/>
                    <a:pt x="8573" y="7035"/>
                    <a:pt x="8540" y="6902"/>
                  </a:cubicBezTo>
                  <a:cubicBezTo>
                    <a:pt x="8440" y="6635"/>
                    <a:pt x="8340" y="6368"/>
                    <a:pt x="8273" y="6135"/>
                  </a:cubicBezTo>
                  <a:cubicBezTo>
                    <a:pt x="8222" y="6033"/>
                    <a:pt x="8152" y="5989"/>
                    <a:pt x="8062" y="5989"/>
                  </a:cubicBezTo>
                  <a:close/>
                  <a:moveTo>
                    <a:pt x="8608" y="7548"/>
                  </a:moveTo>
                  <a:cubicBezTo>
                    <a:pt x="8479" y="7548"/>
                    <a:pt x="8347" y="7656"/>
                    <a:pt x="8407" y="7836"/>
                  </a:cubicBezTo>
                  <a:cubicBezTo>
                    <a:pt x="8473" y="8103"/>
                    <a:pt x="8540" y="8369"/>
                    <a:pt x="8607" y="8636"/>
                  </a:cubicBezTo>
                  <a:cubicBezTo>
                    <a:pt x="8640" y="8703"/>
                    <a:pt x="8740" y="8770"/>
                    <a:pt x="8807" y="8770"/>
                  </a:cubicBezTo>
                  <a:lnTo>
                    <a:pt x="8874" y="8803"/>
                  </a:lnTo>
                  <a:cubicBezTo>
                    <a:pt x="9007" y="8770"/>
                    <a:pt x="9074" y="8670"/>
                    <a:pt x="9040" y="8536"/>
                  </a:cubicBezTo>
                  <a:cubicBezTo>
                    <a:pt x="8974" y="8269"/>
                    <a:pt x="8907" y="8003"/>
                    <a:pt x="8807" y="7702"/>
                  </a:cubicBezTo>
                  <a:cubicBezTo>
                    <a:pt x="8780" y="7596"/>
                    <a:pt x="8695" y="7548"/>
                    <a:pt x="8608" y="7548"/>
                  </a:cubicBezTo>
                  <a:close/>
                  <a:moveTo>
                    <a:pt x="9026" y="9195"/>
                  </a:moveTo>
                  <a:cubicBezTo>
                    <a:pt x="9009" y="9195"/>
                    <a:pt x="8991" y="9197"/>
                    <a:pt x="8974" y="9203"/>
                  </a:cubicBezTo>
                  <a:cubicBezTo>
                    <a:pt x="8840" y="9203"/>
                    <a:pt x="8774" y="9303"/>
                    <a:pt x="8807" y="9437"/>
                  </a:cubicBezTo>
                  <a:cubicBezTo>
                    <a:pt x="8840" y="9704"/>
                    <a:pt x="8907" y="9971"/>
                    <a:pt x="8940" y="10237"/>
                  </a:cubicBezTo>
                  <a:cubicBezTo>
                    <a:pt x="8940" y="10338"/>
                    <a:pt x="9040" y="10438"/>
                    <a:pt x="9140" y="10438"/>
                  </a:cubicBezTo>
                  <a:lnTo>
                    <a:pt x="9174" y="10404"/>
                  </a:lnTo>
                  <a:cubicBezTo>
                    <a:pt x="9274" y="10404"/>
                    <a:pt x="9374" y="10304"/>
                    <a:pt x="9341" y="10171"/>
                  </a:cubicBezTo>
                  <a:cubicBezTo>
                    <a:pt x="9307" y="9904"/>
                    <a:pt x="9274" y="9637"/>
                    <a:pt x="9207" y="9337"/>
                  </a:cubicBezTo>
                  <a:cubicBezTo>
                    <a:pt x="9180" y="9254"/>
                    <a:pt x="9107" y="9195"/>
                    <a:pt x="9026" y="9195"/>
                  </a:cubicBezTo>
                  <a:close/>
                  <a:moveTo>
                    <a:pt x="9221" y="10825"/>
                  </a:moveTo>
                  <a:cubicBezTo>
                    <a:pt x="9113" y="10825"/>
                    <a:pt x="9007" y="10901"/>
                    <a:pt x="9007" y="11038"/>
                  </a:cubicBezTo>
                  <a:cubicBezTo>
                    <a:pt x="9040" y="11305"/>
                    <a:pt x="9040" y="11538"/>
                    <a:pt x="9040" y="11772"/>
                  </a:cubicBezTo>
                  <a:lnTo>
                    <a:pt x="9040" y="11872"/>
                  </a:lnTo>
                  <a:cubicBezTo>
                    <a:pt x="9040" y="12005"/>
                    <a:pt x="9140" y="12105"/>
                    <a:pt x="9241" y="12105"/>
                  </a:cubicBezTo>
                  <a:cubicBezTo>
                    <a:pt x="9374" y="12105"/>
                    <a:pt x="9474" y="12005"/>
                    <a:pt x="9474" y="11872"/>
                  </a:cubicBezTo>
                  <a:lnTo>
                    <a:pt x="9474" y="11772"/>
                  </a:lnTo>
                  <a:cubicBezTo>
                    <a:pt x="9474" y="11538"/>
                    <a:pt x="9441" y="11272"/>
                    <a:pt x="9441" y="11038"/>
                  </a:cubicBezTo>
                  <a:cubicBezTo>
                    <a:pt x="9424" y="10892"/>
                    <a:pt x="9322" y="10825"/>
                    <a:pt x="9221" y="10825"/>
                  </a:cubicBezTo>
                  <a:close/>
                  <a:moveTo>
                    <a:pt x="9241" y="12506"/>
                  </a:moveTo>
                  <a:cubicBezTo>
                    <a:pt x="9107" y="12506"/>
                    <a:pt x="9007" y="12606"/>
                    <a:pt x="9007" y="12706"/>
                  </a:cubicBezTo>
                  <a:cubicBezTo>
                    <a:pt x="8974" y="12973"/>
                    <a:pt x="8940" y="13240"/>
                    <a:pt x="8874" y="13506"/>
                  </a:cubicBezTo>
                  <a:cubicBezTo>
                    <a:pt x="8840" y="13607"/>
                    <a:pt x="8907" y="13740"/>
                    <a:pt x="9040" y="13773"/>
                  </a:cubicBezTo>
                  <a:lnTo>
                    <a:pt x="9074" y="13773"/>
                  </a:lnTo>
                  <a:lnTo>
                    <a:pt x="9074" y="13740"/>
                  </a:lnTo>
                  <a:cubicBezTo>
                    <a:pt x="9174" y="13740"/>
                    <a:pt x="9241" y="13673"/>
                    <a:pt x="9274" y="13573"/>
                  </a:cubicBezTo>
                  <a:cubicBezTo>
                    <a:pt x="9341" y="13340"/>
                    <a:pt x="9374" y="13039"/>
                    <a:pt x="9407" y="12739"/>
                  </a:cubicBezTo>
                  <a:cubicBezTo>
                    <a:pt x="9441" y="12639"/>
                    <a:pt x="9341" y="12539"/>
                    <a:pt x="9241" y="12506"/>
                  </a:cubicBezTo>
                  <a:close/>
                  <a:moveTo>
                    <a:pt x="2768" y="13164"/>
                  </a:moveTo>
                  <a:cubicBezTo>
                    <a:pt x="2747" y="13164"/>
                    <a:pt x="2725" y="13167"/>
                    <a:pt x="2703" y="13173"/>
                  </a:cubicBezTo>
                  <a:cubicBezTo>
                    <a:pt x="2402" y="13206"/>
                    <a:pt x="2135" y="13306"/>
                    <a:pt x="1869" y="13440"/>
                  </a:cubicBezTo>
                  <a:cubicBezTo>
                    <a:pt x="1735" y="13506"/>
                    <a:pt x="1702" y="13607"/>
                    <a:pt x="1769" y="13740"/>
                  </a:cubicBezTo>
                  <a:cubicBezTo>
                    <a:pt x="1802" y="13807"/>
                    <a:pt x="1869" y="13840"/>
                    <a:pt x="1935" y="13840"/>
                  </a:cubicBezTo>
                  <a:cubicBezTo>
                    <a:pt x="1969" y="13840"/>
                    <a:pt x="2002" y="13807"/>
                    <a:pt x="2035" y="13807"/>
                  </a:cubicBezTo>
                  <a:cubicBezTo>
                    <a:pt x="2269" y="13707"/>
                    <a:pt x="2502" y="13607"/>
                    <a:pt x="2769" y="13573"/>
                  </a:cubicBezTo>
                  <a:cubicBezTo>
                    <a:pt x="2869" y="13540"/>
                    <a:pt x="2969" y="13440"/>
                    <a:pt x="2936" y="13340"/>
                  </a:cubicBezTo>
                  <a:cubicBezTo>
                    <a:pt x="2936" y="13229"/>
                    <a:pt x="2867" y="13164"/>
                    <a:pt x="2768" y="13164"/>
                  </a:cubicBezTo>
                  <a:close/>
                  <a:moveTo>
                    <a:pt x="3603" y="13173"/>
                  </a:moveTo>
                  <a:cubicBezTo>
                    <a:pt x="3503" y="13173"/>
                    <a:pt x="3370" y="13240"/>
                    <a:pt x="3370" y="13340"/>
                  </a:cubicBezTo>
                  <a:cubicBezTo>
                    <a:pt x="3336" y="13473"/>
                    <a:pt x="3403" y="13573"/>
                    <a:pt x="3536" y="13607"/>
                  </a:cubicBezTo>
                  <a:cubicBezTo>
                    <a:pt x="3770" y="13640"/>
                    <a:pt x="4037" y="13707"/>
                    <a:pt x="4270" y="13840"/>
                  </a:cubicBezTo>
                  <a:cubicBezTo>
                    <a:pt x="4304" y="13840"/>
                    <a:pt x="4337" y="13873"/>
                    <a:pt x="4370" y="13873"/>
                  </a:cubicBezTo>
                  <a:lnTo>
                    <a:pt x="4337" y="13873"/>
                  </a:lnTo>
                  <a:cubicBezTo>
                    <a:pt x="4358" y="13878"/>
                    <a:pt x="4379" y="13880"/>
                    <a:pt x="4398" y="13880"/>
                  </a:cubicBezTo>
                  <a:cubicBezTo>
                    <a:pt x="4645" y="13880"/>
                    <a:pt x="4685" y="13504"/>
                    <a:pt x="4437" y="13473"/>
                  </a:cubicBezTo>
                  <a:cubicBezTo>
                    <a:pt x="4170" y="13340"/>
                    <a:pt x="3903" y="13240"/>
                    <a:pt x="3603" y="13173"/>
                  </a:cubicBezTo>
                  <a:close/>
                  <a:moveTo>
                    <a:pt x="5053" y="13894"/>
                  </a:moveTo>
                  <a:cubicBezTo>
                    <a:pt x="4998" y="13894"/>
                    <a:pt x="4941" y="13918"/>
                    <a:pt x="4904" y="13973"/>
                  </a:cubicBezTo>
                  <a:cubicBezTo>
                    <a:pt x="4804" y="14074"/>
                    <a:pt x="4837" y="14207"/>
                    <a:pt x="4937" y="14274"/>
                  </a:cubicBezTo>
                  <a:cubicBezTo>
                    <a:pt x="5071" y="14374"/>
                    <a:pt x="5204" y="14474"/>
                    <a:pt x="5304" y="14607"/>
                  </a:cubicBezTo>
                  <a:cubicBezTo>
                    <a:pt x="5404" y="14674"/>
                    <a:pt x="5471" y="14741"/>
                    <a:pt x="5538" y="14807"/>
                  </a:cubicBezTo>
                  <a:cubicBezTo>
                    <a:pt x="5571" y="14841"/>
                    <a:pt x="5605" y="14874"/>
                    <a:pt x="5671" y="14874"/>
                  </a:cubicBezTo>
                  <a:lnTo>
                    <a:pt x="5671" y="14841"/>
                  </a:lnTo>
                  <a:cubicBezTo>
                    <a:pt x="5738" y="14841"/>
                    <a:pt x="5771" y="14841"/>
                    <a:pt x="5838" y="14807"/>
                  </a:cubicBezTo>
                  <a:cubicBezTo>
                    <a:pt x="5905" y="14707"/>
                    <a:pt x="5905" y="14607"/>
                    <a:pt x="5838" y="14507"/>
                  </a:cubicBezTo>
                  <a:cubicBezTo>
                    <a:pt x="5771" y="14440"/>
                    <a:pt x="5671" y="14340"/>
                    <a:pt x="5605" y="14274"/>
                  </a:cubicBezTo>
                  <a:cubicBezTo>
                    <a:pt x="5471" y="14174"/>
                    <a:pt x="5304" y="14040"/>
                    <a:pt x="5171" y="13940"/>
                  </a:cubicBezTo>
                  <a:cubicBezTo>
                    <a:pt x="5141" y="13910"/>
                    <a:pt x="5098" y="13894"/>
                    <a:pt x="5053" y="13894"/>
                  </a:cubicBezTo>
                  <a:close/>
                  <a:moveTo>
                    <a:pt x="1268" y="13923"/>
                  </a:moveTo>
                  <a:cubicBezTo>
                    <a:pt x="1218" y="13923"/>
                    <a:pt x="1168" y="13940"/>
                    <a:pt x="1135" y="13973"/>
                  </a:cubicBezTo>
                  <a:cubicBezTo>
                    <a:pt x="901" y="14174"/>
                    <a:pt x="734" y="14407"/>
                    <a:pt x="568" y="14674"/>
                  </a:cubicBezTo>
                  <a:cubicBezTo>
                    <a:pt x="501" y="14774"/>
                    <a:pt x="534" y="14874"/>
                    <a:pt x="634" y="14941"/>
                  </a:cubicBezTo>
                  <a:cubicBezTo>
                    <a:pt x="668" y="14974"/>
                    <a:pt x="701" y="14974"/>
                    <a:pt x="734" y="14974"/>
                  </a:cubicBezTo>
                  <a:cubicBezTo>
                    <a:pt x="801" y="14974"/>
                    <a:pt x="868" y="14941"/>
                    <a:pt x="935" y="14874"/>
                  </a:cubicBezTo>
                  <a:cubicBezTo>
                    <a:pt x="1068" y="14674"/>
                    <a:pt x="1235" y="14440"/>
                    <a:pt x="1402" y="14274"/>
                  </a:cubicBezTo>
                  <a:cubicBezTo>
                    <a:pt x="1502" y="14207"/>
                    <a:pt x="1502" y="14074"/>
                    <a:pt x="1402" y="13973"/>
                  </a:cubicBezTo>
                  <a:cubicBezTo>
                    <a:pt x="1368" y="13940"/>
                    <a:pt x="1318" y="13923"/>
                    <a:pt x="1268" y="13923"/>
                  </a:cubicBezTo>
                  <a:close/>
                  <a:moveTo>
                    <a:pt x="8839" y="14147"/>
                  </a:moveTo>
                  <a:cubicBezTo>
                    <a:pt x="8758" y="14147"/>
                    <a:pt x="8678" y="14194"/>
                    <a:pt x="8640" y="14307"/>
                  </a:cubicBezTo>
                  <a:cubicBezTo>
                    <a:pt x="8540" y="14541"/>
                    <a:pt x="8440" y="14774"/>
                    <a:pt x="8307" y="15041"/>
                  </a:cubicBezTo>
                  <a:cubicBezTo>
                    <a:pt x="8273" y="15141"/>
                    <a:pt x="8307" y="15241"/>
                    <a:pt x="8407" y="15308"/>
                  </a:cubicBezTo>
                  <a:cubicBezTo>
                    <a:pt x="8440" y="15308"/>
                    <a:pt x="8473" y="15341"/>
                    <a:pt x="8507" y="15341"/>
                  </a:cubicBezTo>
                  <a:lnTo>
                    <a:pt x="8540" y="15308"/>
                  </a:lnTo>
                  <a:cubicBezTo>
                    <a:pt x="8573" y="15308"/>
                    <a:pt x="8640" y="15274"/>
                    <a:pt x="8673" y="15208"/>
                  </a:cubicBezTo>
                  <a:cubicBezTo>
                    <a:pt x="8807" y="14974"/>
                    <a:pt x="8940" y="14707"/>
                    <a:pt x="9040" y="14440"/>
                  </a:cubicBezTo>
                  <a:cubicBezTo>
                    <a:pt x="9103" y="14274"/>
                    <a:pt x="8971" y="14147"/>
                    <a:pt x="8839" y="14147"/>
                  </a:cubicBezTo>
                  <a:close/>
                  <a:moveTo>
                    <a:pt x="6186" y="15106"/>
                  </a:moveTo>
                  <a:cubicBezTo>
                    <a:pt x="6147" y="15106"/>
                    <a:pt x="6107" y="15117"/>
                    <a:pt x="6072" y="15141"/>
                  </a:cubicBezTo>
                  <a:cubicBezTo>
                    <a:pt x="5972" y="15208"/>
                    <a:pt x="5938" y="15341"/>
                    <a:pt x="6005" y="15441"/>
                  </a:cubicBezTo>
                  <a:cubicBezTo>
                    <a:pt x="6138" y="15641"/>
                    <a:pt x="6238" y="15908"/>
                    <a:pt x="6338" y="16142"/>
                  </a:cubicBezTo>
                  <a:cubicBezTo>
                    <a:pt x="6372" y="16208"/>
                    <a:pt x="6439" y="16275"/>
                    <a:pt x="6539" y="16275"/>
                  </a:cubicBezTo>
                  <a:lnTo>
                    <a:pt x="6539" y="16242"/>
                  </a:lnTo>
                  <a:cubicBezTo>
                    <a:pt x="6539" y="16275"/>
                    <a:pt x="6572" y="16275"/>
                    <a:pt x="6605" y="16275"/>
                  </a:cubicBezTo>
                  <a:cubicBezTo>
                    <a:pt x="6705" y="16242"/>
                    <a:pt x="6772" y="16108"/>
                    <a:pt x="6739" y="16008"/>
                  </a:cubicBezTo>
                  <a:cubicBezTo>
                    <a:pt x="6639" y="15741"/>
                    <a:pt x="6505" y="15475"/>
                    <a:pt x="6372" y="15208"/>
                  </a:cubicBezTo>
                  <a:cubicBezTo>
                    <a:pt x="6329" y="15143"/>
                    <a:pt x="6258" y="15106"/>
                    <a:pt x="6186" y="15106"/>
                  </a:cubicBezTo>
                  <a:close/>
                  <a:moveTo>
                    <a:pt x="383" y="15298"/>
                  </a:moveTo>
                  <a:cubicBezTo>
                    <a:pt x="302" y="15298"/>
                    <a:pt x="226" y="15341"/>
                    <a:pt x="201" y="15441"/>
                  </a:cubicBezTo>
                  <a:cubicBezTo>
                    <a:pt x="101" y="15741"/>
                    <a:pt x="34" y="16042"/>
                    <a:pt x="34" y="16342"/>
                  </a:cubicBezTo>
                  <a:cubicBezTo>
                    <a:pt x="1" y="16442"/>
                    <a:pt x="101" y="16542"/>
                    <a:pt x="234" y="16542"/>
                  </a:cubicBezTo>
                  <a:lnTo>
                    <a:pt x="234" y="16509"/>
                  </a:lnTo>
                  <a:cubicBezTo>
                    <a:pt x="248" y="16513"/>
                    <a:pt x="261" y="16515"/>
                    <a:pt x="274" y="16515"/>
                  </a:cubicBezTo>
                  <a:cubicBezTo>
                    <a:pt x="359" y="16515"/>
                    <a:pt x="434" y="16429"/>
                    <a:pt x="434" y="16342"/>
                  </a:cubicBezTo>
                  <a:cubicBezTo>
                    <a:pt x="468" y="16108"/>
                    <a:pt x="501" y="15841"/>
                    <a:pt x="601" y="15608"/>
                  </a:cubicBezTo>
                  <a:cubicBezTo>
                    <a:pt x="664" y="15420"/>
                    <a:pt x="517" y="15298"/>
                    <a:pt x="383" y="15298"/>
                  </a:cubicBezTo>
                  <a:close/>
                  <a:moveTo>
                    <a:pt x="8037" y="15614"/>
                  </a:moveTo>
                  <a:cubicBezTo>
                    <a:pt x="7973" y="15614"/>
                    <a:pt x="7912" y="15650"/>
                    <a:pt x="7873" y="15708"/>
                  </a:cubicBezTo>
                  <a:cubicBezTo>
                    <a:pt x="7739" y="15908"/>
                    <a:pt x="7539" y="16108"/>
                    <a:pt x="7339" y="16308"/>
                  </a:cubicBezTo>
                  <a:cubicBezTo>
                    <a:pt x="7272" y="16375"/>
                    <a:pt x="7272" y="16509"/>
                    <a:pt x="7339" y="16609"/>
                  </a:cubicBezTo>
                  <a:cubicBezTo>
                    <a:pt x="7406" y="16642"/>
                    <a:pt x="7439" y="16642"/>
                    <a:pt x="7506" y="16675"/>
                  </a:cubicBezTo>
                  <a:lnTo>
                    <a:pt x="7506" y="16642"/>
                  </a:lnTo>
                  <a:cubicBezTo>
                    <a:pt x="7573" y="16642"/>
                    <a:pt x="7606" y="16642"/>
                    <a:pt x="7639" y="16609"/>
                  </a:cubicBezTo>
                  <a:cubicBezTo>
                    <a:pt x="7840" y="16409"/>
                    <a:pt x="8040" y="16175"/>
                    <a:pt x="8206" y="15942"/>
                  </a:cubicBezTo>
                  <a:cubicBezTo>
                    <a:pt x="8273" y="15841"/>
                    <a:pt x="8273" y="15741"/>
                    <a:pt x="8173" y="15675"/>
                  </a:cubicBezTo>
                  <a:cubicBezTo>
                    <a:pt x="8131" y="15633"/>
                    <a:pt x="8083" y="15614"/>
                    <a:pt x="8037" y="15614"/>
                  </a:cubicBezTo>
                  <a:close/>
                  <a:moveTo>
                    <a:pt x="6760" y="16667"/>
                  </a:moveTo>
                  <a:cubicBezTo>
                    <a:pt x="6742" y="16667"/>
                    <a:pt x="6724" y="16669"/>
                    <a:pt x="6705" y="16675"/>
                  </a:cubicBezTo>
                  <a:cubicBezTo>
                    <a:pt x="6605" y="16675"/>
                    <a:pt x="6539" y="16775"/>
                    <a:pt x="6539" y="16909"/>
                  </a:cubicBezTo>
                  <a:cubicBezTo>
                    <a:pt x="6539" y="16909"/>
                    <a:pt x="6539" y="16942"/>
                    <a:pt x="6539" y="16976"/>
                  </a:cubicBezTo>
                  <a:cubicBezTo>
                    <a:pt x="6405" y="17076"/>
                    <a:pt x="6238" y="17142"/>
                    <a:pt x="6072" y="17242"/>
                  </a:cubicBezTo>
                  <a:cubicBezTo>
                    <a:pt x="5873" y="17356"/>
                    <a:pt x="5988" y="17638"/>
                    <a:pt x="6170" y="17638"/>
                  </a:cubicBezTo>
                  <a:cubicBezTo>
                    <a:pt x="6203" y="17638"/>
                    <a:pt x="6237" y="17629"/>
                    <a:pt x="6272" y="17609"/>
                  </a:cubicBezTo>
                  <a:cubicBezTo>
                    <a:pt x="6405" y="17543"/>
                    <a:pt x="6505" y="17476"/>
                    <a:pt x="6605" y="17409"/>
                  </a:cubicBezTo>
                  <a:lnTo>
                    <a:pt x="6605" y="17709"/>
                  </a:lnTo>
                  <a:cubicBezTo>
                    <a:pt x="6605" y="17810"/>
                    <a:pt x="6705" y="17910"/>
                    <a:pt x="6805" y="17910"/>
                  </a:cubicBezTo>
                  <a:lnTo>
                    <a:pt x="6872" y="17910"/>
                  </a:lnTo>
                  <a:cubicBezTo>
                    <a:pt x="6972" y="17910"/>
                    <a:pt x="7072" y="17810"/>
                    <a:pt x="7072" y="17676"/>
                  </a:cubicBezTo>
                  <a:cubicBezTo>
                    <a:pt x="7039" y="17509"/>
                    <a:pt x="7006" y="17309"/>
                    <a:pt x="7006" y="17142"/>
                  </a:cubicBezTo>
                  <a:cubicBezTo>
                    <a:pt x="7106" y="17076"/>
                    <a:pt x="7139" y="16942"/>
                    <a:pt x="7072" y="16842"/>
                  </a:cubicBezTo>
                  <a:cubicBezTo>
                    <a:pt x="7039" y="16809"/>
                    <a:pt x="7006" y="16775"/>
                    <a:pt x="6939" y="16775"/>
                  </a:cubicBezTo>
                  <a:cubicBezTo>
                    <a:pt x="6912" y="16721"/>
                    <a:pt x="6840" y="16667"/>
                    <a:pt x="6760" y="16667"/>
                  </a:cubicBezTo>
                  <a:close/>
                  <a:moveTo>
                    <a:pt x="288" y="16934"/>
                  </a:moveTo>
                  <a:cubicBezTo>
                    <a:pt x="269" y="16934"/>
                    <a:pt x="251" y="16937"/>
                    <a:pt x="234" y="16942"/>
                  </a:cubicBezTo>
                  <a:cubicBezTo>
                    <a:pt x="134" y="16976"/>
                    <a:pt x="67" y="17109"/>
                    <a:pt x="101" y="17209"/>
                  </a:cubicBezTo>
                  <a:cubicBezTo>
                    <a:pt x="167" y="17509"/>
                    <a:pt x="334" y="17776"/>
                    <a:pt x="534" y="18010"/>
                  </a:cubicBezTo>
                  <a:cubicBezTo>
                    <a:pt x="568" y="18076"/>
                    <a:pt x="634" y="18076"/>
                    <a:pt x="701" y="18076"/>
                  </a:cubicBezTo>
                  <a:cubicBezTo>
                    <a:pt x="734" y="18076"/>
                    <a:pt x="801" y="18076"/>
                    <a:pt x="835" y="18043"/>
                  </a:cubicBezTo>
                  <a:cubicBezTo>
                    <a:pt x="935" y="17943"/>
                    <a:pt x="935" y="17810"/>
                    <a:pt x="835" y="17743"/>
                  </a:cubicBezTo>
                  <a:cubicBezTo>
                    <a:pt x="668" y="17543"/>
                    <a:pt x="568" y="17343"/>
                    <a:pt x="501" y="17109"/>
                  </a:cubicBezTo>
                  <a:cubicBezTo>
                    <a:pt x="473" y="16999"/>
                    <a:pt x="377" y="16934"/>
                    <a:pt x="288" y="16934"/>
                  </a:cubicBezTo>
                  <a:close/>
                  <a:moveTo>
                    <a:pt x="5427" y="17559"/>
                  </a:moveTo>
                  <a:cubicBezTo>
                    <a:pt x="5399" y="17559"/>
                    <a:pt x="5369" y="17564"/>
                    <a:pt x="5338" y="17576"/>
                  </a:cubicBezTo>
                  <a:cubicBezTo>
                    <a:pt x="5071" y="17709"/>
                    <a:pt x="4804" y="17810"/>
                    <a:pt x="4571" y="17876"/>
                  </a:cubicBezTo>
                  <a:cubicBezTo>
                    <a:pt x="4314" y="17940"/>
                    <a:pt x="4366" y="18312"/>
                    <a:pt x="4606" y="18312"/>
                  </a:cubicBezTo>
                  <a:cubicBezTo>
                    <a:pt x="4616" y="18312"/>
                    <a:pt x="4627" y="18311"/>
                    <a:pt x="4637" y="18310"/>
                  </a:cubicBezTo>
                  <a:lnTo>
                    <a:pt x="4704" y="18277"/>
                  </a:lnTo>
                  <a:cubicBezTo>
                    <a:pt x="4971" y="18176"/>
                    <a:pt x="5238" y="18076"/>
                    <a:pt x="5505" y="17976"/>
                  </a:cubicBezTo>
                  <a:cubicBezTo>
                    <a:pt x="5740" y="17859"/>
                    <a:pt x="5638" y="17559"/>
                    <a:pt x="5427" y="17559"/>
                  </a:cubicBezTo>
                  <a:close/>
                  <a:moveTo>
                    <a:pt x="1386" y="18127"/>
                  </a:moveTo>
                  <a:cubicBezTo>
                    <a:pt x="1177" y="18127"/>
                    <a:pt x="1094" y="18454"/>
                    <a:pt x="1302" y="18543"/>
                  </a:cubicBezTo>
                  <a:cubicBezTo>
                    <a:pt x="1602" y="18643"/>
                    <a:pt x="1902" y="18710"/>
                    <a:pt x="2202" y="18710"/>
                  </a:cubicBezTo>
                  <a:lnTo>
                    <a:pt x="2236" y="18710"/>
                  </a:lnTo>
                  <a:cubicBezTo>
                    <a:pt x="2502" y="18710"/>
                    <a:pt x="2502" y="18310"/>
                    <a:pt x="2236" y="18310"/>
                  </a:cubicBezTo>
                  <a:cubicBezTo>
                    <a:pt x="1969" y="18277"/>
                    <a:pt x="1702" y="18243"/>
                    <a:pt x="1468" y="18143"/>
                  </a:cubicBezTo>
                  <a:cubicBezTo>
                    <a:pt x="1439" y="18132"/>
                    <a:pt x="1411" y="18127"/>
                    <a:pt x="1386" y="18127"/>
                  </a:cubicBezTo>
                  <a:close/>
                  <a:moveTo>
                    <a:pt x="3856" y="18134"/>
                  </a:moveTo>
                  <a:cubicBezTo>
                    <a:pt x="3839" y="18134"/>
                    <a:pt x="3821" y="18137"/>
                    <a:pt x="3803" y="18143"/>
                  </a:cubicBezTo>
                  <a:cubicBezTo>
                    <a:pt x="3536" y="18176"/>
                    <a:pt x="3270" y="18243"/>
                    <a:pt x="3003" y="18277"/>
                  </a:cubicBezTo>
                  <a:cubicBezTo>
                    <a:pt x="2736" y="18277"/>
                    <a:pt x="2736" y="18710"/>
                    <a:pt x="3036" y="18710"/>
                  </a:cubicBezTo>
                  <a:lnTo>
                    <a:pt x="3069" y="18677"/>
                  </a:lnTo>
                  <a:cubicBezTo>
                    <a:pt x="3336" y="18643"/>
                    <a:pt x="3603" y="18610"/>
                    <a:pt x="3903" y="18543"/>
                  </a:cubicBezTo>
                  <a:cubicBezTo>
                    <a:pt x="4003" y="18510"/>
                    <a:pt x="4070" y="18377"/>
                    <a:pt x="4037" y="18277"/>
                  </a:cubicBezTo>
                  <a:cubicBezTo>
                    <a:pt x="4009" y="18194"/>
                    <a:pt x="3937" y="18134"/>
                    <a:pt x="3856" y="18134"/>
                  </a:cubicBezTo>
                  <a:close/>
                  <a:moveTo>
                    <a:pt x="6765" y="18303"/>
                  </a:moveTo>
                  <a:cubicBezTo>
                    <a:pt x="6680" y="18303"/>
                    <a:pt x="6605" y="18390"/>
                    <a:pt x="6605" y="18477"/>
                  </a:cubicBezTo>
                  <a:cubicBezTo>
                    <a:pt x="6572" y="18777"/>
                    <a:pt x="6572" y="19044"/>
                    <a:pt x="6539" y="19311"/>
                  </a:cubicBezTo>
                  <a:cubicBezTo>
                    <a:pt x="6505" y="19444"/>
                    <a:pt x="6572" y="19544"/>
                    <a:pt x="6705" y="19544"/>
                  </a:cubicBezTo>
                  <a:lnTo>
                    <a:pt x="6739" y="19544"/>
                  </a:lnTo>
                  <a:cubicBezTo>
                    <a:pt x="6839" y="19544"/>
                    <a:pt x="6939" y="19477"/>
                    <a:pt x="6939" y="19344"/>
                  </a:cubicBezTo>
                  <a:cubicBezTo>
                    <a:pt x="6972" y="19077"/>
                    <a:pt x="7006" y="18777"/>
                    <a:pt x="7006" y="18510"/>
                  </a:cubicBezTo>
                  <a:cubicBezTo>
                    <a:pt x="7006" y="18410"/>
                    <a:pt x="6939" y="18310"/>
                    <a:pt x="6805" y="18310"/>
                  </a:cubicBezTo>
                  <a:cubicBezTo>
                    <a:pt x="6792" y="18305"/>
                    <a:pt x="6779" y="18303"/>
                    <a:pt x="6765" y="18303"/>
                  </a:cubicBezTo>
                  <a:close/>
                  <a:moveTo>
                    <a:pt x="6604" y="19975"/>
                  </a:moveTo>
                  <a:cubicBezTo>
                    <a:pt x="6511" y="19975"/>
                    <a:pt x="6420" y="20028"/>
                    <a:pt x="6405" y="20145"/>
                  </a:cubicBezTo>
                  <a:cubicBezTo>
                    <a:pt x="6372" y="20411"/>
                    <a:pt x="6305" y="20678"/>
                    <a:pt x="6238" y="20945"/>
                  </a:cubicBezTo>
                  <a:cubicBezTo>
                    <a:pt x="6205" y="21079"/>
                    <a:pt x="6305" y="21179"/>
                    <a:pt x="6405" y="21212"/>
                  </a:cubicBezTo>
                  <a:lnTo>
                    <a:pt x="6439" y="21212"/>
                  </a:lnTo>
                  <a:cubicBezTo>
                    <a:pt x="6539" y="21212"/>
                    <a:pt x="6639" y="21145"/>
                    <a:pt x="6672" y="21045"/>
                  </a:cubicBezTo>
                  <a:cubicBezTo>
                    <a:pt x="6705" y="20778"/>
                    <a:pt x="6772" y="20478"/>
                    <a:pt x="6805" y="20211"/>
                  </a:cubicBezTo>
                  <a:cubicBezTo>
                    <a:pt x="6843" y="20061"/>
                    <a:pt x="6723" y="19975"/>
                    <a:pt x="6604" y="19975"/>
                  </a:cubicBezTo>
                  <a:close/>
                  <a:moveTo>
                    <a:pt x="6272" y="21598"/>
                  </a:moveTo>
                  <a:cubicBezTo>
                    <a:pt x="6186" y="21598"/>
                    <a:pt x="6100" y="21653"/>
                    <a:pt x="6072" y="21779"/>
                  </a:cubicBezTo>
                  <a:cubicBezTo>
                    <a:pt x="6005" y="22046"/>
                    <a:pt x="5938" y="22313"/>
                    <a:pt x="5871" y="22580"/>
                  </a:cubicBezTo>
                  <a:cubicBezTo>
                    <a:pt x="5838" y="22680"/>
                    <a:pt x="5905" y="22813"/>
                    <a:pt x="6038" y="22846"/>
                  </a:cubicBezTo>
                  <a:lnTo>
                    <a:pt x="6072" y="22846"/>
                  </a:lnTo>
                  <a:cubicBezTo>
                    <a:pt x="6172" y="22846"/>
                    <a:pt x="6272" y="22780"/>
                    <a:pt x="6305" y="22680"/>
                  </a:cubicBezTo>
                  <a:cubicBezTo>
                    <a:pt x="6372" y="22413"/>
                    <a:pt x="6439" y="22146"/>
                    <a:pt x="6472" y="21879"/>
                  </a:cubicBezTo>
                  <a:cubicBezTo>
                    <a:pt x="6511" y="21705"/>
                    <a:pt x="6392" y="21598"/>
                    <a:pt x="6272" y="21598"/>
                  </a:cubicBezTo>
                  <a:close/>
                  <a:moveTo>
                    <a:pt x="5884" y="23205"/>
                  </a:moveTo>
                  <a:cubicBezTo>
                    <a:pt x="5795" y="23205"/>
                    <a:pt x="5699" y="23270"/>
                    <a:pt x="5671" y="23380"/>
                  </a:cubicBezTo>
                  <a:cubicBezTo>
                    <a:pt x="5605" y="23647"/>
                    <a:pt x="5538" y="23947"/>
                    <a:pt x="5505" y="24214"/>
                  </a:cubicBezTo>
                  <a:cubicBezTo>
                    <a:pt x="5471" y="24314"/>
                    <a:pt x="5538" y="24414"/>
                    <a:pt x="5638" y="24448"/>
                  </a:cubicBezTo>
                  <a:lnTo>
                    <a:pt x="5705" y="24448"/>
                  </a:lnTo>
                  <a:cubicBezTo>
                    <a:pt x="5805" y="24448"/>
                    <a:pt x="5871" y="24381"/>
                    <a:pt x="5905" y="24281"/>
                  </a:cubicBezTo>
                  <a:cubicBezTo>
                    <a:pt x="5972" y="24014"/>
                    <a:pt x="6038" y="23747"/>
                    <a:pt x="6105" y="23480"/>
                  </a:cubicBezTo>
                  <a:cubicBezTo>
                    <a:pt x="6105" y="23347"/>
                    <a:pt x="6038" y="23247"/>
                    <a:pt x="5938" y="23213"/>
                  </a:cubicBezTo>
                  <a:cubicBezTo>
                    <a:pt x="5921" y="23208"/>
                    <a:pt x="5903" y="23205"/>
                    <a:pt x="5884" y="23205"/>
                  </a:cubicBezTo>
                  <a:close/>
                  <a:moveTo>
                    <a:pt x="5487" y="24839"/>
                  </a:moveTo>
                  <a:cubicBezTo>
                    <a:pt x="5405" y="24839"/>
                    <a:pt x="5332" y="24904"/>
                    <a:pt x="5304" y="25015"/>
                  </a:cubicBezTo>
                  <a:cubicBezTo>
                    <a:pt x="5238" y="25282"/>
                    <a:pt x="5171" y="25582"/>
                    <a:pt x="5138" y="25849"/>
                  </a:cubicBezTo>
                  <a:cubicBezTo>
                    <a:pt x="5104" y="25949"/>
                    <a:pt x="5171" y="26049"/>
                    <a:pt x="5304" y="26082"/>
                  </a:cubicBezTo>
                  <a:lnTo>
                    <a:pt x="5338" y="26082"/>
                  </a:lnTo>
                  <a:cubicBezTo>
                    <a:pt x="5438" y="26082"/>
                    <a:pt x="5538" y="26015"/>
                    <a:pt x="5538" y="25915"/>
                  </a:cubicBezTo>
                  <a:cubicBezTo>
                    <a:pt x="5605" y="25648"/>
                    <a:pt x="5638" y="25382"/>
                    <a:pt x="5705" y="25081"/>
                  </a:cubicBezTo>
                  <a:cubicBezTo>
                    <a:pt x="5738" y="24981"/>
                    <a:pt x="5671" y="24881"/>
                    <a:pt x="5538" y="24848"/>
                  </a:cubicBezTo>
                  <a:cubicBezTo>
                    <a:pt x="5521" y="24842"/>
                    <a:pt x="5504" y="24839"/>
                    <a:pt x="5487" y="24839"/>
                  </a:cubicBezTo>
                  <a:close/>
                  <a:moveTo>
                    <a:pt x="5210" y="26488"/>
                  </a:moveTo>
                  <a:cubicBezTo>
                    <a:pt x="5113" y="26488"/>
                    <a:pt x="5019" y="26549"/>
                    <a:pt x="5004" y="26683"/>
                  </a:cubicBezTo>
                  <a:cubicBezTo>
                    <a:pt x="4971" y="26949"/>
                    <a:pt x="4937" y="27216"/>
                    <a:pt x="4904" y="27517"/>
                  </a:cubicBezTo>
                  <a:cubicBezTo>
                    <a:pt x="4904" y="27617"/>
                    <a:pt x="4971" y="27717"/>
                    <a:pt x="5104" y="27717"/>
                  </a:cubicBezTo>
                  <a:cubicBezTo>
                    <a:pt x="5118" y="27721"/>
                    <a:pt x="5131" y="27723"/>
                    <a:pt x="5144" y="27723"/>
                  </a:cubicBezTo>
                  <a:cubicBezTo>
                    <a:pt x="5230" y="27723"/>
                    <a:pt x="5309" y="27637"/>
                    <a:pt x="5338" y="27550"/>
                  </a:cubicBezTo>
                  <a:cubicBezTo>
                    <a:pt x="5338" y="27283"/>
                    <a:pt x="5371" y="27016"/>
                    <a:pt x="5438" y="26749"/>
                  </a:cubicBezTo>
                  <a:cubicBezTo>
                    <a:pt x="5456" y="26583"/>
                    <a:pt x="5331" y="26488"/>
                    <a:pt x="5210" y="26488"/>
                  </a:cubicBezTo>
                  <a:close/>
                  <a:moveTo>
                    <a:pt x="5071" y="28150"/>
                  </a:moveTo>
                  <a:cubicBezTo>
                    <a:pt x="4937" y="28150"/>
                    <a:pt x="4837" y="28250"/>
                    <a:pt x="4837" y="28350"/>
                  </a:cubicBezTo>
                  <a:lnTo>
                    <a:pt x="4837" y="28617"/>
                  </a:lnTo>
                  <a:lnTo>
                    <a:pt x="4837" y="29218"/>
                  </a:lnTo>
                  <a:cubicBezTo>
                    <a:pt x="4837" y="29318"/>
                    <a:pt x="4937" y="29385"/>
                    <a:pt x="5038" y="29385"/>
                  </a:cubicBezTo>
                  <a:lnTo>
                    <a:pt x="5071" y="29385"/>
                  </a:lnTo>
                  <a:cubicBezTo>
                    <a:pt x="5171" y="29385"/>
                    <a:pt x="5271" y="29284"/>
                    <a:pt x="5271" y="29184"/>
                  </a:cubicBezTo>
                  <a:lnTo>
                    <a:pt x="5271" y="28617"/>
                  </a:lnTo>
                  <a:lnTo>
                    <a:pt x="5271" y="28350"/>
                  </a:lnTo>
                  <a:cubicBezTo>
                    <a:pt x="5271" y="28250"/>
                    <a:pt x="5171" y="28150"/>
                    <a:pt x="5071" y="28150"/>
                  </a:cubicBezTo>
                  <a:close/>
                  <a:moveTo>
                    <a:pt x="5170" y="29810"/>
                  </a:moveTo>
                  <a:cubicBezTo>
                    <a:pt x="5149" y="29810"/>
                    <a:pt x="5127" y="29812"/>
                    <a:pt x="5104" y="29818"/>
                  </a:cubicBezTo>
                  <a:cubicBezTo>
                    <a:pt x="5004" y="29818"/>
                    <a:pt x="4937" y="29952"/>
                    <a:pt x="4937" y="30052"/>
                  </a:cubicBezTo>
                  <a:cubicBezTo>
                    <a:pt x="5004" y="30352"/>
                    <a:pt x="5071" y="30619"/>
                    <a:pt x="5204" y="30886"/>
                  </a:cubicBezTo>
                  <a:cubicBezTo>
                    <a:pt x="5204" y="30986"/>
                    <a:pt x="5304" y="31019"/>
                    <a:pt x="5371" y="31019"/>
                  </a:cubicBezTo>
                  <a:lnTo>
                    <a:pt x="5471" y="31019"/>
                  </a:lnTo>
                  <a:cubicBezTo>
                    <a:pt x="5571" y="30986"/>
                    <a:pt x="5605" y="30852"/>
                    <a:pt x="5571" y="30752"/>
                  </a:cubicBezTo>
                  <a:cubicBezTo>
                    <a:pt x="5471" y="30485"/>
                    <a:pt x="5404" y="30218"/>
                    <a:pt x="5371" y="29985"/>
                  </a:cubicBezTo>
                  <a:cubicBezTo>
                    <a:pt x="5343" y="29874"/>
                    <a:pt x="5270" y="29810"/>
                    <a:pt x="5170" y="29810"/>
                  </a:cubicBezTo>
                  <a:close/>
                  <a:moveTo>
                    <a:pt x="5747" y="31350"/>
                  </a:moveTo>
                  <a:cubicBezTo>
                    <a:pt x="5595" y="31350"/>
                    <a:pt x="5456" y="31502"/>
                    <a:pt x="5571" y="31686"/>
                  </a:cubicBezTo>
                  <a:cubicBezTo>
                    <a:pt x="5705" y="31920"/>
                    <a:pt x="5871" y="32153"/>
                    <a:pt x="6072" y="32387"/>
                  </a:cubicBezTo>
                  <a:cubicBezTo>
                    <a:pt x="6138" y="32420"/>
                    <a:pt x="6172" y="32453"/>
                    <a:pt x="6238" y="32453"/>
                  </a:cubicBezTo>
                  <a:cubicBezTo>
                    <a:pt x="6305" y="32453"/>
                    <a:pt x="6338" y="32420"/>
                    <a:pt x="6405" y="32387"/>
                  </a:cubicBezTo>
                  <a:cubicBezTo>
                    <a:pt x="6472" y="32320"/>
                    <a:pt x="6472" y="32187"/>
                    <a:pt x="6405" y="32086"/>
                  </a:cubicBezTo>
                  <a:cubicBezTo>
                    <a:pt x="6205" y="31886"/>
                    <a:pt x="6072" y="31686"/>
                    <a:pt x="5938" y="31453"/>
                  </a:cubicBezTo>
                  <a:cubicBezTo>
                    <a:pt x="5887" y="31380"/>
                    <a:pt x="5816" y="31350"/>
                    <a:pt x="5747" y="31350"/>
                  </a:cubicBezTo>
                  <a:close/>
                  <a:moveTo>
                    <a:pt x="6874" y="32584"/>
                  </a:moveTo>
                  <a:cubicBezTo>
                    <a:pt x="6813" y="32584"/>
                    <a:pt x="6747" y="32612"/>
                    <a:pt x="6705" y="32654"/>
                  </a:cubicBezTo>
                  <a:cubicBezTo>
                    <a:pt x="6605" y="32754"/>
                    <a:pt x="6639" y="32887"/>
                    <a:pt x="6739" y="32954"/>
                  </a:cubicBezTo>
                  <a:cubicBezTo>
                    <a:pt x="6972" y="33121"/>
                    <a:pt x="7206" y="33287"/>
                    <a:pt x="7439" y="33421"/>
                  </a:cubicBezTo>
                  <a:cubicBezTo>
                    <a:pt x="7473" y="33454"/>
                    <a:pt x="7506" y="33454"/>
                    <a:pt x="7539" y="33454"/>
                  </a:cubicBezTo>
                  <a:cubicBezTo>
                    <a:pt x="7639" y="33454"/>
                    <a:pt x="7706" y="33387"/>
                    <a:pt x="7739" y="33321"/>
                  </a:cubicBezTo>
                  <a:cubicBezTo>
                    <a:pt x="7806" y="33221"/>
                    <a:pt x="7739" y="33087"/>
                    <a:pt x="7639" y="33054"/>
                  </a:cubicBezTo>
                  <a:cubicBezTo>
                    <a:pt x="7406" y="32920"/>
                    <a:pt x="7206" y="32787"/>
                    <a:pt x="6972" y="32620"/>
                  </a:cubicBezTo>
                  <a:cubicBezTo>
                    <a:pt x="6947" y="32595"/>
                    <a:pt x="6912" y="32584"/>
                    <a:pt x="6874" y="32584"/>
                  </a:cubicBezTo>
                  <a:close/>
                  <a:moveTo>
                    <a:pt x="8294" y="33404"/>
                  </a:moveTo>
                  <a:cubicBezTo>
                    <a:pt x="8106" y="33404"/>
                    <a:pt x="8004" y="33699"/>
                    <a:pt x="8240" y="33788"/>
                  </a:cubicBezTo>
                  <a:cubicBezTo>
                    <a:pt x="8473" y="33888"/>
                    <a:pt x="8774" y="33988"/>
                    <a:pt x="9040" y="34088"/>
                  </a:cubicBezTo>
                  <a:lnTo>
                    <a:pt x="9107" y="34088"/>
                  </a:lnTo>
                  <a:cubicBezTo>
                    <a:pt x="9174" y="34088"/>
                    <a:pt x="9274" y="34021"/>
                    <a:pt x="9307" y="33954"/>
                  </a:cubicBezTo>
                  <a:cubicBezTo>
                    <a:pt x="9341" y="33821"/>
                    <a:pt x="9274" y="33721"/>
                    <a:pt x="9140" y="33688"/>
                  </a:cubicBezTo>
                  <a:cubicBezTo>
                    <a:pt x="8874" y="33588"/>
                    <a:pt x="8640" y="33521"/>
                    <a:pt x="8373" y="33421"/>
                  </a:cubicBezTo>
                  <a:cubicBezTo>
                    <a:pt x="8346" y="33409"/>
                    <a:pt x="8319" y="33404"/>
                    <a:pt x="8294" y="3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23"/>
          <p:cNvSpPr/>
          <p:nvPr/>
        </p:nvSpPr>
        <p:spPr>
          <a:xfrm rot="318094">
            <a:off x="8124861" y="264917"/>
            <a:ext cx="507371" cy="337573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8161419" y="4736099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8646739" y="4605337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8766763" y="625203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23"/>
          <p:cNvGrpSpPr/>
          <p:nvPr/>
        </p:nvGrpSpPr>
        <p:grpSpPr>
          <a:xfrm>
            <a:off x="1092302" y="4707891"/>
            <a:ext cx="187327" cy="189853"/>
            <a:chOff x="3036500" y="608900"/>
            <a:chExt cx="120475" cy="122100"/>
          </a:xfrm>
        </p:grpSpPr>
        <p:sp>
          <p:nvSpPr>
            <p:cNvPr id="408" name="Google Shape;408;p23"/>
            <p:cNvSpPr/>
            <p:nvPr/>
          </p:nvSpPr>
          <p:spPr>
            <a:xfrm>
              <a:off x="3036500" y="649900"/>
              <a:ext cx="120475" cy="41050"/>
            </a:xfrm>
            <a:custGeom>
              <a:avLst/>
              <a:gdLst/>
              <a:ahLst/>
              <a:cxnLst/>
              <a:rect l="l" t="t" r="r" b="b"/>
              <a:pathLst>
                <a:path w="4819" h="1642" extrusionOk="0">
                  <a:moveTo>
                    <a:pt x="4498" y="1"/>
                  </a:moveTo>
                  <a:cubicBezTo>
                    <a:pt x="4479" y="1"/>
                    <a:pt x="4459" y="3"/>
                    <a:pt x="4437" y="7"/>
                  </a:cubicBezTo>
                  <a:lnTo>
                    <a:pt x="168" y="1242"/>
                  </a:lnTo>
                  <a:cubicBezTo>
                    <a:pt x="67" y="1275"/>
                    <a:pt x="1" y="1375"/>
                    <a:pt x="34" y="1509"/>
                  </a:cubicBezTo>
                  <a:cubicBezTo>
                    <a:pt x="34" y="1575"/>
                    <a:pt x="134" y="1642"/>
                    <a:pt x="234" y="1642"/>
                  </a:cubicBezTo>
                  <a:lnTo>
                    <a:pt x="268" y="1642"/>
                  </a:lnTo>
                  <a:lnTo>
                    <a:pt x="4571" y="441"/>
                  </a:lnTo>
                  <a:cubicBezTo>
                    <a:pt x="4819" y="379"/>
                    <a:pt x="4750" y="1"/>
                    <a:pt x="449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068825" y="619750"/>
              <a:ext cx="45250" cy="111250"/>
            </a:xfrm>
            <a:custGeom>
              <a:avLst/>
              <a:gdLst/>
              <a:ahLst/>
              <a:cxnLst/>
              <a:rect l="l" t="t" r="r" b="b"/>
              <a:pathLst>
                <a:path w="1810" h="4450" extrusionOk="0">
                  <a:moveTo>
                    <a:pt x="272" y="1"/>
                  </a:moveTo>
                  <a:cubicBezTo>
                    <a:pt x="138" y="1"/>
                    <a:pt x="1" y="115"/>
                    <a:pt x="42" y="279"/>
                  </a:cubicBezTo>
                  <a:lnTo>
                    <a:pt x="1343" y="4316"/>
                  </a:lnTo>
                  <a:cubicBezTo>
                    <a:pt x="1376" y="4382"/>
                    <a:pt x="1476" y="4449"/>
                    <a:pt x="1543" y="4449"/>
                  </a:cubicBezTo>
                  <a:lnTo>
                    <a:pt x="1643" y="4449"/>
                  </a:lnTo>
                  <a:cubicBezTo>
                    <a:pt x="1743" y="4416"/>
                    <a:pt x="1810" y="4282"/>
                    <a:pt x="1777" y="4182"/>
                  </a:cubicBezTo>
                  <a:lnTo>
                    <a:pt x="476" y="146"/>
                  </a:lnTo>
                  <a:cubicBezTo>
                    <a:pt x="437" y="44"/>
                    <a:pt x="355" y="1"/>
                    <a:pt x="2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056525" y="608900"/>
              <a:ext cx="66725" cy="120425"/>
            </a:xfrm>
            <a:custGeom>
              <a:avLst/>
              <a:gdLst/>
              <a:ahLst/>
              <a:cxnLst/>
              <a:rect l="l" t="t" r="r" b="b"/>
              <a:pathLst>
                <a:path w="2669" h="4817" extrusionOk="0">
                  <a:moveTo>
                    <a:pt x="2456" y="0"/>
                  </a:moveTo>
                  <a:cubicBezTo>
                    <a:pt x="2373" y="0"/>
                    <a:pt x="2285" y="38"/>
                    <a:pt x="2235" y="113"/>
                  </a:cubicBezTo>
                  <a:lnTo>
                    <a:pt x="67" y="4516"/>
                  </a:lnTo>
                  <a:cubicBezTo>
                    <a:pt x="0" y="4616"/>
                    <a:pt x="34" y="4750"/>
                    <a:pt x="134" y="4816"/>
                  </a:cubicBezTo>
                  <a:lnTo>
                    <a:pt x="234" y="4816"/>
                  </a:lnTo>
                  <a:cubicBezTo>
                    <a:pt x="334" y="4816"/>
                    <a:pt x="401" y="4750"/>
                    <a:pt x="434" y="4683"/>
                  </a:cubicBezTo>
                  <a:lnTo>
                    <a:pt x="2602" y="313"/>
                  </a:lnTo>
                  <a:cubicBezTo>
                    <a:pt x="2669" y="213"/>
                    <a:pt x="2636" y="80"/>
                    <a:pt x="2535" y="13"/>
                  </a:cubicBezTo>
                  <a:cubicBezTo>
                    <a:pt x="2510" y="5"/>
                    <a:pt x="2483" y="0"/>
                    <a:pt x="24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37350" y="638925"/>
              <a:ext cx="114275" cy="64550"/>
            </a:xfrm>
            <a:custGeom>
              <a:avLst/>
              <a:gdLst/>
              <a:ahLst/>
              <a:cxnLst/>
              <a:rect l="l" t="t" r="r" b="b"/>
              <a:pathLst>
                <a:path w="4571" h="2582" extrusionOk="0">
                  <a:moveTo>
                    <a:pt x="254" y="0"/>
                  </a:moveTo>
                  <a:cubicBezTo>
                    <a:pt x="171" y="0"/>
                    <a:pt x="83" y="38"/>
                    <a:pt x="33" y="113"/>
                  </a:cubicBezTo>
                  <a:cubicBezTo>
                    <a:pt x="0" y="213"/>
                    <a:pt x="33" y="346"/>
                    <a:pt x="134" y="380"/>
                  </a:cubicBezTo>
                  <a:lnTo>
                    <a:pt x="4236" y="2548"/>
                  </a:lnTo>
                  <a:cubicBezTo>
                    <a:pt x="4270" y="2581"/>
                    <a:pt x="4303" y="2581"/>
                    <a:pt x="4337" y="2581"/>
                  </a:cubicBezTo>
                  <a:cubicBezTo>
                    <a:pt x="4437" y="2581"/>
                    <a:pt x="4503" y="2548"/>
                    <a:pt x="4537" y="2481"/>
                  </a:cubicBezTo>
                  <a:cubicBezTo>
                    <a:pt x="4570" y="2381"/>
                    <a:pt x="4537" y="2248"/>
                    <a:pt x="4437" y="2181"/>
                  </a:cubicBezTo>
                  <a:lnTo>
                    <a:pt x="334" y="13"/>
                  </a:lnTo>
                  <a:cubicBezTo>
                    <a:pt x="309" y="4"/>
                    <a:pt x="282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12" name="Google Shape;412;p23"/>
          <p:cNvSpPr/>
          <p:nvPr/>
        </p:nvSpPr>
        <p:spPr>
          <a:xfrm rot="-251700" flipH="1">
            <a:off x="262720" y="4418603"/>
            <a:ext cx="496087" cy="330066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13" name="Google Shape;413;p23"/>
          <p:cNvSpPr txBox="1">
            <a:spLocks noGrp="1"/>
          </p:cNvSpPr>
          <p:nvPr>
            <p:ph type="title"/>
          </p:nvPr>
        </p:nvSpPr>
        <p:spPr>
          <a:xfrm>
            <a:off x="847870" y="2810175"/>
            <a:ext cx="3652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title" idx="2" hasCustomPrompt="1"/>
          </p:nvPr>
        </p:nvSpPr>
        <p:spPr>
          <a:xfrm>
            <a:off x="2202670" y="1850224"/>
            <a:ext cx="943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1"/>
          </p:nvPr>
        </p:nvSpPr>
        <p:spPr>
          <a:xfrm>
            <a:off x="1354120" y="3573563"/>
            <a:ext cx="2640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75" y="538175"/>
            <a:ext cx="7715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matic SC"/>
              <a:buNone/>
              <a:defRPr sz="3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66" r:id="rId8"/>
    <p:sldLayoutId id="2147483669" r:id="rId9"/>
    <p:sldLayoutId id="2147483670" r:id="rId10"/>
    <p:sldLayoutId id="2147483671" r:id="rId11"/>
    <p:sldLayoutId id="2147483678" r:id="rId12"/>
    <p:sldLayoutId id="2147483679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E40C198E-B08E-4C49-8342-F1147B3C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62" y="0"/>
            <a:ext cx="6910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 descr="Thu Dong Nam 50">
            <a:extLst>
              <a:ext uri="{FF2B5EF4-FFF2-40B4-BE49-F238E27FC236}">
                <a16:creationId xmlns:a16="http://schemas.microsoft.com/office/drawing/2014/main" id="{146AAD6A-8BD2-4309-854B-B5021C84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1" y="2137036"/>
            <a:ext cx="6753523" cy="4082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lIns="38574" tIns="19287" rIns="38574" bIns="19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vi-VN" sz="2400" b="1" dirty="0">
              <a:solidFill>
                <a:schemeClr val="bg1">
                  <a:lumMod val="95000"/>
                </a:schemeClr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1" y="1085850"/>
            <a:ext cx="64677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u="sng" dirty="0" smtClean="0">
                <a:solidFill>
                  <a:schemeClr val="bg1"/>
                </a:solidFill>
                <a:latin typeface="HP001 4 hàng" pitchFamily="34" charset="0"/>
              </a:rPr>
              <a:t>Khoa </a:t>
            </a:r>
            <a:r>
              <a:rPr lang="nl-NL" sz="2800" b="1" u="sng" dirty="0" smtClean="0">
                <a:solidFill>
                  <a:schemeClr val="bg1"/>
                </a:solidFill>
                <a:latin typeface="HP001 4 hàng" pitchFamily="34" charset="0"/>
              </a:rPr>
              <a:t>học</a:t>
            </a:r>
            <a:endParaRPr lang="nl-NL" sz="2400" b="1" u="sng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HP001 4 hàng" pitchFamily="34" charset="0"/>
              </a:rPr>
              <a:t>-Phòng bệnh béo phì</a:t>
            </a:r>
            <a:endParaRPr lang="nl-NL" sz="4000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/>
            <a:r>
              <a:rPr lang="nl-NL" sz="2700" b="1" dirty="0" smtClean="0">
                <a:solidFill>
                  <a:schemeClr val="bg1"/>
                </a:solidFill>
                <a:latin typeface="HP001 4 hàng" pitchFamily="34" charset="0"/>
              </a:rPr>
              <a:t>-</a:t>
            </a:r>
            <a:endParaRPr lang="en-US" sz="2100" dirty="0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nl-NL" sz="2100" dirty="0">
                <a:solidFill>
                  <a:schemeClr val="bg1"/>
                </a:solidFill>
                <a:latin typeface="HP001 4 hàng" pitchFamily="34" charset="0"/>
              </a:rPr>
              <a:t>  </a:t>
            </a:r>
            <a:endParaRPr lang="en-US" sz="30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50"/>
          <p:cNvGrpSpPr/>
          <p:nvPr/>
        </p:nvGrpSpPr>
        <p:grpSpPr>
          <a:xfrm>
            <a:off x="3430313" y="3620973"/>
            <a:ext cx="2326019" cy="1278978"/>
            <a:chOff x="3430313" y="4078173"/>
            <a:chExt cx="2326019" cy="1278978"/>
          </a:xfrm>
        </p:grpSpPr>
        <p:grpSp>
          <p:nvGrpSpPr>
            <p:cNvPr id="1249" name="Google Shape;1249;p50"/>
            <p:cNvGrpSpPr/>
            <p:nvPr/>
          </p:nvGrpSpPr>
          <p:grpSpPr>
            <a:xfrm rot="513887">
              <a:off x="4274947" y="4177043"/>
              <a:ext cx="1408727" cy="1081238"/>
              <a:chOff x="4145424" y="4276247"/>
              <a:chExt cx="1199532" cy="920675"/>
            </a:xfrm>
          </p:grpSpPr>
          <p:sp>
            <p:nvSpPr>
              <p:cNvPr id="1250" name="Google Shape;1250;p50"/>
              <p:cNvSpPr/>
              <p:nvPr/>
            </p:nvSpPr>
            <p:spPr>
              <a:xfrm rot="518776">
                <a:off x="4823880" y="4310683"/>
                <a:ext cx="491091" cy="436039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4336" extrusionOk="0">
                    <a:moveTo>
                      <a:pt x="8146" y="1"/>
                    </a:moveTo>
                    <a:cubicBezTo>
                      <a:pt x="7415" y="1"/>
                      <a:pt x="6646" y="768"/>
                      <a:pt x="6172" y="2694"/>
                    </a:cubicBezTo>
                    <a:cubicBezTo>
                      <a:pt x="5204" y="6530"/>
                      <a:pt x="3036" y="9966"/>
                      <a:pt x="1" y="12468"/>
                    </a:cubicBezTo>
                    <a:lnTo>
                      <a:pt x="2503" y="14336"/>
                    </a:lnTo>
                    <a:cubicBezTo>
                      <a:pt x="7439" y="8732"/>
                      <a:pt x="16146" y="13435"/>
                      <a:pt x="15212" y="9132"/>
                    </a:cubicBezTo>
                    <a:cubicBezTo>
                      <a:pt x="14799" y="7266"/>
                      <a:pt x="13347" y="6760"/>
                      <a:pt x="11896" y="6760"/>
                    </a:cubicBezTo>
                    <a:cubicBezTo>
                      <a:pt x="10184" y="6760"/>
                      <a:pt x="8474" y="7464"/>
                      <a:pt x="8474" y="7464"/>
                    </a:cubicBezTo>
                    <a:cubicBezTo>
                      <a:pt x="11313" y="4090"/>
                      <a:pt x="9833" y="1"/>
                      <a:pt x="8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 rot="518776">
                <a:off x="4189151" y="4479211"/>
                <a:ext cx="912135" cy="650682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21393" extrusionOk="0">
                    <a:moveTo>
                      <a:pt x="19550" y="0"/>
                    </a:moveTo>
                    <a:cubicBezTo>
                      <a:pt x="19399" y="0"/>
                      <a:pt x="19243" y="10"/>
                      <a:pt x="19081" y="29"/>
                    </a:cubicBezTo>
                    <a:cubicBezTo>
                      <a:pt x="16758" y="295"/>
                      <a:pt x="15681" y="1435"/>
                      <a:pt x="15293" y="2469"/>
                    </a:cubicBezTo>
                    <a:lnTo>
                      <a:pt x="15293" y="2469"/>
                    </a:lnTo>
                    <a:cubicBezTo>
                      <a:pt x="14815" y="2185"/>
                      <a:pt x="14090" y="1984"/>
                      <a:pt x="13051" y="1984"/>
                    </a:cubicBezTo>
                    <a:cubicBezTo>
                      <a:pt x="12900" y="1984"/>
                      <a:pt x="12741" y="1989"/>
                      <a:pt x="12576" y="1997"/>
                    </a:cubicBezTo>
                    <a:cubicBezTo>
                      <a:pt x="11051" y="2093"/>
                      <a:pt x="9864" y="3920"/>
                      <a:pt x="9425" y="5369"/>
                    </a:cubicBezTo>
                    <a:lnTo>
                      <a:pt x="9425" y="5369"/>
                    </a:lnTo>
                    <a:cubicBezTo>
                      <a:pt x="9114" y="5259"/>
                      <a:pt x="8745" y="5191"/>
                      <a:pt x="8332" y="5191"/>
                    </a:cubicBezTo>
                    <a:cubicBezTo>
                      <a:pt x="7966" y="5191"/>
                      <a:pt x="7565" y="5244"/>
                      <a:pt x="7139" y="5367"/>
                    </a:cubicBezTo>
                    <a:cubicBezTo>
                      <a:pt x="5350" y="5853"/>
                      <a:pt x="5184" y="7070"/>
                      <a:pt x="5277" y="7837"/>
                    </a:cubicBezTo>
                    <a:lnTo>
                      <a:pt x="5277" y="7837"/>
                    </a:lnTo>
                    <a:cubicBezTo>
                      <a:pt x="5268" y="7837"/>
                      <a:pt x="5259" y="7837"/>
                      <a:pt x="5250" y="7837"/>
                    </a:cubicBezTo>
                    <a:cubicBezTo>
                      <a:pt x="4980" y="7837"/>
                      <a:pt x="4677" y="7857"/>
                      <a:pt x="4337" y="7902"/>
                    </a:cubicBezTo>
                    <a:cubicBezTo>
                      <a:pt x="1268" y="8269"/>
                      <a:pt x="1" y="12772"/>
                      <a:pt x="2236" y="16474"/>
                    </a:cubicBezTo>
                    <a:cubicBezTo>
                      <a:pt x="2544" y="16990"/>
                      <a:pt x="2850" y="17340"/>
                      <a:pt x="3144" y="17560"/>
                    </a:cubicBezTo>
                    <a:lnTo>
                      <a:pt x="3144" y="17560"/>
                    </a:lnTo>
                    <a:cubicBezTo>
                      <a:pt x="3244" y="19082"/>
                      <a:pt x="4074" y="20811"/>
                      <a:pt x="5871" y="21278"/>
                    </a:cubicBezTo>
                    <a:cubicBezTo>
                      <a:pt x="6175" y="21357"/>
                      <a:pt x="6467" y="21393"/>
                      <a:pt x="6744" y="21393"/>
                    </a:cubicBezTo>
                    <a:cubicBezTo>
                      <a:pt x="8392" y="21393"/>
                      <a:pt x="9554" y="20119"/>
                      <a:pt x="9973" y="18950"/>
                    </a:cubicBezTo>
                    <a:lnTo>
                      <a:pt x="9973" y="18950"/>
                    </a:lnTo>
                    <a:cubicBezTo>
                      <a:pt x="10561" y="19481"/>
                      <a:pt x="11367" y="19916"/>
                      <a:pt x="12269" y="19916"/>
                    </a:cubicBezTo>
                    <a:cubicBezTo>
                      <a:pt x="12552" y="19916"/>
                      <a:pt x="12845" y="19873"/>
                      <a:pt x="13143" y="19777"/>
                    </a:cubicBezTo>
                    <a:cubicBezTo>
                      <a:pt x="14581" y="19298"/>
                      <a:pt x="15708" y="17966"/>
                      <a:pt x="16260" y="16721"/>
                    </a:cubicBezTo>
                    <a:lnTo>
                      <a:pt x="16260" y="16721"/>
                    </a:lnTo>
                    <a:cubicBezTo>
                      <a:pt x="16714" y="17041"/>
                      <a:pt x="17315" y="17259"/>
                      <a:pt x="18064" y="17259"/>
                    </a:cubicBezTo>
                    <a:cubicBezTo>
                      <a:pt x="18942" y="17259"/>
                      <a:pt x="20025" y="16960"/>
                      <a:pt x="21316" y="16174"/>
                    </a:cubicBezTo>
                    <a:cubicBezTo>
                      <a:pt x="23804" y="14660"/>
                      <a:pt x="24602" y="13335"/>
                      <a:pt x="24589" y="12359"/>
                    </a:cubicBezTo>
                    <a:lnTo>
                      <a:pt x="24589" y="12359"/>
                    </a:lnTo>
                    <a:cubicBezTo>
                      <a:pt x="24838" y="12261"/>
                      <a:pt x="25103" y="12133"/>
                      <a:pt x="25385" y="11971"/>
                    </a:cubicBezTo>
                    <a:cubicBezTo>
                      <a:pt x="28755" y="10070"/>
                      <a:pt x="29989" y="7368"/>
                      <a:pt x="26920" y="3899"/>
                    </a:cubicBezTo>
                    <a:cubicBezTo>
                      <a:pt x="26373" y="3271"/>
                      <a:pt x="25743" y="3034"/>
                      <a:pt x="25112" y="3034"/>
                    </a:cubicBezTo>
                    <a:cubicBezTo>
                      <a:pt x="24247" y="3034"/>
                      <a:pt x="23379" y="3480"/>
                      <a:pt x="22720" y="3974"/>
                    </a:cubicBezTo>
                    <a:lnTo>
                      <a:pt x="22720" y="3974"/>
                    </a:lnTo>
                    <a:cubicBezTo>
                      <a:pt x="23044" y="2392"/>
                      <a:pt x="21949" y="0"/>
                      <a:pt x="19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0"/>
              <p:cNvSpPr/>
              <p:nvPr/>
            </p:nvSpPr>
            <p:spPr>
              <a:xfrm rot="518776">
                <a:off x="4205892" y="4465935"/>
                <a:ext cx="866481" cy="669662"/>
              </a:xfrm>
              <a:custGeom>
                <a:avLst/>
                <a:gdLst/>
                <a:ahLst/>
                <a:cxnLst/>
                <a:rect l="l" t="t" r="r" b="b"/>
                <a:pathLst>
                  <a:path w="28488" h="22017" extrusionOk="0">
                    <a:moveTo>
                      <a:pt x="15044" y="3270"/>
                    </a:moveTo>
                    <a:lnTo>
                      <a:pt x="15044" y="3270"/>
                    </a:lnTo>
                    <a:cubicBezTo>
                      <a:pt x="15511" y="3570"/>
                      <a:pt x="15778" y="4070"/>
                      <a:pt x="15812" y="4637"/>
                    </a:cubicBezTo>
                    <a:cubicBezTo>
                      <a:pt x="15812" y="4804"/>
                      <a:pt x="15712" y="4971"/>
                      <a:pt x="15578" y="5004"/>
                    </a:cubicBezTo>
                    <a:cubicBezTo>
                      <a:pt x="15511" y="5004"/>
                      <a:pt x="15445" y="4971"/>
                      <a:pt x="15378" y="4871"/>
                    </a:cubicBezTo>
                    <a:cubicBezTo>
                      <a:pt x="15078" y="4404"/>
                      <a:pt x="14944" y="3837"/>
                      <a:pt x="15044" y="3270"/>
                    </a:cubicBezTo>
                    <a:close/>
                    <a:moveTo>
                      <a:pt x="21849" y="4137"/>
                    </a:moveTo>
                    <a:lnTo>
                      <a:pt x="21849" y="4137"/>
                    </a:lnTo>
                    <a:cubicBezTo>
                      <a:pt x="22016" y="4871"/>
                      <a:pt x="21949" y="5405"/>
                      <a:pt x="21816" y="5605"/>
                    </a:cubicBezTo>
                    <a:cubicBezTo>
                      <a:pt x="21771" y="5650"/>
                      <a:pt x="21712" y="5668"/>
                      <a:pt x="21643" y="5668"/>
                    </a:cubicBezTo>
                    <a:cubicBezTo>
                      <a:pt x="21558" y="5668"/>
                      <a:pt x="21459" y="5641"/>
                      <a:pt x="21349" y="5605"/>
                    </a:cubicBezTo>
                    <a:cubicBezTo>
                      <a:pt x="21149" y="5505"/>
                      <a:pt x="21049" y="5371"/>
                      <a:pt x="21049" y="5204"/>
                    </a:cubicBezTo>
                    <a:cubicBezTo>
                      <a:pt x="21015" y="4904"/>
                      <a:pt x="21349" y="4471"/>
                      <a:pt x="21849" y="4137"/>
                    </a:cubicBezTo>
                    <a:close/>
                    <a:moveTo>
                      <a:pt x="9607" y="6272"/>
                    </a:moveTo>
                    <a:cubicBezTo>
                      <a:pt x="10208" y="6572"/>
                      <a:pt x="10508" y="6972"/>
                      <a:pt x="10508" y="7206"/>
                    </a:cubicBezTo>
                    <a:cubicBezTo>
                      <a:pt x="10508" y="7339"/>
                      <a:pt x="10374" y="7473"/>
                      <a:pt x="10141" y="7539"/>
                    </a:cubicBezTo>
                    <a:cubicBezTo>
                      <a:pt x="10108" y="7539"/>
                      <a:pt x="10041" y="7573"/>
                      <a:pt x="10007" y="7573"/>
                    </a:cubicBezTo>
                    <a:cubicBezTo>
                      <a:pt x="9941" y="7573"/>
                      <a:pt x="9841" y="7539"/>
                      <a:pt x="9807" y="7473"/>
                    </a:cubicBezTo>
                    <a:cubicBezTo>
                      <a:pt x="9607" y="7106"/>
                      <a:pt x="9507" y="6672"/>
                      <a:pt x="9607" y="6272"/>
                    </a:cubicBezTo>
                    <a:close/>
                    <a:moveTo>
                      <a:pt x="4971" y="8440"/>
                    </a:moveTo>
                    <a:lnTo>
                      <a:pt x="4971" y="8440"/>
                    </a:lnTo>
                    <a:cubicBezTo>
                      <a:pt x="5704" y="8473"/>
                      <a:pt x="6205" y="8740"/>
                      <a:pt x="6271" y="9074"/>
                    </a:cubicBezTo>
                    <a:cubicBezTo>
                      <a:pt x="6305" y="9441"/>
                      <a:pt x="6105" y="9774"/>
                      <a:pt x="5771" y="9908"/>
                    </a:cubicBezTo>
                    <a:cubicBezTo>
                      <a:pt x="5630" y="9989"/>
                      <a:pt x="5525" y="10033"/>
                      <a:pt x="5442" y="10033"/>
                    </a:cubicBezTo>
                    <a:cubicBezTo>
                      <a:pt x="5388" y="10033"/>
                      <a:pt x="5344" y="10014"/>
                      <a:pt x="5304" y="9975"/>
                    </a:cubicBezTo>
                    <a:cubicBezTo>
                      <a:pt x="5104" y="9641"/>
                      <a:pt x="5037" y="9274"/>
                      <a:pt x="5071" y="8907"/>
                    </a:cubicBezTo>
                    <a:cubicBezTo>
                      <a:pt x="5071" y="8874"/>
                      <a:pt x="5071" y="8840"/>
                      <a:pt x="5071" y="8807"/>
                    </a:cubicBezTo>
                    <a:cubicBezTo>
                      <a:pt x="5037" y="8707"/>
                      <a:pt x="5004" y="8574"/>
                      <a:pt x="4971" y="8440"/>
                    </a:cubicBezTo>
                    <a:close/>
                    <a:moveTo>
                      <a:pt x="23150" y="10642"/>
                    </a:moveTo>
                    <a:cubicBezTo>
                      <a:pt x="23384" y="10642"/>
                      <a:pt x="23584" y="10742"/>
                      <a:pt x="23717" y="10942"/>
                    </a:cubicBezTo>
                    <a:cubicBezTo>
                      <a:pt x="23984" y="11409"/>
                      <a:pt x="24051" y="11943"/>
                      <a:pt x="23884" y="12443"/>
                    </a:cubicBezTo>
                    <a:cubicBezTo>
                      <a:pt x="23751" y="12476"/>
                      <a:pt x="23617" y="12476"/>
                      <a:pt x="23484" y="12476"/>
                    </a:cubicBezTo>
                    <a:cubicBezTo>
                      <a:pt x="23445" y="12481"/>
                      <a:pt x="23406" y="12484"/>
                      <a:pt x="23367" y="12484"/>
                    </a:cubicBezTo>
                    <a:cubicBezTo>
                      <a:pt x="22879" y="12484"/>
                      <a:pt x="22445" y="12101"/>
                      <a:pt x="22383" y="11576"/>
                    </a:cubicBezTo>
                    <a:cubicBezTo>
                      <a:pt x="22316" y="11142"/>
                      <a:pt x="22583" y="10742"/>
                      <a:pt x="23017" y="10642"/>
                    </a:cubicBezTo>
                    <a:close/>
                    <a:moveTo>
                      <a:pt x="15311" y="14778"/>
                    </a:moveTo>
                    <a:cubicBezTo>
                      <a:pt x="15511" y="14811"/>
                      <a:pt x="15678" y="14911"/>
                      <a:pt x="15745" y="15078"/>
                    </a:cubicBezTo>
                    <a:cubicBezTo>
                      <a:pt x="15978" y="15445"/>
                      <a:pt x="15912" y="16146"/>
                      <a:pt x="15578" y="16913"/>
                    </a:cubicBezTo>
                    <a:cubicBezTo>
                      <a:pt x="15011" y="16546"/>
                      <a:pt x="14677" y="15879"/>
                      <a:pt x="14778" y="15178"/>
                    </a:cubicBezTo>
                    <a:cubicBezTo>
                      <a:pt x="14811" y="14945"/>
                      <a:pt x="15011" y="14778"/>
                      <a:pt x="15245" y="14778"/>
                    </a:cubicBezTo>
                    <a:close/>
                    <a:moveTo>
                      <a:pt x="3902" y="15606"/>
                    </a:moveTo>
                    <a:cubicBezTo>
                      <a:pt x="3935" y="15606"/>
                      <a:pt x="3969" y="15608"/>
                      <a:pt x="4003" y="15612"/>
                    </a:cubicBezTo>
                    <a:cubicBezTo>
                      <a:pt x="4437" y="15679"/>
                      <a:pt x="4737" y="16112"/>
                      <a:pt x="4637" y="16546"/>
                    </a:cubicBezTo>
                    <a:cubicBezTo>
                      <a:pt x="4604" y="17246"/>
                      <a:pt x="4070" y="18047"/>
                      <a:pt x="3403" y="18047"/>
                    </a:cubicBezTo>
                    <a:cubicBezTo>
                      <a:pt x="3203" y="18047"/>
                      <a:pt x="2969" y="17980"/>
                      <a:pt x="2802" y="17847"/>
                    </a:cubicBezTo>
                    <a:cubicBezTo>
                      <a:pt x="2736" y="17146"/>
                      <a:pt x="2902" y="16446"/>
                      <a:pt x="3303" y="15879"/>
                    </a:cubicBezTo>
                    <a:cubicBezTo>
                      <a:pt x="3448" y="15704"/>
                      <a:pt x="3670" y="15606"/>
                      <a:pt x="3902" y="15606"/>
                    </a:cubicBezTo>
                    <a:close/>
                    <a:moveTo>
                      <a:pt x="8940" y="17647"/>
                    </a:moveTo>
                    <a:cubicBezTo>
                      <a:pt x="9073" y="17713"/>
                      <a:pt x="9207" y="17813"/>
                      <a:pt x="9274" y="17947"/>
                    </a:cubicBezTo>
                    <a:cubicBezTo>
                      <a:pt x="9407" y="18280"/>
                      <a:pt x="9440" y="18614"/>
                      <a:pt x="9340" y="18948"/>
                    </a:cubicBezTo>
                    <a:cubicBezTo>
                      <a:pt x="8807" y="18414"/>
                      <a:pt x="8606" y="17847"/>
                      <a:pt x="8673" y="17680"/>
                    </a:cubicBezTo>
                    <a:cubicBezTo>
                      <a:pt x="8673" y="17647"/>
                      <a:pt x="8673" y="17647"/>
                      <a:pt x="8773" y="17647"/>
                    </a:cubicBezTo>
                    <a:close/>
                    <a:moveTo>
                      <a:pt x="18580" y="468"/>
                    </a:moveTo>
                    <a:cubicBezTo>
                      <a:pt x="20015" y="468"/>
                      <a:pt x="21249" y="2069"/>
                      <a:pt x="21749" y="3737"/>
                    </a:cubicBezTo>
                    <a:cubicBezTo>
                      <a:pt x="21015" y="4204"/>
                      <a:pt x="20615" y="4771"/>
                      <a:pt x="20615" y="5271"/>
                    </a:cubicBezTo>
                    <a:cubicBezTo>
                      <a:pt x="20648" y="5605"/>
                      <a:pt x="20849" y="5905"/>
                      <a:pt x="21182" y="6005"/>
                    </a:cubicBezTo>
                    <a:cubicBezTo>
                      <a:pt x="21301" y="6084"/>
                      <a:pt x="21440" y="6121"/>
                      <a:pt x="21579" y="6121"/>
                    </a:cubicBezTo>
                    <a:cubicBezTo>
                      <a:pt x="21793" y="6121"/>
                      <a:pt x="22008" y="6033"/>
                      <a:pt x="22149" y="5872"/>
                    </a:cubicBezTo>
                    <a:cubicBezTo>
                      <a:pt x="22516" y="5405"/>
                      <a:pt x="22350" y="4437"/>
                      <a:pt x="22216" y="3937"/>
                    </a:cubicBezTo>
                    <a:cubicBezTo>
                      <a:pt x="22783" y="3637"/>
                      <a:pt x="23384" y="3470"/>
                      <a:pt x="24017" y="3470"/>
                    </a:cubicBezTo>
                    <a:cubicBezTo>
                      <a:pt x="24885" y="3470"/>
                      <a:pt x="25685" y="3837"/>
                      <a:pt x="26252" y="4471"/>
                    </a:cubicBezTo>
                    <a:cubicBezTo>
                      <a:pt x="27520" y="5838"/>
                      <a:pt x="28054" y="7273"/>
                      <a:pt x="27854" y="8640"/>
                    </a:cubicBezTo>
                    <a:cubicBezTo>
                      <a:pt x="27653" y="9941"/>
                      <a:pt x="26753" y="11075"/>
                      <a:pt x="25218" y="11943"/>
                    </a:cubicBezTo>
                    <a:cubicBezTo>
                      <a:pt x="24951" y="12109"/>
                      <a:pt x="24651" y="12243"/>
                      <a:pt x="24318" y="12376"/>
                    </a:cubicBezTo>
                    <a:cubicBezTo>
                      <a:pt x="24484" y="11809"/>
                      <a:pt x="24384" y="11209"/>
                      <a:pt x="24051" y="10742"/>
                    </a:cubicBezTo>
                    <a:cubicBezTo>
                      <a:pt x="23847" y="10422"/>
                      <a:pt x="23492" y="10229"/>
                      <a:pt x="23116" y="10229"/>
                    </a:cubicBezTo>
                    <a:cubicBezTo>
                      <a:pt x="23061" y="10229"/>
                      <a:pt x="23006" y="10233"/>
                      <a:pt x="22950" y="10241"/>
                    </a:cubicBezTo>
                    <a:cubicBezTo>
                      <a:pt x="22316" y="10408"/>
                      <a:pt x="21883" y="11009"/>
                      <a:pt x="21983" y="11642"/>
                    </a:cubicBezTo>
                    <a:cubicBezTo>
                      <a:pt x="22046" y="12368"/>
                      <a:pt x="22677" y="12915"/>
                      <a:pt x="23394" y="12915"/>
                    </a:cubicBezTo>
                    <a:cubicBezTo>
                      <a:pt x="23435" y="12915"/>
                      <a:pt x="23476" y="12914"/>
                      <a:pt x="23517" y="12910"/>
                    </a:cubicBezTo>
                    <a:lnTo>
                      <a:pt x="23751" y="12910"/>
                    </a:lnTo>
                    <a:cubicBezTo>
                      <a:pt x="23384" y="13711"/>
                      <a:pt x="22516" y="15011"/>
                      <a:pt x="20215" y="16312"/>
                    </a:cubicBezTo>
                    <a:cubicBezTo>
                      <a:pt x="19017" y="16980"/>
                      <a:pt x="17947" y="17314"/>
                      <a:pt x="17058" y="17314"/>
                    </a:cubicBezTo>
                    <a:cubicBezTo>
                      <a:pt x="16660" y="17314"/>
                      <a:pt x="16298" y="17247"/>
                      <a:pt x="15978" y="17113"/>
                    </a:cubicBezTo>
                    <a:cubicBezTo>
                      <a:pt x="16379" y="16179"/>
                      <a:pt x="16445" y="15345"/>
                      <a:pt x="16145" y="14845"/>
                    </a:cubicBezTo>
                    <a:cubicBezTo>
                      <a:pt x="16012" y="14578"/>
                      <a:pt x="15712" y="14411"/>
                      <a:pt x="15411" y="14378"/>
                    </a:cubicBezTo>
                    <a:cubicBezTo>
                      <a:pt x="15368" y="14371"/>
                      <a:pt x="15325" y="14368"/>
                      <a:pt x="15282" y="14368"/>
                    </a:cubicBezTo>
                    <a:cubicBezTo>
                      <a:pt x="14866" y="14368"/>
                      <a:pt x="14501" y="14655"/>
                      <a:pt x="14411" y="15078"/>
                    </a:cubicBezTo>
                    <a:cubicBezTo>
                      <a:pt x="14277" y="15945"/>
                      <a:pt x="14677" y="16846"/>
                      <a:pt x="15445" y="17280"/>
                    </a:cubicBezTo>
                    <a:cubicBezTo>
                      <a:pt x="14944" y="18347"/>
                      <a:pt x="13944" y="19548"/>
                      <a:pt x="12576" y="19982"/>
                    </a:cubicBezTo>
                    <a:cubicBezTo>
                      <a:pt x="12309" y="20082"/>
                      <a:pt x="12009" y="20115"/>
                      <a:pt x="11742" y="20115"/>
                    </a:cubicBezTo>
                    <a:cubicBezTo>
                      <a:pt x="10975" y="20082"/>
                      <a:pt x="10274" y="19782"/>
                      <a:pt x="9707" y="19281"/>
                    </a:cubicBezTo>
                    <a:cubicBezTo>
                      <a:pt x="9874" y="18781"/>
                      <a:pt x="9874" y="18247"/>
                      <a:pt x="9707" y="17747"/>
                    </a:cubicBezTo>
                    <a:cubicBezTo>
                      <a:pt x="9574" y="17513"/>
                      <a:pt x="9340" y="17313"/>
                      <a:pt x="9073" y="17246"/>
                    </a:cubicBezTo>
                    <a:cubicBezTo>
                      <a:pt x="8980" y="17221"/>
                      <a:pt x="8890" y="17208"/>
                      <a:pt x="8808" y="17208"/>
                    </a:cubicBezTo>
                    <a:cubicBezTo>
                      <a:pt x="8566" y="17208"/>
                      <a:pt x="8381" y="17315"/>
                      <a:pt x="8306" y="17513"/>
                    </a:cubicBezTo>
                    <a:cubicBezTo>
                      <a:pt x="8139" y="17947"/>
                      <a:pt x="8540" y="18747"/>
                      <a:pt x="9207" y="19415"/>
                    </a:cubicBezTo>
                    <a:cubicBezTo>
                      <a:pt x="8773" y="20482"/>
                      <a:pt x="7706" y="21583"/>
                      <a:pt x="6238" y="21583"/>
                    </a:cubicBezTo>
                    <a:cubicBezTo>
                      <a:pt x="5938" y="21583"/>
                      <a:pt x="5671" y="21549"/>
                      <a:pt x="5404" y="21483"/>
                    </a:cubicBezTo>
                    <a:cubicBezTo>
                      <a:pt x="3811" y="21051"/>
                      <a:pt x="3076" y="19595"/>
                      <a:pt x="2872" y="18365"/>
                    </a:cubicBezTo>
                    <a:lnTo>
                      <a:pt x="2872" y="18365"/>
                    </a:lnTo>
                    <a:cubicBezTo>
                      <a:pt x="3060" y="18455"/>
                      <a:pt x="3248" y="18514"/>
                      <a:pt x="3436" y="18514"/>
                    </a:cubicBezTo>
                    <a:cubicBezTo>
                      <a:pt x="4337" y="18514"/>
                      <a:pt x="5004" y="17547"/>
                      <a:pt x="5071" y="16613"/>
                    </a:cubicBezTo>
                    <a:cubicBezTo>
                      <a:pt x="5104" y="15845"/>
                      <a:pt x="4737" y="15345"/>
                      <a:pt x="4070" y="15278"/>
                    </a:cubicBezTo>
                    <a:cubicBezTo>
                      <a:pt x="4002" y="15267"/>
                      <a:pt x="3936" y="15261"/>
                      <a:pt x="3870" y="15261"/>
                    </a:cubicBezTo>
                    <a:cubicBezTo>
                      <a:pt x="3548" y="15261"/>
                      <a:pt x="3258" y="15396"/>
                      <a:pt x="3036" y="15645"/>
                    </a:cubicBezTo>
                    <a:cubicBezTo>
                      <a:pt x="2602" y="16179"/>
                      <a:pt x="2369" y="16846"/>
                      <a:pt x="2402" y="17513"/>
                    </a:cubicBezTo>
                    <a:cubicBezTo>
                      <a:pt x="2202" y="17313"/>
                      <a:pt x="2035" y="17080"/>
                      <a:pt x="1902" y="16813"/>
                    </a:cubicBezTo>
                    <a:cubicBezTo>
                      <a:pt x="667" y="14778"/>
                      <a:pt x="434" y="12310"/>
                      <a:pt x="1335" y="10475"/>
                    </a:cubicBezTo>
                    <a:cubicBezTo>
                      <a:pt x="1768" y="9441"/>
                      <a:pt x="2702" y="8707"/>
                      <a:pt x="3836" y="8540"/>
                    </a:cubicBezTo>
                    <a:cubicBezTo>
                      <a:pt x="4070" y="8507"/>
                      <a:pt x="4303" y="8473"/>
                      <a:pt x="4537" y="8473"/>
                    </a:cubicBezTo>
                    <a:cubicBezTo>
                      <a:pt x="4570" y="8640"/>
                      <a:pt x="4637" y="8807"/>
                      <a:pt x="4670" y="8974"/>
                    </a:cubicBezTo>
                    <a:cubicBezTo>
                      <a:pt x="4670" y="9174"/>
                      <a:pt x="4670" y="9941"/>
                      <a:pt x="5004" y="10308"/>
                    </a:cubicBezTo>
                    <a:cubicBezTo>
                      <a:pt x="5147" y="10433"/>
                      <a:pt x="5338" y="10501"/>
                      <a:pt x="5525" y="10501"/>
                    </a:cubicBezTo>
                    <a:cubicBezTo>
                      <a:pt x="5687" y="10501"/>
                      <a:pt x="5847" y="10450"/>
                      <a:pt x="5971" y="10341"/>
                    </a:cubicBezTo>
                    <a:cubicBezTo>
                      <a:pt x="6505" y="10108"/>
                      <a:pt x="6772" y="9541"/>
                      <a:pt x="6705" y="9007"/>
                    </a:cubicBezTo>
                    <a:cubicBezTo>
                      <a:pt x="6605" y="8740"/>
                      <a:pt x="6305" y="8140"/>
                      <a:pt x="4937" y="8073"/>
                    </a:cubicBezTo>
                    <a:cubicBezTo>
                      <a:pt x="4904" y="7306"/>
                      <a:pt x="5204" y="6439"/>
                      <a:pt x="6638" y="6005"/>
                    </a:cubicBezTo>
                    <a:cubicBezTo>
                      <a:pt x="6978" y="5910"/>
                      <a:pt x="7329" y="5865"/>
                      <a:pt x="7679" y="5865"/>
                    </a:cubicBezTo>
                    <a:cubicBezTo>
                      <a:pt x="8189" y="5865"/>
                      <a:pt x="8699" y="5961"/>
                      <a:pt x="9174" y="6138"/>
                    </a:cubicBezTo>
                    <a:cubicBezTo>
                      <a:pt x="9107" y="6872"/>
                      <a:pt x="9207" y="7473"/>
                      <a:pt x="9507" y="7806"/>
                    </a:cubicBezTo>
                    <a:cubicBezTo>
                      <a:pt x="9607" y="7940"/>
                      <a:pt x="9807" y="8040"/>
                      <a:pt x="10007" y="8040"/>
                    </a:cubicBezTo>
                    <a:cubicBezTo>
                      <a:pt x="10108" y="8040"/>
                      <a:pt x="10208" y="8006"/>
                      <a:pt x="10274" y="7973"/>
                    </a:cubicBezTo>
                    <a:cubicBezTo>
                      <a:pt x="10808" y="7806"/>
                      <a:pt x="10908" y="7473"/>
                      <a:pt x="10908" y="7273"/>
                    </a:cubicBezTo>
                    <a:cubicBezTo>
                      <a:pt x="10941" y="6806"/>
                      <a:pt x="10441" y="6239"/>
                      <a:pt x="9641" y="5872"/>
                    </a:cubicBezTo>
                    <a:cubicBezTo>
                      <a:pt x="9841" y="4604"/>
                      <a:pt x="10608" y="2769"/>
                      <a:pt x="12076" y="2669"/>
                    </a:cubicBezTo>
                    <a:cubicBezTo>
                      <a:pt x="12276" y="2638"/>
                      <a:pt x="12478" y="2624"/>
                      <a:pt x="12681" y="2624"/>
                    </a:cubicBezTo>
                    <a:cubicBezTo>
                      <a:pt x="13354" y="2624"/>
                      <a:pt x="14029" y="2787"/>
                      <a:pt x="14644" y="3070"/>
                    </a:cubicBezTo>
                    <a:cubicBezTo>
                      <a:pt x="14511" y="3803"/>
                      <a:pt x="14644" y="4537"/>
                      <a:pt x="15044" y="5171"/>
                    </a:cubicBezTo>
                    <a:cubicBezTo>
                      <a:pt x="15144" y="5338"/>
                      <a:pt x="15345" y="5471"/>
                      <a:pt x="15578" y="5471"/>
                    </a:cubicBezTo>
                    <a:cubicBezTo>
                      <a:pt x="15645" y="5471"/>
                      <a:pt x="15678" y="5471"/>
                      <a:pt x="15745" y="5438"/>
                    </a:cubicBezTo>
                    <a:cubicBezTo>
                      <a:pt x="16045" y="5305"/>
                      <a:pt x="16212" y="5004"/>
                      <a:pt x="16212" y="4704"/>
                    </a:cubicBezTo>
                    <a:cubicBezTo>
                      <a:pt x="16212" y="3937"/>
                      <a:pt x="15812" y="3236"/>
                      <a:pt x="15144" y="2869"/>
                    </a:cubicBezTo>
                    <a:cubicBezTo>
                      <a:pt x="15345" y="2136"/>
                      <a:pt x="16045" y="1001"/>
                      <a:pt x="18147" y="501"/>
                    </a:cubicBezTo>
                    <a:cubicBezTo>
                      <a:pt x="18280" y="468"/>
                      <a:pt x="18447" y="468"/>
                      <a:pt x="18580" y="468"/>
                    </a:cubicBezTo>
                    <a:close/>
                    <a:moveTo>
                      <a:pt x="18580" y="1"/>
                    </a:moveTo>
                    <a:cubicBezTo>
                      <a:pt x="18413" y="1"/>
                      <a:pt x="18213" y="34"/>
                      <a:pt x="18047" y="67"/>
                    </a:cubicBezTo>
                    <a:cubicBezTo>
                      <a:pt x="15812" y="568"/>
                      <a:pt x="15044" y="1769"/>
                      <a:pt x="14778" y="2603"/>
                    </a:cubicBezTo>
                    <a:cubicBezTo>
                      <a:pt x="14111" y="2320"/>
                      <a:pt x="13404" y="2157"/>
                      <a:pt x="12689" y="2157"/>
                    </a:cubicBezTo>
                    <a:cubicBezTo>
                      <a:pt x="12474" y="2157"/>
                      <a:pt x="12258" y="2171"/>
                      <a:pt x="12042" y="2202"/>
                    </a:cubicBezTo>
                    <a:cubicBezTo>
                      <a:pt x="10541" y="2336"/>
                      <a:pt x="9540" y="4004"/>
                      <a:pt x="9240" y="5671"/>
                    </a:cubicBezTo>
                    <a:cubicBezTo>
                      <a:pt x="8758" y="5486"/>
                      <a:pt x="8256" y="5393"/>
                      <a:pt x="7750" y="5393"/>
                    </a:cubicBezTo>
                    <a:cubicBezTo>
                      <a:pt x="7346" y="5393"/>
                      <a:pt x="6939" y="5453"/>
                      <a:pt x="6538" y="5571"/>
                    </a:cubicBezTo>
                    <a:cubicBezTo>
                      <a:pt x="4770" y="6072"/>
                      <a:pt x="4504" y="7239"/>
                      <a:pt x="4504" y="8006"/>
                    </a:cubicBezTo>
                    <a:cubicBezTo>
                      <a:pt x="4270" y="8040"/>
                      <a:pt x="4037" y="8040"/>
                      <a:pt x="3770" y="8073"/>
                    </a:cubicBezTo>
                    <a:cubicBezTo>
                      <a:pt x="2502" y="8240"/>
                      <a:pt x="1435" y="9074"/>
                      <a:pt x="934" y="10275"/>
                    </a:cubicBezTo>
                    <a:cubicBezTo>
                      <a:pt x="0" y="12209"/>
                      <a:pt x="234" y="14845"/>
                      <a:pt x="1535" y="16980"/>
                    </a:cubicBezTo>
                    <a:cubicBezTo>
                      <a:pt x="1735" y="17380"/>
                      <a:pt x="2035" y="17747"/>
                      <a:pt x="2402" y="18047"/>
                    </a:cubicBezTo>
                    <a:cubicBezTo>
                      <a:pt x="2535" y="19515"/>
                      <a:pt x="3336" y="21383"/>
                      <a:pt x="5271" y="21883"/>
                    </a:cubicBezTo>
                    <a:cubicBezTo>
                      <a:pt x="5571" y="21950"/>
                      <a:pt x="5905" y="21983"/>
                      <a:pt x="6205" y="21983"/>
                    </a:cubicBezTo>
                    <a:lnTo>
                      <a:pt x="6171" y="22016"/>
                    </a:lnTo>
                    <a:cubicBezTo>
                      <a:pt x="7639" y="21950"/>
                      <a:pt x="8940" y="21049"/>
                      <a:pt x="9507" y="19715"/>
                    </a:cubicBezTo>
                    <a:cubicBezTo>
                      <a:pt x="10126" y="20238"/>
                      <a:pt x="10914" y="20524"/>
                      <a:pt x="11714" y="20524"/>
                    </a:cubicBezTo>
                    <a:cubicBezTo>
                      <a:pt x="12036" y="20524"/>
                      <a:pt x="12360" y="20478"/>
                      <a:pt x="12676" y="20382"/>
                    </a:cubicBezTo>
                    <a:cubicBezTo>
                      <a:pt x="14144" y="19915"/>
                      <a:pt x="15211" y="18614"/>
                      <a:pt x="15778" y="17480"/>
                    </a:cubicBezTo>
                    <a:cubicBezTo>
                      <a:pt x="16146" y="17642"/>
                      <a:pt x="16565" y="17723"/>
                      <a:pt x="17026" y="17723"/>
                    </a:cubicBezTo>
                    <a:cubicBezTo>
                      <a:pt x="17988" y="17723"/>
                      <a:pt x="19130" y="17368"/>
                      <a:pt x="20348" y="16646"/>
                    </a:cubicBezTo>
                    <a:cubicBezTo>
                      <a:pt x="22883" y="15212"/>
                      <a:pt x="23851" y="13777"/>
                      <a:pt x="24184" y="12810"/>
                    </a:cubicBezTo>
                    <a:cubicBezTo>
                      <a:pt x="24618" y="12676"/>
                      <a:pt x="25052" y="12510"/>
                      <a:pt x="25452" y="12276"/>
                    </a:cubicBezTo>
                    <a:cubicBezTo>
                      <a:pt x="27053" y="11342"/>
                      <a:pt x="28020" y="10175"/>
                      <a:pt x="28254" y="8674"/>
                    </a:cubicBezTo>
                    <a:cubicBezTo>
                      <a:pt x="28487" y="7173"/>
                      <a:pt x="27920" y="5605"/>
                      <a:pt x="26553" y="4137"/>
                    </a:cubicBezTo>
                    <a:cubicBezTo>
                      <a:pt x="25919" y="3403"/>
                      <a:pt x="24985" y="3003"/>
                      <a:pt x="24017" y="3003"/>
                    </a:cubicBezTo>
                    <a:cubicBezTo>
                      <a:pt x="23350" y="3036"/>
                      <a:pt x="22683" y="3170"/>
                      <a:pt x="22116" y="3503"/>
                    </a:cubicBezTo>
                    <a:cubicBezTo>
                      <a:pt x="21549" y="1769"/>
                      <a:pt x="20248" y="1"/>
                      <a:pt x="18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3" name="Google Shape;1253;p50"/>
              <p:cNvGrpSpPr/>
              <p:nvPr/>
            </p:nvGrpSpPr>
            <p:grpSpPr>
              <a:xfrm>
                <a:off x="5021303" y="4356949"/>
                <a:ext cx="233834" cy="280367"/>
                <a:chOff x="5021303" y="4356949"/>
                <a:chExt cx="233834" cy="280367"/>
              </a:xfrm>
            </p:grpSpPr>
            <p:sp>
              <p:nvSpPr>
                <p:cNvPr id="1254" name="Google Shape;1254;p50"/>
                <p:cNvSpPr/>
                <p:nvPr/>
              </p:nvSpPr>
              <p:spPr>
                <a:xfrm rot="518776">
                  <a:off x="5030929" y="4360090"/>
                  <a:ext cx="51767" cy="131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4339" extrusionOk="0">
                      <a:moveTo>
                        <a:pt x="939" y="1"/>
                      </a:moveTo>
                      <a:cubicBezTo>
                        <a:pt x="905" y="1"/>
                        <a:pt x="870" y="12"/>
                        <a:pt x="834" y="35"/>
                      </a:cubicBezTo>
                      <a:cubicBezTo>
                        <a:pt x="734" y="69"/>
                        <a:pt x="667" y="202"/>
                        <a:pt x="734" y="302"/>
                      </a:cubicBezTo>
                      <a:cubicBezTo>
                        <a:pt x="1234" y="1536"/>
                        <a:pt x="1001" y="2971"/>
                        <a:pt x="67" y="3971"/>
                      </a:cubicBezTo>
                      <a:cubicBezTo>
                        <a:pt x="0" y="4071"/>
                        <a:pt x="0" y="4205"/>
                        <a:pt x="100" y="4272"/>
                      </a:cubicBezTo>
                      <a:cubicBezTo>
                        <a:pt x="134" y="4305"/>
                        <a:pt x="167" y="4305"/>
                        <a:pt x="234" y="4338"/>
                      </a:cubicBezTo>
                      <a:cubicBezTo>
                        <a:pt x="267" y="4338"/>
                        <a:pt x="334" y="4305"/>
                        <a:pt x="367" y="4238"/>
                      </a:cubicBezTo>
                      <a:cubicBezTo>
                        <a:pt x="1401" y="3137"/>
                        <a:pt x="1702" y="1503"/>
                        <a:pt x="1101" y="102"/>
                      </a:cubicBezTo>
                      <a:cubicBezTo>
                        <a:pt x="1058" y="37"/>
                        <a:pt x="1001" y="1"/>
                        <a:pt x="9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50"/>
                <p:cNvSpPr/>
                <p:nvPr/>
              </p:nvSpPr>
              <p:spPr>
                <a:xfrm rot="518776">
                  <a:off x="5069361" y="4370169"/>
                  <a:ext cx="51767" cy="146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4804" extrusionOk="0">
                      <a:moveTo>
                        <a:pt x="1168" y="0"/>
                      </a:moveTo>
                      <a:cubicBezTo>
                        <a:pt x="1035" y="0"/>
                        <a:pt x="968" y="100"/>
                        <a:pt x="968" y="234"/>
                      </a:cubicBezTo>
                      <a:cubicBezTo>
                        <a:pt x="1268" y="3036"/>
                        <a:pt x="101" y="4470"/>
                        <a:pt x="101" y="4470"/>
                      </a:cubicBezTo>
                      <a:cubicBezTo>
                        <a:pt x="1" y="4604"/>
                        <a:pt x="101" y="4804"/>
                        <a:pt x="267" y="4804"/>
                      </a:cubicBezTo>
                      <a:cubicBezTo>
                        <a:pt x="334" y="4804"/>
                        <a:pt x="368" y="4770"/>
                        <a:pt x="434" y="4737"/>
                      </a:cubicBezTo>
                      <a:cubicBezTo>
                        <a:pt x="468" y="4670"/>
                        <a:pt x="1702" y="3169"/>
                        <a:pt x="1402" y="200"/>
                      </a:cubicBezTo>
                      <a:cubicBezTo>
                        <a:pt x="1368" y="67"/>
                        <a:pt x="1268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50"/>
                <p:cNvSpPr/>
                <p:nvPr/>
              </p:nvSpPr>
              <p:spPr>
                <a:xfrm rot="518776">
                  <a:off x="5094233" y="4546931"/>
                  <a:ext cx="158770" cy="40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" h="1328" extrusionOk="0">
                      <a:moveTo>
                        <a:pt x="3344" y="0"/>
                      </a:moveTo>
                      <a:cubicBezTo>
                        <a:pt x="1793" y="0"/>
                        <a:pt x="231" y="878"/>
                        <a:pt x="134" y="927"/>
                      </a:cubicBezTo>
                      <a:cubicBezTo>
                        <a:pt x="34" y="994"/>
                        <a:pt x="1" y="1127"/>
                        <a:pt x="67" y="1227"/>
                      </a:cubicBezTo>
                      <a:cubicBezTo>
                        <a:pt x="101" y="1294"/>
                        <a:pt x="167" y="1327"/>
                        <a:pt x="234" y="1327"/>
                      </a:cubicBezTo>
                      <a:cubicBezTo>
                        <a:pt x="267" y="1327"/>
                        <a:pt x="301" y="1327"/>
                        <a:pt x="334" y="1294"/>
                      </a:cubicBezTo>
                      <a:cubicBezTo>
                        <a:pt x="359" y="1294"/>
                        <a:pt x="1882" y="435"/>
                        <a:pt x="3335" y="435"/>
                      </a:cubicBezTo>
                      <a:cubicBezTo>
                        <a:pt x="3845" y="435"/>
                        <a:pt x="4346" y="541"/>
                        <a:pt x="4771" y="827"/>
                      </a:cubicBezTo>
                      <a:cubicBezTo>
                        <a:pt x="4816" y="865"/>
                        <a:pt x="4862" y="882"/>
                        <a:pt x="4905" y="882"/>
                      </a:cubicBezTo>
                      <a:cubicBezTo>
                        <a:pt x="5087" y="882"/>
                        <a:pt x="5220" y="594"/>
                        <a:pt x="5004" y="460"/>
                      </a:cubicBezTo>
                      <a:cubicBezTo>
                        <a:pt x="4504" y="123"/>
                        <a:pt x="3925" y="0"/>
                        <a:pt x="33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50"/>
                <p:cNvSpPr/>
                <p:nvPr/>
              </p:nvSpPr>
              <p:spPr>
                <a:xfrm rot="518776">
                  <a:off x="5086138" y="4587088"/>
                  <a:ext cx="141950" cy="39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" h="1308" extrusionOk="0">
                      <a:moveTo>
                        <a:pt x="2100" y="0"/>
                      </a:moveTo>
                      <a:cubicBezTo>
                        <a:pt x="1445" y="0"/>
                        <a:pt x="785" y="176"/>
                        <a:pt x="197" y="541"/>
                      </a:cubicBezTo>
                      <a:cubicBezTo>
                        <a:pt x="1" y="681"/>
                        <a:pt x="111" y="938"/>
                        <a:pt x="309" y="938"/>
                      </a:cubicBezTo>
                      <a:cubicBezTo>
                        <a:pt x="347" y="938"/>
                        <a:pt x="388" y="929"/>
                        <a:pt x="431" y="907"/>
                      </a:cubicBezTo>
                      <a:cubicBezTo>
                        <a:pt x="1070" y="545"/>
                        <a:pt x="1655" y="414"/>
                        <a:pt x="2165" y="414"/>
                      </a:cubicBezTo>
                      <a:cubicBezTo>
                        <a:pt x="3437" y="414"/>
                        <a:pt x="4243" y="1227"/>
                        <a:pt x="4267" y="1274"/>
                      </a:cubicBezTo>
                      <a:cubicBezTo>
                        <a:pt x="4333" y="1308"/>
                        <a:pt x="4367" y="1308"/>
                        <a:pt x="4433" y="1308"/>
                      </a:cubicBezTo>
                      <a:cubicBezTo>
                        <a:pt x="4500" y="1308"/>
                        <a:pt x="4533" y="1308"/>
                        <a:pt x="4600" y="1274"/>
                      </a:cubicBezTo>
                      <a:cubicBezTo>
                        <a:pt x="4667" y="1174"/>
                        <a:pt x="4667" y="1041"/>
                        <a:pt x="4600" y="974"/>
                      </a:cubicBezTo>
                      <a:cubicBezTo>
                        <a:pt x="3904" y="336"/>
                        <a:pt x="3005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58" name="Google Shape;1258;p50"/>
            <p:cNvGrpSpPr/>
            <p:nvPr/>
          </p:nvGrpSpPr>
          <p:grpSpPr>
            <a:xfrm rot="-195937">
              <a:off x="3452037" y="4359666"/>
              <a:ext cx="1411898" cy="802956"/>
              <a:chOff x="4032332" y="4738546"/>
              <a:chExt cx="1202222" cy="683712"/>
            </a:xfrm>
          </p:grpSpPr>
          <p:sp>
            <p:nvSpPr>
              <p:cNvPr id="1259" name="Google Shape;1259;p50"/>
              <p:cNvSpPr/>
              <p:nvPr/>
            </p:nvSpPr>
            <p:spPr>
              <a:xfrm rot="518776">
                <a:off x="4723821" y="4772817"/>
                <a:ext cx="484795" cy="381717"/>
              </a:xfrm>
              <a:custGeom>
                <a:avLst/>
                <a:gdLst/>
                <a:ahLst/>
                <a:cxnLst/>
                <a:rect l="l" t="t" r="r" b="b"/>
                <a:pathLst>
                  <a:path w="15939" h="12550" extrusionOk="0">
                    <a:moveTo>
                      <a:pt x="11512" y="0"/>
                    </a:moveTo>
                    <a:cubicBezTo>
                      <a:pt x="10859" y="0"/>
                      <a:pt x="10021" y="559"/>
                      <a:pt x="9108" y="1963"/>
                    </a:cubicBezTo>
                    <a:cubicBezTo>
                      <a:pt x="6939" y="5265"/>
                      <a:pt x="3737" y="7800"/>
                      <a:pt x="1" y="9168"/>
                    </a:cubicBezTo>
                    <a:lnTo>
                      <a:pt x="1736" y="11803"/>
                    </a:lnTo>
                    <a:cubicBezTo>
                      <a:pt x="3134" y="11011"/>
                      <a:pt x="4536" y="10728"/>
                      <a:pt x="5883" y="10728"/>
                    </a:cubicBezTo>
                    <a:cubicBezTo>
                      <a:pt x="9295" y="10728"/>
                      <a:pt x="12350" y="12550"/>
                      <a:pt x="14065" y="12550"/>
                    </a:cubicBezTo>
                    <a:cubicBezTo>
                      <a:pt x="14839" y="12550"/>
                      <a:pt x="15340" y="12179"/>
                      <a:pt x="15479" y="11103"/>
                    </a:cubicBezTo>
                    <a:cubicBezTo>
                      <a:pt x="15939" y="7508"/>
                      <a:pt x="11292" y="7260"/>
                      <a:pt x="10002" y="7260"/>
                    </a:cubicBezTo>
                    <a:cubicBezTo>
                      <a:pt x="9795" y="7260"/>
                      <a:pt x="9675" y="7267"/>
                      <a:pt x="9675" y="7267"/>
                    </a:cubicBezTo>
                    <a:cubicBezTo>
                      <a:pt x="13759" y="4851"/>
                      <a:pt x="13437" y="0"/>
                      <a:pt x="11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0"/>
              <p:cNvSpPr/>
              <p:nvPr/>
            </p:nvSpPr>
            <p:spPr>
              <a:xfrm rot="518776">
                <a:off x="4066367" y="4830946"/>
                <a:ext cx="914234" cy="521902"/>
              </a:xfrm>
              <a:custGeom>
                <a:avLst/>
                <a:gdLst/>
                <a:ahLst/>
                <a:cxnLst/>
                <a:rect l="l" t="t" r="r" b="b"/>
                <a:pathLst>
                  <a:path w="30058" h="17159" extrusionOk="0">
                    <a:moveTo>
                      <a:pt x="14832" y="0"/>
                    </a:moveTo>
                    <a:cubicBezTo>
                      <a:pt x="13501" y="0"/>
                      <a:pt x="12087" y="1142"/>
                      <a:pt x="11302" y="2207"/>
                    </a:cubicBezTo>
                    <a:lnTo>
                      <a:pt x="11302" y="2207"/>
                    </a:lnTo>
                    <a:cubicBezTo>
                      <a:pt x="10816" y="1817"/>
                      <a:pt x="10088" y="1503"/>
                      <a:pt x="9143" y="1447"/>
                    </a:cubicBezTo>
                    <a:cubicBezTo>
                      <a:pt x="9056" y="1441"/>
                      <a:pt x="8972" y="1439"/>
                      <a:pt x="8890" y="1439"/>
                    </a:cubicBezTo>
                    <a:cubicBezTo>
                      <a:pt x="7256" y="1439"/>
                      <a:pt x="6740" y="2463"/>
                      <a:pt x="6579" y="3176"/>
                    </a:cubicBezTo>
                    <a:lnTo>
                      <a:pt x="6579" y="3176"/>
                    </a:lnTo>
                    <a:cubicBezTo>
                      <a:pt x="6319" y="3079"/>
                      <a:pt x="6019" y="2991"/>
                      <a:pt x="5674" y="2914"/>
                    </a:cubicBezTo>
                    <a:cubicBezTo>
                      <a:pt x="5454" y="2868"/>
                      <a:pt x="5235" y="2845"/>
                      <a:pt x="5019" y="2845"/>
                    </a:cubicBezTo>
                    <a:cubicBezTo>
                      <a:pt x="2290" y="2845"/>
                      <a:pt x="0" y="6430"/>
                      <a:pt x="804" y="10386"/>
                    </a:cubicBezTo>
                    <a:cubicBezTo>
                      <a:pt x="922" y="10971"/>
                      <a:pt x="1091" y="11403"/>
                      <a:pt x="1292" y="11709"/>
                    </a:cubicBezTo>
                    <a:lnTo>
                      <a:pt x="1292" y="11709"/>
                    </a:lnTo>
                    <a:cubicBezTo>
                      <a:pt x="869" y="13191"/>
                      <a:pt x="1077" y="15116"/>
                      <a:pt x="2638" y="16157"/>
                    </a:cubicBezTo>
                    <a:cubicBezTo>
                      <a:pt x="3249" y="16575"/>
                      <a:pt x="3873" y="16747"/>
                      <a:pt x="4468" y="16747"/>
                    </a:cubicBezTo>
                    <a:cubicBezTo>
                      <a:pt x="5631" y="16747"/>
                      <a:pt x="6681" y="16090"/>
                      <a:pt x="7290" y="15339"/>
                    </a:cubicBezTo>
                    <a:lnTo>
                      <a:pt x="7290" y="15339"/>
                    </a:lnTo>
                    <a:cubicBezTo>
                      <a:pt x="7789" y="16254"/>
                      <a:pt x="8699" y="17129"/>
                      <a:pt x="10010" y="17158"/>
                    </a:cubicBezTo>
                    <a:cubicBezTo>
                      <a:pt x="10038" y="17159"/>
                      <a:pt x="10065" y="17159"/>
                      <a:pt x="10092" y="17159"/>
                    </a:cubicBezTo>
                    <a:cubicBezTo>
                      <a:pt x="11575" y="17159"/>
                      <a:pt x="13048" y="16281"/>
                      <a:pt x="13966" y="15296"/>
                    </a:cubicBezTo>
                    <a:lnTo>
                      <a:pt x="13966" y="15296"/>
                    </a:lnTo>
                    <a:cubicBezTo>
                      <a:pt x="14491" y="16046"/>
                      <a:pt x="15481" y="16666"/>
                      <a:pt x="17124" y="16666"/>
                    </a:cubicBezTo>
                    <a:cubicBezTo>
                      <a:pt x="17652" y="16666"/>
                      <a:pt x="18247" y="16602"/>
                      <a:pt x="18917" y="16457"/>
                    </a:cubicBezTo>
                    <a:cubicBezTo>
                      <a:pt x="21758" y="15859"/>
                      <a:pt x="22957" y="14879"/>
                      <a:pt x="23280" y="13955"/>
                    </a:cubicBezTo>
                    <a:lnTo>
                      <a:pt x="23280" y="13955"/>
                    </a:lnTo>
                    <a:cubicBezTo>
                      <a:pt x="23554" y="13948"/>
                      <a:pt x="23856" y="13916"/>
                      <a:pt x="24187" y="13856"/>
                    </a:cubicBezTo>
                    <a:cubicBezTo>
                      <a:pt x="28023" y="13155"/>
                      <a:pt x="30058" y="11020"/>
                      <a:pt x="28357" y="6684"/>
                    </a:cubicBezTo>
                    <a:cubicBezTo>
                      <a:pt x="27876" y="5483"/>
                      <a:pt x="26894" y="5101"/>
                      <a:pt x="25890" y="5101"/>
                    </a:cubicBezTo>
                    <a:cubicBezTo>
                      <a:pt x="25359" y="5101"/>
                      <a:pt x="24821" y="5208"/>
                      <a:pt x="24349" y="5356"/>
                    </a:cubicBezTo>
                    <a:lnTo>
                      <a:pt x="24349" y="5356"/>
                    </a:lnTo>
                    <a:cubicBezTo>
                      <a:pt x="25226" y="3874"/>
                      <a:pt x="24884" y="994"/>
                      <a:pt x="22219" y="379"/>
                    </a:cubicBezTo>
                    <a:cubicBezTo>
                      <a:pt x="21692" y="260"/>
                      <a:pt x="21212" y="207"/>
                      <a:pt x="20776" y="207"/>
                    </a:cubicBezTo>
                    <a:cubicBezTo>
                      <a:pt x="19342" y="207"/>
                      <a:pt x="18387" y="777"/>
                      <a:pt x="17832" y="1426"/>
                    </a:cubicBezTo>
                    <a:lnTo>
                      <a:pt x="17832" y="1426"/>
                    </a:lnTo>
                    <a:cubicBezTo>
                      <a:pt x="17420" y="935"/>
                      <a:pt x="16665" y="441"/>
                      <a:pt x="15414" y="79"/>
                    </a:cubicBezTo>
                    <a:cubicBezTo>
                      <a:pt x="15223" y="25"/>
                      <a:pt x="15029" y="0"/>
                      <a:pt x="148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0"/>
              <p:cNvSpPr/>
              <p:nvPr/>
            </p:nvSpPr>
            <p:spPr>
              <a:xfrm rot="518776">
                <a:off x="4070526" y="4823553"/>
                <a:ext cx="887803" cy="535012"/>
              </a:xfrm>
              <a:custGeom>
                <a:avLst/>
                <a:gdLst/>
                <a:ahLst/>
                <a:cxnLst/>
                <a:rect l="l" t="t" r="r" b="b"/>
                <a:pathLst>
                  <a:path w="29189" h="17590" extrusionOk="0">
                    <a:moveTo>
                      <a:pt x="17813" y="2112"/>
                    </a:moveTo>
                    <a:cubicBezTo>
                      <a:pt x="18147" y="2545"/>
                      <a:pt x="18247" y="3146"/>
                      <a:pt x="18080" y="3679"/>
                    </a:cubicBezTo>
                    <a:cubicBezTo>
                      <a:pt x="18047" y="3813"/>
                      <a:pt x="17913" y="3946"/>
                      <a:pt x="17747" y="3946"/>
                    </a:cubicBezTo>
                    <a:cubicBezTo>
                      <a:pt x="17713" y="3946"/>
                      <a:pt x="17646" y="3880"/>
                      <a:pt x="17646" y="3846"/>
                    </a:cubicBezTo>
                    <a:cubicBezTo>
                      <a:pt x="17446" y="3279"/>
                      <a:pt x="17513" y="2645"/>
                      <a:pt x="17813" y="2112"/>
                    </a:cubicBezTo>
                    <a:close/>
                    <a:moveTo>
                      <a:pt x="11676" y="3146"/>
                    </a:moveTo>
                    <a:cubicBezTo>
                      <a:pt x="12143" y="3613"/>
                      <a:pt x="12309" y="4113"/>
                      <a:pt x="12209" y="4347"/>
                    </a:cubicBezTo>
                    <a:cubicBezTo>
                      <a:pt x="12176" y="4480"/>
                      <a:pt x="12042" y="4547"/>
                      <a:pt x="11776" y="4547"/>
                    </a:cubicBezTo>
                    <a:cubicBezTo>
                      <a:pt x="11676" y="4547"/>
                      <a:pt x="11575" y="4513"/>
                      <a:pt x="11509" y="4413"/>
                    </a:cubicBezTo>
                    <a:cubicBezTo>
                      <a:pt x="11409" y="4213"/>
                      <a:pt x="11409" y="3780"/>
                      <a:pt x="11676" y="3146"/>
                    </a:cubicBezTo>
                    <a:close/>
                    <a:moveTo>
                      <a:pt x="6605" y="3646"/>
                    </a:moveTo>
                    <a:cubicBezTo>
                      <a:pt x="7272" y="3980"/>
                      <a:pt x="7673" y="4313"/>
                      <a:pt x="7639" y="4714"/>
                    </a:cubicBezTo>
                    <a:cubicBezTo>
                      <a:pt x="7606" y="5014"/>
                      <a:pt x="7306" y="5281"/>
                      <a:pt x="6872" y="5347"/>
                    </a:cubicBezTo>
                    <a:cubicBezTo>
                      <a:pt x="6794" y="5367"/>
                      <a:pt x="6727" y="5375"/>
                      <a:pt x="6671" y="5375"/>
                    </a:cubicBezTo>
                    <a:cubicBezTo>
                      <a:pt x="6536" y="5375"/>
                      <a:pt x="6462" y="5328"/>
                      <a:pt x="6438" y="5281"/>
                    </a:cubicBezTo>
                    <a:cubicBezTo>
                      <a:pt x="6305" y="5047"/>
                      <a:pt x="6472" y="4413"/>
                      <a:pt x="6572" y="4146"/>
                    </a:cubicBezTo>
                    <a:cubicBezTo>
                      <a:pt x="6572" y="4146"/>
                      <a:pt x="6572" y="4113"/>
                      <a:pt x="6572" y="4080"/>
                    </a:cubicBezTo>
                    <a:cubicBezTo>
                      <a:pt x="6572" y="3946"/>
                      <a:pt x="6572" y="3780"/>
                      <a:pt x="6605" y="3646"/>
                    </a:cubicBezTo>
                    <a:close/>
                    <a:moveTo>
                      <a:pt x="23951" y="5214"/>
                    </a:moveTo>
                    <a:lnTo>
                      <a:pt x="23951" y="5214"/>
                    </a:lnTo>
                    <a:cubicBezTo>
                      <a:pt x="23851" y="6081"/>
                      <a:pt x="23551" y="6615"/>
                      <a:pt x="23317" y="6615"/>
                    </a:cubicBezTo>
                    <a:cubicBezTo>
                      <a:pt x="23184" y="6582"/>
                      <a:pt x="23084" y="6515"/>
                      <a:pt x="23017" y="6415"/>
                    </a:cubicBezTo>
                    <a:cubicBezTo>
                      <a:pt x="22850" y="6315"/>
                      <a:pt x="22783" y="6148"/>
                      <a:pt x="22850" y="5981"/>
                    </a:cubicBezTo>
                    <a:cubicBezTo>
                      <a:pt x="22917" y="5681"/>
                      <a:pt x="23384" y="5381"/>
                      <a:pt x="23951" y="5214"/>
                    </a:cubicBezTo>
                    <a:close/>
                    <a:moveTo>
                      <a:pt x="2952" y="10075"/>
                    </a:moveTo>
                    <a:cubicBezTo>
                      <a:pt x="3060" y="10075"/>
                      <a:pt x="3167" y="10099"/>
                      <a:pt x="3270" y="10151"/>
                    </a:cubicBezTo>
                    <a:cubicBezTo>
                      <a:pt x="3603" y="10318"/>
                      <a:pt x="3770" y="10684"/>
                      <a:pt x="3636" y="11018"/>
                    </a:cubicBezTo>
                    <a:cubicBezTo>
                      <a:pt x="3503" y="11652"/>
                      <a:pt x="2836" y="12319"/>
                      <a:pt x="2202" y="12319"/>
                    </a:cubicBezTo>
                    <a:cubicBezTo>
                      <a:pt x="1869" y="12319"/>
                      <a:pt x="1568" y="12152"/>
                      <a:pt x="1402" y="11885"/>
                    </a:cubicBezTo>
                    <a:cubicBezTo>
                      <a:pt x="1712" y="10813"/>
                      <a:pt x="2357" y="10075"/>
                      <a:pt x="2952" y="10075"/>
                    </a:cubicBezTo>
                    <a:close/>
                    <a:moveTo>
                      <a:pt x="22884" y="11785"/>
                    </a:moveTo>
                    <a:cubicBezTo>
                      <a:pt x="23117" y="11819"/>
                      <a:pt x="23317" y="11985"/>
                      <a:pt x="23417" y="12219"/>
                    </a:cubicBezTo>
                    <a:cubicBezTo>
                      <a:pt x="23584" y="12786"/>
                      <a:pt x="23451" y="13353"/>
                      <a:pt x="23084" y="13787"/>
                    </a:cubicBezTo>
                    <a:cubicBezTo>
                      <a:pt x="21983" y="13620"/>
                      <a:pt x="21950" y="12886"/>
                      <a:pt x="21950" y="12653"/>
                    </a:cubicBezTo>
                    <a:cubicBezTo>
                      <a:pt x="21950" y="12219"/>
                      <a:pt x="22283" y="11819"/>
                      <a:pt x="22750" y="11785"/>
                    </a:cubicBezTo>
                    <a:close/>
                    <a:moveTo>
                      <a:pt x="7039" y="13653"/>
                    </a:moveTo>
                    <a:cubicBezTo>
                      <a:pt x="7106" y="13653"/>
                      <a:pt x="7172" y="13687"/>
                      <a:pt x="7239" y="13753"/>
                    </a:cubicBezTo>
                    <a:cubicBezTo>
                      <a:pt x="7372" y="13853"/>
                      <a:pt x="7473" y="13987"/>
                      <a:pt x="7473" y="14154"/>
                    </a:cubicBezTo>
                    <a:cubicBezTo>
                      <a:pt x="7506" y="14487"/>
                      <a:pt x="7406" y="14821"/>
                      <a:pt x="7206" y="15121"/>
                    </a:cubicBezTo>
                    <a:cubicBezTo>
                      <a:pt x="6905" y="14454"/>
                      <a:pt x="6872" y="13853"/>
                      <a:pt x="6972" y="13687"/>
                    </a:cubicBezTo>
                    <a:cubicBezTo>
                      <a:pt x="7006" y="13653"/>
                      <a:pt x="7039" y="13653"/>
                      <a:pt x="7039" y="13653"/>
                    </a:cubicBezTo>
                    <a:close/>
                    <a:moveTo>
                      <a:pt x="14011" y="13086"/>
                    </a:moveTo>
                    <a:cubicBezTo>
                      <a:pt x="14077" y="13086"/>
                      <a:pt x="14177" y="13120"/>
                      <a:pt x="14244" y="13153"/>
                    </a:cubicBezTo>
                    <a:cubicBezTo>
                      <a:pt x="14411" y="13220"/>
                      <a:pt x="14544" y="13386"/>
                      <a:pt x="14578" y="13553"/>
                    </a:cubicBezTo>
                    <a:cubicBezTo>
                      <a:pt x="14644" y="13987"/>
                      <a:pt x="14344" y="14621"/>
                      <a:pt x="13777" y="15254"/>
                    </a:cubicBezTo>
                    <a:cubicBezTo>
                      <a:pt x="13410" y="14754"/>
                      <a:pt x="13310" y="14087"/>
                      <a:pt x="13510" y="13520"/>
                    </a:cubicBezTo>
                    <a:cubicBezTo>
                      <a:pt x="13577" y="13286"/>
                      <a:pt x="13777" y="13120"/>
                      <a:pt x="14011" y="13086"/>
                    </a:cubicBezTo>
                    <a:close/>
                    <a:moveTo>
                      <a:pt x="20949" y="410"/>
                    </a:moveTo>
                    <a:cubicBezTo>
                      <a:pt x="21182" y="444"/>
                      <a:pt x="21449" y="444"/>
                      <a:pt x="21683" y="477"/>
                    </a:cubicBezTo>
                    <a:cubicBezTo>
                      <a:pt x="23551" y="677"/>
                      <a:pt x="24084" y="3079"/>
                      <a:pt x="24018" y="4747"/>
                    </a:cubicBezTo>
                    <a:cubicBezTo>
                      <a:pt x="23184" y="4947"/>
                      <a:pt x="22583" y="5347"/>
                      <a:pt x="22450" y="5848"/>
                    </a:cubicBezTo>
                    <a:cubicBezTo>
                      <a:pt x="22350" y="6148"/>
                      <a:pt x="22450" y="6515"/>
                      <a:pt x="22717" y="6715"/>
                    </a:cubicBezTo>
                    <a:cubicBezTo>
                      <a:pt x="22884" y="6882"/>
                      <a:pt x="23084" y="7015"/>
                      <a:pt x="23317" y="7015"/>
                    </a:cubicBezTo>
                    <a:cubicBezTo>
                      <a:pt x="23984" y="7015"/>
                      <a:pt x="24318" y="6048"/>
                      <a:pt x="24385" y="5114"/>
                    </a:cubicBezTo>
                    <a:cubicBezTo>
                      <a:pt x="24618" y="5080"/>
                      <a:pt x="24818" y="5047"/>
                      <a:pt x="25018" y="5047"/>
                    </a:cubicBezTo>
                    <a:cubicBezTo>
                      <a:pt x="25047" y="5046"/>
                      <a:pt x="25075" y="5046"/>
                      <a:pt x="25103" y="5046"/>
                    </a:cubicBezTo>
                    <a:cubicBezTo>
                      <a:pt x="26371" y="5046"/>
                      <a:pt x="27531" y="5774"/>
                      <a:pt x="28021" y="6948"/>
                    </a:cubicBezTo>
                    <a:cubicBezTo>
                      <a:pt x="28754" y="8683"/>
                      <a:pt x="28754" y="10318"/>
                      <a:pt x="28121" y="11485"/>
                    </a:cubicBezTo>
                    <a:cubicBezTo>
                      <a:pt x="27487" y="12653"/>
                      <a:pt x="26253" y="13420"/>
                      <a:pt x="24551" y="13753"/>
                    </a:cubicBezTo>
                    <a:cubicBezTo>
                      <a:pt x="24218" y="13787"/>
                      <a:pt x="23884" y="13820"/>
                      <a:pt x="23551" y="13853"/>
                    </a:cubicBezTo>
                    <a:cubicBezTo>
                      <a:pt x="23918" y="13320"/>
                      <a:pt x="24018" y="12653"/>
                      <a:pt x="23818" y="12085"/>
                    </a:cubicBezTo>
                    <a:cubicBezTo>
                      <a:pt x="23684" y="11685"/>
                      <a:pt x="23351" y="11418"/>
                      <a:pt x="22950" y="11385"/>
                    </a:cubicBezTo>
                    <a:cubicBezTo>
                      <a:pt x="22894" y="11378"/>
                      <a:pt x="22838" y="11374"/>
                      <a:pt x="22784" y="11374"/>
                    </a:cubicBezTo>
                    <a:cubicBezTo>
                      <a:pt x="22093" y="11374"/>
                      <a:pt x="21549" y="11942"/>
                      <a:pt x="21549" y="12653"/>
                    </a:cubicBezTo>
                    <a:cubicBezTo>
                      <a:pt x="21516" y="13386"/>
                      <a:pt x="22050" y="14054"/>
                      <a:pt x="22783" y="14154"/>
                    </a:cubicBezTo>
                    <a:cubicBezTo>
                      <a:pt x="22183" y="14821"/>
                      <a:pt x="20915" y="15721"/>
                      <a:pt x="18280" y="16222"/>
                    </a:cubicBezTo>
                    <a:cubicBezTo>
                      <a:pt x="17747" y="16322"/>
                      <a:pt x="17213" y="16355"/>
                      <a:pt x="16646" y="16389"/>
                    </a:cubicBezTo>
                    <a:cubicBezTo>
                      <a:pt x="16594" y="16390"/>
                      <a:pt x="16542" y="16391"/>
                      <a:pt x="16491" y="16391"/>
                    </a:cubicBezTo>
                    <a:cubicBezTo>
                      <a:pt x="15609" y="16391"/>
                      <a:pt x="14737" y="16122"/>
                      <a:pt x="14044" y="15555"/>
                    </a:cubicBezTo>
                    <a:cubicBezTo>
                      <a:pt x="14744" y="14821"/>
                      <a:pt x="15078" y="14054"/>
                      <a:pt x="14978" y="13486"/>
                    </a:cubicBezTo>
                    <a:cubicBezTo>
                      <a:pt x="14911" y="13153"/>
                      <a:pt x="14711" y="12886"/>
                      <a:pt x="14411" y="12786"/>
                    </a:cubicBezTo>
                    <a:cubicBezTo>
                      <a:pt x="14277" y="12714"/>
                      <a:pt x="14136" y="12681"/>
                      <a:pt x="13997" y="12681"/>
                    </a:cubicBezTo>
                    <a:cubicBezTo>
                      <a:pt x="13620" y="12681"/>
                      <a:pt x="13265" y="12929"/>
                      <a:pt x="13143" y="13320"/>
                    </a:cubicBezTo>
                    <a:cubicBezTo>
                      <a:pt x="12843" y="14087"/>
                      <a:pt x="12976" y="14921"/>
                      <a:pt x="13477" y="15555"/>
                    </a:cubicBezTo>
                    <a:cubicBezTo>
                      <a:pt x="12543" y="16522"/>
                      <a:pt x="11275" y="17089"/>
                      <a:pt x="9941" y="17156"/>
                    </a:cubicBezTo>
                    <a:lnTo>
                      <a:pt x="9874" y="17156"/>
                    </a:lnTo>
                    <a:cubicBezTo>
                      <a:pt x="8807" y="17089"/>
                      <a:pt x="7873" y="16489"/>
                      <a:pt x="7406" y="15555"/>
                    </a:cubicBezTo>
                    <a:cubicBezTo>
                      <a:pt x="7773" y="15121"/>
                      <a:pt x="7940" y="14621"/>
                      <a:pt x="7906" y="14054"/>
                    </a:cubicBezTo>
                    <a:cubicBezTo>
                      <a:pt x="7873" y="13787"/>
                      <a:pt x="7739" y="13553"/>
                      <a:pt x="7506" y="13386"/>
                    </a:cubicBezTo>
                    <a:cubicBezTo>
                      <a:pt x="7341" y="13281"/>
                      <a:pt x="7182" y="13230"/>
                      <a:pt x="7043" y="13230"/>
                    </a:cubicBezTo>
                    <a:cubicBezTo>
                      <a:pt x="6872" y="13230"/>
                      <a:pt x="6730" y="13306"/>
                      <a:pt x="6639" y="13453"/>
                    </a:cubicBezTo>
                    <a:cubicBezTo>
                      <a:pt x="6405" y="13853"/>
                      <a:pt x="6505" y="14687"/>
                      <a:pt x="6905" y="15488"/>
                    </a:cubicBezTo>
                    <a:cubicBezTo>
                      <a:pt x="6272" y="16222"/>
                      <a:pt x="5338" y="16689"/>
                      <a:pt x="4337" y="16722"/>
                    </a:cubicBezTo>
                    <a:cubicBezTo>
                      <a:pt x="3703" y="16722"/>
                      <a:pt x="3136" y="16522"/>
                      <a:pt x="2636" y="16188"/>
                    </a:cubicBezTo>
                    <a:cubicBezTo>
                      <a:pt x="1268" y="15288"/>
                      <a:pt x="1035" y="13620"/>
                      <a:pt x="1301" y="12352"/>
                    </a:cubicBezTo>
                    <a:lnTo>
                      <a:pt x="1301" y="12352"/>
                    </a:lnTo>
                    <a:cubicBezTo>
                      <a:pt x="1535" y="12619"/>
                      <a:pt x="1869" y="12753"/>
                      <a:pt x="2202" y="12753"/>
                    </a:cubicBezTo>
                    <a:cubicBezTo>
                      <a:pt x="3069" y="12753"/>
                      <a:pt x="3870" y="11885"/>
                      <a:pt x="4070" y="11118"/>
                    </a:cubicBezTo>
                    <a:cubicBezTo>
                      <a:pt x="4237" y="10584"/>
                      <a:pt x="3970" y="10017"/>
                      <a:pt x="3470" y="9784"/>
                    </a:cubicBezTo>
                    <a:cubicBezTo>
                      <a:pt x="3303" y="9717"/>
                      <a:pt x="3136" y="9650"/>
                      <a:pt x="2936" y="9650"/>
                    </a:cubicBezTo>
                    <a:cubicBezTo>
                      <a:pt x="2235" y="9650"/>
                      <a:pt x="1568" y="10351"/>
                      <a:pt x="1135" y="11385"/>
                    </a:cubicBezTo>
                    <a:cubicBezTo>
                      <a:pt x="1035" y="11118"/>
                      <a:pt x="935" y="10818"/>
                      <a:pt x="901" y="10551"/>
                    </a:cubicBezTo>
                    <a:cubicBezTo>
                      <a:pt x="468" y="8416"/>
                      <a:pt x="935" y="6181"/>
                      <a:pt x="2135" y="4714"/>
                    </a:cubicBezTo>
                    <a:cubicBezTo>
                      <a:pt x="2919" y="3762"/>
                      <a:pt x="3914" y="3256"/>
                      <a:pt x="4924" y="3256"/>
                    </a:cubicBezTo>
                    <a:cubicBezTo>
                      <a:pt x="5117" y="3256"/>
                      <a:pt x="5311" y="3275"/>
                      <a:pt x="5504" y="3313"/>
                    </a:cubicBezTo>
                    <a:cubicBezTo>
                      <a:pt x="5738" y="3379"/>
                      <a:pt x="5971" y="3446"/>
                      <a:pt x="6205" y="3513"/>
                    </a:cubicBezTo>
                    <a:cubicBezTo>
                      <a:pt x="6172" y="3679"/>
                      <a:pt x="6172" y="3846"/>
                      <a:pt x="6172" y="4046"/>
                    </a:cubicBezTo>
                    <a:cubicBezTo>
                      <a:pt x="6105" y="4247"/>
                      <a:pt x="5805" y="5047"/>
                      <a:pt x="6105" y="5481"/>
                    </a:cubicBezTo>
                    <a:cubicBezTo>
                      <a:pt x="6229" y="5679"/>
                      <a:pt x="6464" y="5786"/>
                      <a:pt x="6700" y="5786"/>
                    </a:cubicBezTo>
                    <a:cubicBezTo>
                      <a:pt x="6781" y="5786"/>
                      <a:pt x="6862" y="5773"/>
                      <a:pt x="6939" y="5748"/>
                    </a:cubicBezTo>
                    <a:cubicBezTo>
                      <a:pt x="7506" y="5681"/>
                      <a:pt x="7940" y="5281"/>
                      <a:pt x="8040" y="4714"/>
                    </a:cubicBezTo>
                    <a:cubicBezTo>
                      <a:pt x="8073" y="4447"/>
                      <a:pt x="7973" y="3780"/>
                      <a:pt x="6705" y="3246"/>
                    </a:cubicBezTo>
                    <a:cubicBezTo>
                      <a:pt x="6925" y="2587"/>
                      <a:pt x="7440" y="1869"/>
                      <a:pt x="8748" y="1869"/>
                    </a:cubicBezTo>
                    <a:cubicBezTo>
                      <a:pt x="8831" y="1869"/>
                      <a:pt x="8918" y="1872"/>
                      <a:pt x="9007" y="1878"/>
                    </a:cubicBezTo>
                    <a:cubicBezTo>
                      <a:pt x="9874" y="1912"/>
                      <a:pt x="10708" y="2278"/>
                      <a:pt x="11375" y="2812"/>
                    </a:cubicBezTo>
                    <a:cubicBezTo>
                      <a:pt x="11175" y="3279"/>
                      <a:pt x="10842" y="4113"/>
                      <a:pt x="11175" y="4613"/>
                    </a:cubicBezTo>
                    <a:cubicBezTo>
                      <a:pt x="11295" y="4823"/>
                      <a:pt x="11496" y="4952"/>
                      <a:pt x="11728" y="4952"/>
                    </a:cubicBezTo>
                    <a:cubicBezTo>
                      <a:pt x="11755" y="4952"/>
                      <a:pt x="11782" y="4950"/>
                      <a:pt x="11809" y="4947"/>
                    </a:cubicBezTo>
                    <a:cubicBezTo>
                      <a:pt x="11852" y="4956"/>
                      <a:pt x="11896" y="4960"/>
                      <a:pt x="11941" y="4960"/>
                    </a:cubicBezTo>
                    <a:cubicBezTo>
                      <a:pt x="12234" y="4960"/>
                      <a:pt x="12527" y="4774"/>
                      <a:pt x="12643" y="4513"/>
                    </a:cubicBezTo>
                    <a:cubicBezTo>
                      <a:pt x="12810" y="4046"/>
                      <a:pt x="12509" y="3346"/>
                      <a:pt x="11909" y="2745"/>
                    </a:cubicBezTo>
                    <a:cubicBezTo>
                      <a:pt x="12509" y="1611"/>
                      <a:pt x="13644" y="444"/>
                      <a:pt x="14811" y="444"/>
                    </a:cubicBezTo>
                    <a:cubicBezTo>
                      <a:pt x="14978" y="444"/>
                      <a:pt x="15111" y="444"/>
                      <a:pt x="15245" y="477"/>
                    </a:cubicBezTo>
                    <a:cubicBezTo>
                      <a:pt x="16145" y="677"/>
                      <a:pt x="16946" y="1111"/>
                      <a:pt x="17580" y="1745"/>
                    </a:cubicBezTo>
                    <a:cubicBezTo>
                      <a:pt x="17079" y="2612"/>
                      <a:pt x="17046" y="3579"/>
                      <a:pt x="17280" y="4046"/>
                    </a:cubicBezTo>
                    <a:cubicBezTo>
                      <a:pt x="17369" y="4226"/>
                      <a:pt x="17540" y="4352"/>
                      <a:pt x="17742" y="4352"/>
                    </a:cubicBezTo>
                    <a:cubicBezTo>
                      <a:pt x="17765" y="4352"/>
                      <a:pt x="17789" y="4350"/>
                      <a:pt x="17813" y="4347"/>
                    </a:cubicBezTo>
                    <a:cubicBezTo>
                      <a:pt x="18113" y="4313"/>
                      <a:pt x="18380" y="4113"/>
                      <a:pt x="18480" y="3813"/>
                    </a:cubicBezTo>
                    <a:cubicBezTo>
                      <a:pt x="18714" y="3112"/>
                      <a:pt x="18580" y="2312"/>
                      <a:pt x="18080" y="1711"/>
                    </a:cubicBezTo>
                    <a:cubicBezTo>
                      <a:pt x="18514" y="1111"/>
                      <a:pt x="19348" y="410"/>
                      <a:pt x="20949" y="410"/>
                    </a:cubicBezTo>
                    <a:close/>
                    <a:moveTo>
                      <a:pt x="20981" y="0"/>
                    </a:moveTo>
                    <a:cubicBezTo>
                      <a:pt x="19586" y="0"/>
                      <a:pt x="18459" y="494"/>
                      <a:pt x="17747" y="1378"/>
                    </a:cubicBezTo>
                    <a:cubicBezTo>
                      <a:pt x="17079" y="744"/>
                      <a:pt x="16245" y="277"/>
                      <a:pt x="15311" y="77"/>
                    </a:cubicBezTo>
                    <a:cubicBezTo>
                      <a:pt x="15145" y="10"/>
                      <a:pt x="14945" y="10"/>
                      <a:pt x="14778" y="10"/>
                    </a:cubicBezTo>
                    <a:cubicBezTo>
                      <a:pt x="13477" y="10"/>
                      <a:pt x="12209" y="1211"/>
                      <a:pt x="11542" y="2412"/>
                    </a:cubicBezTo>
                    <a:cubicBezTo>
                      <a:pt x="10808" y="1845"/>
                      <a:pt x="9941" y="1478"/>
                      <a:pt x="9007" y="1445"/>
                    </a:cubicBezTo>
                    <a:cubicBezTo>
                      <a:pt x="8898" y="1437"/>
                      <a:pt x="8793" y="1433"/>
                      <a:pt x="8693" y="1433"/>
                    </a:cubicBezTo>
                    <a:cubicBezTo>
                      <a:pt x="7095" y="1433"/>
                      <a:pt x="6491" y="2391"/>
                      <a:pt x="6272" y="3112"/>
                    </a:cubicBezTo>
                    <a:cubicBezTo>
                      <a:pt x="6038" y="3012"/>
                      <a:pt x="5805" y="2979"/>
                      <a:pt x="5571" y="2912"/>
                    </a:cubicBezTo>
                    <a:cubicBezTo>
                      <a:pt x="5336" y="2859"/>
                      <a:pt x="5099" y="2833"/>
                      <a:pt x="4863" y="2833"/>
                    </a:cubicBezTo>
                    <a:cubicBezTo>
                      <a:pt x="3755" y="2833"/>
                      <a:pt x="2654" y="3402"/>
                      <a:pt x="1802" y="4447"/>
                    </a:cubicBezTo>
                    <a:cubicBezTo>
                      <a:pt x="534" y="6014"/>
                      <a:pt x="1" y="8383"/>
                      <a:pt x="468" y="10651"/>
                    </a:cubicBezTo>
                    <a:cubicBezTo>
                      <a:pt x="568" y="11085"/>
                      <a:pt x="701" y="11552"/>
                      <a:pt x="935" y="11952"/>
                    </a:cubicBezTo>
                    <a:cubicBezTo>
                      <a:pt x="568" y="13386"/>
                      <a:pt x="701" y="15421"/>
                      <a:pt x="2369" y="16522"/>
                    </a:cubicBezTo>
                    <a:cubicBezTo>
                      <a:pt x="2936" y="16922"/>
                      <a:pt x="3636" y="17156"/>
                      <a:pt x="4304" y="17156"/>
                    </a:cubicBezTo>
                    <a:cubicBezTo>
                      <a:pt x="5371" y="17122"/>
                      <a:pt x="6405" y="16655"/>
                      <a:pt x="7106" y="15888"/>
                    </a:cubicBezTo>
                    <a:cubicBezTo>
                      <a:pt x="7673" y="16889"/>
                      <a:pt x="8707" y="17523"/>
                      <a:pt x="9874" y="17589"/>
                    </a:cubicBezTo>
                    <a:lnTo>
                      <a:pt x="9941" y="17589"/>
                    </a:lnTo>
                    <a:cubicBezTo>
                      <a:pt x="11475" y="17589"/>
                      <a:pt x="12876" y="16722"/>
                      <a:pt x="13744" y="15855"/>
                    </a:cubicBezTo>
                    <a:cubicBezTo>
                      <a:pt x="14244" y="16322"/>
                      <a:pt x="15111" y="16789"/>
                      <a:pt x="16612" y="16789"/>
                    </a:cubicBezTo>
                    <a:cubicBezTo>
                      <a:pt x="17213" y="16789"/>
                      <a:pt x="17780" y="16722"/>
                      <a:pt x="18347" y="16622"/>
                    </a:cubicBezTo>
                    <a:cubicBezTo>
                      <a:pt x="21216" y="16088"/>
                      <a:pt x="22583" y="15054"/>
                      <a:pt x="23250" y="14254"/>
                    </a:cubicBezTo>
                    <a:lnTo>
                      <a:pt x="23551" y="14254"/>
                    </a:lnTo>
                    <a:cubicBezTo>
                      <a:pt x="23918" y="14254"/>
                      <a:pt x="24251" y="14220"/>
                      <a:pt x="24585" y="14154"/>
                    </a:cubicBezTo>
                    <a:cubicBezTo>
                      <a:pt x="26419" y="13820"/>
                      <a:pt x="27754" y="13019"/>
                      <a:pt x="28454" y="11685"/>
                    </a:cubicBezTo>
                    <a:cubicBezTo>
                      <a:pt x="29188" y="10318"/>
                      <a:pt x="29155" y="8650"/>
                      <a:pt x="28387" y="6782"/>
                    </a:cubicBezTo>
                    <a:cubicBezTo>
                      <a:pt x="27809" y="5495"/>
                      <a:pt x="26548" y="4643"/>
                      <a:pt x="25143" y="4643"/>
                    </a:cubicBezTo>
                    <a:cubicBezTo>
                      <a:pt x="25091" y="4643"/>
                      <a:pt x="25038" y="4644"/>
                      <a:pt x="24985" y="4647"/>
                    </a:cubicBezTo>
                    <a:cubicBezTo>
                      <a:pt x="24926" y="4637"/>
                      <a:pt x="24868" y="4633"/>
                      <a:pt x="24809" y="4633"/>
                    </a:cubicBezTo>
                    <a:cubicBezTo>
                      <a:pt x="24668" y="4633"/>
                      <a:pt x="24526" y="4657"/>
                      <a:pt x="24385" y="4680"/>
                    </a:cubicBezTo>
                    <a:cubicBezTo>
                      <a:pt x="24451" y="2846"/>
                      <a:pt x="23784" y="310"/>
                      <a:pt x="21716" y="44"/>
                    </a:cubicBezTo>
                    <a:cubicBezTo>
                      <a:pt x="21464" y="14"/>
                      <a:pt x="21219" y="0"/>
                      <a:pt x="209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2" name="Google Shape;1262;p50"/>
              <p:cNvGrpSpPr/>
              <p:nvPr/>
            </p:nvGrpSpPr>
            <p:grpSpPr>
              <a:xfrm>
                <a:off x="4975951" y="4816783"/>
                <a:ext cx="190882" cy="323797"/>
                <a:chOff x="4975951" y="4816783"/>
                <a:chExt cx="190882" cy="323797"/>
              </a:xfrm>
            </p:grpSpPr>
            <p:sp>
              <p:nvSpPr>
                <p:cNvPr id="1263" name="Google Shape;1263;p50"/>
                <p:cNvSpPr/>
                <p:nvPr/>
              </p:nvSpPr>
              <p:spPr>
                <a:xfrm rot="518776">
                  <a:off x="4984439" y="4821829"/>
                  <a:ext cx="76100" cy="118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3902" extrusionOk="0">
                      <a:moveTo>
                        <a:pt x="2222" y="1"/>
                      </a:moveTo>
                      <a:cubicBezTo>
                        <a:pt x="2103" y="1"/>
                        <a:pt x="1983" y="87"/>
                        <a:pt x="2002" y="232"/>
                      </a:cubicBezTo>
                      <a:cubicBezTo>
                        <a:pt x="2068" y="1600"/>
                        <a:pt x="1368" y="2900"/>
                        <a:pt x="134" y="3534"/>
                      </a:cubicBezTo>
                      <a:cubicBezTo>
                        <a:pt x="33" y="3568"/>
                        <a:pt x="0" y="3701"/>
                        <a:pt x="67" y="3801"/>
                      </a:cubicBezTo>
                      <a:cubicBezTo>
                        <a:pt x="100" y="3868"/>
                        <a:pt x="167" y="3901"/>
                        <a:pt x="267" y="3901"/>
                      </a:cubicBezTo>
                      <a:cubicBezTo>
                        <a:pt x="300" y="3901"/>
                        <a:pt x="334" y="3901"/>
                        <a:pt x="367" y="3868"/>
                      </a:cubicBezTo>
                      <a:cubicBezTo>
                        <a:pt x="1701" y="3167"/>
                        <a:pt x="2502" y="1700"/>
                        <a:pt x="2435" y="199"/>
                      </a:cubicBezTo>
                      <a:cubicBezTo>
                        <a:pt x="2420" y="61"/>
                        <a:pt x="2321" y="1"/>
                        <a:pt x="22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50"/>
                <p:cNvSpPr/>
                <p:nvPr/>
              </p:nvSpPr>
              <p:spPr>
                <a:xfrm rot="518776">
                  <a:off x="5013597" y="4847238"/>
                  <a:ext cx="85255" cy="130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279" extrusionOk="0">
                      <a:moveTo>
                        <a:pt x="2571" y="0"/>
                      </a:moveTo>
                      <a:cubicBezTo>
                        <a:pt x="2470" y="0"/>
                        <a:pt x="2397" y="65"/>
                        <a:pt x="2369" y="175"/>
                      </a:cubicBezTo>
                      <a:cubicBezTo>
                        <a:pt x="1736" y="2944"/>
                        <a:pt x="134" y="3911"/>
                        <a:pt x="134" y="3911"/>
                      </a:cubicBezTo>
                      <a:cubicBezTo>
                        <a:pt x="34" y="3945"/>
                        <a:pt x="1" y="4078"/>
                        <a:pt x="68" y="4178"/>
                      </a:cubicBezTo>
                      <a:cubicBezTo>
                        <a:pt x="101" y="4245"/>
                        <a:pt x="168" y="4278"/>
                        <a:pt x="234" y="4278"/>
                      </a:cubicBezTo>
                      <a:lnTo>
                        <a:pt x="368" y="4278"/>
                      </a:lnTo>
                      <a:cubicBezTo>
                        <a:pt x="435" y="4212"/>
                        <a:pt x="2069" y="3211"/>
                        <a:pt x="2770" y="275"/>
                      </a:cubicBezTo>
                      <a:cubicBezTo>
                        <a:pt x="2803" y="142"/>
                        <a:pt x="2736" y="42"/>
                        <a:pt x="2636" y="9"/>
                      </a:cubicBezTo>
                      <a:cubicBezTo>
                        <a:pt x="2613" y="3"/>
                        <a:pt x="2591" y="0"/>
                        <a:pt x="2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50"/>
                <p:cNvSpPr/>
                <p:nvPr/>
              </p:nvSpPr>
              <p:spPr>
                <a:xfrm rot="518776">
                  <a:off x="5010353" y="5037082"/>
                  <a:ext cx="153660" cy="49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1615" extrusionOk="0">
                      <a:moveTo>
                        <a:pt x="1605" y="1"/>
                      </a:moveTo>
                      <a:cubicBezTo>
                        <a:pt x="865" y="1"/>
                        <a:pt x="302" y="100"/>
                        <a:pt x="248" y="113"/>
                      </a:cubicBezTo>
                      <a:cubicBezTo>
                        <a:pt x="0" y="144"/>
                        <a:pt x="40" y="521"/>
                        <a:pt x="261" y="521"/>
                      </a:cubicBezTo>
                      <a:cubicBezTo>
                        <a:pt x="278" y="521"/>
                        <a:pt x="296" y="518"/>
                        <a:pt x="315" y="514"/>
                      </a:cubicBezTo>
                      <a:cubicBezTo>
                        <a:pt x="328" y="514"/>
                        <a:pt x="851" y="426"/>
                        <a:pt x="1545" y="426"/>
                      </a:cubicBezTo>
                      <a:cubicBezTo>
                        <a:pt x="2566" y="426"/>
                        <a:pt x="3957" y="615"/>
                        <a:pt x="4651" y="1548"/>
                      </a:cubicBezTo>
                      <a:cubicBezTo>
                        <a:pt x="4685" y="1581"/>
                        <a:pt x="4751" y="1614"/>
                        <a:pt x="4818" y="1614"/>
                      </a:cubicBezTo>
                      <a:cubicBezTo>
                        <a:pt x="4852" y="1614"/>
                        <a:pt x="4885" y="1614"/>
                        <a:pt x="4952" y="1581"/>
                      </a:cubicBezTo>
                      <a:cubicBezTo>
                        <a:pt x="5018" y="1514"/>
                        <a:pt x="5052" y="1381"/>
                        <a:pt x="4985" y="1281"/>
                      </a:cubicBezTo>
                      <a:cubicBezTo>
                        <a:pt x="4206" y="222"/>
                        <a:pt x="270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50"/>
                <p:cNvSpPr/>
                <p:nvPr/>
              </p:nvSpPr>
              <p:spPr>
                <a:xfrm rot="518776">
                  <a:off x="4993584" y="5063362"/>
                  <a:ext cx="131274" cy="67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6" h="2227" extrusionOk="0">
                      <a:moveTo>
                        <a:pt x="1081" y="1"/>
                      </a:moveTo>
                      <a:cubicBezTo>
                        <a:pt x="816" y="1"/>
                        <a:pt x="547" y="30"/>
                        <a:pt x="280" y="92"/>
                      </a:cubicBezTo>
                      <a:cubicBezTo>
                        <a:pt x="1" y="123"/>
                        <a:pt x="67" y="499"/>
                        <a:pt x="292" y="499"/>
                      </a:cubicBezTo>
                      <a:cubicBezTo>
                        <a:pt x="309" y="499"/>
                        <a:pt x="327" y="497"/>
                        <a:pt x="346" y="492"/>
                      </a:cubicBezTo>
                      <a:cubicBezTo>
                        <a:pt x="587" y="434"/>
                        <a:pt x="831" y="407"/>
                        <a:pt x="1071" y="407"/>
                      </a:cubicBezTo>
                      <a:cubicBezTo>
                        <a:pt x="2229" y="407"/>
                        <a:pt x="3330" y="1049"/>
                        <a:pt x="3882" y="2126"/>
                      </a:cubicBezTo>
                      <a:cubicBezTo>
                        <a:pt x="3916" y="2193"/>
                        <a:pt x="3982" y="2226"/>
                        <a:pt x="4082" y="2226"/>
                      </a:cubicBezTo>
                      <a:lnTo>
                        <a:pt x="4149" y="2226"/>
                      </a:lnTo>
                      <a:cubicBezTo>
                        <a:pt x="4249" y="2160"/>
                        <a:pt x="4316" y="2060"/>
                        <a:pt x="4249" y="1960"/>
                      </a:cubicBezTo>
                      <a:cubicBezTo>
                        <a:pt x="3638" y="737"/>
                        <a:pt x="2402" y="1"/>
                        <a:pt x="10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5" name="Rectangle 11"/>
          <p:cNvSpPr/>
          <p:nvPr/>
        </p:nvSpPr>
        <p:spPr>
          <a:xfrm>
            <a:off x="550689" y="950259"/>
            <a:ext cx="7924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70180" indent="-170180" algn="just">
              <a:buNone/>
            </a:pP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tránh bệnh béo phì, cần:</a:t>
            </a:r>
          </a:p>
          <a:p>
            <a:pPr marL="170180" indent="-170180" algn="just">
              <a:buNone/>
            </a:pP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Ăn uống hợp lí, rèn luyện thói quen ăn uống điều độ, ăn chậm, nhai kĩ, ăn nhiều rau xanh.</a:t>
            </a:r>
          </a:p>
          <a:p>
            <a:pPr marL="170180" indent="-170180" algn="just">
              <a:buNone/>
            </a:pP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Thường xuyên vận động cơ thể, đi bộ v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thể dục thể thao.</a:t>
            </a:r>
            <a:endParaRPr lang="en-US" altLang="x-none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Google Shape;1428;p53"/>
          <p:cNvGrpSpPr/>
          <p:nvPr/>
        </p:nvGrpSpPr>
        <p:grpSpPr>
          <a:xfrm rot="303306">
            <a:off x="5591368" y="441342"/>
            <a:ext cx="3339562" cy="2877699"/>
            <a:chOff x="9309650" y="2923600"/>
            <a:chExt cx="1562725" cy="1346725"/>
          </a:xfrm>
        </p:grpSpPr>
        <p:sp>
          <p:nvSpPr>
            <p:cNvPr id="1429" name="Google Shape;1429;p53"/>
            <p:cNvSpPr/>
            <p:nvPr/>
          </p:nvSpPr>
          <p:spPr>
            <a:xfrm>
              <a:off x="9599025" y="3163525"/>
              <a:ext cx="893850" cy="731525"/>
            </a:xfrm>
            <a:custGeom>
              <a:avLst/>
              <a:gdLst/>
              <a:ahLst/>
              <a:cxnLst/>
              <a:rect l="l" t="t" r="r" b="b"/>
              <a:pathLst>
                <a:path w="35754" h="29261" extrusionOk="0">
                  <a:moveTo>
                    <a:pt x="18696" y="0"/>
                  </a:moveTo>
                  <a:cubicBezTo>
                    <a:pt x="17791" y="0"/>
                    <a:pt x="16841" y="62"/>
                    <a:pt x="15845" y="192"/>
                  </a:cubicBezTo>
                  <a:cubicBezTo>
                    <a:pt x="0" y="2260"/>
                    <a:pt x="1902" y="16871"/>
                    <a:pt x="1902" y="16871"/>
                  </a:cubicBezTo>
                  <a:cubicBezTo>
                    <a:pt x="1902" y="16871"/>
                    <a:pt x="701" y="25310"/>
                    <a:pt x="9974" y="28212"/>
                  </a:cubicBezTo>
                  <a:cubicBezTo>
                    <a:pt x="12228" y="28923"/>
                    <a:pt x="14531" y="29260"/>
                    <a:pt x="16773" y="29260"/>
                  </a:cubicBezTo>
                  <a:cubicBezTo>
                    <a:pt x="23789" y="29260"/>
                    <a:pt x="30213" y="25959"/>
                    <a:pt x="32690" y="20473"/>
                  </a:cubicBezTo>
                  <a:cubicBezTo>
                    <a:pt x="35753" y="13722"/>
                    <a:pt x="32168" y="0"/>
                    <a:pt x="18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3"/>
            <p:cNvSpPr/>
            <p:nvPr/>
          </p:nvSpPr>
          <p:spPr>
            <a:xfrm>
              <a:off x="9309650" y="3538775"/>
              <a:ext cx="893850" cy="731550"/>
            </a:xfrm>
            <a:custGeom>
              <a:avLst/>
              <a:gdLst/>
              <a:ahLst/>
              <a:cxnLst/>
              <a:rect l="l" t="t" r="r" b="b"/>
              <a:pathLst>
                <a:path w="35754" h="29262" extrusionOk="0">
                  <a:moveTo>
                    <a:pt x="18696" y="1"/>
                  </a:moveTo>
                  <a:cubicBezTo>
                    <a:pt x="17791" y="1"/>
                    <a:pt x="16841" y="63"/>
                    <a:pt x="15845" y="193"/>
                  </a:cubicBezTo>
                  <a:cubicBezTo>
                    <a:pt x="0" y="2261"/>
                    <a:pt x="1902" y="16872"/>
                    <a:pt x="1902" y="16872"/>
                  </a:cubicBezTo>
                  <a:cubicBezTo>
                    <a:pt x="1902" y="16872"/>
                    <a:pt x="701" y="25311"/>
                    <a:pt x="9974" y="28213"/>
                  </a:cubicBezTo>
                  <a:cubicBezTo>
                    <a:pt x="12228" y="28924"/>
                    <a:pt x="14531" y="29261"/>
                    <a:pt x="16773" y="29261"/>
                  </a:cubicBezTo>
                  <a:cubicBezTo>
                    <a:pt x="23790" y="29261"/>
                    <a:pt x="30213" y="25960"/>
                    <a:pt x="32690" y="20474"/>
                  </a:cubicBezTo>
                  <a:cubicBezTo>
                    <a:pt x="35753" y="13723"/>
                    <a:pt x="32168" y="1"/>
                    <a:pt x="18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3"/>
            <p:cNvSpPr/>
            <p:nvPr/>
          </p:nvSpPr>
          <p:spPr>
            <a:xfrm>
              <a:off x="9978450" y="3444675"/>
              <a:ext cx="893925" cy="731775"/>
            </a:xfrm>
            <a:custGeom>
              <a:avLst/>
              <a:gdLst/>
              <a:ahLst/>
              <a:cxnLst/>
              <a:rect l="l" t="t" r="r" b="b"/>
              <a:pathLst>
                <a:path w="35757" h="29271" extrusionOk="0">
                  <a:moveTo>
                    <a:pt x="18634" y="1"/>
                  </a:moveTo>
                  <a:cubicBezTo>
                    <a:pt x="17737" y="1"/>
                    <a:pt x="16797" y="61"/>
                    <a:pt x="15812" y="188"/>
                  </a:cubicBezTo>
                  <a:cubicBezTo>
                    <a:pt x="1" y="2256"/>
                    <a:pt x="1902" y="16866"/>
                    <a:pt x="1902" y="16866"/>
                  </a:cubicBezTo>
                  <a:cubicBezTo>
                    <a:pt x="1902" y="16866"/>
                    <a:pt x="701" y="25306"/>
                    <a:pt x="9974" y="28241"/>
                  </a:cubicBezTo>
                  <a:cubicBezTo>
                    <a:pt x="12206" y="28940"/>
                    <a:pt x="14491" y="29271"/>
                    <a:pt x="16718" y="29271"/>
                  </a:cubicBezTo>
                  <a:cubicBezTo>
                    <a:pt x="23745" y="29271"/>
                    <a:pt x="30209" y="25973"/>
                    <a:pt x="32691" y="20502"/>
                  </a:cubicBezTo>
                  <a:cubicBezTo>
                    <a:pt x="35757" y="13714"/>
                    <a:pt x="32162" y="1"/>
                    <a:pt x="18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3"/>
            <p:cNvSpPr/>
            <p:nvPr/>
          </p:nvSpPr>
          <p:spPr>
            <a:xfrm>
              <a:off x="9352175" y="3532300"/>
              <a:ext cx="720550" cy="324500"/>
            </a:xfrm>
            <a:custGeom>
              <a:avLst/>
              <a:gdLst/>
              <a:ahLst/>
              <a:cxnLst/>
              <a:rect l="l" t="t" r="r" b="b"/>
              <a:pathLst>
                <a:path w="28822" h="12980" extrusionOk="0">
                  <a:moveTo>
                    <a:pt x="17245" y="0"/>
                  </a:moveTo>
                  <a:cubicBezTo>
                    <a:pt x="11950" y="0"/>
                    <a:pt x="5335" y="2026"/>
                    <a:pt x="2235" y="7724"/>
                  </a:cubicBezTo>
                  <a:cubicBezTo>
                    <a:pt x="2235" y="7724"/>
                    <a:pt x="0" y="12160"/>
                    <a:pt x="3903" y="12928"/>
                  </a:cubicBezTo>
                  <a:cubicBezTo>
                    <a:pt x="4092" y="12963"/>
                    <a:pt x="4273" y="12980"/>
                    <a:pt x="4445" y="12980"/>
                  </a:cubicBezTo>
                  <a:cubicBezTo>
                    <a:pt x="7527" y="12980"/>
                    <a:pt x="7959" y="7567"/>
                    <a:pt x="9678" y="7567"/>
                  </a:cubicBezTo>
                  <a:cubicBezTo>
                    <a:pt x="9842" y="7567"/>
                    <a:pt x="10017" y="7616"/>
                    <a:pt x="10208" y="7724"/>
                  </a:cubicBezTo>
                  <a:cubicBezTo>
                    <a:pt x="12340" y="8912"/>
                    <a:pt x="12191" y="12187"/>
                    <a:pt x="14284" y="12187"/>
                  </a:cubicBezTo>
                  <a:cubicBezTo>
                    <a:pt x="14483" y="12187"/>
                    <a:pt x="14702" y="12157"/>
                    <a:pt x="14944" y="12094"/>
                  </a:cubicBezTo>
                  <a:cubicBezTo>
                    <a:pt x="17471" y="11393"/>
                    <a:pt x="14163" y="4831"/>
                    <a:pt x="16229" y="4831"/>
                  </a:cubicBezTo>
                  <a:cubicBezTo>
                    <a:pt x="16426" y="4831"/>
                    <a:pt x="16673" y="4891"/>
                    <a:pt x="16979" y="5022"/>
                  </a:cubicBezTo>
                  <a:cubicBezTo>
                    <a:pt x="18770" y="5821"/>
                    <a:pt x="20356" y="7348"/>
                    <a:pt x="23053" y="7348"/>
                  </a:cubicBezTo>
                  <a:cubicBezTo>
                    <a:pt x="23621" y="7348"/>
                    <a:pt x="24239" y="7280"/>
                    <a:pt x="24918" y="7123"/>
                  </a:cubicBezTo>
                  <a:cubicBezTo>
                    <a:pt x="28821" y="6223"/>
                    <a:pt x="28387" y="4422"/>
                    <a:pt x="23817" y="1453"/>
                  </a:cubicBezTo>
                  <a:cubicBezTo>
                    <a:pt x="22469" y="565"/>
                    <a:pt x="20041" y="0"/>
                    <a:pt x="17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3"/>
            <p:cNvSpPr/>
            <p:nvPr/>
          </p:nvSpPr>
          <p:spPr>
            <a:xfrm>
              <a:off x="9705750" y="3561525"/>
              <a:ext cx="286075" cy="98000"/>
            </a:xfrm>
            <a:custGeom>
              <a:avLst/>
              <a:gdLst/>
              <a:ahLst/>
              <a:cxnLst/>
              <a:rect l="l" t="t" r="r" b="b"/>
              <a:pathLst>
                <a:path w="11443" h="3920" extrusionOk="0">
                  <a:moveTo>
                    <a:pt x="3528" y="0"/>
                  </a:moveTo>
                  <a:cubicBezTo>
                    <a:pt x="3170" y="0"/>
                    <a:pt x="2886" y="50"/>
                    <a:pt x="2870" y="50"/>
                  </a:cubicBezTo>
                  <a:cubicBezTo>
                    <a:pt x="2736" y="50"/>
                    <a:pt x="2669" y="184"/>
                    <a:pt x="2703" y="284"/>
                  </a:cubicBezTo>
                  <a:cubicBezTo>
                    <a:pt x="2703" y="370"/>
                    <a:pt x="2803" y="457"/>
                    <a:pt x="2895" y="457"/>
                  </a:cubicBezTo>
                  <a:cubicBezTo>
                    <a:pt x="2909" y="457"/>
                    <a:pt x="2923" y="455"/>
                    <a:pt x="2936" y="450"/>
                  </a:cubicBezTo>
                  <a:cubicBezTo>
                    <a:pt x="3091" y="420"/>
                    <a:pt x="3249" y="405"/>
                    <a:pt x="3408" y="405"/>
                  </a:cubicBezTo>
                  <a:cubicBezTo>
                    <a:pt x="3761" y="405"/>
                    <a:pt x="4115" y="479"/>
                    <a:pt x="4437" y="617"/>
                  </a:cubicBezTo>
                  <a:cubicBezTo>
                    <a:pt x="4471" y="617"/>
                    <a:pt x="4504" y="651"/>
                    <a:pt x="4537" y="651"/>
                  </a:cubicBezTo>
                  <a:cubicBezTo>
                    <a:pt x="4604" y="651"/>
                    <a:pt x="4671" y="584"/>
                    <a:pt x="4704" y="551"/>
                  </a:cubicBezTo>
                  <a:cubicBezTo>
                    <a:pt x="4771" y="450"/>
                    <a:pt x="4738" y="317"/>
                    <a:pt x="4638" y="250"/>
                  </a:cubicBezTo>
                  <a:cubicBezTo>
                    <a:pt x="4321" y="50"/>
                    <a:pt x="3887" y="0"/>
                    <a:pt x="3528" y="0"/>
                  </a:cubicBezTo>
                  <a:close/>
                  <a:moveTo>
                    <a:pt x="261" y="350"/>
                  </a:moveTo>
                  <a:cubicBezTo>
                    <a:pt x="226" y="350"/>
                    <a:pt x="205" y="350"/>
                    <a:pt x="201" y="350"/>
                  </a:cubicBezTo>
                  <a:cubicBezTo>
                    <a:pt x="68" y="350"/>
                    <a:pt x="1" y="450"/>
                    <a:pt x="1" y="584"/>
                  </a:cubicBezTo>
                  <a:cubicBezTo>
                    <a:pt x="1" y="684"/>
                    <a:pt x="101" y="784"/>
                    <a:pt x="234" y="784"/>
                  </a:cubicBezTo>
                  <a:cubicBezTo>
                    <a:pt x="320" y="773"/>
                    <a:pt x="406" y="767"/>
                    <a:pt x="492" y="767"/>
                  </a:cubicBezTo>
                  <a:cubicBezTo>
                    <a:pt x="905" y="767"/>
                    <a:pt x="1310" y="897"/>
                    <a:pt x="1669" y="1118"/>
                  </a:cubicBezTo>
                  <a:cubicBezTo>
                    <a:pt x="1702" y="1118"/>
                    <a:pt x="1769" y="1151"/>
                    <a:pt x="1802" y="1151"/>
                  </a:cubicBezTo>
                  <a:cubicBezTo>
                    <a:pt x="1869" y="1151"/>
                    <a:pt x="1936" y="1118"/>
                    <a:pt x="1969" y="1084"/>
                  </a:cubicBezTo>
                  <a:cubicBezTo>
                    <a:pt x="2036" y="984"/>
                    <a:pt x="2036" y="851"/>
                    <a:pt x="1936" y="784"/>
                  </a:cubicBezTo>
                  <a:cubicBezTo>
                    <a:pt x="1410" y="375"/>
                    <a:pt x="502" y="350"/>
                    <a:pt x="261" y="350"/>
                  </a:cubicBezTo>
                  <a:close/>
                  <a:moveTo>
                    <a:pt x="7088" y="577"/>
                  </a:moveTo>
                  <a:cubicBezTo>
                    <a:pt x="6980" y="577"/>
                    <a:pt x="6901" y="664"/>
                    <a:pt x="6872" y="751"/>
                  </a:cubicBezTo>
                  <a:cubicBezTo>
                    <a:pt x="6872" y="851"/>
                    <a:pt x="6939" y="984"/>
                    <a:pt x="7039" y="984"/>
                  </a:cubicBezTo>
                  <a:cubicBezTo>
                    <a:pt x="7073" y="984"/>
                    <a:pt x="8007" y="1184"/>
                    <a:pt x="8374" y="1685"/>
                  </a:cubicBezTo>
                  <a:cubicBezTo>
                    <a:pt x="8407" y="1718"/>
                    <a:pt x="8474" y="1751"/>
                    <a:pt x="8540" y="1751"/>
                  </a:cubicBezTo>
                  <a:cubicBezTo>
                    <a:pt x="8607" y="1751"/>
                    <a:pt x="8640" y="1751"/>
                    <a:pt x="8674" y="1718"/>
                  </a:cubicBezTo>
                  <a:cubicBezTo>
                    <a:pt x="8774" y="1651"/>
                    <a:pt x="8774" y="1518"/>
                    <a:pt x="8707" y="1418"/>
                  </a:cubicBezTo>
                  <a:cubicBezTo>
                    <a:pt x="8273" y="817"/>
                    <a:pt x="7173" y="584"/>
                    <a:pt x="7139" y="584"/>
                  </a:cubicBezTo>
                  <a:cubicBezTo>
                    <a:pt x="7121" y="579"/>
                    <a:pt x="7104" y="577"/>
                    <a:pt x="7088" y="577"/>
                  </a:cubicBezTo>
                  <a:close/>
                  <a:moveTo>
                    <a:pt x="4971" y="1485"/>
                  </a:moveTo>
                  <a:cubicBezTo>
                    <a:pt x="4871" y="1485"/>
                    <a:pt x="4771" y="1551"/>
                    <a:pt x="4738" y="1651"/>
                  </a:cubicBezTo>
                  <a:cubicBezTo>
                    <a:pt x="4704" y="1785"/>
                    <a:pt x="4771" y="1885"/>
                    <a:pt x="4904" y="1918"/>
                  </a:cubicBezTo>
                  <a:cubicBezTo>
                    <a:pt x="4904" y="1918"/>
                    <a:pt x="5872" y="2118"/>
                    <a:pt x="6239" y="2585"/>
                  </a:cubicBezTo>
                  <a:cubicBezTo>
                    <a:pt x="6272" y="2652"/>
                    <a:pt x="6339" y="2685"/>
                    <a:pt x="6405" y="2685"/>
                  </a:cubicBezTo>
                  <a:cubicBezTo>
                    <a:pt x="6439" y="2685"/>
                    <a:pt x="6472" y="2652"/>
                    <a:pt x="6539" y="2619"/>
                  </a:cubicBezTo>
                  <a:cubicBezTo>
                    <a:pt x="6606" y="2552"/>
                    <a:pt x="6639" y="2419"/>
                    <a:pt x="6572" y="2318"/>
                  </a:cubicBezTo>
                  <a:cubicBezTo>
                    <a:pt x="6105" y="1718"/>
                    <a:pt x="5038" y="1485"/>
                    <a:pt x="4971" y="1485"/>
                  </a:cubicBezTo>
                  <a:close/>
                  <a:moveTo>
                    <a:pt x="1871" y="1711"/>
                  </a:moveTo>
                  <a:cubicBezTo>
                    <a:pt x="1627" y="1711"/>
                    <a:pt x="1589" y="2057"/>
                    <a:pt x="1836" y="2118"/>
                  </a:cubicBezTo>
                  <a:cubicBezTo>
                    <a:pt x="1836" y="2118"/>
                    <a:pt x="2803" y="2318"/>
                    <a:pt x="3170" y="2819"/>
                  </a:cubicBezTo>
                  <a:cubicBezTo>
                    <a:pt x="3203" y="2852"/>
                    <a:pt x="3270" y="2886"/>
                    <a:pt x="3337" y="2886"/>
                  </a:cubicBezTo>
                  <a:cubicBezTo>
                    <a:pt x="3370" y="2886"/>
                    <a:pt x="3437" y="2852"/>
                    <a:pt x="3470" y="2819"/>
                  </a:cubicBezTo>
                  <a:cubicBezTo>
                    <a:pt x="3570" y="2752"/>
                    <a:pt x="3570" y="2619"/>
                    <a:pt x="3503" y="2552"/>
                  </a:cubicBezTo>
                  <a:cubicBezTo>
                    <a:pt x="3036" y="1918"/>
                    <a:pt x="1969" y="1718"/>
                    <a:pt x="1936" y="1718"/>
                  </a:cubicBezTo>
                  <a:cubicBezTo>
                    <a:pt x="1913" y="1713"/>
                    <a:pt x="1891" y="1711"/>
                    <a:pt x="1871" y="1711"/>
                  </a:cubicBezTo>
                  <a:close/>
                  <a:moveTo>
                    <a:pt x="9709" y="2477"/>
                  </a:moveTo>
                  <a:cubicBezTo>
                    <a:pt x="9610" y="2477"/>
                    <a:pt x="9541" y="2542"/>
                    <a:pt x="9541" y="2652"/>
                  </a:cubicBezTo>
                  <a:cubicBezTo>
                    <a:pt x="9508" y="2752"/>
                    <a:pt x="9574" y="2852"/>
                    <a:pt x="9708" y="2886"/>
                  </a:cubicBezTo>
                  <a:cubicBezTo>
                    <a:pt x="9708" y="2886"/>
                    <a:pt x="10675" y="3086"/>
                    <a:pt x="11042" y="3586"/>
                  </a:cubicBezTo>
                  <a:cubicBezTo>
                    <a:pt x="11075" y="3619"/>
                    <a:pt x="11142" y="3653"/>
                    <a:pt x="11209" y="3653"/>
                  </a:cubicBezTo>
                  <a:cubicBezTo>
                    <a:pt x="11242" y="3653"/>
                    <a:pt x="11276" y="3619"/>
                    <a:pt x="11309" y="3586"/>
                  </a:cubicBezTo>
                  <a:cubicBezTo>
                    <a:pt x="11409" y="3519"/>
                    <a:pt x="11442" y="3386"/>
                    <a:pt x="11376" y="3319"/>
                  </a:cubicBezTo>
                  <a:cubicBezTo>
                    <a:pt x="10909" y="2685"/>
                    <a:pt x="9808" y="2485"/>
                    <a:pt x="9775" y="2485"/>
                  </a:cubicBezTo>
                  <a:cubicBezTo>
                    <a:pt x="9752" y="2480"/>
                    <a:pt x="9730" y="2477"/>
                    <a:pt x="9709" y="2477"/>
                  </a:cubicBezTo>
                  <a:close/>
                  <a:moveTo>
                    <a:pt x="7422" y="2744"/>
                  </a:moveTo>
                  <a:cubicBezTo>
                    <a:pt x="7340" y="2744"/>
                    <a:pt x="7267" y="2808"/>
                    <a:pt x="7239" y="2919"/>
                  </a:cubicBezTo>
                  <a:cubicBezTo>
                    <a:pt x="7206" y="3019"/>
                    <a:pt x="7273" y="3119"/>
                    <a:pt x="7406" y="3152"/>
                  </a:cubicBezTo>
                  <a:cubicBezTo>
                    <a:pt x="7406" y="3152"/>
                    <a:pt x="8374" y="3353"/>
                    <a:pt x="8740" y="3853"/>
                  </a:cubicBezTo>
                  <a:cubicBezTo>
                    <a:pt x="8774" y="3886"/>
                    <a:pt x="8841" y="3920"/>
                    <a:pt x="8907" y="3920"/>
                  </a:cubicBezTo>
                  <a:cubicBezTo>
                    <a:pt x="8941" y="3920"/>
                    <a:pt x="8974" y="3920"/>
                    <a:pt x="9041" y="3886"/>
                  </a:cubicBezTo>
                  <a:cubicBezTo>
                    <a:pt x="9107" y="3820"/>
                    <a:pt x="9141" y="3686"/>
                    <a:pt x="9074" y="3586"/>
                  </a:cubicBezTo>
                  <a:cubicBezTo>
                    <a:pt x="8607" y="2986"/>
                    <a:pt x="7540" y="2752"/>
                    <a:pt x="7473" y="2752"/>
                  </a:cubicBezTo>
                  <a:cubicBezTo>
                    <a:pt x="7456" y="2746"/>
                    <a:pt x="7439" y="2744"/>
                    <a:pt x="7422" y="27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9670725" y="3153400"/>
              <a:ext cx="734725" cy="295275"/>
            </a:xfrm>
            <a:custGeom>
              <a:avLst/>
              <a:gdLst/>
              <a:ahLst/>
              <a:cxnLst/>
              <a:rect l="l" t="t" r="r" b="b"/>
              <a:pathLst>
                <a:path w="29389" h="11811" extrusionOk="0">
                  <a:moveTo>
                    <a:pt x="15002" y="1"/>
                  </a:moveTo>
                  <a:cubicBezTo>
                    <a:pt x="10734" y="1"/>
                    <a:pt x="6166" y="1307"/>
                    <a:pt x="3070" y="4967"/>
                  </a:cubicBezTo>
                  <a:cubicBezTo>
                    <a:pt x="3070" y="4967"/>
                    <a:pt x="1" y="8870"/>
                    <a:pt x="3670" y="10404"/>
                  </a:cubicBezTo>
                  <a:cubicBezTo>
                    <a:pt x="4025" y="10551"/>
                    <a:pt x="4360" y="10616"/>
                    <a:pt x="4677" y="10616"/>
                  </a:cubicBezTo>
                  <a:cubicBezTo>
                    <a:pt x="7255" y="10616"/>
                    <a:pt x="8689" y="6325"/>
                    <a:pt x="10221" y="6325"/>
                  </a:cubicBezTo>
                  <a:cubicBezTo>
                    <a:pt x="10436" y="6325"/>
                    <a:pt x="10653" y="6409"/>
                    <a:pt x="10875" y="6602"/>
                  </a:cubicBezTo>
                  <a:cubicBezTo>
                    <a:pt x="12832" y="8297"/>
                    <a:pt x="11792" y="11811"/>
                    <a:pt x="14456" y="11811"/>
                  </a:cubicBezTo>
                  <a:cubicBezTo>
                    <a:pt x="14517" y="11811"/>
                    <a:pt x="14580" y="11809"/>
                    <a:pt x="14645" y="11805"/>
                  </a:cubicBezTo>
                  <a:cubicBezTo>
                    <a:pt x="17074" y="11692"/>
                    <a:pt x="16537" y="7322"/>
                    <a:pt x="18199" y="7322"/>
                  </a:cubicBezTo>
                  <a:cubicBezTo>
                    <a:pt x="18500" y="7322"/>
                    <a:pt x="18873" y="7465"/>
                    <a:pt x="19348" y="7802"/>
                  </a:cubicBezTo>
                  <a:cubicBezTo>
                    <a:pt x="20778" y="8813"/>
                    <a:pt x="21224" y="9022"/>
                    <a:pt x="22974" y="9022"/>
                  </a:cubicBezTo>
                  <a:cubicBezTo>
                    <a:pt x="23592" y="9022"/>
                    <a:pt x="24374" y="8996"/>
                    <a:pt x="25419" y="8970"/>
                  </a:cubicBezTo>
                  <a:cubicBezTo>
                    <a:pt x="29389" y="8870"/>
                    <a:pt x="29355" y="7002"/>
                    <a:pt x="25486" y="3199"/>
                  </a:cubicBezTo>
                  <a:cubicBezTo>
                    <a:pt x="23780" y="1493"/>
                    <a:pt x="19563" y="1"/>
                    <a:pt x="15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10068525" y="3187325"/>
              <a:ext cx="266050" cy="136125"/>
            </a:xfrm>
            <a:custGeom>
              <a:avLst/>
              <a:gdLst/>
              <a:ahLst/>
              <a:cxnLst/>
              <a:rect l="l" t="t" r="r" b="b"/>
              <a:pathLst>
                <a:path w="10642" h="5445" extrusionOk="0">
                  <a:moveTo>
                    <a:pt x="215" y="1"/>
                  </a:moveTo>
                  <a:cubicBezTo>
                    <a:pt x="109" y="1"/>
                    <a:pt x="34" y="88"/>
                    <a:pt x="34" y="174"/>
                  </a:cubicBezTo>
                  <a:cubicBezTo>
                    <a:pt x="0" y="308"/>
                    <a:pt x="100" y="408"/>
                    <a:pt x="200" y="408"/>
                  </a:cubicBezTo>
                  <a:cubicBezTo>
                    <a:pt x="701" y="474"/>
                    <a:pt x="1201" y="708"/>
                    <a:pt x="1568" y="1042"/>
                  </a:cubicBezTo>
                  <a:cubicBezTo>
                    <a:pt x="1601" y="1075"/>
                    <a:pt x="1668" y="1108"/>
                    <a:pt x="1735" y="1108"/>
                  </a:cubicBezTo>
                  <a:cubicBezTo>
                    <a:pt x="1768" y="1108"/>
                    <a:pt x="1835" y="1075"/>
                    <a:pt x="1868" y="1075"/>
                  </a:cubicBezTo>
                  <a:cubicBezTo>
                    <a:pt x="1935" y="975"/>
                    <a:pt x="1968" y="841"/>
                    <a:pt x="1902" y="775"/>
                  </a:cubicBezTo>
                  <a:cubicBezTo>
                    <a:pt x="1401" y="174"/>
                    <a:pt x="300" y="7"/>
                    <a:pt x="267" y="7"/>
                  </a:cubicBezTo>
                  <a:cubicBezTo>
                    <a:pt x="249" y="3"/>
                    <a:pt x="232" y="1"/>
                    <a:pt x="215" y="1"/>
                  </a:cubicBezTo>
                  <a:close/>
                  <a:moveTo>
                    <a:pt x="2969" y="241"/>
                  </a:moveTo>
                  <a:cubicBezTo>
                    <a:pt x="2836" y="241"/>
                    <a:pt x="2736" y="308"/>
                    <a:pt x="2736" y="441"/>
                  </a:cubicBezTo>
                  <a:cubicBezTo>
                    <a:pt x="2736" y="541"/>
                    <a:pt x="2836" y="641"/>
                    <a:pt x="2936" y="641"/>
                  </a:cubicBezTo>
                  <a:cubicBezTo>
                    <a:pt x="3436" y="641"/>
                    <a:pt x="3936" y="808"/>
                    <a:pt x="4370" y="1108"/>
                  </a:cubicBezTo>
                  <a:cubicBezTo>
                    <a:pt x="4403" y="1142"/>
                    <a:pt x="4437" y="1142"/>
                    <a:pt x="4503" y="1142"/>
                  </a:cubicBezTo>
                  <a:cubicBezTo>
                    <a:pt x="4570" y="1142"/>
                    <a:pt x="4604" y="1142"/>
                    <a:pt x="4670" y="1108"/>
                  </a:cubicBezTo>
                  <a:cubicBezTo>
                    <a:pt x="4737" y="1008"/>
                    <a:pt x="4737" y="875"/>
                    <a:pt x="4670" y="808"/>
                  </a:cubicBezTo>
                  <a:cubicBezTo>
                    <a:pt x="4103" y="274"/>
                    <a:pt x="3002" y="241"/>
                    <a:pt x="2969" y="241"/>
                  </a:cubicBezTo>
                  <a:close/>
                  <a:moveTo>
                    <a:pt x="6917" y="1615"/>
                  </a:moveTo>
                  <a:cubicBezTo>
                    <a:pt x="6838" y="1615"/>
                    <a:pt x="6762" y="1670"/>
                    <a:pt x="6738" y="1742"/>
                  </a:cubicBezTo>
                  <a:cubicBezTo>
                    <a:pt x="6705" y="1842"/>
                    <a:pt x="6738" y="1976"/>
                    <a:pt x="6838" y="2009"/>
                  </a:cubicBezTo>
                  <a:cubicBezTo>
                    <a:pt x="6872" y="2009"/>
                    <a:pt x="7772" y="2409"/>
                    <a:pt x="8006" y="2943"/>
                  </a:cubicBezTo>
                  <a:cubicBezTo>
                    <a:pt x="8039" y="3010"/>
                    <a:pt x="8139" y="3076"/>
                    <a:pt x="8206" y="3076"/>
                  </a:cubicBezTo>
                  <a:cubicBezTo>
                    <a:pt x="8239" y="3076"/>
                    <a:pt x="8273" y="3076"/>
                    <a:pt x="8306" y="3043"/>
                  </a:cubicBezTo>
                  <a:cubicBezTo>
                    <a:pt x="8406" y="3010"/>
                    <a:pt x="8440" y="2876"/>
                    <a:pt x="8406" y="2776"/>
                  </a:cubicBezTo>
                  <a:cubicBezTo>
                    <a:pt x="8073" y="2076"/>
                    <a:pt x="7072" y="1642"/>
                    <a:pt x="7005" y="1642"/>
                  </a:cubicBezTo>
                  <a:cubicBezTo>
                    <a:pt x="6977" y="1623"/>
                    <a:pt x="6947" y="1615"/>
                    <a:pt x="6917" y="1615"/>
                  </a:cubicBezTo>
                  <a:close/>
                  <a:moveTo>
                    <a:pt x="1585" y="1648"/>
                  </a:moveTo>
                  <a:cubicBezTo>
                    <a:pt x="1515" y="1648"/>
                    <a:pt x="1449" y="1703"/>
                    <a:pt x="1401" y="1775"/>
                  </a:cubicBezTo>
                  <a:cubicBezTo>
                    <a:pt x="1368" y="1875"/>
                    <a:pt x="1401" y="2009"/>
                    <a:pt x="1535" y="2042"/>
                  </a:cubicBezTo>
                  <a:cubicBezTo>
                    <a:pt x="1535" y="2042"/>
                    <a:pt x="2435" y="2443"/>
                    <a:pt x="2702" y="2976"/>
                  </a:cubicBezTo>
                  <a:cubicBezTo>
                    <a:pt x="2736" y="3043"/>
                    <a:pt x="2802" y="3110"/>
                    <a:pt x="2869" y="3110"/>
                  </a:cubicBezTo>
                  <a:cubicBezTo>
                    <a:pt x="2902" y="3110"/>
                    <a:pt x="2936" y="3110"/>
                    <a:pt x="2969" y="3076"/>
                  </a:cubicBezTo>
                  <a:cubicBezTo>
                    <a:pt x="3069" y="3043"/>
                    <a:pt x="3102" y="2910"/>
                    <a:pt x="3069" y="2809"/>
                  </a:cubicBezTo>
                  <a:cubicBezTo>
                    <a:pt x="2736" y="2109"/>
                    <a:pt x="1735" y="1675"/>
                    <a:pt x="1668" y="1675"/>
                  </a:cubicBezTo>
                  <a:cubicBezTo>
                    <a:pt x="1640" y="1657"/>
                    <a:pt x="1612" y="1648"/>
                    <a:pt x="1585" y="1648"/>
                  </a:cubicBezTo>
                  <a:close/>
                  <a:moveTo>
                    <a:pt x="4643" y="2063"/>
                  </a:moveTo>
                  <a:cubicBezTo>
                    <a:pt x="4556" y="2063"/>
                    <a:pt x="4487" y="2101"/>
                    <a:pt x="4437" y="2176"/>
                  </a:cubicBezTo>
                  <a:cubicBezTo>
                    <a:pt x="4403" y="2276"/>
                    <a:pt x="4437" y="2409"/>
                    <a:pt x="4570" y="2476"/>
                  </a:cubicBezTo>
                  <a:cubicBezTo>
                    <a:pt x="5037" y="2643"/>
                    <a:pt x="5437" y="2976"/>
                    <a:pt x="5738" y="3410"/>
                  </a:cubicBezTo>
                  <a:cubicBezTo>
                    <a:pt x="5771" y="3477"/>
                    <a:pt x="5838" y="3510"/>
                    <a:pt x="5904" y="3510"/>
                  </a:cubicBezTo>
                  <a:lnTo>
                    <a:pt x="6005" y="3510"/>
                  </a:lnTo>
                  <a:cubicBezTo>
                    <a:pt x="6105" y="3443"/>
                    <a:pt x="6138" y="3310"/>
                    <a:pt x="6105" y="3210"/>
                  </a:cubicBezTo>
                  <a:cubicBezTo>
                    <a:pt x="5771" y="2543"/>
                    <a:pt x="4770" y="2109"/>
                    <a:pt x="4737" y="2076"/>
                  </a:cubicBezTo>
                  <a:cubicBezTo>
                    <a:pt x="4704" y="2067"/>
                    <a:pt x="4672" y="2063"/>
                    <a:pt x="4643" y="2063"/>
                  </a:cubicBezTo>
                  <a:close/>
                  <a:moveTo>
                    <a:pt x="6826" y="3793"/>
                  </a:moveTo>
                  <a:cubicBezTo>
                    <a:pt x="6638" y="3793"/>
                    <a:pt x="6533" y="4089"/>
                    <a:pt x="6738" y="4177"/>
                  </a:cubicBezTo>
                  <a:cubicBezTo>
                    <a:pt x="6738" y="4177"/>
                    <a:pt x="7672" y="4577"/>
                    <a:pt x="7906" y="5144"/>
                  </a:cubicBezTo>
                  <a:cubicBezTo>
                    <a:pt x="7939" y="5211"/>
                    <a:pt x="8039" y="5245"/>
                    <a:pt x="8106" y="5245"/>
                  </a:cubicBezTo>
                  <a:lnTo>
                    <a:pt x="8206" y="5245"/>
                  </a:lnTo>
                  <a:cubicBezTo>
                    <a:pt x="8306" y="5178"/>
                    <a:pt x="8340" y="5044"/>
                    <a:pt x="8306" y="4944"/>
                  </a:cubicBezTo>
                  <a:cubicBezTo>
                    <a:pt x="7973" y="4277"/>
                    <a:pt x="6972" y="3810"/>
                    <a:pt x="6905" y="3810"/>
                  </a:cubicBezTo>
                  <a:cubicBezTo>
                    <a:pt x="6878" y="3798"/>
                    <a:pt x="6851" y="3793"/>
                    <a:pt x="6826" y="3793"/>
                  </a:cubicBezTo>
                  <a:close/>
                  <a:moveTo>
                    <a:pt x="9112" y="3983"/>
                  </a:moveTo>
                  <a:cubicBezTo>
                    <a:pt x="8927" y="3983"/>
                    <a:pt x="8815" y="4291"/>
                    <a:pt x="9073" y="4377"/>
                  </a:cubicBezTo>
                  <a:cubicBezTo>
                    <a:pt x="9073" y="4377"/>
                    <a:pt x="9974" y="4778"/>
                    <a:pt x="10241" y="5311"/>
                  </a:cubicBezTo>
                  <a:cubicBezTo>
                    <a:pt x="10241" y="5378"/>
                    <a:pt x="10341" y="5445"/>
                    <a:pt x="10408" y="5445"/>
                  </a:cubicBezTo>
                  <a:cubicBezTo>
                    <a:pt x="10441" y="5445"/>
                    <a:pt x="10474" y="5445"/>
                    <a:pt x="10508" y="5411"/>
                  </a:cubicBezTo>
                  <a:cubicBezTo>
                    <a:pt x="10608" y="5378"/>
                    <a:pt x="10641" y="5245"/>
                    <a:pt x="10608" y="5144"/>
                  </a:cubicBezTo>
                  <a:cubicBezTo>
                    <a:pt x="10274" y="4444"/>
                    <a:pt x="9274" y="4010"/>
                    <a:pt x="9207" y="4010"/>
                  </a:cubicBezTo>
                  <a:cubicBezTo>
                    <a:pt x="9174" y="3992"/>
                    <a:pt x="9142" y="3983"/>
                    <a:pt x="9112" y="39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10078525" y="3434875"/>
              <a:ext cx="732275" cy="371550"/>
            </a:xfrm>
            <a:custGeom>
              <a:avLst/>
              <a:gdLst/>
              <a:ahLst/>
              <a:cxnLst/>
              <a:rect l="l" t="t" r="r" b="b"/>
              <a:pathLst>
                <a:path w="29291" h="14862" extrusionOk="0">
                  <a:moveTo>
                    <a:pt x="13861" y="0"/>
                  </a:moveTo>
                  <a:cubicBezTo>
                    <a:pt x="10170" y="0"/>
                    <a:pt x="6353" y="1047"/>
                    <a:pt x="3436" y="3882"/>
                  </a:cubicBezTo>
                  <a:cubicBezTo>
                    <a:pt x="3436" y="3882"/>
                    <a:pt x="1" y="7451"/>
                    <a:pt x="3503" y="9319"/>
                  </a:cubicBezTo>
                  <a:cubicBezTo>
                    <a:pt x="3929" y="9547"/>
                    <a:pt x="4337" y="9645"/>
                    <a:pt x="4728" y="9645"/>
                  </a:cubicBezTo>
                  <a:cubicBezTo>
                    <a:pt x="7141" y="9645"/>
                    <a:pt x="8897" y="5903"/>
                    <a:pt x="10363" y="5903"/>
                  </a:cubicBezTo>
                  <a:cubicBezTo>
                    <a:pt x="10608" y="5903"/>
                    <a:pt x="10845" y="6007"/>
                    <a:pt x="11075" y="6250"/>
                  </a:cubicBezTo>
                  <a:cubicBezTo>
                    <a:pt x="12876" y="8152"/>
                    <a:pt x="12309" y="12388"/>
                    <a:pt x="14578" y="14156"/>
                  </a:cubicBezTo>
                  <a:cubicBezTo>
                    <a:pt x="15208" y="14649"/>
                    <a:pt x="15716" y="14861"/>
                    <a:pt x="16128" y="14861"/>
                  </a:cubicBezTo>
                  <a:cubicBezTo>
                    <a:pt x="18641" y="14861"/>
                    <a:pt x="17591" y="6974"/>
                    <a:pt x="19182" y="6974"/>
                  </a:cubicBezTo>
                  <a:cubicBezTo>
                    <a:pt x="19358" y="6974"/>
                    <a:pt x="19566" y="7070"/>
                    <a:pt x="19815" y="7284"/>
                  </a:cubicBezTo>
                  <a:cubicBezTo>
                    <a:pt x="21616" y="8852"/>
                    <a:pt x="21316" y="9753"/>
                    <a:pt x="25285" y="10020"/>
                  </a:cubicBezTo>
                  <a:cubicBezTo>
                    <a:pt x="25539" y="10037"/>
                    <a:pt x="25776" y="10045"/>
                    <a:pt x="25999" y="10045"/>
                  </a:cubicBezTo>
                  <a:cubicBezTo>
                    <a:pt x="29291" y="10045"/>
                    <a:pt x="29202" y="8188"/>
                    <a:pt x="25952" y="4282"/>
                  </a:cubicBezTo>
                  <a:cubicBezTo>
                    <a:pt x="24202" y="2159"/>
                    <a:pt x="19161" y="0"/>
                    <a:pt x="13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10492150" y="3473325"/>
              <a:ext cx="252700" cy="160350"/>
            </a:xfrm>
            <a:custGeom>
              <a:avLst/>
              <a:gdLst/>
              <a:ahLst/>
              <a:cxnLst/>
              <a:rect l="l" t="t" r="r" b="b"/>
              <a:pathLst>
                <a:path w="10108" h="6414" extrusionOk="0">
                  <a:moveTo>
                    <a:pt x="216" y="0"/>
                  </a:moveTo>
                  <a:cubicBezTo>
                    <a:pt x="135" y="0"/>
                    <a:pt x="62" y="65"/>
                    <a:pt x="34" y="176"/>
                  </a:cubicBezTo>
                  <a:cubicBezTo>
                    <a:pt x="1" y="276"/>
                    <a:pt x="67" y="376"/>
                    <a:pt x="167" y="409"/>
                  </a:cubicBezTo>
                  <a:cubicBezTo>
                    <a:pt x="167" y="409"/>
                    <a:pt x="1135" y="676"/>
                    <a:pt x="1468" y="1176"/>
                  </a:cubicBezTo>
                  <a:cubicBezTo>
                    <a:pt x="1535" y="1210"/>
                    <a:pt x="1568" y="1243"/>
                    <a:pt x="1669" y="1243"/>
                  </a:cubicBezTo>
                  <a:cubicBezTo>
                    <a:pt x="1702" y="1243"/>
                    <a:pt x="1735" y="1243"/>
                    <a:pt x="1802" y="1210"/>
                  </a:cubicBezTo>
                  <a:lnTo>
                    <a:pt x="1769" y="1210"/>
                  </a:lnTo>
                  <a:cubicBezTo>
                    <a:pt x="1869" y="1143"/>
                    <a:pt x="1902" y="1010"/>
                    <a:pt x="1835" y="943"/>
                  </a:cubicBezTo>
                  <a:cubicBezTo>
                    <a:pt x="1402" y="309"/>
                    <a:pt x="334" y="42"/>
                    <a:pt x="268" y="9"/>
                  </a:cubicBezTo>
                  <a:cubicBezTo>
                    <a:pt x="250" y="3"/>
                    <a:pt x="233" y="0"/>
                    <a:pt x="216" y="0"/>
                  </a:cubicBezTo>
                  <a:close/>
                  <a:moveTo>
                    <a:pt x="2863" y="503"/>
                  </a:moveTo>
                  <a:cubicBezTo>
                    <a:pt x="2777" y="503"/>
                    <a:pt x="2698" y="589"/>
                    <a:pt x="2669" y="676"/>
                  </a:cubicBezTo>
                  <a:cubicBezTo>
                    <a:pt x="2669" y="810"/>
                    <a:pt x="2736" y="910"/>
                    <a:pt x="2869" y="910"/>
                  </a:cubicBezTo>
                  <a:cubicBezTo>
                    <a:pt x="2869" y="910"/>
                    <a:pt x="3837" y="1043"/>
                    <a:pt x="4237" y="1510"/>
                  </a:cubicBezTo>
                  <a:cubicBezTo>
                    <a:pt x="4270" y="1543"/>
                    <a:pt x="4337" y="1577"/>
                    <a:pt x="4404" y="1577"/>
                  </a:cubicBezTo>
                  <a:cubicBezTo>
                    <a:pt x="4437" y="1577"/>
                    <a:pt x="4504" y="1577"/>
                    <a:pt x="4571" y="1510"/>
                  </a:cubicBezTo>
                  <a:lnTo>
                    <a:pt x="4537" y="1510"/>
                  </a:lnTo>
                  <a:cubicBezTo>
                    <a:pt x="4637" y="1443"/>
                    <a:pt x="4637" y="1310"/>
                    <a:pt x="4537" y="1243"/>
                  </a:cubicBezTo>
                  <a:cubicBezTo>
                    <a:pt x="4037" y="643"/>
                    <a:pt x="2969" y="509"/>
                    <a:pt x="2903" y="509"/>
                  </a:cubicBezTo>
                  <a:cubicBezTo>
                    <a:pt x="2889" y="505"/>
                    <a:pt x="2876" y="503"/>
                    <a:pt x="2863" y="503"/>
                  </a:cubicBezTo>
                  <a:close/>
                  <a:moveTo>
                    <a:pt x="1422" y="1776"/>
                  </a:moveTo>
                  <a:cubicBezTo>
                    <a:pt x="1353" y="1776"/>
                    <a:pt x="1290" y="1812"/>
                    <a:pt x="1268" y="1877"/>
                  </a:cubicBezTo>
                  <a:cubicBezTo>
                    <a:pt x="1202" y="1977"/>
                    <a:pt x="1235" y="2110"/>
                    <a:pt x="1335" y="2177"/>
                  </a:cubicBezTo>
                  <a:cubicBezTo>
                    <a:pt x="1335" y="2177"/>
                    <a:pt x="2202" y="2644"/>
                    <a:pt x="2402" y="3211"/>
                  </a:cubicBezTo>
                  <a:cubicBezTo>
                    <a:pt x="2436" y="3311"/>
                    <a:pt x="2536" y="3345"/>
                    <a:pt x="2603" y="3345"/>
                  </a:cubicBezTo>
                  <a:lnTo>
                    <a:pt x="2669" y="3345"/>
                  </a:lnTo>
                  <a:cubicBezTo>
                    <a:pt x="2769" y="3311"/>
                    <a:pt x="2836" y="3178"/>
                    <a:pt x="2803" y="3078"/>
                  </a:cubicBezTo>
                  <a:cubicBezTo>
                    <a:pt x="2536" y="2344"/>
                    <a:pt x="1568" y="1844"/>
                    <a:pt x="1535" y="1810"/>
                  </a:cubicBezTo>
                  <a:cubicBezTo>
                    <a:pt x="1500" y="1787"/>
                    <a:pt x="1460" y="1776"/>
                    <a:pt x="1422" y="1776"/>
                  </a:cubicBezTo>
                  <a:close/>
                  <a:moveTo>
                    <a:pt x="6758" y="2249"/>
                  </a:moveTo>
                  <a:cubicBezTo>
                    <a:pt x="6556" y="2249"/>
                    <a:pt x="6445" y="2531"/>
                    <a:pt x="6672" y="2644"/>
                  </a:cubicBezTo>
                  <a:cubicBezTo>
                    <a:pt x="6672" y="2644"/>
                    <a:pt x="7539" y="3111"/>
                    <a:pt x="7740" y="3678"/>
                  </a:cubicBezTo>
                  <a:cubicBezTo>
                    <a:pt x="7773" y="3778"/>
                    <a:pt x="7840" y="3812"/>
                    <a:pt x="7940" y="3845"/>
                  </a:cubicBezTo>
                  <a:cubicBezTo>
                    <a:pt x="7940" y="3812"/>
                    <a:pt x="7973" y="3812"/>
                    <a:pt x="7973" y="3812"/>
                  </a:cubicBezTo>
                  <a:cubicBezTo>
                    <a:pt x="8073" y="3778"/>
                    <a:pt x="8140" y="3645"/>
                    <a:pt x="8107" y="3545"/>
                  </a:cubicBezTo>
                  <a:cubicBezTo>
                    <a:pt x="7873" y="2844"/>
                    <a:pt x="6906" y="2277"/>
                    <a:pt x="6872" y="2277"/>
                  </a:cubicBezTo>
                  <a:cubicBezTo>
                    <a:pt x="6832" y="2257"/>
                    <a:pt x="6794" y="2249"/>
                    <a:pt x="6758" y="2249"/>
                  </a:cubicBezTo>
                  <a:close/>
                  <a:moveTo>
                    <a:pt x="4430" y="2477"/>
                  </a:moveTo>
                  <a:cubicBezTo>
                    <a:pt x="4356" y="2477"/>
                    <a:pt x="4282" y="2522"/>
                    <a:pt x="4237" y="2611"/>
                  </a:cubicBezTo>
                  <a:cubicBezTo>
                    <a:pt x="4204" y="2678"/>
                    <a:pt x="4237" y="2811"/>
                    <a:pt x="4337" y="2878"/>
                  </a:cubicBezTo>
                  <a:cubicBezTo>
                    <a:pt x="4771" y="3111"/>
                    <a:pt x="5171" y="3478"/>
                    <a:pt x="5405" y="3912"/>
                  </a:cubicBezTo>
                  <a:cubicBezTo>
                    <a:pt x="5438" y="4012"/>
                    <a:pt x="5505" y="4079"/>
                    <a:pt x="5605" y="4079"/>
                  </a:cubicBezTo>
                  <a:cubicBezTo>
                    <a:pt x="5605" y="4079"/>
                    <a:pt x="5638" y="4045"/>
                    <a:pt x="5671" y="4045"/>
                  </a:cubicBezTo>
                  <a:cubicBezTo>
                    <a:pt x="5772" y="4012"/>
                    <a:pt x="5805" y="3878"/>
                    <a:pt x="5772" y="3778"/>
                  </a:cubicBezTo>
                  <a:cubicBezTo>
                    <a:pt x="5538" y="3078"/>
                    <a:pt x="4571" y="2544"/>
                    <a:pt x="4537" y="2511"/>
                  </a:cubicBezTo>
                  <a:cubicBezTo>
                    <a:pt x="4504" y="2489"/>
                    <a:pt x="4467" y="2477"/>
                    <a:pt x="4430" y="2477"/>
                  </a:cubicBezTo>
                  <a:close/>
                  <a:moveTo>
                    <a:pt x="6437" y="4417"/>
                  </a:moveTo>
                  <a:cubicBezTo>
                    <a:pt x="6255" y="4417"/>
                    <a:pt x="6140" y="4699"/>
                    <a:pt x="6339" y="4812"/>
                  </a:cubicBezTo>
                  <a:cubicBezTo>
                    <a:pt x="6339" y="4812"/>
                    <a:pt x="7206" y="5279"/>
                    <a:pt x="7406" y="5880"/>
                  </a:cubicBezTo>
                  <a:cubicBezTo>
                    <a:pt x="7439" y="5947"/>
                    <a:pt x="7539" y="6013"/>
                    <a:pt x="7606" y="6013"/>
                  </a:cubicBezTo>
                  <a:lnTo>
                    <a:pt x="7673" y="5980"/>
                  </a:lnTo>
                  <a:cubicBezTo>
                    <a:pt x="7773" y="5947"/>
                    <a:pt x="7840" y="5813"/>
                    <a:pt x="7806" y="5713"/>
                  </a:cubicBezTo>
                  <a:cubicBezTo>
                    <a:pt x="7539" y="5013"/>
                    <a:pt x="6572" y="4479"/>
                    <a:pt x="6539" y="4445"/>
                  </a:cubicBezTo>
                  <a:cubicBezTo>
                    <a:pt x="6504" y="4426"/>
                    <a:pt x="6470" y="4417"/>
                    <a:pt x="6437" y="4417"/>
                  </a:cubicBezTo>
                  <a:close/>
                  <a:moveTo>
                    <a:pt x="8726" y="4817"/>
                  </a:moveTo>
                  <a:cubicBezTo>
                    <a:pt x="8524" y="4817"/>
                    <a:pt x="8413" y="5099"/>
                    <a:pt x="8640" y="5213"/>
                  </a:cubicBezTo>
                  <a:cubicBezTo>
                    <a:pt x="9074" y="5446"/>
                    <a:pt x="9474" y="5813"/>
                    <a:pt x="9708" y="6280"/>
                  </a:cubicBezTo>
                  <a:cubicBezTo>
                    <a:pt x="9741" y="6347"/>
                    <a:pt x="9808" y="6414"/>
                    <a:pt x="9908" y="6414"/>
                  </a:cubicBezTo>
                  <a:lnTo>
                    <a:pt x="9975" y="6380"/>
                  </a:lnTo>
                  <a:cubicBezTo>
                    <a:pt x="10075" y="6347"/>
                    <a:pt x="10108" y="6247"/>
                    <a:pt x="10075" y="6113"/>
                  </a:cubicBezTo>
                  <a:cubicBezTo>
                    <a:pt x="9841" y="5413"/>
                    <a:pt x="8874" y="4879"/>
                    <a:pt x="8840" y="4846"/>
                  </a:cubicBezTo>
                  <a:cubicBezTo>
                    <a:pt x="8800" y="4826"/>
                    <a:pt x="8762" y="4817"/>
                    <a:pt x="8726" y="4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10174425" y="3424725"/>
              <a:ext cx="261575" cy="95525"/>
            </a:xfrm>
            <a:custGeom>
              <a:avLst/>
              <a:gdLst/>
              <a:ahLst/>
              <a:cxnLst/>
              <a:rect l="l" t="t" r="r" b="b"/>
              <a:pathLst>
                <a:path w="10463" h="3821" extrusionOk="0">
                  <a:moveTo>
                    <a:pt x="9638" y="1"/>
                  </a:moveTo>
                  <a:cubicBezTo>
                    <a:pt x="8218" y="1"/>
                    <a:pt x="4192" y="305"/>
                    <a:pt x="101" y="3454"/>
                  </a:cubicBezTo>
                  <a:cubicBezTo>
                    <a:pt x="1" y="3521"/>
                    <a:pt x="1" y="3654"/>
                    <a:pt x="67" y="3754"/>
                  </a:cubicBezTo>
                  <a:cubicBezTo>
                    <a:pt x="101" y="3788"/>
                    <a:pt x="167" y="3821"/>
                    <a:pt x="234" y="3821"/>
                  </a:cubicBezTo>
                  <a:cubicBezTo>
                    <a:pt x="267" y="3821"/>
                    <a:pt x="301" y="3821"/>
                    <a:pt x="368" y="3788"/>
                  </a:cubicBezTo>
                  <a:cubicBezTo>
                    <a:pt x="4440" y="679"/>
                    <a:pt x="8421" y="406"/>
                    <a:pt x="9709" y="406"/>
                  </a:cubicBezTo>
                  <a:cubicBezTo>
                    <a:pt x="9983" y="406"/>
                    <a:pt x="10135" y="419"/>
                    <a:pt x="10141" y="419"/>
                  </a:cubicBezTo>
                  <a:cubicBezTo>
                    <a:pt x="10152" y="420"/>
                    <a:pt x="10162" y="421"/>
                    <a:pt x="10172" y="421"/>
                  </a:cubicBezTo>
                  <a:cubicBezTo>
                    <a:pt x="10413" y="421"/>
                    <a:pt x="10463" y="50"/>
                    <a:pt x="10175" y="18"/>
                  </a:cubicBezTo>
                  <a:cubicBezTo>
                    <a:pt x="10168" y="18"/>
                    <a:pt x="9978" y="1"/>
                    <a:pt x="9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9782475" y="3521900"/>
              <a:ext cx="285225" cy="145975"/>
            </a:xfrm>
            <a:custGeom>
              <a:avLst/>
              <a:gdLst/>
              <a:ahLst/>
              <a:cxnLst/>
              <a:rect l="l" t="t" r="r" b="b"/>
              <a:pathLst>
                <a:path w="11409" h="5839" extrusionOk="0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34"/>
                    <a:pt x="101" y="434"/>
                    <a:pt x="201" y="434"/>
                  </a:cubicBezTo>
                  <a:cubicBezTo>
                    <a:pt x="268" y="434"/>
                    <a:pt x="6972" y="634"/>
                    <a:pt x="11009" y="5772"/>
                  </a:cubicBezTo>
                  <a:cubicBezTo>
                    <a:pt x="11042" y="5805"/>
                    <a:pt x="11109" y="5838"/>
                    <a:pt x="11175" y="5838"/>
                  </a:cubicBezTo>
                  <a:cubicBezTo>
                    <a:pt x="11242" y="5838"/>
                    <a:pt x="11275" y="5838"/>
                    <a:pt x="11309" y="5805"/>
                  </a:cubicBezTo>
                  <a:cubicBezTo>
                    <a:pt x="11409" y="5738"/>
                    <a:pt x="11409" y="5605"/>
                    <a:pt x="11342" y="5505"/>
                  </a:cubicBezTo>
                  <a:cubicBezTo>
                    <a:pt x="7173" y="201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53"/>
            <p:cNvGrpSpPr/>
            <p:nvPr/>
          </p:nvGrpSpPr>
          <p:grpSpPr>
            <a:xfrm>
              <a:off x="9469775" y="3283375"/>
              <a:ext cx="262700" cy="348425"/>
              <a:chOff x="9469775" y="3283375"/>
              <a:chExt cx="262700" cy="348425"/>
            </a:xfrm>
          </p:grpSpPr>
          <p:sp>
            <p:nvSpPr>
              <p:cNvPr id="1441" name="Google Shape;1441;p53"/>
              <p:cNvSpPr/>
              <p:nvPr/>
            </p:nvSpPr>
            <p:spPr>
              <a:xfrm>
                <a:off x="9568150" y="3283375"/>
                <a:ext cx="52575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075" extrusionOk="0">
                    <a:moveTo>
                      <a:pt x="1856" y="0"/>
                    </a:moveTo>
                    <a:cubicBezTo>
                      <a:pt x="1787" y="0"/>
                      <a:pt x="1724" y="37"/>
                      <a:pt x="1702" y="102"/>
                    </a:cubicBezTo>
                    <a:cubicBezTo>
                      <a:pt x="301" y="2837"/>
                      <a:pt x="1" y="6006"/>
                      <a:pt x="935" y="8941"/>
                    </a:cubicBezTo>
                    <a:cubicBezTo>
                      <a:pt x="968" y="9008"/>
                      <a:pt x="1035" y="9075"/>
                      <a:pt x="1135" y="9075"/>
                    </a:cubicBezTo>
                    <a:cubicBezTo>
                      <a:pt x="1168" y="9075"/>
                      <a:pt x="1168" y="9075"/>
                      <a:pt x="1202" y="9041"/>
                    </a:cubicBezTo>
                    <a:cubicBezTo>
                      <a:pt x="1302" y="9008"/>
                      <a:pt x="1369" y="8908"/>
                      <a:pt x="1335" y="8808"/>
                    </a:cubicBezTo>
                    <a:cubicBezTo>
                      <a:pt x="468" y="5972"/>
                      <a:pt x="701" y="2937"/>
                      <a:pt x="2036" y="302"/>
                    </a:cubicBezTo>
                    <a:cubicBezTo>
                      <a:pt x="2102" y="202"/>
                      <a:pt x="2069" y="68"/>
                      <a:pt x="1969" y="35"/>
                    </a:cubicBezTo>
                    <a:cubicBezTo>
                      <a:pt x="1934" y="11"/>
                      <a:pt x="1894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3"/>
              <p:cNvSpPr/>
              <p:nvPr/>
            </p:nvSpPr>
            <p:spPr>
              <a:xfrm>
                <a:off x="9469775" y="3458200"/>
                <a:ext cx="262700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0508" h="6944" extrusionOk="0">
                    <a:moveTo>
                      <a:pt x="5520" y="0"/>
                    </a:moveTo>
                    <a:cubicBezTo>
                      <a:pt x="5148" y="0"/>
                      <a:pt x="4772" y="48"/>
                      <a:pt x="4403" y="147"/>
                    </a:cubicBezTo>
                    <a:cubicBezTo>
                      <a:pt x="1" y="1239"/>
                      <a:pt x="706" y="6944"/>
                      <a:pt x="4282" y="6944"/>
                    </a:cubicBezTo>
                    <a:cubicBezTo>
                      <a:pt x="4418" y="6944"/>
                      <a:pt x="4559" y="6936"/>
                      <a:pt x="4703" y="6918"/>
                    </a:cubicBezTo>
                    <a:cubicBezTo>
                      <a:pt x="9507" y="6318"/>
                      <a:pt x="10507" y="3149"/>
                      <a:pt x="8606" y="1281"/>
                    </a:cubicBezTo>
                    <a:cubicBezTo>
                      <a:pt x="7776" y="451"/>
                      <a:pt x="6662" y="0"/>
                      <a:pt x="5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3"/>
              <p:cNvSpPr/>
              <p:nvPr/>
            </p:nvSpPr>
            <p:spPr>
              <a:xfrm>
                <a:off x="9622375" y="3476050"/>
                <a:ext cx="70900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02" extrusionOk="0">
                    <a:moveTo>
                      <a:pt x="234" y="0"/>
                    </a:moveTo>
                    <a:cubicBezTo>
                      <a:pt x="134" y="0"/>
                      <a:pt x="34" y="67"/>
                      <a:pt x="0" y="200"/>
                    </a:cubicBezTo>
                    <a:cubicBezTo>
                      <a:pt x="0" y="300"/>
                      <a:pt x="67" y="400"/>
                      <a:pt x="167" y="434"/>
                    </a:cubicBezTo>
                    <a:cubicBezTo>
                      <a:pt x="200" y="434"/>
                      <a:pt x="2135" y="734"/>
                      <a:pt x="2402" y="2235"/>
                    </a:cubicBezTo>
                    <a:cubicBezTo>
                      <a:pt x="2435" y="2335"/>
                      <a:pt x="2502" y="2402"/>
                      <a:pt x="2602" y="2402"/>
                    </a:cubicBezTo>
                    <a:lnTo>
                      <a:pt x="2635" y="2402"/>
                    </a:lnTo>
                    <a:cubicBezTo>
                      <a:pt x="2769" y="2368"/>
                      <a:pt x="2836" y="2268"/>
                      <a:pt x="2802" y="2168"/>
                    </a:cubicBezTo>
                    <a:cubicBezTo>
                      <a:pt x="2469" y="367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53"/>
            <p:cNvGrpSpPr/>
            <p:nvPr/>
          </p:nvGrpSpPr>
          <p:grpSpPr>
            <a:xfrm>
              <a:off x="9869475" y="2923600"/>
              <a:ext cx="259100" cy="293725"/>
              <a:chOff x="9869475" y="2923600"/>
              <a:chExt cx="259100" cy="293725"/>
            </a:xfrm>
          </p:grpSpPr>
          <p:sp>
            <p:nvSpPr>
              <p:cNvPr id="1445" name="Google Shape;1445;p53"/>
              <p:cNvSpPr/>
              <p:nvPr/>
            </p:nvSpPr>
            <p:spPr>
              <a:xfrm>
                <a:off x="9970125" y="2923600"/>
                <a:ext cx="103400" cy="191375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7655" extrusionOk="0">
                    <a:moveTo>
                      <a:pt x="3859" y="0"/>
                    </a:moveTo>
                    <a:cubicBezTo>
                      <a:pt x="3819" y="0"/>
                      <a:pt x="3777" y="15"/>
                      <a:pt x="3736" y="49"/>
                    </a:cubicBezTo>
                    <a:cubicBezTo>
                      <a:pt x="3703" y="49"/>
                      <a:pt x="0" y="2951"/>
                      <a:pt x="1168" y="7488"/>
                    </a:cubicBezTo>
                    <a:cubicBezTo>
                      <a:pt x="1201" y="7588"/>
                      <a:pt x="1268" y="7654"/>
                      <a:pt x="1368" y="7654"/>
                    </a:cubicBezTo>
                    <a:lnTo>
                      <a:pt x="1434" y="7654"/>
                    </a:lnTo>
                    <a:cubicBezTo>
                      <a:pt x="1535" y="7621"/>
                      <a:pt x="1601" y="7488"/>
                      <a:pt x="1568" y="7388"/>
                    </a:cubicBezTo>
                    <a:cubicBezTo>
                      <a:pt x="500" y="3118"/>
                      <a:pt x="3970" y="383"/>
                      <a:pt x="4003" y="383"/>
                    </a:cubicBezTo>
                    <a:cubicBezTo>
                      <a:pt x="4136" y="223"/>
                      <a:pt x="4015" y="0"/>
                      <a:pt x="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3"/>
              <p:cNvSpPr/>
              <p:nvPr/>
            </p:nvSpPr>
            <p:spPr>
              <a:xfrm>
                <a:off x="9869475" y="3049075"/>
                <a:ext cx="259100" cy="168250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6730" extrusionOk="0">
                    <a:moveTo>
                      <a:pt x="5322" y="0"/>
                    </a:moveTo>
                    <a:cubicBezTo>
                      <a:pt x="653" y="0"/>
                      <a:pt x="1" y="6106"/>
                      <a:pt x="3926" y="6638"/>
                    </a:cubicBezTo>
                    <a:cubicBezTo>
                      <a:pt x="4395" y="6700"/>
                      <a:pt x="4836" y="6729"/>
                      <a:pt x="5247" y="6729"/>
                    </a:cubicBezTo>
                    <a:cubicBezTo>
                      <a:pt x="9045" y="6729"/>
                      <a:pt x="10364" y="4245"/>
                      <a:pt x="9130" y="2168"/>
                    </a:cubicBezTo>
                    <a:cubicBezTo>
                      <a:pt x="8363" y="834"/>
                      <a:pt x="6928" y="0"/>
                      <a:pt x="5360" y="0"/>
                    </a:cubicBezTo>
                    <a:cubicBezTo>
                      <a:pt x="5348" y="0"/>
                      <a:pt x="5335" y="0"/>
                      <a:pt x="5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3"/>
              <p:cNvSpPr/>
              <p:nvPr/>
            </p:nvSpPr>
            <p:spPr>
              <a:xfrm>
                <a:off x="10018475" y="3069750"/>
                <a:ext cx="7092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409" extrusionOk="0">
                    <a:moveTo>
                      <a:pt x="194" y="1"/>
                    </a:moveTo>
                    <a:cubicBezTo>
                      <a:pt x="109" y="1"/>
                      <a:pt x="30" y="87"/>
                      <a:pt x="1" y="174"/>
                    </a:cubicBezTo>
                    <a:cubicBezTo>
                      <a:pt x="1" y="274"/>
                      <a:pt x="68" y="407"/>
                      <a:pt x="168" y="407"/>
                    </a:cubicBezTo>
                    <a:cubicBezTo>
                      <a:pt x="201" y="407"/>
                      <a:pt x="2136" y="708"/>
                      <a:pt x="2403" y="2209"/>
                    </a:cubicBezTo>
                    <a:cubicBezTo>
                      <a:pt x="2436" y="2309"/>
                      <a:pt x="2503" y="2375"/>
                      <a:pt x="2603" y="2409"/>
                    </a:cubicBezTo>
                    <a:lnTo>
                      <a:pt x="2636" y="2375"/>
                    </a:lnTo>
                    <a:cubicBezTo>
                      <a:pt x="2769" y="2375"/>
                      <a:pt x="2836" y="2275"/>
                      <a:pt x="2803" y="2142"/>
                    </a:cubicBezTo>
                    <a:cubicBezTo>
                      <a:pt x="2469" y="341"/>
                      <a:pt x="334" y="7"/>
                      <a:pt x="234" y="7"/>
                    </a:cubicBezTo>
                    <a:cubicBezTo>
                      <a:pt x="221" y="3"/>
                      <a:pt x="208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8" name="Google Shape;1448;p53"/>
            <p:cNvGrpSpPr/>
            <p:nvPr/>
          </p:nvGrpSpPr>
          <p:grpSpPr>
            <a:xfrm>
              <a:off x="10286700" y="3183550"/>
              <a:ext cx="258725" cy="296650"/>
              <a:chOff x="10286700" y="3183550"/>
              <a:chExt cx="258725" cy="296650"/>
            </a:xfrm>
          </p:grpSpPr>
          <p:sp>
            <p:nvSpPr>
              <p:cNvPr id="1449" name="Google Shape;1449;p53"/>
              <p:cNvSpPr/>
              <p:nvPr/>
            </p:nvSpPr>
            <p:spPr>
              <a:xfrm>
                <a:off x="10382075" y="3183550"/>
                <a:ext cx="104750" cy="19160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7664" extrusionOk="0">
                    <a:moveTo>
                      <a:pt x="3880" y="0"/>
                    </a:moveTo>
                    <a:cubicBezTo>
                      <a:pt x="3834" y="0"/>
                      <a:pt x="3784" y="17"/>
                      <a:pt x="3737" y="58"/>
                    </a:cubicBezTo>
                    <a:cubicBezTo>
                      <a:pt x="3703" y="92"/>
                      <a:pt x="1" y="2994"/>
                      <a:pt x="1168" y="7530"/>
                    </a:cubicBezTo>
                    <a:cubicBezTo>
                      <a:pt x="1168" y="7597"/>
                      <a:pt x="1268" y="7664"/>
                      <a:pt x="1368" y="7664"/>
                    </a:cubicBezTo>
                    <a:lnTo>
                      <a:pt x="1435" y="7664"/>
                    </a:lnTo>
                    <a:cubicBezTo>
                      <a:pt x="1535" y="7630"/>
                      <a:pt x="1602" y="7530"/>
                      <a:pt x="1568" y="7430"/>
                    </a:cubicBezTo>
                    <a:cubicBezTo>
                      <a:pt x="501" y="3161"/>
                      <a:pt x="3970" y="425"/>
                      <a:pt x="4003" y="392"/>
                    </a:cubicBezTo>
                    <a:cubicBezTo>
                      <a:pt x="4189" y="259"/>
                      <a:pt x="4058" y="0"/>
                      <a:pt x="3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3"/>
              <p:cNvSpPr/>
              <p:nvPr/>
            </p:nvSpPr>
            <p:spPr>
              <a:xfrm>
                <a:off x="10286700" y="3312575"/>
                <a:ext cx="25872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6705" extrusionOk="0">
                    <a:moveTo>
                      <a:pt x="5275" y="1"/>
                    </a:moveTo>
                    <a:cubicBezTo>
                      <a:pt x="640" y="1"/>
                      <a:pt x="1" y="6108"/>
                      <a:pt x="3916" y="6606"/>
                    </a:cubicBezTo>
                    <a:cubicBezTo>
                      <a:pt x="4402" y="6673"/>
                      <a:pt x="4857" y="6705"/>
                      <a:pt x="5280" y="6705"/>
                    </a:cubicBezTo>
                    <a:cubicBezTo>
                      <a:pt x="9045" y="6705"/>
                      <a:pt x="10349" y="4208"/>
                      <a:pt x="9119" y="2169"/>
                    </a:cubicBezTo>
                    <a:cubicBezTo>
                      <a:pt x="8352" y="835"/>
                      <a:pt x="6918" y="1"/>
                      <a:pt x="5350" y="1"/>
                    </a:cubicBezTo>
                    <a:cubicBezTo>
                      <a:pt x="5325" y="1"/>
                      <a:pt x="5300" y="1"/>
                      <a:pt x="5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3"/>
              <p:cNvSpPr/>
              <p:nvPr/>
            </p:nvSpPr>
            <p:spPr>
              <a:xfrm>
                <a:off x="10440450" y="3335725"/>
                <a:ext cx="70900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78" extrusionOk="0">
                    <a:moveTo>
                      <a:pt x="202" y="1"/>
                    </a:moveTo>
                    <a:cubicBezTo>
                      <a:pt x="102" y="1"/>
                      <a:pt x="28" y="65"/>
                      <a:pt x="1" y="176"/>
                    </a:cubicBezTo>
                    <a:cubicBezTo>
                      <a:pt x="1" y="276"/>
                      <a:pt x="67" y="376"/>
                      <a:pt x="201" y="409"/>
                    </a:cubicBezTo>
                    <a:cubicBezTo>
                      <a:pt x="201" y="409"/>
                      <a:pt x="2135" y="710"/>
                      <a:pt x="2402" y="2211"/>
                    </a:cubicBezTo>
                    <a:cubicBezTo>
                      <a:pt x="2436" y="2311"/>
                      <a:pt x="2502" y="2377"/>
                      <a:pt x="2602" y="2377"/>
                    </a:cubicBezTo>
                    <a:lnTo>
                      <a:pt x="2669" y="2377"/>
                    </a:lnTo>
                    <a:cubicBezTo>
                      <a:pt x="2769" y="2377"/>
                      <a:pt x="2836" y="2244"/>
                      <a:pt x="2836" y="2144"/>
                    </a:cubicBezTo>
                    <a:cubicBezTo>
                      <a:pt x="2502" y="343"/>
                      <a:pt x="334" y="9"/>
                      <a:pt x="267" y="9"/>
                    </a:cubicBezTo>
                    <a:cubicBezTo>
                      <a:pt x="245" y="3"/>
                      <a:pt x="223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8" name="Google Shape;1418;p53"/>
          <p:cNvGrpSpPr/>
          <p:nvPr/>
        </p:nvGrpSpPr>
        <p:grpSpPr>
          <a:xfrm rot="9814600">
            <a:off x="38668" y="786101"/>
            <a:ext cx="3092703" cy="1025799"/>
            <a:chOff x="6562000" y="-122145"/>
            <a:chExt cx="2055687" cy="1070564"/>
          </a:xfrm>
        </p:grpSpPr>
        <p:sp>
          <p:nvSpPr>
            <p:cNvPr id="1419" name="Google Shape;1419;p53"/>
            <p:cNvSpPr/>
            <p:nvPr/>
          </p:nvSpPr>
          <p:spPr>
            <a:xfrm>
              <a:off x="6659340" y="-122145"/>
              <a:ext cx="1878124" cy="788270"/>
            </a:xfrm>
            <a:custGeom>
              <a:avLst/>
              <a:gdLst/>
              <a:ahLst/>
              <a:cxnLst/>
              <a:rect l="l" t="t" r="r" b="b"/>
              <a:pathLst>
                <a:path w="41398" h="14465" extrusionOk="0">
                  <a:moveTo>
                    <a:pt x="30990" y="6893"/>
                  </a:moveTo>
                  <a:cubicBezTo>
                    <a:pt x="31123" y="6893"/>
                    <a:pt x="31257" y="6926"/>
                    <a:pt x="31390" y="6959"/>
                  </a:cubicBezTo>
                  <a:cubicBezTo>
                    <a:pt x="31857" y="7059"/>
                    <a:pt x="32124" y="7560"/>
                    <a:pt x="31957" y="8027"/>
                  </a:cubicBezTo>
                  <a:cubicBezTo>
                    <a:pt x="31824" y="8494"/>
                    <a:pt x="31623" y="8961"/>
                    <a:pt x="31290" y="9361"/>
                  </a:cubicBezTo>
                  <a:cubicBezTo>
                    <a:pt x="30523" y="8527"/>
                    <a:pt x="30289" y="7526"/>
                    <a:pt x="30556" y="7093"/>
                  </a:cubicBezTo>
                  <a:cubicBezTo>
                    <a:pt x="30656" y="6959"/>
                    <a:pt x="30823" y="6893"/>
                    <a:pt x="30990" y="6893"/>
                  </a:cubicBezTo>
                  <a:close/>
                  <a:moveTo>
                    <a:pt x="9908" y="7760"/>
                  </a:moveTo>
                  <a:cubicBezTo>
                    <a:pt x="10041" y="7760"/>
                    <a:pt x="10175" y="7793"/>
                    <a:pt x="10308" y="7893"/>
                  </a:cubicBezTo>
                  <a:cubicBezTo>
                    <a:pt x="10442" y="7960"/>
                    <a:pt x="10508" y="8127"/>
                    <a:pt x="10442" y="8260"/>
                  </a:cubicBezTo>
                  <a:cubicBezTo>
                    <a:pt x="10342" y="8627"/>
                    <a:pt x="9808" y="9027"/>
                    <a:pt x="9007" y="9461"/>
                  </a:cubicBezTo>
                  <a:cubicBezTo>
                    <a:pt x="8907" y="8861"/>
                    <a:pt x="9107" y="8260"/>
                    <a:pt x="9541" y="7893"/>
                  </a:cubicBezTo>
                  <a:cubicBezTo>
                    <a:pt x="9641" y="7793"/>
                    <a:pt x="9775" y="7760"/>
                    <a:pt x="9908" y="7760"/>
                  </a:cubicBezTo>
                  <a:close/>
                  <a:moveTo>
                    <a:pt x="36019" y="0"/>
                  </a:moveTo>
                  <a:cubicBezTo>
                    <a:pt x="35841" y="0"/>
                    <a:pt x="35665" y="18"/>
                    <a:pt x="35493" y="54"/>
                  </a:cubicBezTo>
                  <a:cubicBezTo>
                    <a:pt x="35359" y="54"/>
                    <a:pt x="35293" y="188"/>
                    <a:pt x="35326" y="288"/>
                  </a:cubicBezTo>
                  <a:cubicBezTo>
                    <a:pt x="35326" y="398"/>
                    <a:pt x="35418" y="463"/>
                    <a:pt x="35506" y="463"/>
                  </a:cubicBezTo>
                  <a:cubicBezTo>
                    <a:pt x="35524" y="463"/>
                    <a:pt x="35542" y="460"/>
                    <a:pt x="35560" y="455"/>
                  </a:cubicBezTo>
                  <a:cubicBezTo>
                    <a:pt x="35703" y="423"/>
                    <a:pt x="35851" y="407"/>
                    <a:pt x="36001" y="407"/>
                  </a:cubicBezTo>
                  <a:cubicBezTo>
                    <a:pt x="37420" y="407"/>
                    <a:pt x="39066" y="1787"/>
                    <a:pt x="39729" y="3657"/>
                  </a:cubicBezTo>
                  <a:cubicBezTo>
                    <a:pt x="40630" y="6125"/>
                    <a:pt x="39629" y="8394"/>
                    <a:pt x="37061" y="9761"/>
                  </a:cubicBezTo>
                  <a:cubicBezTo>
                    <a:pt x="35914" y="10368"/>
                    <a:pt x="34944" y="10589"/>
                    <a:pt x="34139" y="10589"/>
                  </a:cubicBezTo>
                  <a:cubicBezTo>
                    <a:pt x="32907" y="10589"/>
                    <a:pt x="32061" y="10072"/>
                    <a:pt x="31557" y="9628"/>
                  </a:cubicBezTo>
                  <a:cubicBezTo>
                    <a:pt x="31924" y="9194"/>
                    <a:pt x="32191" y="8661"/>
                    <a:pt x="32357" y="8093"/>
                  </a:cubicBezTo>
                  <a:cubicBezTo>
                    <a:pt x="32557" y="7426"/>
                    <a:pt x="32157" y="6726"/>
                    <a:pt x="31523" y="6559"/>
                  </a:cubicBezTo>
                  <a:cubicBezTo>
                    <a:pt x="31313" y="6489"/>
                    <a:pt x="31133" y="6460"/>
                    <a:pt x="30979" y="6460"/>
                  </a:cubicBezTo>
                  <a:cubicBezTo>
                    <a:pt x="30546" y="6460"/>
                    <a:pt x="30321" y="6687"/>
                    <a:pt x="30222" y="6859"/>
                  </a:cubicBezTo>
                  <a:cubicBezTo>
                    <a:pt x="29822" y="7526"/>
                    <a:pt x="30156" y="8727"/>
                    <a:pt x="30990" y="9661"/>
                  </a:cubicBezTo>
                  <a:lnTo>
                    <a:pt x="31023" y="9695"/>
                  </a:lnTo>
                  <a:cubicBezTo>
                    <a:pt x="29258" y="11765"/>
                    <a:pt x="25103" y="14029"/>
                    <a:pt x="19219" y="14029"/>
                  </a:cubicBezTo>
                  <a:cubicBezTo>
                    <a:pt x="18655" y="14029"/>
                    <a:pt x="18075" y="14008"/>
                    <a:pt x="17480" y="13964"/>
                  </a:cubicBezTo>
                  <a:cubicBezTo>
                    <a:pt x="10809" y="13497"/>
                    <a:pt x="9408" y="10929"/>
                    <a:pt x="9107" y="9861"/>
                  </a:cubicBezTo>
                  <a:cubicBezTo>
                    <a:pt x="10041" y="9428"/>
                    <a:pt x="10709" y="8861"/>
                    <a:pt x="10875" y="8394"/>
                  </a:cubicBezTo>
                  <a:cubicBezTo>
                    <a:pt x="10975" y="8060"/>
                    <a:pt x="10842" y="7727"/>
                    <a:pt x="10542" y="7560"/>
                  </a:cubicBezTo>
                  <a:cubicBezTo>
                    <a:pt x="10358" y="7410"/>
                    <a:pt x="10141" y="7335"/>
                    <a:pt x="9925" y="7335"/>
                  </a:cubicBezTo>
                  <a:cubicBezTo>
                    <a:pt x="9708" y="7335"/>
                    <a:pt x="9491" y="7410"/>
                    <a:pt x="9308" y="7560"/>
                  </a:cubicBezTo>
                  <a:cubicBezTo>
                    <a:pt x="8707" y="8060"/>
                    <a:pt x="8440" y="8861"/>
                    <a:pt x="8640" y="9628"/>
                  </a:cubicBezTo>
                  <a:cubicBezTo>
                    <a:pt x="7473" y="10162"/>
                    <a:pt x="6205" y="10428"/>
                    <a:pt x="4938" y="10428"/>
                  </a:cubicBezTo>
                  <a:cubicBezTo>
                    <a:pt x="3470" y="10428"/>
                    <a:pt x="1569" y="10028"/>
                    <a:pt x="935" y="7927"/>
                  </a:cubicBezTo>
                  <a:cubicBezTo>
                    <a:pt x="468" y="6659"/>
                    <a:pt x="568" y="5258"/>
                    <a:pt x="1168" y="4057"/>
                  </a:cubicBezTo>
                  <a:cubicBezTo>
                    <a:pt x="2303" y="1856"/>
                    <a:pt x="5038" y="1022"/>
                    <a:pt x="5071" y="1022"/>
                  </a:cubicBezTo>
                  <a:cubicBezTo>
                    <a:pt x="5311" y="962"/>
                    <a:pt x="5228" y="607"/>
                    <a:pt x="5015" y="607"/>
                  </a:cubicBezTo>
                  <a:cubicBezTo>
                    <a:pt x="4991" y="607"/>
                    <a:pt x="4965" y="611"/>
                    <a:pt x="4938" y="621"/>
                  </a:cubicBezTo>
                  <a:cubicBezTo>
                    <a:pt x="4804" y="655"/>
                    <a:pt x="2036" y="1522"/>
                    <a:pt x="768" y="3824"/>
                  </a:cubicBezTo>
                  <a:cubicBezTo>
                    <a:pt x="101" y="5158"/>
                    <a:pt x="1" y="6659"/>
                    <a:pt x="501" y="8060"/>
                  </a:cubicBezTo>
                  <a:cubicBezTo>
                    <a:pt x="1068" y="9861"/>
                    <a:pt x="2636" y="10862"/>
                    <a:pt x="4904" y="10862"/>
                  </a:cubicBezTo>
                  <a:cubicBezTo>
                    <a:pt x="6205" y="10829"/>
                    <a:pt x="7506" y="10562"/>
                    <a:pt x="8707" y="10062"/>
                  </a:cubicBezTo>
                  <a:cubicBezTo>
                    <a:pt x="9041" y="11229"/>
                    <a:pt x="10608" y="13898"/>
                    <a:pt x="17413" y="14398"/>
                  </a:cubicBezTo>
                  <a:cubicBezTo>
                    <a:pt x="18014" y="14465"/>
                    <a:pt x="18614" y="14465"/>
                    <a:pt x="19148" y="14465"/>
                  </a:cubicBezTo>
                  <a:cubicBezTo>
                    <a:pt x="25152" y="14465"/>
                    <a:pt x="29422" y="12130"/>
                    <a:pt x="31323" y="9961"/>
                  </a:cubicBezTo>
                  <a:cubicBezTo>
                    <a:pt x="32189" y="10734"/>
                    <a:pt x="33171" y="10990"/>
                    <a:pt x="34094" y="10990"/>
                  </a:cubicBezTo>
                  <a:cubicBezTo>
                    <a:pt x="35484" y="10990"/>
                    <a:pt x="36740" y="10409"/>
                    <a:pt x="37261" y="10128"/>
                  </a:cubicBezTo>
                  <a:cubicBezTo>
                    <a:pt x="41397" y="7960"/>
                    <a:pt x="40496" y="4524"/>
                    <a:pt x="40130" y="3524"/>
                  </a:cubicBezTo>
                  <a:cubicBezTo>
                    <a:pt x="39379" y="1451"/>
                    <a:pt x="37627" y="0"/>
                    <a:pt x="3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7174029" y="531666"/>
              <a:ext cx="376226" cy="416753"/>
            </a:xfrm>
            <a:custGeom>
              <a:avLst/>
              <a:gdLst/>
              <a:ahLst/>
              <a:cxnLst/>
              <a:rect l="l" t="t" r="r" b="b"/>
              <a:pathLst>
                <a:path w="8030" h="8895" extrusionOk="0">
                  <a:moveTo>
                    <a:pt x="958" y="1"/>
                  </a:moveTo>
                  <a:cubicBezTo>
                    <a:pt x="0" y="448"/>
                    <a:pt x="753" y="8894"/>
                    <a:pt x="2309" y="8894"/>
                  </a:cubicBezTo>
                  <a:cubicBezTo>
                    <a:pt x="2380" y="8894"/>
                    <a:pt x="2452" y="8877"/>
                    <a:pt x="2526" y="8841"/>
                  </a:cubicBezTo>
                  <a:cubicBezTo>
                    <a:pt x="4260" y="8007"/>
                    <a:pt x="8029" y="1902"/>
                    <a:pt x="7529" y="1302"/>
                  </a:cubicBezTo>
                  <a:cubicBezTo>
                    <a:pt x="6995" y="701"/>
                    <a:pt x="958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7637350" y="515502"/>
              <a:ext cx="372384" cy="425749"/>
            </a:xfrm>
            <a:custGeom>
              <a:avLst/>
              <a:gdLst/>
              <a:ahLst/>
              <a:cxnLst/>
              <a:rect l="l" t="t" r="r" b="b"/>
              <a:pathLst>
                <a:path w="7948" h="9087" extrusionOk="0">
                  <a:moveTo>
                    <a:pt x="6920" y="0"/>
                  </a:moveTo>
                  <a:cubicBezTo>
                    <a:pt x="5491" y="0"/>
                    <a:pt x="676" y="1313"/>
                    <a:pt x="676" y="1313"/>
                  </a:cubicBezTo>
                  <a:cubicBezTo>
                    <a:pt x="0" y="2050"/>
                    <a:pt x="3534" y="9086"/>
                    <a:pt x="5090" y="9086"/>
                  </a:cubicBezTo>
                  <a:cubicBezTo>
                    <a:pt x="5225" y="9086"/>
                    <a:pt x="5345" y="9033"/>
                    <a:pt x="5446" y="8919"/>
                  </a:cubicBezTo>
                  <a:cubicBezTo>
                    <a:pt x="6747" y="7484"/>
                    <a:pt x="7947" y="413"/>
                    <a:pt x="7247" y="46"/>
                  </a:cubicBezTo>
                  <a:cubicBezTo>
                    <a:pt x="7181" y="14"/>
                    <a:pt x="7069" y="0"/>
                    <a:pt x="6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8235511" y="261235"/>
              <a:ext cx="382176" cy="434042"/>
            </a:xfrm>
            <a:custGeom>
              <a:avLst/>
              <a:gdLst/>
              <a:ahLst/>
              <a:cxnLst/>
              <a:rect l="l" t="t" r="r" b="b"/>
              <a:pathLst>
                <a:path w="8157" h="9264" extrusionOk="0">
                  <a:moveTo>
                    <a:pt x="6086" y="0"/>
                  </a:moveTo>
                  <a:cubicBezTo>
                    <a:pt x="5183" y="0"/>
                    <a:pt x="351" y="3438"/>
                    <a:pt x="351" y="3438"/>
                  </a:cubicBezTo>
                  <a:cubicBezTo>
                    <a:pt x="0" y="4315"/>
                    <a:pt x="5156" y="9264"/>
                    <a:pt x="6908" y="9264"/>
                  </a:cubicBezTo>
                  <a:cubicBezTo>
                    <a:pt x="7156" y="9264"/>
                    <a:pt x="7336" y="9165"/>
                    <a:pt x="7423" y="8942"/>
                  </a:cubicBezTo>
                  <a:cubicBezTo>
                    <a:pt x="8156" y="7174"/>
                    <a:pt x="6889" y="102"/>
                    <a:pt x="6122" y="2"/>
                  </a:cubicBezTo>
                  <a:cubicBezTo>
                    <a:pt x="6110" y="1"/>
                    <a:pt x="6098" y="0"/>
                    <a:pt x="6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6562000" y="297265"/>
              <a:ext cx="419377" cy="420876"/>
            </a:xfrm>
            <a:custGeom>
              <a:avLst/>
              <a:gdLst/>
              <a:ahLst/>
              <a:cxnLst/>
              <a:rect l="l" t="t" r="r" b="b"/>
              <a:pathLst>
                <a:path w="8951" h="8983" extrusionOk="0">
                  <a:moveTo>
                    <a:pt x="2613" y="0"/>
                  </a:moveTo>
                  <a:cubicBezTo>
                    <a:pt x="1532" y="197"/>
                    <a:pt x="0" y="8982"/>
                    <a:pt x="1715" y="8982"/>
                  </a:cubicBezTo>
                  <a:cubicBezTo>
                    <a:pt x="1746" y="8982"/>
                    <a:pt x="1778" y="8979"/>
                    <a:pt x="1812" y="8973"/>
                  </a:cubicBezTo>
                  <a:cubicBezTo>
                    <a:pt x="3713" y="8607"/>
                    <a:pt x="8950" y="3703"/>
                    <a:pt x="8617" y="3003"/>
                  </a:cubicBezTo>
                  <a:cubicBezTo>
                    <a:pt x="8283" y="2269"/>
                    <a:pt x="2613" y="0"/>
                    <a:pt x="2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53"/>
          <p:cNvSpPr/>
          <p:nvPr/>
        </p:nvSpPr>
        <p:spPr>
          <a:xfrm>
            <a:off x="643092" y="1417534"/>
            <a:ext cx="3951959" cy="884574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3"/>
          <p:cNvSpPr txBox="1">
            <a:spLocks noGrp="1"/>
          </p:cNvSpPr>
          <p:nvPr>
            <p:ph type="title"/>
          </p:nvPr>
        </p:nvSpPr>
        <p:spPr>
          <a:xfrm>
            <a:off x="-69158" y="2646958"/>
            <a:ext cx="836023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MỘT SỐ BỆNH</a:t>
            </a:r>
            <a:b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LÂY QUA ĐƯỜNG TIÊU HÓA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6" name="Google Shape;1426;p53"/>
          <p:cNvSpPr txBox="1">
            <a:spLocks noGrp="1"/>
          </p:cNvSpPr>
          <p:nvPr>
            <p:ph type="title" idx="2"/>
          </p:nvPr>
        </p:nvSpPr>
        <p:spPr>
          <a:xfrm>
            <a:off x="896265" y="1395012"/>
            <a:ext cx="3399109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2" name="Google Shape;1452;p53"/>
          <p:cNvSpPr/>
          <p:nvPr/>
        </p:nvSpPr>
        <p:spPr>
          <a:xfrm flipH="1">
            <a:off x="5114576" y="1495728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53"/>
          <p:cNvSpPr/>
          <p:nvPr/>
        </p:nvSpPr>
        <p:spPr>
          <a:xfrm>
            <a:off x="4887302" y="1912524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53"/>
          <p:cNvSpPr/>
          <p:nvPr/>
        </p:nvSpPr>
        <p:spPr>
          <a:xfrm>
            <a:off x="7427140" y="3292437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3"/>
          <p:cNvSpPr/>
          <p:nvPr/>
        </p:nvSpPr>
        <p:spPr>
          <a:xfrm>
            <a:off x="8369611" y="2800649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6" name="Google Shape;1456;p53"/>
          <p:cNvGrpSpPr/>
          <p:nvPr/>
        </p:nvGrpSpPr>
        <p:grpSpPr>
          <a:xfrm flipH="1">
            <a:off x="4009683" y="942982"/>
            <a:ext cx="165383" cy="167541"/>
            <a:chOff x="8815568" y="287319"/>
            <a:chExt cx="165383" cy="167541"/>
          </a:xfrm>
        </p:grpSpPr>
        <p:sp>
          <p:nvSpPr>
            <p:cNvPr id="1457" name="Google Shape;1457;p53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多边形 64"/>
          <p:cNvSpPr/>
          <p:nvPr/>
        </p:nvSpPr>
        <p:spPr>
          <a:xfrm>
            <a:off x="6931" y="3702747"/>
            <a:ext cx="4727076" cy="1685110"/>
          </a:xfrm>
          <a:custGeom>
            <a:avLst/>
            <a:gdLst>
              <a:gd name="connsiteX0" fmla="*/ 0 w 6302768"/>
              <a:gd name="connsiteY0" fmla="*/ 0 h 2246813"/>
              <a:gd name="connsiteX1" fmla="*/ 529046 w 6302768"/>
              <a:gd name="connsiteY1" fmla="*/ 529046 h 2246813"/>
              <a:gd name="connsiteX2" fmla="*/ 518298 w 6302768"/>
              <a:gd name="connsiteY2" fmla="*/ 635667 h 2246813"/>
              <a:gd name="connsiteX3" fmla="*/ 518255 w 6302768"/>
              <a:gd name="connsiteY3" fmla="*/ 635806 h 2246813"/>
              <a:gd name="connsiteX4" fmla="*/ 549544 w 6302768"/>
              <a:gd name="connsiteY4" fmla="*/ 638960 h 2246813"/>
              <a:gd name="connsiteX5" fmla="*/ 941024 w 6302768"/>
              <a:gd name="connsiteY5" fmla="*/ 922250 h 2246813"/>
              <a:gd name="connsiteX6" fmla="*/ 953618 w 6302768"/>
              <a:gd name="connsiteY6" fmla="*/ 949245 h 2246813"/>
              <a:gd name="connsiteX7" fmla="*/ 1023820 w 6302768"/>
              <a:gd name="connsiteY7" fmla="*/ 911140 h 2246813"/>
              <a:gd name="connsiteX8" fmla="*/ 1201783 w 6302768"/>
              <a:gd name="connsiteY8" fmla="*/ 875211 h 2246813"/>
              <a:gd name="connsiteX9" fmla="*/ 1623054 w 6302768"/>
              <a:gd name="connsiteY9" fmla="*/ 1154448 h 2246813"/>
              <a:gd name="connsiteX10" fmla="*/ 1641912 w 6302768"/>
              <a:gd name="connsiteY10" fmla="*/ 1215198 h 2246813"/>
              <a:gd name="connsiteX11" fmla="*/ 1685221 w 6302768"/>
              <a:gd name="connsiteY11" fmla="*/ 1162707 h 2246813"/>
              <a:gd name="connsiteX12" fmla="*/ 2063931 w 6302768"/>
              <a:gd name="connsiteY12" fmla="*/ 1005840 h 2246813"/>
              <a:gd name="connsiteX13" fmla="*/ 2363377 w 6302768"/>
              <a:gd name="connsiteY13" fmla="*/ 1097308 h 2246813"/>
              <a:gd name="connsiteX14" fmla="*/ 2409428 w 6302768"/>
              <a:gd name="connsiteY14" fmla="*/ 1135304 h 2246813"/>
              <a:gd name="connsiteX15" fmla="*/ 2480562 w 6302768"/>
              <a:gd name="connsiteY15" fmla="*/ 1076613 h 2246813"/>
              <a:gd name="connsiteX16" fmla="*/ 2926079 w 6302768"/>
              <a:gd name="connsiteY16" fmla="*/ 940526 h 2246813"/>
              <a:gd name="connsiteX17" fmla="*/ 3722913 w 6302768"/>
              <a:gd name="connsiteY17" fmla="*/ 1737360 h 2246813"/>
              <a:gd name="connsiteX18" fmla="*/ 3716237 w 6302768"/>
              <a:gd name="connsiteY18" fmla="*/ 1825599 h 2246813"/>
              <a:gd name="connsiteX19" fmla="*/ 3728546 w 6302768"/>
              <a:gd name="connsiteY19" fmla="*/ 1815443 h 2246813"/>
              <a:gd name="connsiteX20" fmla="*/ 3984171 w 6302768"/>
              <a:gd name="connsiteY20" fmla="*/ 1737360 h 2246813"/>
              <a:gd name="connsiteX21" fmla="*/ 4363289 w 6302768"/>
              <a:gd name="connsiteY21" fmla="*/ 1938935 h 2246813"/>
              <a:gd name="connsiteX22" fmla="*/ 4386727 w 6302768"/>
              <a:gd name="connsiteY22" fmla="*/ 1982117 h 2246813"/>
              <a:gd name="connsiteX23" fmla="*/ 4407931 w 6302768"/>
              <a:gd name="connsiteY23" fmla="*/ 1913809 h 2246813"/>
              <a:gd name="connsiteX24" fmla="*/ 5087982 w 6302768"/>
              <a:gd name="connsiteY24" fmla="*/ 1463040 h 2246813"/>
              <a:gd name="connsiteX25" fmla="*/ 5768034 w 6302768"/>
              <a:gd name="connsiteY25" fmla="*/ 1913808 h 2246813"/>
              <a:gd name="connsiteX26" fmla="*/ 5783337 w 6302768"/>
              <a:gd name="connsiteY26" fmla="*/ 1963108 h 2246813"/>
              <a:gd name="connsiteX27" fmla="*/ 5810304 w 6302768"/>
              <a:gd name="connsiteY27" fmla="*/ 1948471 h 2246813"/>
              <a:gd name="connsiteX28" fmla="*/ 5950132 w 6302768"/>
              <a:gd name="connsiteY28" fmla="*/ 1920241 h 2246813"/>
              <a:gd name="connsiteX29" fmla="*/ 6281131 w 6302768"/>
              <a:gd name="connsiteY29" fmla="*/ 2139642 h 2246813"/>
              <a:gd name="connsiteX30" fmla="*/ 6302768 w 6302768"/>
              <a:gd name="connsiteY30" fmla="*/ 2246812 h 2246813"/>
              <a:gd name="connsiteX31" fmla="*/ 4585063 w 6302768"/>
              <a:gd name="connsiteY31" fmla="*/ 2246812 h 2246813"/>
              <a:gd name="connsiteX32" fmla="*/ 4585063 w 6302768"/>
              <a:gd name="connsiteY32" fmla="*/ 2246813 h 2246813"/>
              <a:gd name="connsiteX33" fmla="*/ 0 w 6302768"/>
              <a:gd name="connsiteY33" fmla="*/ 2246813 h 224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02768" h="2246813">
                <a:moveTo>
                  <a:pt x="0" y="0"/>
                </a:moveTo>
                <a:cubicBezTo>
                  <a:pt x="292184" y="0"/>
                  <a:pt x="529046" y="236862"/>
                  <a:pt x="529046" y="529046"/>
                </a:cubicBezTo>
                <a:cubicBezTo>
                  <a:pt x="529046" y="565569"/>
                  <a:pt x="525345" y="601228"/>
                  <a:pt x="518298" y="635667"/>
                </a:cubicBezTo>
                <a:lnTo>
                  <a:pt x="518255" y="635806"/>
                </a:lnTo>
                <a:lnTo>
                  <a:pt x="549544" y="638960"/>
                </a:lnTo>
                <a:cubicBezTo>
                  <a:pt x="716958" y="673218"/>
                  <a:pt x="858449" y="778645"/>
                  <a:pt x="941024" y="922250"/>
                </a:cubicBezTo>
                <a:lnTo>
                  <a:pt x="953618" y="949245"/>
                </a:lnTo>
                <a:lnTo>
                  <a:pt x="1023820" y="911140"/>
                </a:lnTo>
                <a:cubicBezTo>
                  <a:pt x="1078519" y="888005"/>
                  <a:pt x="1138657" y="875211"/>
                  <a:pt x="1201783" y="875211"/>
                </a:cubicBezTo>
                <a:cubicBezTo>
                  <a:pt x="1391162" y="875211"/>
                  <a:pt x="1553648" y="990352"/>
                  <a:pt x="1623054" y="1154448"/>
                </a:cubicBezTo>
                <a:lnTo>
                  <a:pt x="1641912" y="1215198"/>
                </a:lnTo>
                <a:lnTo>
                  <a:pt x="1685221" y="1162707"/>
                </a:lnTo>
                <a:cubicBezTo>
                  <a:pt x="1782141" y="1065787"/>
                  <a:pt x="1916036" y="1005840"/>
                  <a:pt x="2063931" y="1005840"/>
                </a:cubicBezTo>
                <a:cubicBezTo>
                  <a:pt x="2174853" y="1005840"/>
                  <a:pt x="2277899" y="1039560"/>
                  <a:pt x="2363377" y="1097308"/>
                </a:cubicBezTo>
                <a:lnTo>
                  <a:pt x="2409428" y="1135304"/>
                </a:lnTo>
                <a:lnTo>
                  <a:pt x="2480562" y="1076613"/>
                </a:lnTo>
                <a:cubicBezTo>
                  <a:pt x="2607737" y="990695"/>
                  <a:pt x="2761050" y="940526"/>
                  <a:pt x="2926079" y="940526"/>
                </a:cubicBezTo>
                <a:cubicBezTo>
                  <a:pt x="3366158" y="940526"/>
                  <a:pt x="3722913" y="1297281"/>
                  <a:pt x="3722913" y="1737360"/>
                </a:cubicBezTo>
                <a:lnTo>
                  <a:pt x="3716237" y="1825599"/>
                </a:lnTo>
                <a:lnTo>
                  <a:pt x="3728546" y="1815443"/>
                </a:lnTo>
                <a:cubicBezTo>
                  <a:pt x="3801516" y="1766145"/>
                  <a:pt x="3889482" y="1737360"/>
                  <a:pt x="3984171" y="1737360"/>
                </a:cubicBezTo>
                <a:cubicBezTo>
                  <a:pt x="4141987" y="1737360"/>
                  <a:pt x="4281127" y="1817319"/>
                  <a:pt x="4363289" y="1938935"/>
                </a:cubicBezTo>
                <a:lnTo>
                  <a:pt x="4386727" y="1982117"/>
                </a:lnTo>
                <a:lnTo>
                  <a:pt x="4407931" y="1913809"/>
                </a:lnTo>
                <a:cubicBezTo>
                  <a:pt x="4519973" y="1648911"/>
                  <a:pt x="4782272" y="1463040"/>
                  <a:pt x="5087982" y="1463040"/>
                </a:cubicBezTo>
                <a:cubicBezTo>
                  <a:pt x="5393692" y="1463040"/>
                  <a:pt x="5655991" y="1648911"/>
                  <a:pt x="5768034" y="1913808"/>
                </a:cubicBezTo>
                <a:lnTo>
                  <a:pt x="5783337" y="1963108"/>
                </a:lnTo>
                <a:lnTo>
                  <a:pt x="5810304" y="1948471"/>
                </a:lnTo>
                <a:cubicBezTo>
                  <a:pt x="5853282" y="1930293"/>
                  <a:pt x="5900533" y="1920241"/>
                  <a:pt x="5950132" y="1920241"/>
                </a:cubicBezTo>
                <a:cubicBezTo>
                  <a:pt x="6098930" y="1920241"/>
                  <a:pt x="6226597" y="2010709"/>
                  <a:pt x="6281131" y="2139642"/>
                </a:cubicBezTo>
                <a:lnTo>
                  <a:pt x="6302768" y="2246812"/>
                </a:lnTo>
                <a:lnTo>
                  <a:pt x="4585063" y="2246812"/>
                </a:lnTo>
                <a:lnTo>
                  <a:pt x="4585063" y="2246813"/>
                </a:lnTo>
                <a:lnTo>
                  <a:pt x="0" y="224681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203200" dist="63500" dir="18900000" algn="bl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6931" y="3690941"/>
            <a:ext cx="4760194" cy="1696916"/>
          </a:xfrm>
          <a:custGeom>
            <a:avLst/>
            <a:gdLst>
              <a:gd name="connsiteX0" fmla="*/ 0 w 6302768"/>
              <a:gd name="connsiteY0" fmla="*/ 0 h 2246813"/>
              <a:gd name="connsiteX1" fmla="*/ 529046 w 6302768"/>
              <a:gd name="connsiteY1" fmla="*/ 529046 h 2246813"/>
              <a:gd name="connsiteX2" fmla="*/ 518298 w 6302768"/>
              <a:gd name="connsiteY2" fmla="*/ 635667 h 2246813"/>
              <a:gd name="connsiteX3" fmla="*/ 518255 w 6302768"/>
              <a:gd name="connsiteY3" fmla="*/ 635806 h 2246813"/>
              <a:gd name="connsiteX4" fmla="*/ 549544 w 6302768"/>
              <a:gd name="connsiteY4" fmla="*/ 638960 h 2246813"/>
              <a:gd name="connsiteX5" fmla="*/ 941024 w 6302768"/>
              <a:gd name="connsiteY5" fmla="*/ 922250 h 2246813"/>
              <a:gd name="connsiteX6" fmla="*/ 953618 w 6302768"/>
              <a:gd name="connsiteY6" fmla="*/ 949245 h 2246813"/>
              <a:gd name="connsiteX7" fmla="*/ 1023820 w 6302768"/>
              <a:gd name="connsiteY7" fmla="*/ 911140 h 2246813"/>
              <a:gd name="connsiteX8" fmla="*/ 1201783 w 6302768"/>
              <a:gd name="connsiteY8" fmla="*/ 875211 h 2246813"/>
              <a:gd name="connsiteX9" fmla="*/ 1623054 w 6302768"/>
              <a:gd name="connsiteY9" fmla="*/ 1154448 h 2246813"/>
              <a:gd name="connsiteX10" fmla="*/ 1641912 w 6302768"/>
              <a:gd name="connsiteY10" fmla="*/ 1215198 h 2246813"/>
              <a:gd name="connsiteX11" fmla="*/ 1685221 w 6302768"/>
              <a:gd name="connsiteY11" fmla="*/ 1162707 h 2246813"/>
              <a:gd name="connsiteX12" fmla="*/ 2063931 w 6302768"/>
              <a:gd name="connsiteY12" fmla="*/ 1005840 h 2246813"/>
              <a:gd name="connsiteX13" fmla="*/ 2363377 w 6302768"/>
              <a:gd name="connsiteY13" fmla="*/ 1097308 h 2246813"/>
              <a:gd name="connsiteX14" fmla="*/ 2409428 w 6302768"/>
              <a:gd name="connsiteY14" fmla="*/ 1135304 h 2246813"/>
              <a:gd name="connsiteX15" fmla="*/ 2480562 w 6302768"/>
              <a:gd name="connsiteY15" fmla="*/ 1076613 h 2246813"/>
              <a:gd name="connsiteX16" fmla="*/ 2926079 w 6302768"/>
              <a:gd name="connsiteY16" fmla="*/ 940526 h 2246813"/>
              <a:gd name="connsiteX17" fmla="*/ 3722913 w 6302768"/>
              <a:gd name="connsiteY17" fmla="*/ 1737360 h 2246813"/>
              <a:gd name="connsiteX18" fmla="*/ 3716237 w 6302768"/>
              <a:gd name="connsiteY18" fmla="*/ 1825599 h 2246813"/>
              <a:gd name="connsiteX19" fmla="*/ 3728546 w 6302768"/>
              <a:gd name="connsiteY19" fmla="*/ 1815443 h 2246813"/>
              <a:gd name="connsiteX20" fmla="*/ 3984171 w 6302768"/>
              <a:gd name="connsiteY20" fmla="*/ 1737360 h 2246813"/>
              <a:gd name="connsiteX21" fmla="*/ 4363289 w 6302768"/>
              <a:gd name="connsiteY21" fmla="*/ 1938935 h 2246813"/>
              <a:gd name="connsiteX22" fmla="*/ 4386727 w 6302768"/>
              <a:gd name="connsiteY22" fmla="*/ 1982117 h 2246813"/>
              <a:gd name="connsiteX23" fmla="*/ 4407931 w 6302768"/>
              <a:gd name="connsiteY23" fmla="*/ 1913809 h 2246813"/>
              <a:gd name="connsiteX24" fmla="*/ 5087982 w 6302768"/>
              <a:gd name="connsiteY24" fmla="*/ 1463040 h 2246813"/>
              <a:gd name="connsiteX25" fmla="*/ 5768034 w 6302768"/>
              <a:gd name="connsiteY25" fmla="*/ 1913808 h 2246813"/>
              <a:gd name="connsiteX26" fmla="*/ 5783337 w 6302768"/>
              <a:gd name="connsiteY26" fmla="*/ 1963108 h 2246813"/>
              <a:gd name="connsiteX27" fmla="*/ 5810304 w 6302768"/>
              <a:gd name="connsiteY27" fmla="*/ 1948471 h 2246813"/>
              <a:gd name="connsiteX28" fmla="*/ 5950132 w 6302768"/>
              <a:gd name="connsiteY28" fmla="*/ 1920241 h 2246813"/>
              <a:gd name="connsiteX29" fmla="*/ 6281131 w 6302768"/>
              <a:gd name="connsiteY29" fmla="*/ 2139642 h 2246813"/>
              <a:gd name="connsiteX30" fmla="*/ 6302768 w 6302768"/>
              <a:gd name="connsiteY30" fmla="*/ 2246812 h 2246813"/>
              <a:gd name="connsiteX31" fmla="*/ 4585063 w 6302768"/>
              <a:gd name="connsiteY31" fmla="*/ 2246812 h 2246813"/>
              <a:gd name="connsiteX32" fmla="*/ 4585063 w 6302768"/>
              <a:gd name="connsiteY32" fmla="*/ 2246813 h 2246813"/>
              <a:gd name="connsiteX33" fmla="*/ 0 w 6302768"/>
              <a:gd name="connsiteY33" fmla="*/ 2246813 h 224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02768" h="2246813">
                <a:moveTo>
                  <a:pt x="0" y="0"/>
                </a:moveTo>
                <a:cubicBezTo>
                  <a:pt x="292184" y="0"/>
                  <a:pt x="529046" y="236862"/>
                  <a:pt x="529046" y="529046"/>
                </a:cubicBezTo>
                <a:cubicBezTo>
                  <a:pt x="529046" y="565569"/>
                  <a:pt x="525345" y="601228"/>
                  <a:pt x="518298" y="635667"/>
                </a:cubicBezTo>
                <a:lnTo>
                  <a:pt x="518255" y="635806"/>
                </a:lnTo>
                <a:lnTo>
                  <a:pt x="549544" y="638960"/>
                </a:lnTo>
                <a:cubicBezTo>
                  <a:pt x="716958" y="673218"/>
                  <a:pt x="858449" y="778645"/>
                  <a:pt x="941024" y="922250"/>
                </a:cubicBezTo>
                <a:lnTo>
                  <a:pt x="953618" y="949245"/>
                </a:lnTo>
                <a:lnTo>
                  <a:pt x="1023820" y="911140"/>
                </a:lnTo>
                <a:cubicBezTo>
                  <a:pt x="1078519" y="888005"/>
                  <a:pt x="1138657" y="875211"/>
                  <a:pt x="1201783" y="875211"/>
                </a:cubicBezTo>
                <a:cubicBezTo>
                  <a:pt x="1391162" y="875211"/>
                  <a:pt x="1553648" y="990352"/>
                  <a:pt x="1623054" y="1154448"/>
                </a:cubicBezTo>
                <a:lnTo>
                  <a:pt x="1641912" y="1215198"/>
                </a:lnTo>
                <a:lnTo>
                  <a:pt x="1685221" y="1162707"/>
                </a:lnTo>
                <a:cubicBezTo>
                  <a:pt x="1782141" y="1065787"/>
                  <a:pt x="1916036" y="1005840"/>
                  <a:pt x="2063931" y="1005840"/>
                </a:cubicBezTo>
                <a:cubicBezTo>
                  <a:pt x="2174853" y="1005840"/>
                  <a:pt x="2277899" y="1039560"/>
                  <a:pt x="2363377" y="1097308"/>
                </a:cubicBezTo>
                <a:lnTo>
                  <a:pt x="2409428" y="1135304"/>
                </a:lnTo>
                <a:lnTo>
                  <a:pt x="2480562" y="1076613"/>
                </a:lnTo>
                <a:cubicBezTo>
                  <a:pt x="2607737" y="990695"/>
                  <a:pt x="2761050" y="940526"/>
                  <a:pt x="2926079" y="940526"/>
                </a:cubicBezTo>
                <a:cubicBezTo>
                  <a:pt x="3366158" y="940526"/>
                  <a:pt x="3722913" y="1297281"/>
                  <a:pt x="3722913" y="1737360"/>
                </a:cubicBezTo>
                <a:lnTo>
                  <a:pt x="3716237" y="1825599"/>
                </a:lnTo>
                <a:lnTo>
                  <a:pt x="3728546" y="1815443"/>
                </a:lnTo>
                <a:cubicBezTo>
                  <a:pt x="3801516" y="1766145"/>
                  <a:pt x="3889482" y="1737360"/>
                  <a:pt x="3984171" y="1737360"/>
                </a:cubicBezTo>
                <a:cubicBezTo>
                  <a:pt x="4141987" y="1737360"/>
                  <a:pt x="4281127" y="1817319"/>
                  <a:pt x="4363289" y="1938935"/>
                </a:cubicBezTo>
                <a:lnTo>
                  <a:pt x="4386727" y="1982117"/>
                </a:lnTo>
                <a:lnTo>
                  <a:pt x="4407931" y="1913809"/>
                </a:lnTo>
                <a:cubicBezTo>
                  <a:pt x="4519973" y="1648911"/>
                  <a:pt x="4782272" y="1463040"/>
                  <a:pt x="5087982" y="1463040"/>
                </a:cubicBezTo>
                <a:cubicBezTo>
                  <a:pt x="5393692" y="1463040"/>
                  <a:pt x="5655991" y="1648911"/>
                  <a:pt x="5768034" y="1913808"/>
                </a:cubicBezTo>
                <a:lnTo>
                  <a:pt x="5783337" y="1963108"/>
                </a:lnTo>
                <a:lnTo>
                  <a:pt x="5810304" y="1948471"/>
                </a:lnTo>
                <a:cubicBezTo>
                  <a:pt x="5853282" y="1930293"/>
                  <a:pt x="5900533" y="1920241"/>
                  <a:pt x="5950132" y="1920241"/>
                </a:cubicBezTo>
                <a:cubicBezTo>
                  <a:pt x="6098930" y="1920241"/>
                  <a:pt x="6226597" y="2010709"/>
                  <a:pt x="6281131" y="2139642"/>
                </a:cubicBezTo>
                <a:lnTo>
                  <a:pt x="6302768" y="2246812"/>
                </a:lnTo>
                <a:lnTo>
                  <a:pt x="4585063" y="2246812"/>
                </a:lnTo>
                <a:lnTo>
                  <a:pt x="4585063" y="2246813"/>
                </a:lnTo>
                <a:lnTo>
                  <a:pt x="0" y="2246813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椭圆 2">
            <a:extLst>
              <a:ext uri="{FF2B5EF4-FFF2-40B4-BE49-F238E27FC236}">
                <a16:creationId xmlns:a16="http://schemas.microsoft.com/office/drawing/2014/main" id="{B98D4C3A-6948-41AF-8D05-7BB237BD7349}"/>
              </a:ext>
            </a:extLst>
          </p:cNvPr>
          <p:cNvSpPr/>
          <p:nvPr/>
        </p:nvSpPr>
        <p:spPr>
          <a:xfrm>
            <a:off x="3027576" y="1101977"/>
            <a:ext cx="3088848" cy="308884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椭圆 3">
            <a:extLst>
              <a:ext uri="{FF2B5EF4-FFF2-40B4-BE49-F238E27FC236}">
                <a16:creationId xmlns:a16="http://schemas.microsoft.com/office/drawing/2014/main" id="{A60A392F-E04E-4908-B505-70CF62F0C327}"/>
              </a:ext>
            </a:extLst>
          </p:cNvPr>
          <p:cNvSpPr/>
          <p:nvPr/>
        </p:nvSpPr>
        <p:spPr>
          <a:xfrm>
            <a:off x="2947257" y="1030925"/>
            <a:ext cx="3251236" cy="3251236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00" name="组合 51">
            <a:extLst>
              <a:ext uri="{FF2B5EF4-FFF2-40B4-BE49-F238E27FC236}">
                <a16:creationId xmlns:a16="http://schemas.microsoft.com/office/drawing/2014/main" id="{C672F58B-3496-48C1-AD67-A0E083FA326D}"/>
              </a:ext>
            </a:extLst>
          </p:cNvPr>
          <p:cNvGrpSpPr/>
          <p:nvPr/>
        </p:nvGrpSpPr>
        <p:grpSpPr>
          <a:xfrm rot="19652793">
            <a:off x="5832210" y="1991169"/>
            <a:ext cx="451202" cy="457366"/>
            <a:chOff x="2817684" y="410418"/>
            <a:chExt cx="604235" cy="612489"/>
          </a:xfrm>
        </p:grpSpPr>
        <p:grpSp>
          <p:nvGrpSpPr>
            <p:cNvPr id="101" name="组合 52">
              <a:extLst>
                <a:ext uri="{FF2B5EF4-FFF2-40B4-BE49-F238E27FC236}">
                  <a16:creationId xmlns:a16="http://schemas.microsoft.com/office/drawing/2014/main" id="{6E219367-DAD9-40E9-B814-D1EE40ED953B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03" name="五角星 2">
                <a:extLst>
                  <a:ext uri="{FF2B5EF4-FFF2-40B4-BE49-F238E27FC236}">
                    <a16:creationId xmlns:a16="http://schemas.microsoft.com/office/drawing/2014/main" id="{ED6F0A9C-0FA2-4578-B9A3-0D001F6145FF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baseline="-2500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4" name="五角星 2">
                <a:extLst>
                  <a:ext uri="{FF2B5EF4-FFF2-40B4-BE49-F238E27FC236}">
                    <a16:creationId xmlns:a16="http://schemas.microsoft.com/office/drawing/2014/main" id="{DD4053FC-AC1A-4A47-9290-3AD83FA40D24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baseline="-2500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02" name="弧形 53">
              <a:extLst>
                <a:ext uri="{FF2B5EF4-FFF2-40B4-BE49-F238E27FC236}">
                  <a16:creationId xmlns:a16="http://schemas.microsoft.com/office/drawing/2014/main" id="{A6AF31A8-E499-4DBC-8D3F-1FF5222CD9C4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05" name="组合 56">
            <a:extLst>
              <a:ext uri="{FF2B5EF4-FFF2-40B4-BE49-F238E27FC236}">
                <a16:creationId xmlns:a16="http://schemas.microsoft.com/office/drawing/2014/main" id="{5607AC82-E738-4154-9383-C2180B83FB54}"/>
              </a:ext>
            </a:extLst>
          </p:cNvPr>
          <p:cNvGrpSpPr/>
          <p:nvPr/>
        </p:nvGrpSpPr>
        <p:grpSpPr>
          <a:xfrm rot="2224307">
            <a:off x="5306338" y="1164367"/>
            <a:ext cx="456821" cy="448421"/>
            <a:chOff x="10646778" y="4753862"/>
            <a:chExt cx="751521" cy="737702"/>
          </a:xfrm>
        </p:grpSpPr>
        <p:sp>
          <p:nvSpPr>
            <p:cNvPr id="106" name="五角星 2">
              <a:extLst>
                <a:ext uri="{FF2B5EF4-FFF2-40B4-BE49-F238E27FC236}">
                  <a16:creationId xmlns:a16="http://schemas.microsoft.com/office/drawing/2014/main" id="{FA7B78C1-59DA-4744-8235-AAD3C183BDD0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07" name="组合 58">
              <a:extLst>
                <a:ext uri="{FF2B5EF4-FFF2-40B4-BE49-F238E27FC236}">
                  <a16:creationId xmlns:a16="http://schemas.microsoft.com/office/drawing/2014/main" id="{E72E4D19-17BF-445A-BADF-296E1DCC6D38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8" name="五角星 2">
                <a:extLst>
                  <a:ext uri="{FF2B5EF4-FFF2-40B4-BE49-F238E27FC236}">
                    <a16:creationId xmlns:a16="http://schemas.microsoft.com/office/drawing/2014/main" id="{7D4D409A-5D7B-4CF5-953E-14D65DB3E0BB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9" name="五角星 2">
                <a:extLst>
                  <a:ext uri="{FF2B5EF4-FFF2-40B4-BE49-F238E27FC236}">
                    <a16:creationId xmlns:a16="http://schemas.microsoft.com/office/drawing/2014/main" id="{E7D2561B-A3FA-41B9-A138-8D6655821B1A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0" name="五角星 2">
                <a:extLst>
                  <a:ext uri="{FF2B5EF4-FFF2-40B4-BE49-F238E27FC236}">
                    <a16:creationId xmlns:a16="http://schemas.microsoft.com/office/drawing/2014/main" id="{C04B435D-3E5A-45E1-80DC-9F52CDD11FEC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11" name="组合 62">
            <a:extLst>
              <a:ext uri="{FF2B5EF4-FFF2-40B4-BE49-F238E27FC236}">
                <a16:creationId xmlns:a16="http://schemas.microsoft.com/office/drawing/2014/main" id="{91C553F3-E556-4534-A2F9-EF7070DF2990}"/>
              </a:ext>
            </a:extLst>
          </p:cNvPr>
          <p:cNvGrpSpPr/>
          <p:nvPr/>
        </p:nvGrpSpPr>
        <p:grpSpPr>
          <a:xfrm rot="1562261">
            <a:off x="5274483" y="3608414"/>
            <a:ext cx="477712" cy="468928"/>
            <a:chOff x="10646778" y="4753862"/>
            <a:chExt cx="751521" cy="737702"/>
          </a:xfrm>
        </p:grpSpPr>
        <p:sp>
          <p:nvSpPr>
            <p:cNvPr id="112" name="五角星 2">
              <a:extLst>
                <a:ext uri="{FF2B5EF4-FFF2-40B4-BE49-F238E27FC236}">
                  <a16:creationId xmlns:a16="http://schemas.microsoft.com/office/drawing/2014/main" id="{B4A6479D-38A4-40E6-A7C3-12C443794659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13" name="组合 64">
              <a:extLst>
                <a:ext uri="{FF2B5EF4-FFF2-40B4-BE49-F238E27FC236}">
                  <a16:creationId xmlns:a16="http://schemas.microsoft.com/office/drawing/2014/main" id="{1E0EB9A4-26DB-4072-81CB-9262154B9348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4" name="五角星 2">
                <a:extLst>
                  <a:ext uri="{FF2B5EF4-FFF2-40B4-BE49-F238E27FC236}">
                    <a16:creationId xmlns:a16="http://schemas.microsoft.com/office/drawing/2014/main" id="{A7E08CF1-DE4C-4DAA-A7C8-784C6CF3ACB4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5" name="五角星 2">
                <a:extLst>
                  <a:ext uri="{FF2B5EF4-FFF2-40B4-BE49-F238E27FC236}">
                    <a16:creationId xmlns:a16="http://schemas.microsoft.com/office/drawing/2014/main" id="{57925926-7510-4982-8E04-F7169BDC1012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6" name="五角星 2">
                <a:extLst>
                  <a:ext uri="{FF2B5EF4-FFF2-40B4-BE49-F238E27FC236}">
                    <a16:creationId xmlns:a16="http://schemas.microsoft.com/office/drawing/2014/main" id="{4148E3EB-504D-4048-BF2A-C9DEC3A97827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17" name="组合 68">
            <a:extLst>
              <a:ext uri="{FF2B5EF4-FFF2-40B4-BE49-F238E27FC236}">
                <a16:creationId xmlns:a16="http://schemas.microsoft.com/office/drawing/2014/main" id="{CC059B27-1252-4D1E-ABFB-B793AE6850AF}"/>
              </a:ext>
            </a:extLst>
          </p:cNvPr>
          <p:cNvGrpSpPr/>
          <p:nvPr/>
        </p:nvGrpSpPr>
        <p:grpSpPr>
          <a:xfrm rot="920444">
            <a:off x="6488953" y="2327833"/>
            <a:ext cx="433085" cy="425121"/>
            <a:chOff x="10646778" y="4753862"/>
            <a:chExt cx="751521" cy="737702"/>
          </a:xfrm>
        </p:grpSpPr>
        <p:sp>
          <p:nvSpPr>
            <p:cNvPr id="118" name="五角星 2">
              <a:extLst>
                <a:ext uri="{FF2B5EF4-FFF2-40B4-BE49-F238E27FC236}">
                  <a16:creationId xmlns:a16="http://schemas.microsoft.com/office/drawing/2014/main" id="{0376815E-CCDA-4CDC-8D77-250E578465F1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19" name="组合 70">
              <a:extLst>
                <a:ext uri="{FF2B5EF4-FFF2-40B4-BE49-F238E27FC236}">
                  <a16:creationId xmlns:a16="http://schemas.microsoft.com/office/drawing/2014/main" id="{8D1E42DF-FFCC-4847-8D24-DF9F521985BA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20" name="五角星 2">
                <a:extLst>
                  <a:ext uri="{FF2B5EF4-FFF2-40B4-BE49-F238E27FC236}">
                    <a16:creationId xmlns:a16="http://schemas.microsoft.com/office/drawing/2014/main" id="{FB2A00BC-AE3D-4056-A4A0-D16FA0F67A11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1" name="五角星 2">
                <a:extLst>
                  <a:ext uri="{FF2B5EF4-FFF2-40B4-BE49-F238E27FC236}">
                    <a16:creationId xmlns:a16="http://schemas.microsoft.com/office/drawing/2014/main" id="{2B1C74B5-1D3E-45E9-956D-B04A5F355CB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2" name="五角星 2">
                <a:extLst>
                  <a:ext uri="{FF2B5EF4-FFF2-40B4-BE49-F238E27FC236}">
                    <a16:creationId xmlns:a16="http://schemas.microsoft.com/office/drawing/2014/main" id="{422FE0F9-2D2A-43F4-B7DE-7393B415C01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33" name="文本框 92">
            <a:extLst>
              <a:ext uri="{FF2B5EF4-FFF2-40B4-BE49-F238E27FC236}">
                <a16:creationId xmlns:a16="http://schemas.microsoft.com/office/drawing/2014/main" id="{F49582FF-E74D-46EA-8124-E888E1FFC021}"/>
              </a:ext>
            </a:extLst>
          </p:cNvPr>
          <p:cNvSpPr txBox="1"/>
          <p:nvPr/>
        </p:nvSpPr>
        <p:spPr>
          <a:xfrm>
            <a:off x="3320654" y="1657344"/>
            <a:ext cx="25910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Một</a:t>
            </a:r>
            <a:r>
              <a:rPr lang="en-US" altLang="zh-CN" sz="3000" b="1" dirty="0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số</a:t>
            </a:r>
            <a:r>
              <a:rPr lang="en-US" altLang="zh-CN" sz="3000" b="1" dirty="0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bệnh</a:t>
            </a:r>
            <a:r>
              <a:rPr lang="en-US" altLang="zh-CN" sz="3000" b="1" dirty="0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lây</a:t>
            </a:r>
            <a:r>
              <a:rPr lang="en-US" altLang="zh-CN" sz="3000" b="1" dirty="0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qua </a:t>
            </a:r>
            <a:r>
              <a:rPr lang="en-US" altLang="zh-CN" sz="3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đường</a:t>
            </a:r>
            <a:r>
              <a:rPr lang="en-US" altLang="zh-CN" sz="3000" b="1" dirty="0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tiêu</a:t>
            </a:r>
            <a:r>
              <a:rPr lang="en-US" altLang="zh-CN" sz="3000" b="1" dirty="0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30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hóa</a:t>
            </a:r>
            <a:endParaRPr lang="zh-CN" altLang="en-US" sz="3000" b="1" dirty="0">
              <a:solidFill>
                <a:srgbClr val="2F5597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558CFB-B3A7-4FB7-8EA5-35B072AC33A5}"/>
              </a:ext>
            </a:extLst>
          </p:cNvPr>
          <p:cNvCxnSpPr>
            <a:cxnSpLocks/>
          </p:cNvCxnSpPr>
          <p:nvPr/>
        </p:nvCxnSpPr>
        <p:spPr>
          <a:xfrm flipH="1">
            <a:off x="2120770" y="2960290"/>
            <a:ext cx="816023" cy="2873"/>
          </a:xfrm>
          <a:prstGeom prst="straightConnector1">
            <a:avLst/>
          </a:prstGeom>
          <a:ln w="13335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B86D33-0E2C-4799-A9B4-3CFA82D34800}"/>
              </a:ext>
            </a:extLst>
          </p:cNvPr>
          <p:cNvGrpSpPr/>
          <p:nvPr/>
        </p:nvGrpSpPr>
        <p:grpSpPr>
          <a:xfrm>
            <a:off x="31443" y="2327389"/>
            <a:ext cx="2065400" cy="969068"/>
            <a:chOff x="63696" y="3103184"/>
            <a:chExt cx="2733418" cy="12920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53C45A-B5D6-449D-95DE-B5F4E0CA7A2A}"/>
                </a:ext>
              </a:extLst>
            </p:cNvPr>
            <p:cNvSpPr txBox="1"/>
            <p:nvPr/>
          </p:nvSpPr>
          <p:spPr>
            <a:xfrm>
              <a:off x="63696" y="3485011"/>
              <a:ext cx="2733418" cy="910263"/>
            </a:xfrm>
            <a:prstGeom prst="roundRect">
              <a:avLst>
                <a:gd name="adj" fmla="val 17994"/>
              </a:avLst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75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3375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75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endParaRPr lang="en-US" sz="33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4" name="组合 56">
              <a:extLst>
                <a:ext uri="{FF2B5EF4-FFF2-40B4-BE49-F238E27FC236}">
                  <a16:creationId xmlns:a16="http://schemas.microsoft.com/office/drawing/2014/main" id="{88D28DC6-BC57-4AEA-A055-54E866269F0B}"/>
                </a:ext>
              </a:extLst>
            </p:cNvPr>
            <p:cNvGrpSpPr/>
            <p:nvPr/>
          </p:nvGrpSpPr>
          <p:grpSpPr>
            <a:xfrm rot="2224307">
              <a:off x="1226823" y="3103184"/>
              <a:ext cx="555837" cy="545616"/>
              <a:chOff x="10646778" y="4753862"/>
              <a:chExt cx="751521" cy="737702"/>
            </a:xfrm>
          </p:grpSpPr>
          <p:sp>
            <p:nvSpPr>
              <p:cNvPr id="135" name="五角星 2">
                <a:extLst>
                  <a:ext uri="{FF2B5EF4-FFF2-40B4-BE49-F238E27FC236}">
                    <a16:creationId xmlns:a16="http://schemas.microsoft.com/office/drawing/2014/main" id="{FB334EF4-E142-47A4-9477-BB19222A022E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136" name="组合 58">
                <a:extLst>
                  <a:ext uri="{FF2B5EF4-FFF2-40B4-BE49-F238E27FC236}">
                    <a16:creationId xmlns:a16="http://schemas.microsoft.com/office/drawing/2014/main" id="{6B8AF614-31CA-45D8-A5B0-D933F55BDE14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137" name="五角星 2">
                  <a:extLst>
                    <a:ext uri="{FF2B5EF4-FFF2-40B4-BE49-F238E27FC236}">
                      <a16:creationId xmlns:a16="http://schemas.microsoft.com/office/drawing/2014/main" id="{596F041E-28D0-4CF6-A885-600037FFAB4D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38" name="五角星 2">
                  <a:extLst>
                    <a:ext uri="{FF2B5EF4-FFF2-40B4-BE49-F238E27FC236}">
                      <a16:creationId xmlns:a16="http://schemas.microsoft.com/office/drawing/2014/main" id="{38674AB7-00FB-4AA9-8678-8D3E14042175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39" name="五角星 2">
                  <a:extLst>
                    <a:ext uri="{FF2B5EF4-FFF2-40B4-BE49-F238E27FC236}">
                      <a16:creationId xmlns:a16="http://schemas.microsoft.com/office/drawing/2014/main" id="{C2076813-290E-40AB-BFCD-34079681C42F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</p:grp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879F7783-6FE2-49C7-AFF5-200A01477140}"/>
              </a:ext>
            </a:extLst>
          </p:cNvPr>
          <p:cNvCxnSpPr>
            <a:cxnSpLocks/>
          </p:cNvCxnSpPr>
          <p:nvPr/>
        </p:nvCxnSpPr>
        <p:spPr>
          <a:xfrm flipV="1">
            <a:off x="5877674" y="1030028"/>
            <a:ext cx="522215" cy="464967"/>
          </a:xfrm>
          <a:prstGeom prst="straightConnector1">
            <a:avLst/>
          </a:prstGeom>
          <a:ln w="13335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900D1D-0AE0-4D24-9DBA-E36629C5CC96}"/>
              </a:ext>
            </a:extLst>
          </p:cNvPr>
          <p:cNvGrpSpPr/>
          <p:nvPr/>
        </p:nvGrpSpPr>
        <p:grpSpPr>
          <a:xfrm>
            <a:off x="6481957" y="220851"/>
            <a:ext cx="2169438" cy="1039534"/>
            <a:chOff x="8642609" y="294467"/>
            <a:chExt cx="2892583" cy="138604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5BCBF37-EBBC-47D1-804C-EF807AF69D38}"/>
                </a:ext>
              </a:extLst>
            </p:cNvPr>
            <p:cNvSpPr txBox="1"/>
            <p:nvPr/>
          </p:nvSpPr>
          <p:spPr>
            <a:xfrm>
              <a:off x="8642609" y="718726"/>
              <a:ext cx="2892583" cy="961787"/>
            </a:xfrm>
            <a:prstGeom prst="roundRect">
              <a:avLst>
                <a:gd name="adj" fmla="val 17994"/>
              </a:avLst>
            </a:prstGeom>
            <a:solidFill>
              <a:srgbClr val="92D050"/>
            </a:solidFill>
            <a:ln w="38100">
              <a:solidFill>
                <a:srgbClr val="FF7D93"/>
              </a:solidFill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</a:p>
          </p:txBody>
        </p:sp>
        <p:grpSp>
          <p:nvGrpSpPr>
            <p:cNvPr id="148" name="组合 51">
              <a:extLst>
                <a:ext uri="{FF2B5EF4-FFF2-40B4-BE49-F238E27FC236}">
                  <a16:creationId xmlns:a16="http://schemas.microsoft.com/office/drawing/2014/main" id="{50352689-19B4-42A2-B750-887376D829BE}"/>
                </a:ext>
              </a:extLst>
            </p:cNvPr>
            <p:cNvGrpSpPr/>
            <p:nvPr/>
          </p:nvGrpSpPr>
          <p:grpSpPr>
            <a:xfrm rot="19652793">
              <a:off x="9747353" y="294467"/>
              <a:ext cx="601603" cy="609821"/>
              <a:chOff x="2817684" y="410418"/>
              <a:chExt cx="604235" cy="612489"/>
            </a:xfrm>
          </p:grpSpPr>
          <p:grpSp>
            <p:nvGrpSpPr>
              <p:cNvPr id="149" name="组合 52">
                <a:extLst>
                  <a:ext uri="{FF2B5EF4-FFF2-40B4-BE49-F238E27FC236}">
                    <a16:creationId xmlns:a16="http://schemas.microsoft.com/office/drawing/2014/main" id="{F2F7D9E6-E5CA-4351-9B64-B82416623762}"/>
                  </a:ext>
                </a:extLst>
              </p:cNvPr>
              <p:cNvGrpSpPr/>
              <p:nvPr/>
            </p:nvGrpSpPr>
            <p:grpSpPr>
              <a:xfrm rot="21335217">
                <a:off x="2817684" y="410418"/>
                <a:ext cx="604235" cy="612489"/>
                <a:chOff x="7973451" y="5027358"/>
                <a:chExt cx="1573291" cy="1594779"/>
              </a:xfrm>
            </p:grpSpPr>
            <p:sp>
              <p:nvSpPr>
                <p:cNvPr id="151" name="五角星 2">
                  <a:extLst>
                    <a:ext uri="{FF2B5EF4-FFF2-40B4-BE49-F238E27FC236}">
                      <a16:creationId xmlns:a16="http://schemas.microsoft.com/office/drawing/2014/main" id="{34CD6755-17CC-46EF-B8C2-6E34B898A317}"/>
                    </a:ext>
                  </a:extLst>
                </p:cNvPr>
                <p:cNvSpPr/>
                <p:nvPr/>
              </p:nvSpPr>
              <p:spPr>
                <a:xfrm rot="20480842">
                  <a:off x="7975659" y="5027358"/>
                  <a:ext cx="1571083" cy="1580289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C4EF39"/>
                </a:solidFill>
                <a:ln w="63500">
                  <a:noFill/>
                </a:ln>
                <a:effectLst>
                  <a:outerShdw blurRad="190500" dist="63500" dir="5400000" algn="t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aseline="-2500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52" name="五角星 2">
                  <a:extLst>
                    <a:ext uri="{FF2B5EF4-FFF2-40B4-BE49-F238E27FC236}">
                      <a16:creationId xmlns:a16="http://schemas.microsoft.com/office/drawing/2014/main" id="{574379D4-8493-4F85-A9D0-0E4A51507AD7}"/>
                    </a:ext>
                  </a:extLst>
                </p:cNvPr>
                <p:cNvSpPr/>
                <p:nvPr/>
              </p:nvSpPr>
              <p:spPr>
                <a:xfrm rot="20480842">
                  <a:off x="7973451" y="5041848"/>
                  <a:ext cx="1571083" cy="1580289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8FA7"/>
                </a:solidFill>
                <a:ln w="25400">
                  <a:solidFill>
                    <a:schemeClr val="bg1"/>
                  </a:solidFill>
                </a:ln>
                <a:effectLst>
                  <a:innerShdw blurRad="368300">
                    <a:srgbClr val="FF3B65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baseline="-2500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150" name="弧形 53">
                <a:extLst>
                  <a:ext uri="{FF2B5EF4-FFF2-40B4-BE49-F238E27FC236}">
                    <a16:creationId xmlns:a16="http://schemas.microsoft.com/office/drawing/2014/main" id="{9D04A927-BF05-4B18-AE2C-135F1CB0C053}"/>
                  </a:ext>
                </a:extLst>
              </p:cNvPr>
              <p:cNvSpPr/>
              <p:nvPr/>
            </p:nvSpPr>
            <p:spPr>
              <a:xfrm rot="15881703">
                <a:off x="2988235" y="627531"/>
                <a:ext cx="197224" cy="197224"/>
              </a:xfrm>
              <a:prstGeom prst="arc">
                <a:avLst>
                  <a:gd name="adj1" fmla="val 16200000"/>
                  <a:gd name="adj2" fmla="val 20358260"/>
                </a:avLst>
              </a:prstGeom>
              <a:ln w="41275">
                <a:solidFill>
                  <a:schemeClr val="bg1">
                    <a:alpha val="6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DD4C379-3D5D-4517-8737-9266C023521A}"/>
              </a:ext>
            </a:extLst>
          </p:cNvPr>
          <p:cNvCxnSpPr>
            <a:cxnSpLocks/>
          </p:cNvCxnSpPr>
          <p:nvPr/>
        </p:nvCxnSpPr>
        <p:spPr>
          <a:xfrm>
            <a:off x="5876007" y="3118198"/>
            <a:ext cx="605797" cy="517658"/>
          </a:xfrm>
          <a:prstGeom prst="straightConnector1">
            <a:avLst/>
          </a:prstGeom>
          <a:ln w="13335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88CEFA-90C6-49A1-BFB8-A93E7531EE02}"/>
              </a:ext>
            </a:extLst>
          </p:cNvPr>
          <p:cNvGrpSpPr/>
          <p:nvPr/>
        </p:nvGrpSpPr>
        <p:grpSpPr>
          <a:xfrm>
            <a:off x="6614069" y="3311179"/>
            <a:ext cx="2063869" cy="1067594"/>
            <a:chOff x="8818758" y="4414906"/>
            <a:chExt cx="2751825" cy="1423459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3D6FF41-4C76-4328-996B-EE38824F23E4}"/>
                </a:ext>
              </a:extLst>
            </p:cNvPr>
            <p:cNvSpPr txBox="1"/>
            <p:nvPr/>
          </p:nvSpPr>
          <p:spPr>
            <a:xfrm>
              <a:off x="8818758" y="4876578"/>
              <a:ext cx="2751825" cy="961787"/>
            </a:xfrm>
            <a:prstGeom prst="roundRect">
              <a:avLst>
                <a:gd name="adj" fmla="val 17994"/>
              </a:avLst>
            </a:prstGeom>
            <a:solidFill>
              <a:schemeClr val="tx2">
                <a:lumMod val="85000"/>
              </a:schemeClr>
            </a:solidFill>
            <a:ln w="38100">
              <a:solidFill>
                <a:srgbClr val="84EC37"/>
              </a:solidFill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</a:p>
          </p:txBody>
        </p:sp>
        <p:grpSp>
          <p:nvGrpSpPr>
            <p:cNvPr id="160" name="组合 62">
              <a:extLst>
                <a:ext uri="{FF2B5EF4-FFF2-40B4-BE49-F238E27FC236}">
                  <a16:creationId xmlns:a16="http://schemas.microsoft.com/office/drawing/2014/main" id="{77DFEF0C-0AFC-4F1B-A1E2-3485F15F5510}"/>
                </a:ext>
              </a:extLst>
            </p:cNvPr>
            <p:cNvGrpSpPr/>
            <p:nvPr/>
          </p:nvGrpSpPr>
          <p:grpSpPr>
            <a:xfrm rot="3065438">
              <a:off x="9856058" y="4420762"/>
              <a:ext cx="636949" cy="625237"/>
              <a:chOff x="10646778" y="4753862"/>
              <a:chExt cx="751521" cy="737702"/>
            </a:xfrm>
          </p:grpSpPr>
          <p:sp>
            <p:nvSpPr>
              <p:cNvPr id="161" name="五角星 2">
                <a:extLst>
                  <a:ext uri="{FF2B5EF4-FFF2-40B4-BE49-F238E27FC236}">
                    <a16:creationId xmlns:a16="http://schemas.microsoft.com/office/drawing/2014/main" id="{00E4EEF8-452A-49B7-B634-B07093E5F55F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162" name="组合 64">
                <a:extLst>
                  <a:ext uri="{FF2B5EF4-FFF2-40B4-BE49-F238E27FC236}">
                    <a16:creationId xmlns:a16="http://schemas.microsoft.com/office/drawing/2014/main" id="{07762A9C-E800-4F59-9DD9-5948803F06D9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163" name="五角星 2">
                  <a:extLst>
                    <a:ext uri="{FF2B5EF4-FFF2-40B4-BE49-F238E27FC236}">
                      <a16:creationId xmlns:a16="http://schemas.microsoft.com/office/drawing/2014/main" id="{F866C068-4C76-4673-B334-C72089495E00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8AFA4C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76CE0C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64" name="五角星 2">
                  <a:extLst>
                    <a:ext uri="{FF2B5EF4-FFF2-40B4-BE49-F238E27FC236}">
                      <a16:creationId xmlns:a16="http://schemas.microsoft.com/office/drawing/2014/main" id="{B0C76B82-06C5-4B99-BCAF-76E0D8B0F8B8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65" name="五角星 2">
                  <a:extLst>
                    <a:ext uri="{FF2B5EF4-FFF2-40B4-BE49-F238E27FC236}">
                      <a16:creationId xmlns:a16="http://schemas.microsoft.com/office/drawing/2014/main" id="{BDECE4A8-65DA-44C1-81A9-16872D0AF8D6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</p:grpSp>
      <p:grpSp>
        <p:nvGrpSpPr>
          <p:cNvPr id="166" name="组合 9">
            <a:extLst>
              <a:ext uri="{FF2B5EF4-FFF2-40B4-BE49-F238E27FC236}">
                <a16:creationId xmlns:a16="http://schemas.microsoft.com/office/drawing/2014/main" id="{343A8600-9A44-4ED0-A5C9-B40E9F306FEF}"/>
              </a:ext>
            </a:extLst>
          </p:cNvPr>
          <p:cNvGrpSpPr/>
          <p:nvPr/>
        </p:nvGrpSpPr>
        <p:grpSpPr>
          <a:xfrm>
            <a:off x="227155" y="133437"/>
            <a:ext cx="1241935" cy="778937"/>
            <a:chOff x="594424" y="1153191"/>
            <a:chExt cx="2605976" cy="1634460"/>
          </a:xfrm>
        </p:grpSpPr>
        <p:sp>
          <p:nvSpPr>
            <p:cNvPr id="167" name="任意多边形 78">
              <a:extLst>
                <a:ext uri="{FF2B5EF4-FFF2-40B4-BE49-F238E27FC236}">
                  <a16:creationId xmlns:a16="http://schemas.microsoft.com/office/drawing/2014/main" id="{C04DDA8D-AF37-4F60-9D26-313BBC59D82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8" name="任意多边形 79">
              <a:extLst>
                <a:ext uri="{FF2B5EF4-FFF2-40B4-BE49-F238E27FC236}">
                  <a16:creationId xmlns:a16="http://schemas.microsoft.com/office/drawing/2014/main" id="{9D6A7303-54F8-4AF5-9563-ABE52B88E96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69" name="组合 9">
            <a:extLst>
              <a:ext uri="{FF2B5EF4-FFF2-40B4-BE49-F238E27FC236}">
                <a16:creationId xmlns:a16="http://schemas.microsoft.com/office/drawing/2014/main" id="{4CE81165-EC72-4A01-8202-C7E510C592B5}"/>
              </a:ext>
            </a:extLst>
          </p:cNvPr>
          <p:cNvGrpSpPr/>
          <p:nvPr/>
        </p:nvGrpSpPr>
        <p:grpSpPr>
          <a:xfrm>
            <a:off x="7890013" y="2062182"/>
            <a:ext cx="1241935" cy="778937"/>
            <a:chOff x="594424" y="1153191"/>
            <a:chExt cx="2605976" cy="1634460"/>
          </a:xfrm>
        </p:grpSpPr>
        <p:sp>
          <p:nvSpPr>
            <p:cNvPr id="170" name="任意多边形 78">
              <a:extLst>
                <a:ext uri="{FF2B5EF4-FFF2-40B4-BE49-F238E27FC236}">
                  <a16:creationId xmlns:a16="http://schemas.microsoft.com/office/drawing/2014/main" id="{23839084-53A9-4342-84B0-C4FC84793FB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1" name="任意多边形 79">
              <a:extLst>
                <a:ext uri="{FF2B5EF4-FFF2-40B4-BE49-F238E27FC236}">
                  <a16:creationId xmlns:a16="http://schemas.microsoft.com/office/drawing/2014/main" id="{4E72987C-8725-4920-8FF1-3D6DAE10050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72" name="组合 4">
            <a:extLst>
              <a:ext uri="{FF2B5EF4-FFF2-40B4-BE49-F238E27FC236}">
                <a16:creationId xmlns:a16="http://schemas.microsoft.com/office/drawing/2014/main" id="{F6B16980-B2C0-4B3D-88C3-DB426B6EF4E9}"/>
              </a:ext>
            </a:extLst>
          </p:cNvPr>
          <p:cNvGrpSpPr/>
          <p:nvPr/>
        </p:nvGrpSpPr>
        <p:grpSpPr>
          <a:xfrm>
            <a:off x="2679557" y="980529"/>
            <a:ext cx="1037051" cy="1037051"/>
            <a:chOff x="1010426" y="1671943"/>
            <a:chExt cx="1382734" cy="1382734"/>
          </a:xfrm>
        </p:grpSpPr>
        <p:grpSp>
          <p:nvGrpSpPr>
            <p:cNvPr id="173" name="组合 5">
              <a:extLst>
                <a:ext uri="{FF2B5EF4-FFF2-40B4-BE49-F238E27FC236}">
                  <a16:creationId xmlns:a16="http://schemas.microsoft.com/office/drawing/2014/main" id="{50564A7F-3FC8-4E83-8063-3D83A166F0DC}"/>
                </a:ext>
              </a:extLst>
            </p:cNvPr>
            <p:cNvGrpSpPr/>
            <p:nvPr/>
          </p:nvGrpSpPr>
          <p:grpSpPr>
            <a:xfrm>
              <a:off x="1010426" y="1671943"/>
              <a:ext cx="1382734" cy="1382734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75" name="椭圆 7">
                <a:extLst>
                  <a:ext uri="{FF2B5EF4-FFF2-40B4-BE49-F238E27FC236}">
                    <a16:creationId xmlns:a16="http://schemas.microsoft.com/office/drawing/2014/main" id="{E0D7A398-F435-44E0-B1E1-538985677288}"/>
                  </a:ext>
                </a:extLst>
              </p:cNvPr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6" name="椭圆 8">
                <a:extLst>
                  <a:ext uri="{FF2B5EF4-FFF2-40B4-BE49-F238E27FC236}">
                    <a16:creationId xmlns:a16="http://schemas.microsoft.com/office/drawing/2014/main" id="{71D1FE59-0715-4060-9FAA-7703191F74D8}"/>
                  </a:ext>
                </a:extLst>
              </p:cNvPr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74" name="TextBox 18">
              <a:extLst>
                <a:ext uri="{FF2B5EF4-FFF2-40B4-BE49-F238E27FC236}">
                  <a16:creationId xmlns:a16="http://schemas.microsoft.com/office/drawing/2014/main" id="{2DA62A2E-FBFA-4694-8B66-8896755E7E8B}"/>
                </a:ext>
              </a:extLst>
            </p:cNvPr>
            <p:cNvSpPr txBox="1"/>
            <p:nvPr/>
          </p:nvSpPr>
          <p:spPr>
            <a:xfrm>
              <a:off x="1261041" y="1908107"/>
              <a:ext cx="24630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8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97" name="组合 47">
            <a:extLst>
              <a:ext uri="{FF2B5EF4-FFF2-40B4-BE49-F238E27FC236}">
                <a16:creationId xmlns:a16="http://schemas.microsoft.com/office/drawing/2014/main" id="{53D83A45-A160-4194-B6E1-147E222C5CE5}"/>
              </a:ext>
            </a:extLst>
          </p:cNvPr>
          <p:cNvGrpSpPr/>
          <p:nvPr/>
        </p:nvGrpSpPr>
        <p:grpSpPr>
          <a:xfrm>
            <a:off x="2138366" y="1541670"/>
            <a:ext cx="1396547" cy="857012"/>
            <a:chOff x="8726219" y="-661205"/>
            <a:chExt cx="2154936" cy="1322409"/>
          </a:xfrm>
        </p:grpSpPr>
        <p:sp>
          <p:nvSpPr>
            <p:cNvPr id="98" name="任意多边形 48">
              <a:extLst>
                <a:ext uri="{FF2B5EF4-FFF2-40B4-BE49-F238E27FC236}">
                  <a16:creationId xmlns:a16="http://schemas.microsoft.com/office/drawing/2014/main" id="{2210AF4A-A84B-47AD-B71C-09AFEA654587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9" name="任意多边形 49">
              <a:extLst>
                <a:ext uri="{FF2B5EF4-FFF2-40B4-BE49-F238E27FC236}">
                  <a16:creationId xmlns:a16="http://schemas.microsoft.com/office/drawing/2014/main" id="{FB162302-BA60-4935-AA0F-D9C4A7EAD3FF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5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9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47" grpId="0" animBg="1"/>
      <p:bldP spid="48" grpId="0" animBg="1"/>
      <p:bldP spid="48" grpId="1" animBg="1"/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任意多边形 206"/>
          <p:cNvSpPr/>
          <p:nvPr/>
        </p:nvSpPr>
        <p:spPr>
          <a:xfrm>
            <a:off x="-79741" y="3417067"/>
            <a:ext cx="9223741" cy="2211602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8" name="任意多边形 207"/>
          <p:cNvSpPr/>
          <p:nvPr/>
        </p:nvSpPr>
        <p:spPr>
          <a:xfrm>
            <a:off x="1" y="3835095"/>
            <a:ext cx="9481703" cy="1881996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F5597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9" name="任意多边形 208"/>
          <p:cNvSpPr/>
          <p:nvPr/>
        </p:nvSpPr>
        <p:spPr>
          <a:xfrm>
            <a:off x="1" y="4094227"/>
            <a:ext cx="9481703" cy="1600883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F5597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0" name="任意多边形 209"/>
          <p:cNvSpPr/>
          <p:nvPr/>
        </p:nvSpPr>
        <p:spPr>
          <a:xfrm>
            <a:off x="0" y="4442212"/>
            <a:ext cx="9403374" cy="1318766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766685" y="31030"/>
            <a:ext cx="963419" cy="963419"/>
            <a:chOff x="2132930" y="1035327"/>
            <a:chExt cx="1307248" cy="1307248"/>
          </a:xfrm>
        </p:grpSpPr>
        <p:grpSp>
          <p:nvGrpSpPr>
            <p:cNvPr id="212" name="组合 211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14" name="椭圆 213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15" name="组合 214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5" name="直接连接符 22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组合 215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3" name="直接连接符 22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组合 216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1" name="直接连接符 22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组合 217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19" name="直接连接符 21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3" name="弧形 212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405958" y="587748"/>
            <a:ext cx="1396547" cy="857012"/>
            <a:chOff x="8726219" y="-661205"/>
            <a:chExt cx="2154936" cy="1322409"/>
          </a:xfrm>
        </p:grpSpPr>
        <p:sp>
          <p:nvSpPr>
            <p:cNvPr id="228" name="任意多边形 22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9" name="任意多边形 228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047E527-CD18-4E70-83BD-CDECCC693203}"/>
              </a:ext>
            </a:extLst>
          </p:cNvPr>
          <p:cNvSpPr txBox="1"/>
          <p:nvPr/>
        </p:nvSpPr>
        <p:spPr>
          <a:xfrm>
            <a:off x="1736578" y="327906"/>
            <a:ext cx="298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45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Tiêu</a:t>
            </a:r>
            <a:r>
              <a:rPr lang="en-US" altLang="zh-CN" sz="4500" b="1" dirty="0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500" b="1" dirty="0" err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chảy</a:t>
            </a:r>
            <a:endParaRPr lang="zh-CN" altLang="en-US" sz="4500" b="1" dirty="0">
              <a:solidFill>
                <a:srgbClr val="2F5597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EEF3430-1B71-4A98-8408-7B3818CD5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207" l="9752" r="89894">
                        <a14:foregroundMark x1="49113" y1="6897" x2="49113" y2="6897"/>
                        <a14:foregroundMark x1="49113" y1="6897" x2="49113" y2="6897"/>
                        <a14:foregroundMark x1="50709" y1="83415" x2="50709" y2="83415"/>
                        <a14:foregroundMark x1="50709" y1="83415" x2="50709" y2="83415"/>
                        <a14:foregroundMark x1="50709" y1="83415" x2="50709" y2="83415"/>
                        <a14:foregroundMark x1="51596" y1="86207" x2="51596" y2="86207"/>
                        <a14:foregroundMark x1="51596" y1="86207" x2="51596" y2="86207"/>
                        <a14:foregroundMark x1="68440" y1="40722" x2="68440" y2="40722"/>
                        <a14:foregroundMark x1="70922" y1="35140" x2="70922" y2="35140"/>
                        <a14:foregroundMark x1="26773" y1="39737" x2="26773" y2="39737"/>
                        <a14:foregroundMark x1="84220" y1="46141" x2="84220" y2="46141"/>
                        <a14:foregroundMark x1="84220" y1="46141" x2="84220" y2="46141"/>
                        <a14:foregroundMark x1="84220" y1="46141" x2="84220" y2="46141"/>
                        <a14:foregroundMark x1="84220" y1="46141" x2="84220" y2="46141"/>
                        <a14:foregroundMark x1="84220" y1="46141" x2="83688" y2="45977"/>
                        <a14:foregroundMark x1="81028" y1="43186" x2="81028" y2="43186"/>
                        <a14:foregroundMark x1="77482" y1="40887" x2="77482" y2="40887"/>
                        <a14:foregroundMark x1="77482" y1="40887" x2="77482" y2="40887"/>
                        <a14:foregroundMark x1="77482" y1="40887" x2="77482" y2="40887"/>
                        <a14:foregroundMark x1="87057" y1="45484" x2="87057" y2="45484"/>
                        <a14:foregroundMark x1="87057" y1="45484" x2="87057" y2="45484"/>
                        <a14:foregroundMark x1="86348" y1="44499" x2="78191" y2="45813"/>
                        <a14:foregroundMark x1="78191" y1="45813" x2="85106" y2="42529"/>
                        <a14:foregroundMark x1="85106" y1="42529" x2="85106" y2="42365"/>
                        <a14:foregroundMark x1="84043" y1="48276" x2="83688" y2="53366"/>
                        <a14:foregroundMark x1="83156" y1="50246" x2="82270" y2="54680"/>
                        <a14:foregroundMark x1="80496" y1="51067" x2="79255" y2="52381"/>
                        <a14:foregroundMark x1="85816" y1="52053" x2="85638" y2="53366"/>
                        <a14:foregroundMark x1="85638" y1="54023" x2="84397" y2="55008"/>
                        <a14:foregroundMark x1="86348" y1="52874" x2="77837" y2="51888"/>
                        <a14:foregroundMark x1="77128" y1="51396" x2="84752" y2="55665"/>
                        <a14:foregroundMark x1="84752" y1="55665" x2="87589" y2="51560"/>
                        <a14:foregroundMark x1="71986" y1="58785" x2="71986" y2="58785"/>
                        <a14:foregroundMark x1="71986" y1="58785" x2="71986" y2="58785"/>
                        <a14:foregroundMark x1="71986" y1="58785" x2="71986" y2="58785"/>
                        <a14:foregroundMark x1="73936" y1="58621" x2="73936" y2="58621"/>
                        <a14:foregroundMark x1="78014" y1="42693" x2="78014" y2="42693"/>
                        <a14:foregroundMark x1="78014" y1="42693" x2="78014" y2="42693"/>
                        <a14:foregroundMark x1="78014" y1="42693" x2="78014" y2="42693"/>
                        <a14:foregroundMark x1="78014" y1="42693" x2="78014" y2="42693"/>
                        <a14:foregroundMark x1="78014" y1="42693" x2="77837" y2="44828"/>
                        <a14:foregroundMark x1="78014" y1="42693" x2="77837" y2="43678"/>
                        <a14:foregroundMark x1="78723" y1="43186" x2="88475" y2="43021"/>
                        <a14:foregroundMark x1="88475" y1="43021" x2="89716" y2="43350"/>
                        <a14:foregroundMark x1="88298" y1="43514" x2="88298" y2="43514"/>
                        <a14:backgroundMark x1="73759" y1="58456" x2="73759" y2="58456"/>
                        <a14:backgroundMark x1="73759" y1="58456" x2="73759" y2="58456"/>
                        <a14:backgroundMark x1="73227" y1="59278" x2="73227" y2="59278"/>
                        <a14:backgroundMark x1="73227" y1="59278" x2="73227" y2="59278"/>
                        <a14:backgroundMark x1="73936" y1="59442" x2="73936" y2="59442"/>
                        <a14:backgroundMark x1="73759" y1="59113" x2="73759" y2="59113"/>
                        <a14:backgroundMark x1="73582" y1="58785" x2="73582" y2="58785"/>
                        <a14:backgroundMark x1="72340" y1="59113" x2="72340" y2="59113"/>
                        <a14:backgroundMark x1="73582" y1="58785" x2="73582" y2="58785"/>
                        <a14:backgroundMark x1="73050" y1="58785" x2="73050" y2="58785"/>
                        <a14:backgroundMark x1="73050" y1="58785" x2="73050" y2="58785"/>
                        <a14:backgroundMark x1="72695" y1="58949" x2="72695" y2="58949"/>
                        <a14:backgroundMark x1="72518" y1="58949" x2="72518" y2="58949"/>
                        <a14:backgroundMark x1="72340" y1="58785" x2="72340" y2="58785"/>
                        <a14:backgroundMark x1="72340" y1="58785" x2="72340" y2="58785"/>
                        <a14:backgroundMark x1="72340" y1="58785" x2="73404" y2="58128"/>
                        <a14:backgroundMark x1="74291" y1="58128" x2="74291" y2="58128"/>
                        <a14:backgroundMark x1="74291" y1="58128" x2="74291" y2="58128"/>
                        <a14:backgroundMark x1="74291" y1="58292" x2="74291" y2="58292"/>
                        <a14:backgroundMark x1="72340" y1="58621" x2="72340" y2="58621"/>
                        <a14:backgroundMark x1="71277" y1="58785" x2="71277" y2="58785"/>
                        <a14:backgroundMark x1="73759" y1="59113" x2="73759" y2="5911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27"/>
          <a:stretch/>
        </p:blipFill>
        <p:spPr>
          <a:xfrm>
            <a:off x="-921978" y="1297428"/>
            <a:ext cx="4124972" cy="384607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223DE9-C98D-4F4B-BCFE-65F3C5620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013610"/>
              </p:ext>
            </p:extLst>
          </p:nvPr>
        </p:nvGraphicFramePr>
        <p:xfrm>
          <a:off x="2604960" y="1480603"/>
          <a:ext cx="6523264" cy="336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任意多边形 209">
            <a:extLst>
              <a:ext uri="{FF2B5EF4-FFF2-40B4-BE49-F238E27FC236}">
                <a16:creationId xmlns:a16="http://schemas.microsoft.com/office/drawing/2014/main" id="{4B0AF207-F16E-4469-BA0B-B1A53953338A}"/>
              </a:ext>
            </a:extLst>
          </p:cNvPr>
          <p:cNvSpPr/>
          <p:nvPr/>
        </p:nvSpPr>
        <p:spPr>
          <a:xfrm>
            <a:off x="0" y="4563611"/>
            <a:ext cx="9403374" cy="1318766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9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66667E-6 2.96296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764743-8915-47C8-B31E-182DACB2E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5C764743-8915-47C8-B31E-182DACB2E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1486D0-EFB8-4BB2-8387-81B5C7CF4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591486D0-EFB8-4BB2-8387-81B5C7CF4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D8AB2D-ADE5-4EDC-9DC1-4538627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13D8AB2D-ADE5-4EDC-9DC1-4538627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7C243-744D-41C8-863A-8E8DC6380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2C7C243-744D-41C8-863A-8E8DC6380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69C16-3ADA-41A2-9C9D-58410198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35B69C16-3ADA-41A2-9C9D-584101984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2BDF53-57AD-4653-98A9-7AB47EAA0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FC2BDF53-57AD-4653-98A9-7AB47EAA0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63CDFB-D924-4984-9DA9-EE16AB2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A963CDFB-D924-4984-9DA9-EE16AB2FF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209" grpId="0" animBg="1"/>
      <p:bldP spid="210" grpId="0" animBg="1"/>
      <p:bldP spid="5" grpId="0"/>
      <p:bldGraphic spid="7" grpId="0" uiExpand="1">
        <p:bldSub>
          <a:bldDgm bld="one"/>
        </p:bldSub>
      </p:bldGraphic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任意多边形 206"/>
          <p:cNvSpPr/>
          <p:nvPr/>
        </p:nvSpPr>
        <p:spPr>
          <a:xfrm>
            <a:off x="-79741" y="3417067"/>
            <a:ext cx="9223741" cy="2211602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8" name="任意多边形 207"/>
          <p:cNvSpPr/>
          <p:nvPr/>
        </p:nvSpPr>
        <p:spPr>
          <a:xfrm>
            <a:off x="1" y="3835095"/>
            <a:ext cx="9481703" cy="1881996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F5597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9" name="任意多边形 208"/>
          <p:cNvSpPr/>
          <p:nvPr/>
        </p:nvSpPr>
        <p:spPr>
          <a:xfrm>
            <a:off x="1" y="4094227"/>
            <a:ext cx="9481703" cy="1600883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F5597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0" name="任意多边形 209"/>
          <p:cNvSpPr/>
          <p:nvPr/>
        </p:nvSpPr>
        <p:spPr>
          <a:xfrm>
            <a:off x="0" y="4442212"/>
            <a:ext cx="9403374" cy="1318766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766685" y="31030"/>
            <a:ext cx="963419" cy="963419"/>
            <a:chOff x="2132930" y="1035327"/>
            <a:chExt cx="1307248" cy="1307248"/>
          </a:xfrm>
        </p:grpSpPr>
        <p:grpSp>
          <p:nvGrpSpPr>
            <p:cNvPr id="212" name="组合 211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14" name="椭圆 213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15" name="组合 214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5" name="直接连接符 22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组合 215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3" name="直接连接符 22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组合 216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1" name="直接连接符 22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组合 217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19" name="直接连接符 21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3" name="弧形 212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405958" y="587748"/>
            <a:ext cx="1396547" cy="857012"/>
            <a:chOff x="8726219" y="-661205"/>
            <a:chExt cx="2154936" cy="1322409"/>
          </a:xfrm>
        </p:grpSpPr>
        <p:sp>
          <p:nvSpPr>
            <p:cNvPr id="228" name="任意多边形 22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9" name="任意多边形 228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047E527-CD18-4E70-83BD-CDECCC693203}"/>
              </a:ext>
            </a:extLst>
          </p:cNvPr>
          <p:cNvSpPr txBox="1"/>
          <p:nvPr/>
        </p:nvSpPr>
        <p:spPr>
          <a:xfrm>
            <a:off x="1355624" y="300382"/>
            <a:ext cx="216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4500" b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Tả</a:t>
            </a:r>
            <a:endParaRPr lang="zh-CN" altLang="en-US" sz="4500" b="1" dirty="0">
              <a:solidFill>
                <a:srgbClr val="2F5597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F3430-1B71-4A98-8408-7B3818CD5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5" b="83156" l="23759" r="80674">
                        <a14:foregroundMark x1="50177" y1="10284" x2="50177" y2="10284"/>
                        <a14:foregroundMark x1="50177" y1="10284" x2="50177" y2="10284"/>
                        <a14:foregroundMark x1="52128" y1="6915" x2="52128" y2="6915"/>
                        <a14:foregroundMark x1="52128" y1="6915" x2="52128" y2="6915"/>
                        <a14:foregroundMark x1="45213" y1="75355" x2="45213" y2="75355"/>
                        <a14:foregroundMark x1="45213" y1="75355" x2="45213" y2="75355"/>
                        <a14:foregroundMark x1="53546" y1="28191" x2="53546" y2="28191"/>
                        <a14:foregroundMark x1="73050" y1="42021" x2="73050" y2="42021"/>
                        <a14:foregroundMark x1="74468" y1="38830" x2="74468" y2="38830"/>
                        <a14:foregroundMark x1="74823" y1="36525" x2="74823" y2="36525"/>
                        <a14:foregroundMark x1="74823" y1="36525" x2="74823" y2="36525"/>
                        <a14:foregroundMark x1="73404" y1="40248" x2="73404" y2="40248"/>
                        <a14:foregroundMark x1="73404" y1="40248" x2="73404" y2="40248"/>
                        <a14:foregroundMark x1="73404" y1="40248" x2="73404" y2="40248"/>
                        <a14:foregroundMark x1="71631" y1="37411" x2="67553" y2="45390"/>
                        <a14:foregroundMark x1="67553" y1="45390" x2="66844" y2="57979"/>
                        <a14:foregroundMark x1="66844" y1="57979" x2="75887" y2="55674"/>
                        <a14:foregroundMark x1="75887" y1="55674" x2="80851" y2="42021"/>
                        <a14:foregroundMark x1="59752" y1="25709" x2="59752" y2="25709"/>
                        <a14:foregroundMark x1="59929" y1="26064" x2="59929" y2="26064"/>
                        <a14:foregroundMark x1="59929" y1="26064" x2="59929" y2="26064"/>
                        <a14:foregroundMark x1="35993" y1="77482" x2="37762" y2="78328"/>
                        <a14:foregroundMark x1="55960" y1="74721" x2="55674" y2="74113"/>
                        <a14:foregroundMark x1="57270" y1="73050" x2="57587" y2="73227"/>
                        <a14:foregroundMark x1="80319" y1="38830" x2="80319" y2="38830"/>
                        <a14:foregroundMark x1="80142" y1="37766" x2="79433" y2="37766"/>
                        <a14:foregroundMark x1="74823" y1="37057" x2="74823" y2="37057"/>
                        <a14:foregroundMark x1="74823" y1="37057" x2="74823" y2="37057"/>
                        <a14:backgroundMark x1="55496" y1="77837" x2="55496" y2="77837"/>
                        <a14:backgroundMark x1="58865" y1="78546" x2="58865" y2="78546"/>
                        <a14:backgroundMark x1="58865" y1="78546" x2="58865" y2="78546"/>
                        <a14:backgroundMark x1="58865" y1="78546" x2="58865" y2="78546"/>
                        <a14:backgroundMark x1="58865" y1="78546" x2="58865" y2="78546"/>
                        <a14:backgroundMark x1="58511" y1="73227" x2="58511" y2="73227"/>
                        <a14:backgroundMark x1="58511" y1="73227" x2="58511" y2="73227"/>
                        <a14:backgroundMark x1="58511" y1="73227" x2="58511" y2="73227"/>
                        <a14:backgroundMark x1="58511" y1="73227" x2="58511" y2="73227"/>
                        <a14:backgroundMark x1="54965" y1="68617" x2="54965" y2="68617"/>
                        <a14:backgroundMark x1="54965" y1="68617" x2="54965" y2="68617"/>
                        <a14:backgroundMark x1="54965" y1="68617" x2="54965" y2="68617"/>
                        <a14:backgroundMark x1="54965" y1="68617" x2="54965" y2="68617"/>
                        <a14:backgroundMark x1="55142" y1="70213" x2="55142" y2="70213"/>
                        <a14:backgroundMark x1="55142" y1="70213" x2="55142" y2="70213"/>
                        <a14:backgroundMark x1="55142" y1="70390" x2="55674" y2="71631"/>
                        <a14:backgroundMark x1="55851" y1="71809" x2="57092" y2="73227"/>
                        <a14:backgroundMark x1="57270" y1="73227" x2="57270" y2="73227"/>
                        <a14:backgroundMark x1="62057" y1="76950" x2="62057" y2="76950"/>
                        <a14:backgroundMark x1="61879" y1="75532" x2="54078" y2="84043"/>
                        <a14:backgroundMark x1="54078" y1="84043" x2="33156" y2="80496"/>
                        <a14:backgroundMark x1="64894" y1="77837" x2="67730" y2="81028"/>
                        <a14:backgroundMark x1="65957" y1="75709" x2="63298" y2="77482"/>
                        <a14:backgroundMark x1="58511" y1="73582" x2="58511" y2="73582"/>
                        <a14:backgroundMark x1="58511" y1="73582" x2="58333" y2="73404"/>
                        <a14:backgroundMark x1="57447" y1="73404" x2="59397" y2="750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3381" r="13525" b="17242"/>
          <a:stretch/>
        </p:blipFill>
        <p:spPr>
          <a:xfrm>
            <a:off x="72266" y="1734089"/>
            <a:ext cx="2626356" cy="2996039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223DE9-C98D-4F4B-BCFE-65F3C5620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33504"/>
              </p:ext>
            </p:extLst>
          </p:nvPr>
        </p:nvGraphicFramePr>
        <p:xfrm>
          <a:off x="2548471" y="1473745"/>
          <a:ext cx="6523264" cy="336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任意多边形 209">
            <a:extLst>
              <a:ext uri="{FF2B5EF4-FFF2-40B4-BE49-F238E27FC236}">
                <a16:creationId xmlns:a16="http://schemas.microsoft.com/office/drawing/2014/main" id="{4B0AF207-F16E-4469-BA0B-B1A53953338A}"/>
              </a:ext>
            </a:extLst>
          </p:cNvPr>
          <p:cNvSpPr/>
          <p:nvPr/>
        </p:nvSpPr>
        <p:spPr>
          <a:xfrm>
            <a:off x="0" y="4563611"/>
            <a:ext cx="9403374" cy="1318766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4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66667E-6 2.96296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764743-8915-47C8-B31E-182DACB2E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5C764743-8915-47C8-B31E-182DACB2E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1486D0-EFB8-4BB2-8387-81B5C7CF4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591486D0-EFB8-4BB2-8387-81B5C7CF4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D8AB2D-ADE5-4EDC-9DC1-4538627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13D8AB2D-ADE5-4EDC-9DC1-4538627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7C243-744D-41C8-863A-8E8DC6380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C7C243-744D-41C8-863A-8E8DC6380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69C16-3ADA-41A2-9C9D-58410198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35B69C16-3ADA-41A2-9C9D-584101984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2BDF53-57AD-4653-98A9-7AB47EAA0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FC2BDF53-57AD-4653-98A9-7AB47EAA0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63CDFB-D924-4984-9DA9-EE16AB2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dgm id="{A963CDFB-D924-4984-9DA9-EE16AB2FF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209" grpId="0" animBg="1"/>
      <p:bldP spid="210" grpId="0" animBg="1"/>
      <p:bldP spid="5" grpId="0"/>
      <p:bldGraphic spid="7" grpId="0">
        <p:bldSub>
          <a:bldDgm bld="one"/>
        </p:bldSub>
      </p:bldGraphic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任意多边形 206"/>
          <p:cNvSpPr/>
          <p:nvPr/>
        </p:nvSpPr>
        <p:spPr>
          <a:xfrm>
            <a:off x="-79741" y="3417067"/>
            <a:ext cx="9223741" cy="2211602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8" name="任意多边形 207"/>
          <p:cNvSpPr/>
          <p:nvPr/>
        </p:nvSpPr>
        <p:spPr>
          <a:xfrm>
            <a:off x="1" y="3835095"/>
            <a:ext cx="9481703" cy="1881996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F5597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09" name="任意多边形 208"/>
          <p:cNvSpPr/>
          <p:nvPr/>
        </p:nvSpPr>
        <p:spPr>
          <a:xfrm>
            <a:off x="1" y="4094227"/>
            <a:ext cx="9481703" cy="1600883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F5597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0" name="任意多边形 209"/>
          <p:cNvSpPr/>
          <p:nvPr/>
        </p:nvSpPr>
        <p:spPr>
          <a:xfrm>
            <a:off x="0" y="4442212"/>
            <a:ext cx="9403374" cy="1318766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766685" y="31030"/>
            <a:ext cx="963419" cy="963419"/>
            <a:chOff x="2132930" y="1035327"/>
            <a:chExt cx="1307248" cy="1307248"/>
          </a:xfrm>
        </p:grpSpPr>
        <p:grpSp>
          <p:nvGrpSpPr>
            <p:cNvPr id="212" name="组合 211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14" name="椭圆 213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15" name="组合 214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5" name="直接连接符 224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组合 215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3" name="直接连接符 22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组合 216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1" name="直接连接符 22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组合 217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19" name="直接连接符 21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3" name="弧形 212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405958" y="563254"/>
            <a:ext cx="1396547" cy="857012"/>
            <a:chOff x="8726219" y="-661205"/>
            <a:chExt cx="2154936" cy="1322409"/>
          </a:xfrm>
        </p:grpSpPr>
        <p:sp>
          <p:nvSpPr>
            <p:cNvPr id="228" name="任意多边形 22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9" name="任意多边形 228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F047E527-CD18-4E70-83BD-CDECCC693203}"/>
              </a:ext>
            </a:extLst>
          </p:cNvPr>
          <p:cNvSpPr txBox="1"/>
          <p:nvPr/>
        </p:nvSpPr>
        <p:spPr>
          <a:xfrm>
            <a:off x="1190781" y="232951"/>
            <a:ext cx="216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4500" b="1"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Lị</a:t>
            </a:r>
            <a:endParaRPr lang="zh-CN" altLang="en-US" sz="4500" b="1" dirty="0">
              <a:solidFill>
                <a:srgbClr val="2F5597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223DE9-C98D-4F4B-BCFE-65F3C5620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002364"/>
              </p:ext>
            </p:extLst>
          </p:nvPr>
        </p:nvGraphicFramePr>
        <p:xfrm>
          <a:off x="2548471" y="1146295"/>
          <a:ext cx="6523264" cy="385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任意多边形 209">
            <a:extLst>
              <a:ext uri="{FF2B5EF4-FFF2-40B4-BE49-F238E27FC236}">
                <a16:creationId xmlns:a16="http://schemas.microsoft.com/office/drawing/2014/main" id="{4B0AF207-F16E-4469-BA0B-B1A53953338A}"/>
              </a:ext>
            </a:extLst>
          </p:cNvPr>
          <p:cNvSpPr/>
          <p:nvPr/>
        </p:nvSpPr>
        <p:spPr>
          <a:xfrm>
            <a:off x="0" y="4563611"/>
            <a:ext cx="9403374" cy="1318766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F3430-1B71-4A98-8408-7B3818CD5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" r="96"/>
          <a:stretch/>
        </p:blipFill>
        <p:spPr>
          <a:xfrm flipH="1">
            <a:off x="119973" y="1561972"/>
            <a:ext cx="2235536" cy="351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04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66667E-6 2.96296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764743-8915-47C8-B31E-182DACB2E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5C764743-8915-47C8-B31E-182DACB2E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1486D0-EFB8-4BB2-8387-81B5C7CF4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591486D0-EFB8-4BB2-8387-81B5C7CF4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D8AB2D-ADE5-4EDC-9DC1-4538627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13D8AB2D-ADE5-4EDC-9DC1-4538627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7C243-744D-41C8-863A-8E8DC6380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B2C7C243-744D-41C8-863A-8E8DC6380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69C16-3ADA-41A2-9C9D-584101984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35B69C16-3ADA-41A2-9C9D-584101984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2BDF53-57AD-4653-98A9-7AB47EAA0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FC2BDF53-57AD-4653-98A9-7AB47EAA0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63CDFB-D924-4984-9DA9-EE16AB2FF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">
                                            <p:graphicEl>
                                              <a:dgm id="{A963CDFB-D924-4984-9DA9-EE16AB2FF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835987-BB37-435F-ABE9-34478ADB5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0C835987-BB37-435F-ABE9-34478ADB5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CA5706-DA3D-49B9-9E3B-AF44F1A0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73CA5706-DA3D-49B9-9E3B-AF44F1A0F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209" grpId="0" animBg="1"/>
      <p:bldP spid="210" grpId="0" animBg="1"/>
      <p:bldP spid="5" grpId="0"/>
      <p:bldGraphic spid="7" grpId="0">
        <p:bldSub>
          <a:bldDgm bld="one"/>
        </p:bldSub>
      </p:bldGraphic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2">
            <a:extLst>
              <a:ext uri="{FF2B5EF4-FFF2-40B4-BE49-F238E27FC236}">
                <a16:creationId xmlns:a16="http://schemas.microsoft.com/office/drawing/2014/main" id="{D64FEC30-8B17-49B2-819B-F26BD8A1A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5"/>
          <a:stretch/>
        </p:blipFill>
        <p:spPr>
          <a:xfrm>
            <a:off x="1317210" y="1162441"/>
            <a:ext cx="6759703" cy="1522707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403273" y="1494865"/>
            <a:ext cx="6498576" cy="107949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nguyên nhân nào có thể gây ra bệnh về đường tiêu hóa?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34" r="3121"/>
          <a:stretch/>
        </p:blipFill>
        <p:spPr bwMode="auto">
          <a:xfrm>
            <a:off x="2054019" y="2141824"/>
            <a:ext cx="4893703" cy="278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 11">
            <a:extLst>
              <a:ext uri="{FF2B5EF4-FFF2-40B4-BE49-F238E27FC236}">
                <a16:creationId xmlns:a16="http://schemas.microsoft.com/office/drawing/2014/main" id="{FB4EBC2D-B44D-4FEA-A1B6-E21A9EFE13E6}"/>
              </a:ext>
            </a:extLst>
          </p:cNvPr>
          <p:cNvSpPr/>
          <p:nvPr/>
        </p:nvSpPr>
        <p:spPr>
          <a:xfrm>
            <a:off x="0" y="4726745"/>
            <a:ext cx="9144000" cy="50643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67AE74AD-0E5C-4CEB-B3A0-137EEACD6BC9}"/>
              </a:ext>
            </a:extLst>
          </p:cNvPr>
          <p:cNvSpPr/>
          <p:nvPr/>
        </p:nvSpPr>
        <p:spPr>
          <a:xfrm flipH="1">
            <a:off x="0" y="4673991"/>
            <a:ext cx="9144000" cy="4695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2F559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4D745A29-42E2-4AB7-A67E-7755F77F1E2C}"/>
              </a:ext>
            </a:extLst>
          </p:cNvPr>
          <p:cNvGrpSpPr/>
          <p:nvPr/>
        </p:nvGrpSpPr>
        <p:grpSpPr>
          <a:xfrm>
            <a:off x="7434561" y="3521357"/>
            <a:ext cx="1601504" cy="1458606"/>
            <a:chOff x="6853208" y="3848897"/>
            <a:chExt cx="2135338" cy="1944808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67CF4226-2B08-4E8C-ACA5-553D07752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2" t="47611" r="25798" b="33825"/>
            <a:stretch/>
          </p:blipFill>
          <p:spPr>
            <a:xfrm rot="17117363">
              <a:off x="7663765" y="4287750"/>
              <a:ext cx="1456040" cy="578334"/>
            </a:xfrm>
            <a:prstGeom prst="rect">
              <a:avLst/>
            </a:prstGeom>
          </p:spPr>
        </p:pic>
        <p:grpSp>
          <p:nvGrpSpPr>
            <p:cNvPr id="9" name="组合 13">
              <a:extLst>
                <a:ext uri="{FF2B5EF4-FFF2-40B4-BE49-F238E27FC236}">
                  <a16:creationId xmlns:a16="http://schemas.microsoft.com/office/drawing/2014/main" id="{FFB87A55-783E-43DC-9EE0-3CF53EC6119C}"/>
                </a:ext>
              </a:extLst>
            </p:cNvPr>
            <p:cNvGrpSpPr/>
            <p:nvPr/>
          </p:nvGrpSpPr>
          <p:grpSpPr>
            <a:xfrm>
              <a:off x="6853208" y="4483323"/>
              <a:ext cx="2135338" cy="1310382"/>
              <a:chOff x="8726219" y="-661205"/>
              <a:chExt cx="2154936" cy="1322409"/>
            </a:xfrm>
          </p:grpSpPr>
          <p:sp>
            <p:nvSpPr>
              <p:cNvPr id="10" name="任意多边形 14">
                <a:extLst>
                  <a:ext uri="{FF2B5EF4-FFF2-40B4-BE49-F238E27FC236}">
                    <a16:creationId xmlns:a16="http://schemas.microsoft.com/office/drawing/2014/main" id="{6AB728D5-F584-483D-B113-31C6458A1F97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任意多边形 16">
                <a:extLst>
                  <a:ext uri="{FF2B5EF4-FFF2-40B4-BE49-F238E27FC236}">
                    <a16:creationId xmlns:a16="http://schemas.microsoft.com/office/drawing/2014/main" id="{6A8A5BBD-1E90-40E0-AF81-8555CD87FEE5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32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3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368323" y="61747"/>
            <a:ext cx="963419" cy="963419"/>
            <a:chOff x="2132930" y="1035327"/>
            <a:chExt cx="1307248" cy="1307248"/>
          </a:xfrm>
        </p:grpSpPr>
        <p:grpSp>
          <p:nvGrpSpPr>
            <p:cNvPr id="24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6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7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7596" y="593971"/>
            <a:ext cx="1396547" cy="857012"/>
            <a:chOff x="8726219" y="-661205"/>
            <a:chExt cx="2154936" cy="1322409"/>
          </a:xfrm>
        </p:grpSpPr>
        <p:sp>
          <p:nvSpPr>
            <p:cNvPr id="4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56">
            <a:extLst>
              <a:ext uri="{FF2B5EF4-FFF2-40B4-BE49-F238E27FC236}">
                <a16:creationId xmlns:a16="http://schemas.microsoft.com/office/drawing/2014/main" id="{7D39ED9D-5878-4441-AB1D-F99339ADD1C8}"/>
              </a:ext>
            </a:extLst>
          </p:cNvPr>
          <p:cNvGrpSpPr/>
          <p:nvPr/>
        </p:nvGrpSpPr>
        <p:grpSpPr>
          <a:xfrm rot="2224307">
            <a:off x="1220896" y="3263999"/>
            <a:ext cx="416878" cy="409212"/>
            <a:chOff x="10646778" y="4753862"/>
            <a:chExt cx="751521" cy="737702"/>
          </a:xfrm>
        </p:grpSpPr>
        <p:sp>
          <p:nvSpPr>
            <p:cNvPr id="47" name="五角星 2">
              <a:extLst>
                <a:ext uri="{FF2B5EF4-FFF2-40B4-BE49-F238E27FC236}">
                  <a16:creationId xmlns:a16="http://schemas.microsoft.com/office/drawing/2014/main" id="{6F48DE5A-5A73-484B-861D-985EDFB73089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8" name="组合 58">
              <a:extLst>
                <a:ext uri="{FF2B5EF4-FFF2-40B4-BE49-F238E27FC236}">
                  <a16:creationId xmlns:a16="http://schemas.microsoft.com/office/drawing/2014/main" id="{16ED2BB6-37FB-470E-97CD-14B44F2429D4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9" name="五角星 2">
                <a:extLst>
                  <a:ext uri="{FF2B5EF4-FFF2-40B4-BE49-F238E27FC236}">
                    <a16:creationId xmlns:a16="http://schemas.microsoft.com/office/drawing/2014/main" id="{A08E5E11-A1B1-45A4-9B12-0B34A0829B00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五角星 2">
                <a:extLst>
                  <a:ext uri="{FF2B5EF4-FFF2-40B4-BE49-F238E27FC236}">
                    <a16:creationId xmlns:a16="http://schemas.microsoft.com/office/drawing/2014/main" id="{92A24A47-C8D5-440B-B95F-4C7032531D6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五角星 2">
                <a:extLst>
                  <a:ext uri="{FF2B5EF4-FFF2-40B4-BE49-F238E27FC236}">
                    <a16:creationId xmlns:a16="http://schemas.microsoft.com/office/drawing/2014/main" id="{EF71113D-24F8-4237-A94D-7E1ACB308D87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52" name="组合 66">
            <a:extLst>
              <a:ext uri="{FF2B5EF4-FFF2-40B4-BE49-F238E27FC236}">
                <a16:creationId xmlns:a16="http://schemas.microsoft.com/office/drawing/2014/main" id="{32341CBD-1EB4-478F-AE9E-83AFAB649BBC}"/>
              </a:ext>
            </a:extLst>
          </p:cNvPr>
          <p:cNvGrpSpPr/>
          <p:nvPr/>
        </p:nvGrpSpPr>
        <p:grpSpPr>
          <a:xfrm>
            <a:off x="211606" y="3260576"/>
            <a:ext cx="861085" cy="1111943"/>
            <a:chOff x="0" y="0"/>
            <a:chExt cx="3604899" cy="4899660"/>
          </a:xfrm>
        </p:grpSpPr>
        <p:grpSp>
          <p:nvGrpSpPr>
            <p:cNvPr id="53" name="组合 67">
              <a:extLst>
                <a:ext uri="{FF2B5EF4-FFF2-40B4-BE49-F238E27FC236}">
                  <a16:creationId xmlns:a16="http://schemas.microsoft.com/office/drawing/2014/main" id="{39CB4CBD-027B-450C-B46E-614EA1948B4D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70" name="矩形 84">
                <a:extLst>
                  <a:ext uri="{FF2B5EF4-FFF2-40B4-BE49-F238E27FC236}">
                    <a16:creationId xmlns:a16="http://schemas.microsoft.com/office/drawing/2014/main" id="{8BC9B708-E0B8-4893-8A0D-9F24B084C59D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矩形 85">
                <a:extLst>
                  <a:ext uri="{FF2B5EF4-FFF2-40B4-BE49-F238E27FC236}">
                    <a16:creationId xmlns:a16="http://schemas.microsoft.com/office/drawing/2014/main" id="{E7D8C45E-D51E-43B2-84E8-53E4B958162E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矩形 86">
                <a:extLst>
                  <a:ext uri="{FF2B5EF4-FFF2-40B4-BE49-F238E27FC236}">
                    <a16:creationId xmlns:a16="http://schemas.microsoft.com/office/drawing/2014/main" id="{7DB73986-07E1-4AF3-85AC-F037BE743B1C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3" name="梯形 87">
                <a:extLst>
                  <a:ext uri="{FF2B5EF4-FFF2-40B4-BE49-F238E27FC236}">
                    <a16:creationId xmlns:a16="http://schemas.microsoft.com/office/drawing/2014/main" id="{7FAE96DE-F688-4B5C-9FE9-85119AD33049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4" name="等腰三角形 88">
                <a:extLst>
                  <a:ext uri="{FF2B5EF4-FFF2-40B4-BE49-F238E27FC236}">
                    <a16:creationId xmlns:a16="http://schemas.microsoft.com/office/drawing/2014/main" id="{89F81D00-8040-4755-884F-37C98821DD96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5" name="矩形 89">
                <a:extLst>
                  <a:ext uri="{FF2B5EF4-FFF2-40B4-BE49-F238E27FC236}">
                    <a16:creationId xmlns:a16="http://schemas.microsoft.com/office/drawing/2014/main" id="{B8952428-AFE2-4B13-BD69-F8D62BC0E5F8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6" name="同侧圆角矩形 90">
                <a:extLst>
                  <a:ext uri="{FF2B5EF4-FFF2-40B4-BE49-F238E27FC236}">
                    <a16:creationId xmlns:a16="http://schemas.microsoft.com/office/drawing/2014/main" id="{6C782E10-48B6-4B9D-9E85-C39908D390C3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54" name="组合 68">
              <a:extLst>
                <a:ext uri="{FF2B5EF4-FFF2-40B4-BE49-F238E27FC236}">
                  <a16:creationId xmlns:a16="http://schemas.microsoft.com/office/drawing/2014/main" id="{3E13C284-0CDD-400F-BD3D-DECBF74DEF9E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63" name="矩形 77">
                <a:extLst>
                  <a:ext uri="{FF2B5EF4-FFF2-40B4-BE49-F238E27FC236}">
                    <a16:creationId xmlns:a16="http://schemas.microsoft.com/office/drawing/2014/main" id="{CF168AF5-30F2-41DC-B18D-CD10A06F2FEF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矩形 78">
                <a:extLst>
                  <a:ext uri="{FF2B5EF4-FFF2-40B4-BE49-F238E27FC236}">
                    <a16:creationId xmlns:a16="http://schemas.microsoft.com/office/drawing/2014/main" id="{328C1226-ED8C-41A9-83A9-FA340B974DF3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矩形 79">
                <a:extLst>
                  <a:ext uri="{FF2B5EF4-FFF2-40B4-BE49-F238E27FC236}">
                    <a16:creationId xmlns:a16="http://schemas.microsoft.com/office/drawing/2014/main" id="{96F44317-0822-4C34-A4D9-DCBB66BF00FF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梯形 80">
                <a:extLst>
                  <a:ext uri="{FF2B5EF4-FFF2-40B4-BE49-F238E27FC236}">
                    <a16:creationId xmlns:a16="http://schemas.microsoft.com/office/drawing/2014/main" id="{322A04CA-CAD4-4794-BF3D-4BF7530D9334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等腰三角形 81">
                <a:extLst>
                  <a:ext uri="{FF2B5EF4-FFF2-40B4-BE49-F238E27FC236}">
                    <a16:creationId xmlns:a16="http://schemas.microsoft.com/office/drawing/2014/main" id="{1176D03A-BF24-4FA7-B526-D2DF2517C020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矩形 82">
                <a:extLst>
                  <a:ext uri="{FF2B5EF4-FFF2-40B4-BE49-F238E27FC236}">
                    <a16:creationId xmlns:a16="http://schemas.microsoft.com/office/drawing/2014/main" id="{08F5EC6D-B27C-4223-929D-BD13F2061E66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同侧圆角矩形 83">
                <a:extLst>
                  <a:ext uri="{FF2B5EF4-FFF2-40B4-BE49-F238E27FC236}">
                    <a16:creationId xmlns:a16="http://schemas.microsoft.com/office/drawing/2014/main" id="{4BD48DD3-5810-48EE-96F8-B2DF389073BE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55" name="组合 69">
              <a:extLst>
                <a:ext uri="{FF2B5EF4-FFF2-40B4-BE49-F238E27FC236}">
                  <a16:creationId xmlns:a16="http://schemas.microsoft.com/office/drawing/2014/main" id="{2112C672-EBCB-4EEC-9237-B990507857C2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56" name="矩形 70">
                <a:extLst>
                  <a:ext uri="{FF2B5EF4-FFF2-40B4-BE49-F238E27FC236}">
                    <a16:creationId xmlns:a16="http://schemas.microsoft.com/office/drawing/2014/main" id="{45334AD4-07B6-420E-B397-A56C90F4DE5C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矩形 71">
                <a:extLst>
                  <a:ext uri="{FF2B5EF4-FFF2-40B4-BE49-F238E27FC236}">
                    <a16:creationId xmlns:a16="http://schemas.microsoft.com/office/drawing/2014/main" id="{30134062-8B78-43CD-BD4B-1267E1F69662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矩形 72">
                <a:extLst>
                  <a:ext uri="{FF2B5EF4-FFF2-40B4-BE49-F238E27FC236}">
                    <a16:creationId xmlns:a16="http://schemas.microsoft.com/office/drawing/2014/main" id="{32472FC1-F872-4B59-BA85-11E15A5C3B54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梯形 73">
                <a:extLst>
                  <a:ext uri="{FF2B5EF4-FFF2-40B4-BE49-F238E27FC236}">
                    <a16:creationId xmlns:a16="http://schemas.microsoft.com/office/drawing/2014/main" id="{F11FDCB6-4649-4C83-BE53-AF5842EFA1AE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等腰三角形 74">
                <a:extLst>
                  <a:ext uri="{FF2B5EF4-FFF2-40B4-BE49-F238E27FC236}">
                    <a16:creationId xmlns:a16="http://schemas.microsoft.com/office/drawing/2014/main" id="{78431B43-E8D8-4D90-91B4-18CBB8690A74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矩形 75">
                <a:extLst>
                  <a:ext uri="{FF2B5EF4-FFF2-40B4-BE49-F238E27FC236}">
                    <a16:creationId xmlns:a16="http://schemas.microsoft.com/office/drawing/2014/main" id="{E956291B-3F04-483C-83B1-83CCC5039460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同侧圆角矩形 76">
                <a:extLst>
                  <a:ext uri="{FF2B5EF4-FFF2-40B4-BE49-F238E27FC236}">
                    <a16:creationId xmlns:a16="http://schemas.microsoft.com/office/drawing/2014/main" id="{45996826-568B-451D-B986-94D11C3BAC22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7" name="组合 91">
            <a:extLst>
              <a:ext uri="{FF2B5EF4-FFF2-40B4-BE49-F238E27FC236}">
                <a16:creationId xmlns:a16="http://schemas.microsoft.com/office/drawing/2014/main" id="{EB20AB95-6805-4C35-A553-0F62B7934685}"/>
              </a:ext>
            </a:extLst>
          </p:cNvPr>
          <p:cNvGrpSpPr/>
          <p:nvPr/>
        </p:nvGrpSpPr>
        <p:grpSpPr>
          <a:xfrm flipH="1">
            <a:off x="67072" y="3895140"/>
            <a:ext cx="1672841" cy="1049201"/>
            <a:chOff x="594424" y="1153191"/>
            <a:chExt cx="2605976" cy="1634460"/>
          </a:xfrm>
        </p:grpSpPr>
        <p:sp>
          <p:nvSpPr>
            <p:cNvPr id="78" name="任意多边形 92">
              <a:extLst>
                <a:ext uri="{FF2B5EF4-FFF2-40B4-BE49-F238E27FC236}">
                  <a16:creationId xmlns:a16="http://schemas.microsoft.com/office/drawing/2014/main" id="{55EB8555-6E66-4A5F-B85D-C1B95696198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9" name="任意多边形 93">
              <a:extLst>
                <a:ext uri="{FF2B5EF4-FFF2-40B4-BE49-F238E27FC236}">
                  <a16:creationId xmlns:a16="http://schemas.microsoft.com/office/drawing/2014/main" id="{3125264B-DDFA-4397-A28D-E360976F9F9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6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11">
            <a:extLst>
              <a:ext uri="{FF2B5EF4-FFF2-40B4-BE49-F238E27FC236}">
                <a16:creationId xmlns:a16="http://schemas.microsoft.com/office/drawing/2014/main" id="{14790F6A-7059-4105-9398-5EAABE15F163}"/>
              </a:ext>
            </a:extLst>
          </p:cNvPr>
          <p:cNvSpPr/>
          <p:nvPr/>
        </p:nvSpPr>
        <p:spPr>
          <a:xfrm>
            <a:off x="0" y="4726745"/>
            <a:ext cx="9144000" cy="50643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12">
            <a:extLst>
              <a:ext uri="{FF2B5EF4-FFF2-40B4-BE49-F238E27FC236}">
                <a16:creationId xmlns:a16="http://schemas.microsoft.com/office/drawing/2014/main" id="{4E8BB849-3C0D-4875-8B61-9E129EB42710}"/>
              </a:ext>
            </a:extLst>
          </p:cNvPr>
          <p:cNvSpPr/>
          <p:nvPr/>
        </p:nvSpPr>
        <p:spPr>
          <a:xfrm flipH="1">
            <a:off x="0" y="4673991"/>
            <a:ext cx="9144000" cy="4695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2F559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A5940F-8AA1-4E26-8A25-2921BEA8671F}"/>
              </a:ext>
            </a:extLst>
          </p:cNvPr>
          <p:cNvGrpSpPr/>
          <p:nvPr/>
        </p:nvGrpSpPr>
        <p:grpSpPr>
          <a:xfrm>
            <a:off x="392240" y="72774"/>
            <a:ext cx="8607669" cy="1277273"/>
            <a:chOff x="468923" y="339003"/>
            <a:chExt cx="11476892" cy="1703030"/>
          </a:xfrm>
        </p:grpSpPr>
        <p:sp>
          <p:nvSpPr>
            <p:cNvPr id="7" name="Rectangle 6"/>
            <p:cNvSpPr/>
            <p:nvPr/>
          </p:nvSpPr>
          <p:spPr>
            <a:xfrm>
              <a:off x="468923" y="339003"/>
              <a:ext cx="11476892" cy="1703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Đánh</a:t>
              </a:r>
              <a:r>
                <a:rPr lang="en-US" sz="2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gây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bệnh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lây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2F559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304" y="405098"/>
              <a:ext cx="345113" cy="36558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90729" y="1587068"/>
          <a:ext cx="7573473" cy="278771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59527">
                  <a:extLst>
                    <a:ext uri="{9D8B030D-6E8A-4147-A177-3AD203B41FA5}">
                      <a16:colId xmlns:a16="http://schemas.microsoft.com/office/drawing/2014/main" val="2423557229"/>
                    </a:ext>
                  </a:extLst>
                </a:gridCol>
                <a:gridCol w="3547986">
                  <a:extLst>
                    <a:ext uri="{9D8B030D-6E8A-4147-A177-3AD203B41FA5}">
                      <a16:colId xmlns:a16="http://schemas.microsoft.com/office/drawing/2014/main" val="4093012316"/>
                    </a:ext>
                  </a:extLst>
                </a:gridCol>
                <a:gridCol w="566814">
                  <a:extLst>
                    <a:ext uri="{9D8B030D-6E8A-4147-A177-3AD203B41FA5}">
                      <a16:colId xmlns:a16="http://schemas.microsoft.com/office/drawing/2014/main" val="3365478937"/>
                    </a:ext>
                  </a:extLst>
                </a:gridCol>
                <a:gridCol w="2899146">
                  <a:extLst>
                    <a:ext uri="{9D8B030D-6E8A-4147-A177-3AD203B41FA5}">
                      <a16:colId xmlns:a16="http://schemas.microsoft.com/office/drawing/2014/main" val="973395798"/>
                    </a:ext>
                  </a:extLst>
                </a:gridCol>
              </a:tblGrid>
              <a:tr h="62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63102234"/>
                  </a:ext>
                </a:extLst>
              </a:tr>
              <a:tr h="719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phì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52909291"/>
                  </a:ext>
                </a:extLst>
              </a:tr>
              <a:tr h="719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4503480"/>
                  </a:ext>
                </a:extLst>
              </a:tr>
              <a:tr h="719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32596076"/>
                  </a:ext>
                </a:extLst>
              </a:tr>
            </a:tbl>
          </a:graphicData>
        </a:graphic>
      </p:graphicFrame>
      <p:grpSp>
        <p:nvGrpSpPr>
          <p:cNvPr id="5" name="组合 13">
            <a:extLst>
              <a:ext uri="{FF2B5EF4-FFF2-40B4-BE49-F238E27FC236}">
                <a16:creationId xmlns:a16="http://schemas.microsoft.com/office/drawing/2014/main" id="{E2F377ED-587E-46F3-8991-0631552343F9}"/>
              </a:ext>
            </a:extLst>
          </p:cNvPr>
          <p:cNvGrpSpPr/>
          <p:nvPr/>
        </p:nvGrpSpPr>
        <p:grpSpPr>
          <a:xfrm>
            <a:off x="1" y="2964656"/>
            <a:ext cx="1678781" cy="2080424"/>
            <a:chOff x="1656283" y="2342932"/>
            <a:chExt cx="2587752" cy="3263934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id="{3DD67EE1-61EE-48D5-BEC8-194EAF8B8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283" y="2342932"/>
              <a:ext cx="2587752" cy="3263934"/>
            </a:xfrm>
            <a:prstGeom prst="rect">
              <a:avLst/>
            </a:prstGeom>
          </p:spPr>
        </p:pic>
        <p:sp>
          <p:nvSpPr>
            <p:cNvPr id="8" name="对">
              <a:extLst>
                <a:ext uri="{FF2B5EF4-FFF2-40B4-BE49-F238E27FC236}">
                  <a16:creationId xmlns:a16="http://schemas.microsoft.com/office/drawing/2014/main" id="{241B95B9-8A61-43AB-9A4D-EFEDE5F57F63}"/>
                </a:ext>
              </a:extLst>
            </p:cNvPr>
            <p:cNvSpPr/>
            <p:nvPr/>
          </p:nvSpPr>
          <p:spPr bwMode="auto">
            <a:xfrm>
              <a:off x="3400738" y="2609243"/>
              <a:ext cx="553425" cy="545272"/>
            </a:xfrm>
            <a:custGeom>
              <a:avLst/>
              <a:gdLst>
                <a:gd name="T0" fmla="*/ 1765798 w 2862"/>
                <a:gd name="T1" fmla="*/ 183196 h 2571"/>
                <a:gd name="T2" fmla="*/ 1533042 w 2862"/>
                <a:gd name="T3" fmla="*/ 20145 h 2571"/>
                <a:gd name="T4" fmla="*/ 1420439 w 2862"/>
                <a:gd name="T5" fmla="*/ 53511 h 2571"/>
                <a:gd name="T6" fmla="*/ 764949 w 2862"/>
                <a:gd name="T7" fmla="*/ 989636 h 2571"/>
                <a:gd name="T8" fmla="*/ 379958 w 2862"/>
                <a:gd name="T9" fmla="*/ 446973 h 2571"/>
                <a:gd name="T10" fmla="*/ 266725 w 2862"/>
                <a:gd name="T11" fmla="*/ 412978 h 2571"/>
                <a:gd name="T12" fmla="*/ 34599 w 2862"/>
                <a:gd name="T13" fmla="*/ 576029 h 2571"/>
                <a:gd name="T14" fmla="*/ 27679 w 2862"/>
                <a:gd name="T15" fmla="*/ 693753 h 2571"/>
                <a:gd name="T16" fmla="*/ 595100 w 2862"/>
                <a:gd name="T17" fmla="*/ 1494527 h 2571"/>
                <a:gd name="T18" fmla="*/ 934797 w 2862"/>
                <a:gd name="T19" fmla="*/ 1494527 h 2571"/>
                <a:gd name="T20" fmla="*/ 1773347 w 2862"/>
                <a:gd name="T21" fmla="*/ 300290 h 2571"/>
                <a:gd name="T22" fmla="*/ 1765798 w 2862"/>
                <a:gd name="T23" fmla="*/ 183196 h 2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62" h="2571">
                  <a:moveTo>
                    <a:pt x="2807" y="291"/>
                  </a:moveTo>
                  <a:cubicBezTo>
                    <a:pt x="2693" y="191"/>
                    <a:pt x="2570" y="104"/>
                    <a:pt x="2437" y="32"/>
                  </a:cubicBezTo>
                  <a:cubicBezTo>
                    <a:pt x="2379" y="0"/>
                    <a:pt x="2301" y="22"/>
                    <a:pt x="2258" y="85"/>
                  </a:cubicBezTo>
                  <a:cubicBezTo>
                    <a:pt x="1216" y="1572"/>
                    <a:pt x="1216" y="1572"/>
                    <a:pt x="1216" y="1572"/>
                  </a:cubicBezTo>
                  <a:cubicBezTo>
                    <a:pt x="604" y="710"/>
                    <a:pt x="604" y="710"/>
                    <a:pt x="604" y="710"/>
                  </a:cubicBezTo>
                  <a:cubicBezTo>
                    <a:pt x="561" y="647"/>
                    <a:pt x="482" y="624"/>
                    <a:pt x="424" y="656"/>
                  </a:cubicBezTo>
                  <a:cubicBezTo>
                    <a:pt x="292" y="729"/>
                    <a:pt x="169" y="815"/>
                    <a:pt x="55" y="915"/>
                  </a:cubicBezTo>
                  <a:cubicBezTo>
                    <a:pt x="5" y="958"/>
                    <a:pt x="0" y="1040"/>
                    <a:pt x="44" y="1102"/>
                  </a:cubicBezTo>
                  <a:cubicBezTo>
                    <a:pt x="44" y="1102"/>
                    <a:pt x="848" y="2237"/>
                    <a:pt x="946" y="2374"/>
                  </a:cubicBezTo>
                  <a:cubicBezTo>
                    <a:pt x="1087" y="2571"/>
                    <a:pt x="1350" y="2561"/>
                    <a:pt x="1486" y="2374"/>
                  </a:cubicBezTo>
                  <a:cubicBezTo>
                    <a:pt x="1587" y="2235"/>
                    <a:pt x="2819" y="477"/>
                    <a:pt x="2819" y="477"/>
                  </a:cubicBezTo>
                  <a:cubicBezTo>
                    <a:pt x="2862" y="415"/>
                    <a:pt x="2857" y="334"/>
                    <a:pt x="2807" y="291"/>
                  </a:cubicBezTo>
                  <a:close/>
                </a:path>
              </a:pathLst>
            </a:custGeom>
            <a:solidFill>
              <a:srgbClr val="E55174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5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58A940-BDFE-45E6-A5DD-DCD0245E8EF1}"/>
              </a:ext>
            </a:extLst>
          </p:cNvPr>
          <p:cNvSpPr txBox="1"/>
          <p:nvPr/>
        </p:nvSpPr>
        <p:spPr>
          <a:xfrm>
            <a:off x="6121271" y="3056344"/>
            <a:ext cx="311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52AC8-0C62-4214-8F21-43AD24F44B48}"/>
              </a:ext>
            </a:extLst>
          </p:cNvPr>
          <p:cNvSpPr txBox="1"/>
          <p:nvPr/>
        </p:nvSpPr>
        <p:spPr>
          <a:xfrm>
            <a:off x="2005267" y="3791316"/>
            <a:ext cx="368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294E8-2E31-4F04-AE68-4E55E34417C2}"/>
              </a:ext>
            </a:extLst>
          </p:cNvPr>
          <p:cNvSpPr txBox="1"/>
          <p:nvPr/>
        </p:nvSpPr>
        <p:spPr>
          <a:xfrm>
            <a:off x="2005267" y="1661870"/>
            <a:ext cx="38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C83EF7-1522-4908-96BA-6781F4F4E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2" y="1769465"/>
            <a:ext cx="258835" cy="274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ACD7BA-9806-48BE-861A-C970D1078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5" y="3854449"/>
            <a:ext cx="258835" cy="274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A4CFAB-9790-4F2D-AAD3-5789A80DE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50" y="3163939"/>
            <a:ext cx="258835" cy="2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9" name="Google Shape;999;p44"/>
          <p:cNvGrpSpPr/>
          <p:nvPr/>
        </p:nvGrpSpPr>
        <p:grpSpPr>
          <a:xfrm>
            <a:off x="4642546" y="793303"/>
            <a:ext cx="3913664" cy="3556824"/>
            <a:chOff x="-2549662" y="1504860"/>
            <a:chExt cx="1989762" cy="1808340"/>
          </a:xfrm>
        </p:grpSpPr>
        <p:grpSp>
          <p:nvGrpSpPr>
            <p:cNvPr id="1000" name="Google Shape;1000;p44"/>
            <p:cNvGrpSpPr/>
            <p:nvPr/>
          </p:nvGrpSpPr>
          <p:grpSpPr>
            <a:xfrm rot="-446149">
              <a:off x="-2471654" y="1585201"/>
              <a:ext cx="1325599" cy="1290681"/>
              <a:chOff x="-2126450" y="2422625"/>
              <a:chExt cx="1575325" cy="1533625"/>
            </a:xfrm>
          </p:grpSpPr>
          <p:sp>
            <p:nvSpPr>
              <p:cNvPr id="1001" name="Google Shape;1001;p44"/>
              <p:cNvSpPr/>
              <p:nvPr/>
            </p:nvSpPr>
            <p:spPr>
              <a:xfrm>
                <a:off x="-2126450" y="2422625"/>
                <a:ext cx="1575325" cy="1533625"/>
              </a:xfrm>
              <a:custGeom>
                <a:avLst/>
                <a:gdLst/>
                <a:ahLst/>
                <a:cxnLst/>
                <a:rect l="l" t="t" r="r" b="b"/>
                <a:pathLst>
                  <a:path w="63013" h="61345" extrusionOk="0">
                    <a:moveTo>
                      <a:pt x="32348" y="22060"/>
                    </a:moveTo>
                    <a:cubicBezTo>
                      <a:pt x="36956" y="22060"/>
                      <a:pt x="41363" y="25643"/>
                      <a:pt x="41363" y="31056"/>
                    </a:cubicBezTo>
                    <a:cubicBezTo>
                      <a:pt x="41363" y="35993"/>
                      <a:pt x="37361" y="39996"/>
                      <a:pt x="32390" y="39996"/>
                    </a:cubicBezTo>
                    <a:cubicBezTo>
                      <a:pt x="24418" y="39996"/>
                      <a:pt x="20415" y="30356"/>
                      <a:pt x="26052" y="24718"/>
                    </a:cubicBezTo>
                    <a:cubicBezTo>
                      <a:pt x="27889" y="22882"/>
                      <a:pt x="30142" y="22060"/>
                      <a:pt x="32348" y="22060"/>
                    </a:cubicBezTo>
                    <a:close/>
                    <a:moveTo>
                      <a:pt x="31490" y="1"/>
                    </a:moveTo>
                    <a:cubicBezTo>
                      <a:pt x="14111" y="1"/>
                      <a:pt x="1" y="13744"/>
                      <a:pt x="1" y="30689"/>
                    </a:cubicBezTo>
                    <a:cubicBezTo>
                      <a:pt x="1" y="47602"/>
                      <a:pt x="14111" y="61345"/>
                      <a:pt x="31490" y="61345"/>
                    </a:cubicBezTo>
                    <a:cubicBezTo>
                      <a:pt x="48902" y="61345"/>
                      <a:pt x="63012" y="47602"/>
                      <a:pt x="63012" y="30689"/>
                    </a:cubicBezTo>
                    <a:cubicBezTo>
                      <a:pt x="63012" y="13744"/>
                      <a:pt x="48902" y="1"/>
                      <a:pt x="31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4"/>
              <p:cNvSpPr/>
              <p:nvPr/>
            </p:nvSpPr>
            <p:spPr>
              <a:xfrm>
                <a:off x="-2069750" y="2486050"/>
                <a:ext cx="1504450" cy="1412125"/>
              </a:xfrm>
              <a:custGeom>
                <a:avLst/>
                <a:gdLst/>
                <a:ahLst/>
                <a:cxnLst/>
                <a:rect l="l" t="t" r="r" b="b"/>
                <a:pathLst>
                  <a:path w="60178" h="56485" extrusionOk="0">
                    <a:moveTo>
                      <a:pt x="30080" y="19523"/>
                    </a:moveTo>
                    <a:cubicBezTo>
                      <a:pt x="34688" y="19523"/>
                      <a:pt x="39095" y="23106"/>
                      <a:pt x="39095" y="28519"/>
                    </a:cubicBezTo>
                    <a:cubicBezTo>
                      <a:pt x="39095" y="33456"/>
                      <a:pt x="35093" y="37459"/>
                      <a:pt x="30122" y="37459"/>
                    </a:cubicBezTo>
                    <a:cubicBezTo>
                      <a:pt x="22150" y="37459"/>
                      <a:pt x="18147" y="27819"/>
                      <a:pt x="23784" y="22181"/>
                    </a:cubicBezTo>
                    <a:cubicBezTo>
                      <a:pt x="25621" y="20345"/>
                      <a:pt x="27874" y="19523"/>
                      <a:pt x="30080" y="19523"/>
                    </a:cubicBezTo>
                    <a:close/>
                    <a:moveTo>
                      <a:pt x="29458" y="1"/>
                    </a:moveTo>
                    <a:cubicBezTo>
                      <a:pt x="24338" y="1"/>
                      <a:pt x="23978" y="2334"/>
                      <a:pt x="17814" y="3335"/>
                    </a:cubicBezTo>
                    <a:cubicBezTo>
                      <a:pt x="9975" y="4602"/>
                      <a:pt x="10442" y="8005"/>
                      <a:pt x="7806" y="12041"/>
                    </a:cubicBezTo>
                    <a:cubicBezTo>
                      <a:pt x="5205" y="16077"/>
                      <a:pt x="3470" y="16711"/>
                      <a:pt x="1735" y="23949"/>
                    </a:cubicBezTo>
                    <a:cubicBezTo>
                      <a:pt x="1" y="31155"/>
                      <a:pt x="4904" y="31888"/>
                      <a:pt x="3603" y="38060"/>
                    </a:cubicBezTo>
                    <a:cubicBezTo>
                      <a:pt x="2302" y="44231"/>
                      <a:pt x="8040" y="48801"/>
                      <a:pt x="14111" y="51569"/>
                    </a:cubicBezTo>
                    <a:cubicBezTo>
                      <a:pt x="19938" y="54227"/>
                      <a:pt x="20787" y="56485"/>
                      <a:pt x="29489" y="56485"/>
                    </a:cubicBezTo>
                    <a:cubicBezTo>
                      <a:pt x="29853" y="56485"/>
                      <a:pt x="30230" y="56481"/>
                      <a:pt x="30623" y="56473"/>
                    </a:cubicBezTo>
                    <a:cubicBezTo>
                      <a:pt x="40396" y="56239"/>
                      <a:pt x="41030" y="52203"/>
                      <a:pt x="46267" y="49868"/>
                    </a:cubicBezTo>
                    <a:cubicBezTo>
                      <a:pt x="51471" y="47533"/>
                      <a:pt x="54306" y="43297"/>
                      <a:pt x="55841" y="37959"/>
                    </a:cubicBezTo>
                    <a:cubicBezTo>
                      <a:pt x="57342" y="32656"/>
                      <a:pt x="60177" y="32456"/>
                      <a:pt x="58209" y="23949"/>
                    </a:cubicBezTo>
                    <a:cubicBezTo>
                      <a:pt x="56274" y="15443"/>
                      <a:pt x="55841" y="15643"/>
                      <a:pt x="50837" y="12475"/>
                    </a:cubicBezTo>
                    <a:cubicBezTo>
                      <a:pt x="45834" y="9272"/>
                      <a:pt x="46301" y="5870"/>
                      <a:pt x="42364" y="3135"/>
                    </a:cubicBezTo>
                    <a:cubicBezTo>
                      <a:pt x="38925" y="716"/>
                      <a:pt x="35690" y="563"/>
                      <a:pt x="34928" y="563"/>
                    </a:cubicBezTo>
                    <a:cubicBezTo>
                      <a:pt x="34817" y="563"/>
                      <a:pt x="34759" y="566"/>
                      <a:pt x="34759" y="566"/>
                    </a:cubicBezTo>
                    <a:cubicBezTo>
                      <a:pt x="32522" y="166"/>
                      <a:pt x="30821" y="1"/>
                      <a:pt x="29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4"/>
              <p:cNvSpPr/>
              <p:nvPr/>
            </p:nvSpPr>
            <p:spPr>
              <a:xfrm>
                <a:off x="-1829750" y="2634900"/>
                <a:ext cx="988350" cy="1020600"/>
              </a:xfrm>
              <a:custGeom>
                <a:avLst/>
                <a:gdLst/>
                <a:ahLst/>
                <a:cxnLst/>
                <a:rect l="l" t="t" r="r" b="b"/>
                <a:pathLst>
                  <a:path w="39534" h="40824" extrusionOk="0">
                    <a:moveTo>
                      <a:pt x="17790" y="0"/>
                    </a:moveTo>
                    <a:cubicBezTo>
                      <a:pt x="17264" y="0"/>
                      <a:pt x="16865" y="152"/>
                      <a:pt x="16786" y="583"/>
                    </a:cubicBezTo>
                    <a:cubicBezTo>
                      <a:pt x="16633" y="1502"/>
                      <a:pt x="18975" y="2179"/>
                      <a:pt x="20475" y="2179"/>
                    </a:cubicBezTo>
                    <a:cubicBezTo>
                      <a:pt x="21587" y="2179"/>
                      <a:pt x="22235" y="1807"/>
                      <a:pt x="21056" y="883"/>
                    </a:cubicBezTo>
                    <a:cubicBezTo>
                      <a:pt x="21056" y="883"/>
                      <a:pt x="19057" y="0"/>
                      <a:pt x="17790" y="0"/>
                    </a:cubicBezTo>
                    <a:close/>
                    <a:moveTo>
                      <a:pt x="4908" y="5571"/>
                    </a:moveTo>
                    <a:cubicBezTo>
                      <a:pt x="2911" y="5571"/>
                      <a:pt x="0" y="6664"/>
                      <a:pt x="2343" y="7421"/>
                    </a:cubicBezTo>
                    <a:cubicBezTo>
                      <a:pt x="2343" y="7421"/>
                      <a:pt x="2656" y="7440"/>
                      <a:pt x="3110" y="7440"/>
                    </a:cubicBezTo>
                    <a:cubicBezTo>
                      <a:pt x="4359" y="7440"/>
                      <a:pt x="6675" y="7297"/>
                      <a:pt x="6479" y="6220"/>
                    </a:cubicBezTo>
                    <a:cubicBezTo>
                      <a:pt x="6392" y="5755"/>
                      <a:pt x="5726" y="5571"/>
                      <a:pt x="4908" y="5571"/>
                    </a:cubicBezTo>
                    <a:close/>
                    <a:moveTo>
                      <a:pt x="29287" y="6310"/>
                    </a:moveTo>
                    <a:cubicBezTo>
                      <a:pt x="29098" y="6310"/>
                      <a:pt x="28828" y="6414"/>
                      <a:pt x="28461" y="6654"/>
                    </a:cubicBezTo>
                    <a:cubicBezTo>
                      <a:pt x="28461" y="6654"/>
                      <a:pt x="25493" y="9890"/>
                      <a:pt x="26793" y="10623"/>
                    </a:cubicBezTo>
                    <a:cubicBezTo>
                      <a:pt x="26872" y="10666"/>
                      <a:pt x="26957" y="10686"/>
                      <a:pt x="27045" y="10686"/>
                    </a:cubicBezTo>
                    <a:cubicBezTo>
                      <a:pt x="28353" y="10686"/>
                      <a:pt x="30516" y="6310"/>
                      <a:pt x="29287" y="6310"/>
                    </a:cubicBezTo>
                    <a:close/>
                    <a:moveTo>
                      <a:pt x="35076" y="19147"/>
                    </a:moveTo>
                    <a:cubicBezTo>
                      <a:pt x="34546" y="19147"/>
                      <a:pt x="34144" y="19299"/>
                      <a:pt x="34065" y="19730"/>
                    </a:cubicBezTo>
                    <a:cubicBezTo>
                      <a:pt x="33912" y="20649"/>
                      <a:pt x="36254" y="21327"/>
                      <a:pt x="37760" y="21327"/>
                    </a:cubicBezTo>
                    <a:cubicBezTo>
                      <a:pt x="38877" y="21327"/>
                      <a:pt x="39533" y="20954"/>
                      <a:pt x="38368" y="20030"/>
                    </a:cubicBezTo>
                    <a:cubicBezTo>
                      <a:pt x="38368" y="20030"/>
                      <a:pt x="36353" y="19147"/>
                      <a:pt x="35076" y="19147"/>
                    </a:cubicBezTo>
                    <a:close/>
                    <a:moveTo>
                      <a:pt x="8050" y="26507"/>
                    </a:moveTo>
                    <a:cubicBezTo>
                      <a:pt x="7862" y="26507"/>
                      <a:pt x="7599" y="26586"/>
                      <a:pt x="7246" y="26768"/>
                    </a:cubicBezTo>
                    <a:cubicBezTo>
                      <a:pt x="7246" y="26768"/>
                      <a:pt x="3977" y="29704"/>
                      <a:pt x="5211" y="30538"/>
                    </a:cubicBezTo>
                    <a:cubicBezTo>
                      <a:pt x="5304" y="30603"/>
                      <a:pt x="5409" y="30633"/>
                      <a:pt x="5523" y="30633"/>
                    </a:cubicBezTo>
                    <a:cubicBezTo>
                      <a:pt x="6856" y="30633"/>
                      <a:pt x="9401" y="26507"/>
                      <a:pt x="8050" y="26507"/>
                    </a:cubicBezTo>
                    <a:close/>
                    <a:moveTo>
                      <a:pt x="2613" y="38294"/>
                    </a:moveTo>
                    <a:cubicBezTo>
                      <a:pt x="2087" y="38294"/>
                      <a:pt x="1687" y="38447"/>
                      <a:pt x="1609" y="38877"/>
                    </a:cubicBezTo>
                    <a:cubicBezTo>
                      <a:pt x="1456" y="39796"/>
                      <a:pt x="3798" y="40474"/>
                      <a:pt x="5297" y="40474"/>
                    </a:cubicBezTo>
                    <a:cubicBezTo>
                      <a:pt x="6409" y="40474"/>
                      <a:pt x="7058" y="40101"/>
                      <a:pt x="5879" y="39177"/>
                    </a:cubicBezTo>
                    <a:cubicBezTo>
                      <a:pt x="5879" y="39177"/>
                      <a:pt x="3880" y="38294"/>
                      <a:pt x="2613" y="38294"/>
                    </a:cubicBezTo>
                    <a:close/>
                    <a:moveTo>
                      <a:pt x="26368" y="36238"/>
                    </a:moveTo>
                    <a:cubicBezTo>
                      <a:pt x="25088" y="36238"/>
                      <a:pt x="23392" y="40823"/>
                      <a:pt x="24520" y="40823"/>
                    </a:cubicBezTo>
                    <a:cubicBezTo>
                      <a:pt x="24712" y="40823"/>
                      <a:pt x="24987" y="40690"/>
                      <a:pt x="25359" y="40378"/>
                    </a:cubicBezTo>
                    <a:lnTo>
                      <a:pt x="25326" y="40378"/>
                    </a:lnTo>
                    <a:cubicBezTo>
                      <a:pt x="25326" y="40378"/>
                      <a:pt x="27928" y="36842"/>
                      <a:pt x="26560" y="36275"/>
                    </a:cubicBezTo>
                    <a:cubicBezTo>
                      <a:pt x="26497" y="36250"/>
                      <a:pt x="26433" y="36238"/>
                      <a:pt x="26368" y="362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4"/>
              <p:cNvSpPr/>
              <p:nvPr/>
            </p:nvSpPr>
            <p:spPr>
              <a:xfrm>
                <a:off x="-1944750" y="2620800"/>
                <a:ext cx="1235650" cy="1112200"/>
              </a:xfrm>
              <a:custGeom>
                <a:avLst/>
                <a:gdLst/>
                <a:ahLst/>
                <a:cxnLst/>
                <a:rect l="l" t="t" r="r" b="b"/>
                <a:pathLst>
                  <a:path w="49426" h="44488" extrusionOk="0">
                    <a:moveTo>
                      <a:pt x="32466" y="0"/>
                    </a:moveTo>
                    <a:cubicBezTo>
                      <a:pt x="31759" y="0"/>
                      <a:pt x="31196" y="173"/>
                      <a:pt x="31160" y="713"/>
                    </a:cubicBezTo>
                    <a:cubicBezTo>
                      <a:pt x="31095" y="1494"/>
                      <a:pt x="32808" y="1902"/>
                      <a:pt x="34235" y="1902"/>
                    </a:cubicBezTo>
                    <a:cubicBezTo>
                      <a:pt x="35734" y="1902"/>
                      <a:pt x="36917" y="1453"/>
                      <a:pt x="35396" y="513"/>
                    </a:cubicBezTo>
                    <a:lnTo>
                      <a:pt x="35396" y="513"/>
                    </a:lnTo>
                    <a:lnTo>
                      <a:pt x="35430" y="547"/>
                    </a:lnTo>
                    <a:cubicBezTo>
                      <a:pt x="35430" y="547"/>
                      <a:pt x="33722" y="0"/>
                      <a:pt x="32466" y="0"/>
                    </a:cubicBezTo>
                    <a:close/>
                    <a:moveTo>
                      <a:pt x="21356" y="6368"/>
                    </a:moveTo>
                    <a:cubicBezTo>
                      <a:pt x="20830" y="6368"/>
                      <a:pt x="20431" y="6521"/>
                      <a:pt x="20352" y="6951"/>
                    </a:cubicBezTo>
                    <a:cubicBezTo>
                      <a:pt x="20181" y="7885"/>
                      <a:pt x="22494" y="8558"/>
                      <a:pt x="23997" y="8558"/>
                    </a:cubicBezTo>
                    <a:cubicBezTo>
                      <a:pt x="25123" y="8558"/>
                      <a:pt x="25794" y="8180"/>
                      <a:pt x="24622" y="7251"/>
                    </a:cubicBezTo>
                    <a:cubicBezTo>
                      <a:pt x="24622" y="7251"/>
                      <a:pt x="22623" y="6368"/>
                      <a:pt x="21356" y="6368"/>
                    </a:cubicBezTo>
                    <a:close/>
                    <a:moveTo>
                      <a:pt x="38957" y="4471"/>
                    </a:moveTo>
                    <a:cubicBezTo>
                      <a:pt x="38803" y="4471"/>
                      <a:pt x="38660" y="4526"/>
                      <a:pt x="38532" y="4649"/>
                    </a:cubicBezTo>
                    <a:cubicBezTo>
                      <a:pt x="37651" y="5506"/>
                      <a:pt x="40495" y="8567"/>
                      <a:pt x="41540" y="8567"/>
                    </a:cubicBezTo>
                    <a:cubicBezTo>
                      <a:pt x="41880" y="8567"/>
                      <a:pt x="42030" y="8244"/>
                      <a:pt x="41801" y="7418"/>
                    </a:cubicBezTo>
                    <a:lnTo>
                      <a:pt x="41768" y="7418"/>
                    </a:lnTo>
                    <a:cubicBezTo>
                      <a:pt x="41768" y="7418"/>
                      <a:pt x="40087" y="4471"/>
                      <a:pt x="38957" y="4471"/>
                    </a:cubicBezTo>
                    <a:close/>
                    <a:moveTo>
                      <a:pt x="15781" y="6843"/>
                    </a:moveTo>
                    <a:cubicBezTo>
                      <a:pt x="14501" y="6843"/>
                      <a:pt x="12815" y="11431"/>
                      <a:pt x="13945" y="11431"/>
                    </a:cubicBezTo>
                    <a:cubicBezTo>
                      <a:pt x="14137" y="11431"/>
                      <a:pt x="14411" y="11298"/>
                      <a:pt x="14782" y="10987"/>
                    </a:cubicBezTo>
                    <a:cubicBezTo>
                      <a:pt x="14782" y="10987"/>
                      <a:pt x="17350" y="7451"/>
                      <a:pt x="15982" y="6884"/>
                    </a:cubicBezTo>
                    <a:cubicBezTo>
                      <a:pt x="15917" y="6857"/>
                      <a:pt x="15849" y="6843"/>
                      <a:pt x="15781" y="6843"/>
                    </a:cubicBezTo>
                    <a:close/>
                    <a:moveTo>
                      <a:pt x="4384" y="13315"/>
                    </a:moveTo>
                    <a:cubicBezTo>
                      <a:pt x="2437" y="13315"/>
                      <a:pt x="1" y="14152"/>
                      <a:pt x="2139" y="14990"/>
                    </a:cubicBezTo>
                    <a:cubicBezTo>
                      <a:pt x="2139" y="14990"/>
                      <a:pt x="2970" y="15098"/>
                      <a:pt x="3890" y="15098"/>
                    </a:cubicBezTo>
                    <a:cubicBezTo>
                      <a:pt x="5080" y="15098"/>
                      <a:pt x="6422" y="14918"/>
                      <a:pt x="6309" y="14090"/>
                    </a:cubicBezTo>
                    <a:cubicBezTo>
                      <a:pt x="6252" y="13535"/>
                      <a:pt x="5383" y="13315"/>
                      <a:pt x="4384" y="13315"/>
                    </a:cubicBezTo>
                    <a:close/>
                    <a:moveTo>
                      <a:pt x="39127" y="12619"/>
                    </a:moveTo>
                    <a:cubicBezTo>
                      <a:pt x="39075" y="12619"/>
                      <a:pt x="39022" y="12620"/>
                      <a:pt x="38966" y="12622"/>
                    </a:cubicBezTo>
                    <a:lnTo>
                      <a:pt x="38999" y="12655"/>
                    </a:lnTo>
                    <a:cubicBezTo>
                      <a:pt x="38999" y="12655"/>
                      <a:pt x="34796" y="13923"/>
                      <a:pt x="35563" y="15224"/>
                    </a:cubicBezTo>
                    <a:cubicBezTo>
                      <a:pt x="35678" y="15420"/>
                      <a:pt x="35901" y="15503"/>
                      <a:pt x="36189" y="15503"/>
                    </a:cubicBezTo>
                    <a:cubicBezTo>
                      <a:pt x="37883" y="15503"/>
                      <a:pt x="41816" y="12619"/>
                      <a:pt x="39127" y="12619"/>
                    </a:cubicBezTo>
                    <a:close/>
                    <a:moveTo>
                      <a:pt x="45549" y="13845"/>
                    </a:moveTo>
                    <a:cubicBezTo>
                      <a:pt x="45432" y="13845"/>
                      <a:pt x="45316" y="13880"/>
                      <a:pt x="45203" y="13956"/>
                    </a:cubicBezTo>
                    <a:cubicBezTo>
                      <a:pt x="44170" y="14705"/>
                      <a:pt x="46616" y="18353"/>
                      <a:pt x="47603" y="18353"/>
                    </a:cubicBezTo>
                    <a:cubicBezTo>
                      <a:pt x="47891" y="18353"/>
                      <a:pt x="48055" y="18042"/>
                      <a:pt x="47972" y="17259"/>
                    </a:cubicBezTo>
                    <a:cubicBezTo>
                      <a:pt x="47972" y="17259"/>
                      <a:pt x="46706" y="13845"/>
                      <a:pt x="45549" y="13845"/>
                    </a:cubicBezTo>
                    <a:close/>
                    <a:moveTo>
                      <a:pt x="10773" y="17017"/>
                    </a:moveTo>
                    <a:cubicBezTo>
                      <a:pt x="9471" y="17017"/>
                      <a:pt x="7803" y="21605"/>
                      <a:pt x="8918" y="21605"/>
                    </a:cubicBezTo>
                    <a:cubicBezTo>
                      <a:pt x="9108" y="21605"/>
                      <a:pt x="9378" y="21472"/>
                      <a:pt x="9745" y="21161"/>
                    </a:cubicBezTo>
                    <a:cubicBezTo>
                      <a:pt x="9745" y="21161"/>
                      <a:pt x="12347" y="17625"/>
                      <a:pt x="10979" y="17058"/>
                    </a:cubicBezTo>
                    <a:cubicBezTo>
                      <a:pt x="10912" y="17031"/>
                      <a:pt x="10843" y="17017"/>
                      <a:pt x="10773" y="17017"/>
                    </a:cubicBezTo>
                    <a:close/>
                    <a:moveTo>
                      <a:pt x="3128" y="23281"/>
                    </a:moveTo>
                    <a:cubicBezTo>
                      <a:pt x="2603" y="23281"/>
                      <a:pt x="2208" y="23433"/>
                      <a:pt x="2139" y="23863"/>
                    </a:cubicBezTo>
                    <a:cubicBezTo>
                      <a:pt x="1967" y="24782"/>
                      <a:pt x="4301" y="25460"/>
                      <a:pt x="5803" y="25460"/>
                    </a:cubicBezTo>
                    <a:cubicBezTo>
                      <a:pt x="6918" y="25460"/>
                      <a:pt x="7574" y="25087"/>
                      <a:pt x="6409" y="24163"/>
                    </a:cubicBezTo>
                    <a:cubicBezTo>
                      <a:pt x="6409" y="24163"/>
                      <a:pt x="4393" y="23281"/>
                      <a:pt x="3128" y="23281"/>
                    </a:cubicBezTo>
                    <a:close/>
                    <a:moveTo>
                      <a:pt x="42126" y="26120"/>
                    </a:moveTo>
                    <a:cubicBezTo>
                      <a:pt x="41972" y="26120"/>
                      <a:pt x="41829" y="26175"/>
                      <a:pt x="41701" y="26298"/>
                    </a:cubicBezTo>
                    <a:cubicBezTo>
                      <a:pt x="40817" y="27156"/>
                      <a:pt x="43677" y="30230"/>
                      <a:pt x="44717" y="30230"/>
                    </a:cubicBezTo>
                    <a:cubicBezTo>
                      <a:pt x="45051" y="30230"/>
                      <a:pt x="45197" y="29912"/>
                      <a:pt x="44970" y="29100"/>
                    </a:cubicBezTo>
                    <a:lnTo>
                      <a:pt x="44936" y="29067"/>
                    </a:lnTo>
                    <a:cubicBezTo>
                      <a:pt x="44936" y="29067"/>
                      <a:pt x="43256" y="26120"/>
                      <a:pt x="42126" y="26120"/>
                    </a:cubicBezTo>
                    <a:close/>
                    <a:moveTo>
                      <a:pt x="5335" y="31086"/>
                    </a:moveTo>
                    <a:cubicBezTo>
                      <a:pt x="5107" y="31086"/>
                      <a:pt x="4896" y="31351"/>
                      <a:pt x="4741" y="32002"/>
                    </a:cubicBezTo>
                    <a:lnTo>
                      <a:pt x="4741" y="32036"/>
                    </a:lnTo>
                    <a:cubicBezTo>
                      <a:pt x="4741" y="32036"/>
                      <a:pt x="4803" y="36060"/>
                      <a:pt x="6075" y="36060"/>
                    </a:cubicBezTo>
                    <a:cubicBezTo>
                      <a:pt x="6129" y="36060"/>
                      <a:pt x="6184" y="36053"/>
                      <a:pt x="6242" y="36039"/>
                    </a:cubicBezTo>
                    <a:cubicBezTo>
                      <a:pt x="7534" y="35689"/>
                      <a:pt x="6286" y="31086"/>
                      <a:pt x="5335" y="31086"/>
                    </a:cubicBezTo>
                    <a:close/>
                    <a:moveTo>
                      <a:pt x="47141" y="34716"/>
                    </a:moveTo>
                    <a:cubicBezTo>
                      <a:pt x="47032" y="34716"/>
                      <a:pt x="46909" y="34723"/>
                      <a:pt x="46771" y="34738"/>
                    </a:cubicBezTo>
                    <a:lnTo>
                      <a:pt x="46804" y="34771"/>
                    </a:lnTo>
                    <a:cubicBezTo>
                      <a:pt x="46804" y="34771"/>
                      <a:pt x="42668" y="36272"/>
                      <a:pt x="43502" y="37506"/>
                    </a:cubicBezTo>
                    <a:cubicBezTo>
                      <a:pt x="43620" y="37681"/>
                      <a:pt x="43821" y="37756"/>
                      <a:pt x="44076" y="37756"/>
                    </a:cubicBezTo>
                    <a:cubicBezTo>
                      <a:pt x="45691" y="37756"/>
                      <a:pt x="49425" y="34716"/>
                      <a:pt x="47141" y="34716"/>
                    </a:cubicBezTo>
                    <a:close/>
                    <a:moveTo>
                      <a:pt x="36218" y="34294"/>
                    </a:moveTo>
                    <a:cubicBezTo>
                      <a:pt x="36066" y="34294"/>
                      <a:pt x="35923" y="34348"/>
                      <a:pt x="35797" y="34471"/>
                    </a:cubicBezTo>
                    <a:cubicBezTo>
                      <a:pt x="34864" y="35328"/>
                      <a:pt x="37725" y="38416"/>
                      <a:pt x="38773" y="38416"/>
                    </a:cubicBezTo>
                    <a:cubicBezTo>
                      <a:pt x="39111" y="38416"/>
                      <a:pt x="39260" y="38095"/>
                      <a:pt x="39032" y="37273"/>
                    </a:cubicBezTo>
                    <a:cubicBezTo>
                      <a:pt x="39032" y="37273"/>
                      <a:pt x="37348" y="34294"/>
                      <a:pt x="36218" y="34294"/>
                    </a:cubicBezTo>
                    <a:close/>
                    <a:moveTo>
                      <a:pt x="14411" y="35429"/>
                    </a:moveTo>
                    <a:cubicBezTo>
                      <a:pt x="14196" y="35429"/>
                      <a:pt x="14012" y="35511"/>
                      <a:pt x="13881" y="35705"/>
                    </a:cubicBezTo>
                    <a:cubicBezTo>
                      <a:pt x="13228" y="36672"/>
                      <a:pt x="16345" y="38955"/>
                      <a:pt x="17511" y="38955"/>
                    </a:cubicBezTo>
                    <a:cubicBezTo>
                      <a:pt x="17953" y="38955"/>
                      <a:pt x="18115" y="38626"/>
                      <a:pt x="17684" y="37773"/>
                    </a:cubicBezTo>
                    <a:lnTo>
                      <a:pt x="17650" y="37773"/>
                    </a:lnTo>
                    <a:cubicBezTo>
                      <a:pt x="17650" y="37773"/>
                      <a:pt x="15566" y="35429"/>
                      <a:pt x="14411" y="35429"/>
                    </a:cubicBezTo>
                    <a:close/>
                    <a:moveTo>
                      <a:pt x="22609" y="40374"/>
                    </a:moveTo>
                    <a:cubicBezTo>
                      <a:pt x="22457" y="40374"/>
                      <a:pt x="22315" y="40425"/>
                      <a:pt x="22187" y="40542"/>
                    </a:cubicBezTo>
                    <a:cubicBezTo>
                      <a:pt x="21279" y="41399"/>
                      <a:pt x="24127" y="44487"/>
                      <a:pt x="25182" y="44487"/>
                    </a:cubicBezTo>
                    <a:cubicBezTo>
                      <a:pt x="25522" y="44487"/>
                      <a:pt x="25676" y="44166"/>
                      <a:pt x="25456" y="43344"/>
                    </a:cubicBezTo>
                    <a:cubicBezTo>
                      <a:pt x="25456" y="43344"/>
                      <a:pt x="23763" y="40374"/>
                      <a:pt x="22609" y="403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4"/>
              <p:cNvSpPr/>
              <p:nvPr/>
            </p:nvSpPr>
            <p:spPr>
              <a:xfrm>
                <a:off x="-2002200" y="2531450"/>
                <a:ext cx="1369350" cy="1318050"/>
              </a:xfrm>
              <a:custGeom>
                <a:avLst/>
                <a:gdLst/>
                <a:ahLst/>
                <a:cxnLst/>
                <a:rect l="l" t="t" r="r" b="b"/>
                <a:pathLst>
                  <a:path w="54774" h="52722" extrusionOk="0">
                    <a:moveTo>
                      <a:pt x="26528" y="0"/>
                    </a:moveTo>
                    <a:cubicBezTo>
                      <a:pt x="25105" y="0"/>
                      <a:pt x="24284" y="523"/>
                      <a:pt x="23251" y="1152"/>
                    </a:cubicBezTo>
                    <a:cubicBezTo>
                      <a:pt x="22317" y="1786"/>
                      <a:pt x="21316" y="2319"/>
                      <a:pt x="20249" y="2686"/>
                    </a:cubicBezTo>
                    <a:cubicBezTo>
                      <a:pt x="17713" y="3587"/>
                      <a:pt x="15112" y="4154"/>
                      <a:pt x="12443" y="4421"/>
                    </a:cubicBezTo>
                    <a:cubicBezTo>
                      <a:pt x="12176" y="4421"/>
                      <a:pt x="12176" y="4821"/>
                      <a:pt x="12443" y="4821"/>
                    </a:cubicBezTo>
                    <a:lnTo>
                      <a:pt x="12476" y="4821"/>
                    </a:lnTo>
                    <a:cubicBezTo>
                      <a:pt x="15178" y="4554"/>
                      <a:pt x="17813" y="3987"/>
                      <a:pt x="20382" y="3086"/>
                    </a:cubicBezTo>
                    <a:cubicBezTo>
                      <a:pt x="21483" y="2686"/>
                      <a:pt x="22517" y="2152"/>
                      <a:pt x="23484" y="1519"/>
                    </a:cubicBezTo>
                    <a:cubicBezTo>
                      <a:pt x="24453" y="902"/>
                      <a:pt x="25203" y="431"/>
                      <a:pt x="26493" y="431"/>
                    </a:cubicBezTo>
                    <a:cubicBezTo>
                      <a:pt x="27158" y="431"/>
                      <a:pt x="27966" y="557"/>
                      <a:pt x="29021" y="852"/>
                    </a:cubicBezTo>
                    <a:cubicBezTo>
                      <a:pt x="29122" y="852"/>
                      <a:pt x="29222" y="785"/>
                      <a:pt x="29255" y="685"/>
                    </a:cubicBezTo>
                    <a:cubicBezTo>
                      <a:pt x="29288" y="585"/>
                      <a:pt x="29222" y="451"/>
                      <a:pt x="29122" y="418"/>
                    </a:cubicBezTo>
                    <a:cubicBezTo>
                      <a:pt x="28053" y="123"/>
                      <a:pt x="27220" y="0"/>
                      <a:pt x="26528" y="0"/>
                    </a:cubicBezTo>
                    <a:close/>
                    <a:moveTo>
                      <a:pt x="48454" y="14093"/>
                    </a:moveTo>
                    <a:cubicBezTo>
                      <a:pt x="48383" y="14093"/>
                      <a:pt x="48312" y="14130"/>
                      <a:pt x="48269" y="14194"/>
                    </a:cubicBezTo>
                    <a:cubicBezTo>
                      <a:pt x="48202" y="14261"/>
                      <a:pt x="48235" y="14395"/>
                      <a:pt x="48335" y="14461"/>
                    </a:cubicBezTo>
                    <a:cubicBezTo>
                      <a:pt x="50237" y="15996"/>
                      <a:pt x="51771" y="17997"/>
                      <a:pt x="52772" y="20232"/>
                    </a:cubicBezTo>
                    <a:cubicBezTo>
                      <a:pt x="54306" y="23701"/>
                      <a:pt x="53772" y="27404"/>
                      <a:pt x="51204" y="31307"/>
                    </a:cubicBezTo>
                    <a:lnTo>
                      <a:pt x="48802" y="34909"/>
                    </a:lnTo>
                    <a:cubicBezTo>
                      <a:pt x="48736" y="34976"/>
                      <a:pt x="48769" y="35109"/>
                      <a:pt x="48869" y="35176"/>
                    </a:cubicBezTo>
                    <a:cubicBezTo>
                      <a:pt x="48902" y="35209"/>
                      <a:pt x="48936" y="35209"/>
                      <a:pt x="48969" y="35209"/>
                    </a:cubicBezTo>
                    <a:cubicBezTo>
                      <a:pt x="49036" y="35209"/>
                      <a:pt x="49102" y="35176"/>
                      <a:pt x="49136" y="35109"/>
                    </a:cubicBezTo>
                    <a:lnTo>
                      <a:pt x="51538" y="31540"/>
                    </a:lnTo>
                    <a:cubicBezTo>
                      <a:pt x="54239" y="27504"/>
                      <a:pt x="54773" y="23668"/>
                      <a:pt x="53139" y="20065"/>
                    </a:cubicBezTo>
                    <a:cubicBezTo>
                      <a:pt x="52138" y="17730"/>
                      <a:pt x="50570" y="15695"/>
                      <a:pt x="48569" y="14128"/>
                    </a:cubicBezTo>
                    <a:cubicBezTo>
                      <a:pt x="48533" y="14104"/>
                      <a:pt x="48494" y="14093"/>
                      <a:pt x="48454" y="14093"/>
                    </a:cubicBezTo>
                    <a:close/>
                    <a:moveTo>
                      <a:pt x="23584" y="16596"/>
                    </a:moveTo>
                    <a:cubicBezTo>
                      <a:pt x="21016" y="16830"/>
                      <a:pt x="19048" y="17864"/>
                      <a:pt x="17747" y="19665"/>
                    </a:cubicBezTo>
                    <a:cubicBezTo>
                      <a:pt x="16112" y="21900"/>
                      <a:pt x="15645" y="25269"/>
                      <a:pt x="16446" y="28838"/>
                    </a:cubicBezTo>
                    <a:cubicBezTo>
                      <a:pt x="17146" y="32007"/>
                      <a:pt x="19214" y="34709"/>
                      <a:pt x="22150" y="36210"/>
                    </a:cubicBezTo>
                    <a:lnTo>
                      <a:pt x="22217" y="36210"/>
                    </a:lnTo>
                    <a:cubicBezTo>
                      <a:pt x="22283" y="36210"/>
                      <a:pt x="22350" y="36143"/>
                      <a:pt x="22383" y="36077"/>
                    </a:cubicBezTo>
                    <a:cubicBezTo>
                      <a:pt x="22417" y="35977"/>
                      <a:pt x="22383" y="35843"/>
                      <a:pt x="22283" y="35810"/>
                    </a:cubicBezTo>
                    <a:cubicBezTo>
                      <a:pt x="19481" y="34376"/>
                      <a:pt x="17513" y="31774"/>
                      <a:pt x="16846" y="28705"/>
                    </a:cubicBezTo>
                    <a:cubicBezTo>
                      <a:pt x="16046" y="25269"/>
                      <a:pt x="16513" y="22033"/>
                      <a:pt x="18080" y="19898"/>
                    </a:cubicBezTo>
                    <a:cubicBezTo>
                      <a:pt x="19348" y="18197"/>
                      <a:pt x="21183" y="17230"/>
                      <a:pt x="23618" y="17030"/>
                    </a:cubicBezTo>
                    <a:cubicBezTo>
                      <a:pt x="23718" y="16996"/>
                      <a:pt x="23818" y="16896"/>
                      <a:pt x="23818" y="16796"/>
                    </a:cubicBezTo>
                    <a:cubicBezTo>
                      <a:pt x="23784" y="16696"/>
                      <a:pt x="23684" y="16596"/>
                      <a:pt x="23584" y="16596"/>
                    </a:cubicBezTo>
                    <a:close/>
                    <a:moveTo>
                      <a:pt x="31190" y="17163"/>
                    </a:moveTo>
                    <a:cubicBezTo>
                      <a:pt x="30923" y="17163"/>
                      <a:pt x="30923" y="17563"/>
                      <a:pt x="31190" y="17563"/>
                    </a:cubicBezTo>
                    <a:cubicBezTo>
                      <a:pt x="31256" y="17563"/>
                      <a:pt x="35993" y="17764"/>
                      <a:pt x="38028" y="24335"/>
                    </a:cubicBezTo>
                    <a:cubicBezTo>
                      <a:pt x="38995" y="27404"/>
                      <a:pt x="38128" y="30873"/>
                      <a:pt x="35660" y="33575"/>
                    </a:cubicBezTo>
                    <a:cubicBezTo>
                      <a:pt x="33736" y="35697"/>
                      <a:pt x="31235" y="36931"/>
                      <a:pt x="28892" y="36931"/>
                    </a:cubicBezTo>
                    <a:cubicBezTo>
                      <a:pt x="28473" y="36931"/>
                      <a:pt x="28059" y="36892"/>
                      <a:pt x="27654" y="36811"/>
                    </a:cubicBezTo>
                    <a:cubicBezTo>
                      <a:pt x="27633" y="36806"/>
                      <a:pt x="27614" y="36803"/>
                      <a:pt x="27596" y="36803"/>
                    </a:cubicBezTo>
                    <a:cubicBezTo>
                      <a:pt x="27374" y="36803"/>
                      <a:pt x="27310" y="37149"/>
                      <a:pt x="27587" y="37211"/>
                    </a:cubicBezTo>
                    <a:cubicBezTo>
                      <a:pt x="28021" y="37311"/>
                      <a:pt x="28488" y="37344"/>
                      <a:pt x="28921" y="37344"/>
                    </a:cubicBezTo>
                    <a:cubicBezTo>
                      <a:pt x="31356" y="37344"/>
                      <a:pt x="33958" y="36077"/>
                      <a:pt x="35960" y="33875"/>
                    </a:cubicBezTo>
                    <a:cubicBezTo>
                      <a:pt x="38528" y="31040"/>
                      <a:pt x="39429" y="27437"/>
                      <a:pt x="38428" y="24202"/>
                    </a:cubicBezTo>
                    <a:cubicBezTo>
                      <a:pt x="36260" y="17363"/>
                      <a:pt x="31256" y="17163"/>
                      <a:pt x="31190" y="17163"/>
                    </a:cubicBezTo>
                    <a:close/>
                    <a:moveTo>
                      <a:pt x="459" y="24235"/>
                    </a:moveTo>
                    <a:cubicBezTo>
                      <a:pt x="369" y="24235"/>
                      <a:pt x="282" y="24288"/>
                      <a:pt x="268" y="24402"/>
                    </a:cubicBezTo>
                    <a:cubicBezTo>
                      <a:pt x="1" y="25503"/>
                      <a:pt x="401" y="26603"/>
                      <a:pt x="935" y="27971"/>
                    </a:cubicBezTo>
                    <a:cubicBezTo>
                      <a:pt x="1735" y="29806"/>
                      <a:pt x="2202" y="31807"/>
                      <a:pt x="2236" y="33808"/>
                    </a:cubicBezTo>
                    <a:cubicBezTo>
                      <a:pt x="2236" y="38579"/>
                      <a:pt x="4437" y="41347"/>
                      <a:pt x="4537" y="41481"/>
                    </a:cubicBezTo>
                    <a:cubicBezTo>
                      <a:pt x="4571" y="41514"/>
                      <a:pt x="4604" y="41547"/>
                      <a:pt x="4671" y="41547"/>
                    </a:cubicBezTo>
                    <a:cubicBezTo>
                      <a:pt x="4737" y="41547"/>
                      <a:pt x="4771" y="41547"/>
                      <a:pt x="4838" y="41514"/>
                    </a:cubicBezTo>
                    <a:cubicBezTo>
                      <a:pt x="4904" y="41447"/>
                      <a:pt x="4938" y="41314"/>
                      <a:pt x="4871" y="41214"/>
                    </a:cubicBezTo>
                    <a:cubicBezTo>
                      <a:pt x="4871" y="41180"/>
                      <a:pt x="2669" y="38445"/>
                      <a:pt x="2669" y="33808"/>
                    </a:cubicBezTo>
                    <a:cubicBezTo>
                      <a:pt x="2603" y="31740"/>
                      <a:pt x="2169" y="29706"/>
                      <a:pt x="1335" y="27838"/>
                    </a:cubicBezTo>
                    <a:cubicBezTo>
                      <a:pt x="835" y="26503"/>
                      <a:pt x="434" y="25469"/>
                      <a:pt x="668" y="24502"/>
                    </a:cubicBezTo>
                    <a:cubicBezTo>
                      <a:pt x="706" y="24330"/>
                      <a:pt x="580" y="24235"/>
                      <a:pt x="459" y="24235"/>
                    </a:cubicBezTo>
                    <a:close/>
                    <a:moveTo>
                      <a:pt x="12743" y="47218"/>
                    </a:moveTo>
                    <a:cubicBezTo>
                      <a:pt x="12643" y="47218"/>
                      <a:pt x="12543" y="47318"/>
                      <a:pt x="12543" y="47418"/>
                    </a:cubicBezTo>
                    <a:cubicBezTo>
                      <a:pt x="12510" y="47518"/>
                      <a:pt x="12610" y="47652"/>
                      <a:pt x="12710" y="47652"/>
                    </a:cubicBezTo>
                    <a:cubicBezTo>
                      <a:pt x="15478" y="47952"/>
                      <a:pt x="17346" y="49086"/>
                      <a:pt x="19181" y="50220"/>
                    </a:cubicBezTo>
                    <a:cubicBezTo>
                      <a:pt x="21249" y="51488"/>
                      <a:pt x="23184" y="52722"/>
                      <a:pt x="26253" y="52722"/>
                    </a:cubicBezTo>
                    <a:cubicBezTo>
                      <a:pt x="26620" y="52689"/>
                      <a:pt x="26953" y="52689"/>
                      <a:pt x="27287" y="52655"/>
                    </a:cubicBezTo>
                    <a:cubicBezTo>
                      <a:pt x="31290" y="52322"/>
                      <a:pt x="35126" y="50754"/>
                      <a:pt x="38228" y="48252"/>
                    </a:cubicBezTo>
                    <a:cubicBezTo>
                      <a:pt x="38328" y="48152"/>
                      <a:pt x="38328" y="48019"/>
                      <a:pt x="38228" y="47952"/>
                    </a:cubicBezTo>
                    <a:cubicBezTo>
                      <a:pt x="38195" y="47902"/>
                      <a:pt x="38145" y="47877"/>
                      <a:pt x="38095" y="47877"/>
                    </a:cubicBezTo>
                    <a:cubicBezTo>
                      <a:pt x="38045" y="47877"/>
                      <a:pt x="37995" y="47902"/>
                      <a:pt x="37961" y="47952"/>
                    </a:cubicBezTo>
                    <a:cubicBezTo>
                      <a:pt x="34892" y="50420"/>
                      <a:pt x="31156" y="51921"/>
                      <a:pt x="27254" y="52255"/>
                    </a:cubicBezTo>
                    <a:cubicBezTo>
                      <a:pt x="26932" y="52279"/>
                      <a:pt x="26623" y="52291"/>
                      <a:pt x="26325" y="52291"/>
                    </a:cubicBezTo>
                    <a:cubicBezTo>
                      <a:pt x="23335" y="52291"/>
                      <a:pt x="21413" y="51130"/>
                      <a:pt x="19381" y="49887"/>
                    </a:cubicBezTo>
                    <a:cubicBezTo>
                      <a:pt x="17547" y="48719"/>
                      <a:pt x="15645" y="47552"/>
                      <a:pt x="12743" y="47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" name="Google Shape;1006;p44"/>
            <p:cNvGrpSpPr/>
            <p:nvPr/>
          </p:nvGrpSpPr>
          <p:grpSpPr>
            <a:xfrm>
              <a:off x="-2190250" y="2444025"/>
              <a:ext cx="1630350" cy="869175"/>
              <a:chOff x="-1545200" y="3372450"/>
              <a:chExt cx="1630350" cy="869175"/>
            </a:xfrm>
          </p:grpSpPr>
          <p:sp>
            <p:nvSpPr>
              <p:cNvPr id="1007" name="Google Shape;1007;p44"/>
              <p:cNvSpPr/>
              <p:nvPr/>
            </p:nvSpPr>
            <p:spPr>
              <a:xfrm>
                <a:off x="-1417600" y="3554275"/>
                <a:ext cx="1502750" cy="687350"/>
              </a:xfrm>
              <a:custGeom>
                <a:avLst/>
                <a:gdLst/>
                <a:ahLst/>
                <a:cxnLst/>
                <a:rect l="l" t="t" r="r" b="b"/>
                <a:pathLst>
                  <a:path w="60110" h="27494" extrusionOk="0">
                    <a:moveTo>
                      <a:pt x="52504" y="1"/>
                    </a:moveTo>
                    <a:cubicBezTo>
                      <a:pt x="52503" y="1"/>
                      <a:pt x="934" y="15211"/>
                      <a:pt x="467" y="18180"/>
                    </a:cubicBezTo>
                    <a:cubicBezTo>
                      <a:pt x="0" y="21116"/>
                      <a:pt x="2168" y="27253"/>
                      <a:pt x="7839" y="27487"/>
                    </a:cubicBezTo>
                    <a:cubicBezTo>
                      <a:pt x="7944" y="27491"/>
                      <a:pt x="8057" y="27493"/>
                      <a:pt x="8177" y="27493"/>
                    </a:cubicBezTo>
                    <a:cubicBezTo>
                      <a:pt x="14586" y="27493"/>
                      <a:pt x="42230" y="21437"/>
                      <a:pt x="51103" y="15445"/>
                    </a:cubicBezTo>
                    <a:cubicBezTo>
                      <a:pt x="60110" y="9307"/>
                      <a:pt x="52504" y="1"/>
                      <a:pt x="52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4"/>
              <p:cNvSpPr/>
              <p:nvPr/>
            </p:nvSpPr>
            <p:spPr>
              <a:xfrm>
                <a:off x="-1545200" y="3372450"/>
                <a:ext cx="1531125" cy="756250"/>
              </a:xfrm>
              <a:custGeom>
                <a:avLst/>
                <a:gdLst/>
                <a:ahLst/>
                <a:cxnLst/>
                <a:rect l="l" t="t" r="r" b="b"/>
                <a:pathLst>
                  <a:path w="61245" h="30250" extrusionOk="0">
                    <a:moveTo>
                      <a:pt x="49944" y="1"/>
                    </a:moveTo>
                    <a:cubicBezTo>
                      <a:pt x="39052" y="1"/>
                      <a:pt x="11242" y="11343"/>
                      <a:pt x="11242" y="11343"/>
                    </a:cubicBezTo>
                    <a:cubicBezTo>
                      <a:pt x="0" y="16280"/>
                      <a:pt x="3837" y="25954"/>
                      <a:pt x="4937" y="28656"/>
                    </a:cubicBezTo>
                    <a:cubicBezTo>
                      <a:pt x="5414" y="29792"/>
                      <a:pt x="6564" y="30250"/>
                      <a:pt x="7990" y="30250"/>
                    </a:cubicBezTo>
                    <a:cubicBezTo>
                      <a:pt x="9953" y="30250"/>
                      <a:pt x="12440" y="29381"/>
                      <a:pt x="14411" y="28222"/>
                    </a:cubicBezTo>
                    <a:cubicBezTo>
                      <a:pt x="15438" y="27607"/>
                      <a:pt x="16217" y="27446"/>
                      <a:pt x="16951" y="27446"/>
                    </a:cubicBezTo>
                    <a:cubicBezTo>
                      <a:pt x="17761" y="27446"/>
                      <a:pt x="18518" y="27642"/>
                      <a:pt x="19497" y="27642"/>
                    </a:cubicBezTo>
                    <a:cubicBezTo>
                      <a:pt x="20571" y="27642"/>
                      <a:pt x="21912" y="27407"/>
                      <a:pt x="23884" y="26421"/>
                    </a:cubicBezTo>
                    <a:cubicBezTo>
                      <a:pt x="28075" y="24325"/>
                      <a:pt x="28474" y="22912"/>
                      <a:pt x="31802" y="22912"/>
                    </a:cubicBezTo>
                    <a:cubicBezTo>
                      <a:pt x="32766" y="22912"/>
                      <a:pt x="33975" y="23030"/>
                      <a:pt x="35593" y="23285"/>
                    </a:cubicBezTo>
                    <a:cubicBezTo>
                      <a:pt x="36346" y="23400"/>
                      <a:pt x="37020" y="23454"/>
                      <a:pt x="37628" y="23454"/>
                    </a:cubicBezTo>
                    <a:cubicBezTo>
                      <a:pt x="42827" y="23454"/>
                      <a:pt x="43080" y="19506"/>
                      <a:pt x="45500" y="16280"/>
                    </a:cubicBezTo>
                    <a:cubicBezTo>
                      <a:pt x="46434" y="15034"/>
                      <a:pt x="47260" y="14706"/>
                      <a:pt x="48175" y="14706"/>
                    </a:cubicBezTo>
                    <a:cubicBezTo>
                      <a:pt x="49196" y="14706"/>
                      <a:pt x="50326" y="15115"/>
                      <a:pt x="51838" y="15115"/>
                    </a:cubicBezTo>
                    <a:cubicBezTo>
                      <a:pt x="52890" y="15115"/>
                      <a:pt x="54127" y="14917"/>
                      <a:pt x="55640" y="14245"/>
                    </a:cubicBezTo>
                    <a:cubicBezTo>
                      <a:pt x="61244" y="11777"/>
                      <a:pt x="60577" y="2770"/>
                      <a:pt x="52471" y="302"/>
                    </a:cubicBezTo>
                    <a:cubicBezTo>
                      <a:pt x="51793" y="95"/>
                      <a:pt x="50939" y="1"/>
                      <a:pt x="49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4"/>
              <p:cNvSpPr/>
              <p:nvPr/>
            </p:nvSpPr>
            <p:spPr>
              <a:xfrm>
                <a:off x="-1122400" y="3409500"/>
                <a:ext cx="849800" cy="441000"/>
              </a:xfrm>
              <a:custGeom>
                <a:avLst/>
                <a:gdLst/>
                <a:ahLst/>
                <a:cxnLst/>
                <a:rect l="l" t="t" r="r" b="b"/>
                <a:pathLst>
                  <a:path w="33992" h="17640" extrusionOk="0">
                    <a:moveTo>
                      <a:pt x="32463" y="1"/>
                    </a:moveTo>
                    <a:cubicBezTo>
                      <a:pt x="31079" y="1"/>
                      <a:pt x="28310" y="3935"/>
                      <a:pt x="29747" y="3935"/>
                    </a:cubicBezTo>
                    <a:cubicBezTo>
                      <a:pt x="29932" y="3935"/>
                      <a:pt x="30186" y="3870"/>
                      <a:pt x="30522" y="3723"/>
                    </a:cubicBezTo>
                    <a:cubicBezTo>
                      <a:pt x="30522" y="3723"/>
                      <a:pt x="33991" y="1055"/>
                      <a:pt x="32824" y="121"/>
                    </a:cubicBezTo>
                    <a:cubicBezTo>
                      <a:pt x="32720" y="38"/>
                      <a:pt x="32598" y="1"/>
                      <a:pt x="32463" y="1"/>
                    </a:cubicBezTo>
                    <a:close/>
                    <a:moveTo>
                      <a:pt x="12509" y="5892"/>
                    </a:moveTo>
                    <a:cubicBezTo>
                      <a:pt x="12509" y="5892"/>
                      <a:pt x="8140" y="6425"/>
                      <a:pt x="8673" y="7826"/>
                    </a:cubicBezTo>
                    <a:cubicBezTo>
                      <a:pt x="8791" y="8120"/>
                      <a:pt x="9142" y="8240"/>
                      <a:pt x="9605" y="8240"/>
                    </a:cubicBezTo>
                    <a:cubicBezTo>
                      <a:pt x="11509" y="8240"/>
                      <a:pt x="15300" y="6214"/>
                      <a:pt x="12509" y="5892"/>
                    </a:cubicBezTo>
                    <a:close/>
                    <a:moveTo>
                      <a:pt x="24518" y="8393"/>
                    </a:moveTo>
                    <a:cubicBezTo>
                      <a:pt x="24518" y="8393"/>
                      <a:pt x="20148" y="8927"/>
                      <a:pt x="20715" y="10328"/>
                    </a:cubicBezTo>
                    <a:cubicBezTo>
                      <a:pt x="20834" y="10631"/>
                      <a:pt x="21189" y="10755"/>
                      <a:pt x="21656" y="10755"/>
                    </a:cubicBezTo>
                    <a:cubicBezTo>
                      <a:pt x="23555" y="10755"/>
                      <a:pt x="27302" y="8715"/>
                      <a:pt x="24518" y="8393"/>
                    </a:cubicBezTo>
                    <a:close/>
                    <a:moveTo>
                      <a:pt x="4378" y="13858"/>
                    </a:moveTo>
                    <a:cubicBezTo>
                      <a:pt x="4197" y="13858"/>
                      <a:pt x="3954" y="13911"/>
                      <a:pt x="3636" y="14031"/>
                    </a:cubicBezTo>
                    <a:cubicBezTo>
                      <a:pt x="3636" y="14031"/>
                      <a:pt x="1" y="16499"/>
                      <a:pt x="1135" y="17500"/>
                    </a:cubicBezTo>
                    <a:cubicBezTo>
                      <a:pt x="1243" y="17596"/>
                      <a:pt x="1376" y="17640"/>
                      <a:pt x="1527" y="17640"/>
                    </a:cubicBezTo>
                    <a:cubicBezTo>
                      <a:pt x="2935" y="17640"/>
                      <a:pt x="5894" y="13858"/>
                      <a:pt x="4378" y="138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4"/>
              <p:cNvSpPr/>
              <p:nvPr/>
            </p:nvSpPr>
            <p:spPr>
              <a:xfrm>
                <a:off x="-1353525" y="3482725"/>
                <a:ext cx="856200" cy="366675"/>
              </a:xfrm>
              <a:custGeom>
                <a:avLst/>
                <a:gdLst/>
                <a:ahLst/>
                <a:cxnLst/>
                <a:rect l="l" t="t" r="r" b="b"/>
                <a:pathLst>
                  <a:path w="34248" h="14667" extrusionOk="0">
                    <a:moveTo>
                      <a:pt x="29774" y="0"/>
                    </a:moveTo>
                    <a:cubicBezTo>
                      <a:pt x="29180" y="0"/>
                      <a:pt x="28723" y="160"/>
                      <a:pt x="28659" y="628"/>
                    </a:cubicBezTo>
                    <a:cubicBezTo>
                      <a:pt x="28551" y="1511"/>
                      <a:pt x="30644" y="2063"/>
                      <a:pt x="32138" y="2063"/>
                    </a:cubicBezTo>
                    <a:cubicBezTo>
                      <a:pt x="33410" y="2063"/>
                      <a:pt x="34248" y="1663"/>
                      <a:pt x="32929" y="728"/>
                    </a:cubicBezTo>
                    <a:cubicBezTo>
                      <a:pt x="32929" y="728"/>
                      <a:pt x="31041" y="0"/>
                      <a:pt x="29774" y="0"/>
                    </a:cubicBezTo>
                    <a:close/>
                    <a:moveTo>
                      <a:pt x="10413" y="8100"/>
                    </a:moveTo>
                    <a:cubicBezTo>
                      <a:pt x="10413" y="8100"/>
                      <a:pt x="6077" y="8667"/>
                      <a:pt x="6610" y="10068"/>
                    </a:cubicBezTo>
                    <a:cubicBezTo>
                      <a:pt x="6729" y="10370"/>
                      <a:pt x="7083" y="10494"/>
                      <a:pt x="7550" y="10494"/>
                    </a:cubicBezTo>
                    <a:cubicBezTo>
                      <a:pt x="9448" y="10494"/>
                      <a:pt x="13198" y="8448"/>
                      <a:pt x="10413" y="8100"/>
                    </a:cubicBezTo>
                    <a:close/>
                    <a:moveTo>
                      <a:pt x="22561" y="9614"/>
                    </a:moveTo>
                    <a:cubicBezTo>
                      <a:pt x="21177" y="9614"/>
                      <a:pt x="18408" y="13549"/>
                      <a:pt x="19845" y="13549"/>
                    </a:cubicBezTo>
                    <a:cubicBezTo>
                      <a:pt x="20030" y="13549"/>
                      <a:pt x="20284" y="13484"/>
                      <a:pt x="20620" y="13337"/>
                    </a:cubicBezTo>
                    <a:cubicBezTo>
                      <a:pt x="20620" y="13337"/>
                      <a:pt x="24089" y="10668"/>
                      <a:pt x="22922" y="9734"/>
                    </a:cubicBezTo>
                    <a:cubicBezTo>
                      <a:pt x="22818" y="9652"/>
                      <a:pt x="22696" y="9614"/>
                      <a:pt x="22561" y="9614"/>
                    </a:cubicBezTo>
                    <a:close/>
                    <a:moveTo>
                      <a:pt x="1162" y="12487"/>
                    </a:moveTo>
                    <a:cubicBezTo>
                      <a:pt x="637" y="12487"/>
                      <a:pt x="241" y="12639"/>
                      <a:pt x="172" y="13070"/>
                    </a:cubicBezTo>
                    <a:cubicBezTo>
                      <a:pt x="0" y="13989"/>
                      <a:pt x="2334" y="14666"/>
                      <a:pt x="3836" y="14666"/>
                    </a:cubicBezTo>
                    <a:cubicBezTo>
                      <a:pt x="4951" y="14666"/>
                      <a:pt x="5607" y="14294"/>
                      <a:pt x="4442" y="13370"/>
                    </a:cubicBezTo>
                    <a:cubicBezTo>
                      <a:pt x="4442" y="13370"/>
                      <a:pt x="2426" y="12487"/>
                      <a:pt x="1162" y="124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4"/>
              <p:cNvSpPr/>
              <p:nvPr/>
            </p:nvSpPr>
            <p:spPr>
              <a:xfrm>
                <a:off x="-1368150" y="3572125"/>
                <a:ext cx="1250650" cy="531725"/>
              </a:xfrm>
              <a:custGeom>
                <a:avLst/>
                <a:gdLst/>
                <a:ahLst/>
                <a:cxnLst/>
                <a:rect l="l" t="t" r="r" b="b"/>
                <a:pathLst>
                  <a:path w="50026" h="21269" extrusionOk="0">
                    <a:moveTo>
                      <a:pt x="49639" y="0"/>
                    </a:moveTo>
                    <a:cubicBezTo>
                      <a:pt x="49503" y="0"/>
                      <a:pt x="49361" y="116"/>
                      <a:pt x="49425" y="287"/>
                    </a:cubicBezTo>
                    <a:cubicBezTo>
                      <a:pt x="49592" y="821"/>
                      <a:pt x="49526" y="1421"/>
                      <a:pt x="49225" y="1888"/>
                    </a:cubicBezTo>
                    <a:cubicBezTo>
                      <a:pt x="48792" y="2722"/>
                      <a:pt x="47557" y="3823"/>
                      <a:pt x="44322" y="4457"/>
                    </a:cubicBezTo>
                    <a:cubicBezTo>
                      <a:pt x="43254" y="4657"/>
                      <a:pt x="42354" y="4790"/>
                      <a:pt x="41587" y="4924"/>
                    </a:cubicBezTo>
                    <a:cubicBezTo>
                      <a:pt x="37650" y="5558"/>
                      <a:pt x="36950" y="5658"/>
                      <a:pt x="34448" y="10528"/>
                    </a:cubicBezTo>
                    <a:cubicBezTo>
                      <a:pt x="34381" y="10628"/>
                      <a:pt x="34415" y="10761"/>
                      <a:pt x="34515" y="10828"/>
                    </a:cubicBezTo>
                    <a:lnTo>
                      <a:pt x="34615" y="10828"/>
                    </a:lnTo>
                    <a:cubicBezTo>
                      <a:pt x="34682" y="10828"/>
                      <a:pt x="34782" y="10795"/>
                      <a:pt x="34815" y="10728"/>
                    </a:cubicBezTo>
                    <a:cubicBezTo>
                      <a:pt x="37217" y="6058"/>
                      <a:pt x="37717" y="5958"/>
                      <a:pt x="41653" y="5324"/>
                    </a:cubicBezTo>
                    <a:cubicBezTo>
                      <a:pt x="42420" y="5191"/>
                      <a:pt x="43321" y="5057"/>
                      <a:pt x="44389" y="4857"/>
                    </a:cubicBezTo>
                    <a:cubicBezTo>
                      <a:pt x="47124" y="4323"/>
                      <a:pt x="48892" y="3423"/>
                      <a:pt x="49592" y="2122"/>
                    </a:cubicBezTo>
                    <a:cubicBezTo>
                      <a:pt x="49959" y="1521"/>
                      <a:pt x="50026" y="788"/>
                      <a:pt x="49826" y="120"/>
                    </a:cubicBezTo>
                    <a:cubicBezTo>
                      <a:pt x="49790" y="37"/>
                      <a:pt x="49715" y="0"/>
                      <a:pt x="49639" y="0"/>
                    </a:cubicBezTo>
                    <a:close/>
                    <a:moveTo>
                      <a:pt x="19638" y="14030"/>
                    </a:moveTo>
                    <a:cubicBezTo>
                      <a:pt x="19537" y="14030"/>
                      <a:pt x="19437" y="14097"/>
                      <a:pt x="19404" y="14197"/>
                    </a:cubicBezTo>
                    <a:cubicBezTo>
                      <a:pt x="19374" y="14346"/>
                      <a:pt x="18789" y="17380"/>
                      <a:pt x="14368" y="17380"/>
                    </a:cubicBezTo>
                    <a:cubicBezTo>
                      <a:pt x="13827" y="17380"/>
                      <a:pt x="13228" y="17335"/>
                      <a:pt x="12566" y="17233"/>
                    </a:cubicBezTo>
                    <a:cubicBezTo>
                      <a:pt x="12145" y="17171"/>
                      <a:pt x="11743" y="17142"/>
                      <a:pt x="11359" y="17142"/>
                    </a:cubicBezTo>
                    <a:cubicBezTo>
                      <a:pt x="8854" y="17142"/>
                      <a:pt x="7107" y="18355"/>
                      <a:pt x="5661" y="19368"/>
                    </a:cubicBezTo>
                    <a:cubicBezTo>
                      <a:pt x="4508" y="20170"/>
                      <a:pt x="3559" y="20846"/>
                      <a:pt x="2522" y="20846"/>
                    </a:cubicBezTo>
                    <a:cubicBezTo>
                      <a:pt x="1879" y="20846"/>
                      <a:pt x="1203" y="20586"/>
                      <a:pt x="424" y="19935"/>
                    </a:cubicBezTo>
                    <a:cubicBezTo>
                      <a:pt x="380" y="19891"/>
                      <a:pt x="333" y="19873"/>
                      <a:pt x="288" y="19873"/>
                    </a:cubicBezTo>
                    <a:cubicBezTo>
                      <a:pt x="129" y="19873"/>
                      <a:pt x="1" y="20105"/>
                      <a:pt x="157" y="20235"/>
                    </a:cubicBezTo>
                    <a:cubicBezTo>
                      <a:pt x="791" y="20869"/>
                      <a:pt x="1658" y="21202"/>
                      <a:pt x="2559" y="21269"/>
                    </a:cubicBezTo>
                    <a:cubicBezTo>
                      <a:pt x="3726" y="21269"/>
                      <a:pt x="4760" y="20535"/>
                      <a:pt x="5894" y="19735"/>
                    </a:cubicBezTo>
                    <a:cubicBezTo>
                      <a:pt x="7342" y="18692"/>
                      <a:pt x="8991" y="17549"/>
                      <a:pt x="11364" y="17549"/>
                    </a:cubicBezTo>
                    <a:cubicBezTo>
                      <a:pt x="11725" y="17549"/>
                      <a:pt x="12103" y="17576"/>
                      <a:pt x="12499" y="17633"/>
                    </a:cubicBezTo>
                    <a:cubicBezTo>
                      <a:pt x="13172" y="17736"/>
                      <a:pt x="13783" y="17783"/>
                      <a:pt x="14339" y="17783"/>
                    </a:cubicBezTo>
                    <a:cubicBezTo>
                      <a:pt x="19161" y="17783"/>
                      <a:pt x="19804" y="14294"/>
                      <a:pt x="19804" y="14264"/>
                    </a:cubicBezTo>
                    <a:cubicBezTo>
                      <a:pt x="19838" y="14164"/>
                      <a:pt x="19771" y="14064"/>
                      <a:pt x="19638" y="140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4"/>
              <p:cNvSpPr/>
              <p:nvPr/>
            </p:nvSpPr>
            <p:spPr>
              <a:xfrm>
                <a:off x="-352675" y="3783425"/>
                <a:ext cx="27550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8514" extrusionOk="0">
                    <a:moveTo>
                      <a:pt x="10718" y="0"/>
                    </a:moveTo>
                    <a:cubicBezTo>
                      <a:pt x="10645" y="0"/>
                      <a:pt x="10574" y="41"/>
                      <a:pt x="10541" y="141"/>
                    </a:cubicBezTo>
                    <a:cubicBezTo>
                      <a:pt x="10207" y="475"/>
                      <a:pt x="9841" y="775"/>
                      <a:pt x="9440" y="1042"/>
                    </a:cubicBezTo>
                    <a:cubicBezTo>
                      <a:pt x="9340" y="1109"/>
                      <a:pt x="9307" y="1209"/>
                      <a:pt x="9374" y="1309"/>
                    </a:cubicBezTo>
                    <a:cubicBezTo>
                      <a:pt x="9407" y="1375"/>
                      <a:pt x="9474" y="1409"/>
                      <a:pt x="9540" y="1409"/>
                    </a:cubicBezTo>
                    <a:cubicBezTo>
                      <a:pt x="9574" y="1409"/>
                      <a:pt x="9640" y="1409"/>
                      <a:pt x="9674" y="1375"/>
                    </a:cubicBezTo>
                    <a:lnTo>
                      <a:pt x="9640" y="1375"/>
                    </a:lnTo>
                    <a:cubicBezTo>
                      <a:pt x="10107" y="1109"/>
                      <a:pt x="10541" y="742"/>
                      <a:pt x="10908" y="341"/>
                    </a:cubicBezTo>
                    <a:cubicBezTo>
                      <a:pt x="11019" y="163"/>
                      <a:pt x="10863" y="0"/>
                      <a:pt x="10718" y="0"/>
                    </a:cubicBezTo>
                    <a:close/>
                    <a:moveTo>
                      <a:pt x="7697" y="534"/>
                    </a:moveTo>
                    <a:cubicBezTo>
                      <a:pt x="7624" y="534"/>
                      <a:pt x="7550" y="575"/>
                      <a:pt x="7506" y="675"/>
                    </a:cubicBezTo>
                    <a:cubicBezTo>
                      <a:pt x="7172" y="1042"/>
                      <a:pt x="6805" y="1342"/>
                      <a:pt x="6405" y="1576"/>
                    </a:cubicBezTo>
                    <a:cubicBezTo>
                      <a:pt x="6305" y="1642"/>
                      <a:pt x="6271" y="1776"/>
                      <a:pt x="6338" y="1876"/>
                    </a:cubicBezTo>
                    <a:cubicBezTo>
                      <a:pt x="6371" y="1942"/>
                      <a:pt x="6438" y="1976"/>
                      <a:pt x="6505" y="1976"/>
                    </a:cubicBezTo>
                    <a:cubicBezTo>
                      <a:pt x="6538" y="1976"/>
                      <a:pt x="6605" y="1943"/>
                      <a:pt x="6638" y="1909"/>
                    </a:cubicBezTo>
                    <a:lnTo>
                      <a:pt x="6638" y="1909"/>
                    </a:lnTo>
                    <a:lnTo>
                      <a:pt x="6605" y="1942"/>
                    </a:lnTo>
                    <a:cubicBezTo>
                      <a:pt x="7072" y="1642"/>
                      <a:pt x="7506" y="1275"/>
                      <a:pt x="7872" y="875"/>
                    </a:cubicBezTo>
                    <a:cubicBezTo>
                      <a:pt x="7984" y="697"/>
                      <a:pt x="7843" y="534"/>
                      <a:pt x="7697" y="534"/>
                    </a:cubicBezTo>
                    <a:close/>
                    <a:moveTo>
                      <a:pt x="9895" y="2897"/>
                    </a:moveTo>
                    <a:cubicBezTo>
                      <a:pt x="9813" y="2897"/>
                      <a:pt x="9732" y="2935"/>
                      <a:pt x="9707" y="3010"/>
                    </a:cubicBezTo>
                    <a:cubicBezTo>
                      <a:pt x="9374" y="3343"/>
                      <a:pt x="9007" y="3644"/>
                      <a:pt x="8573" y="3911"/>
                    </a:cubicBezTo>
                    <a:cubicBezTo>
                      <a:pt x="8473" y="3977"/>
                      <a:pt x="8473" y="4077"/>
                      <a:pt x="8540" y="4177"/>
                    </a:cubicBezTo>
                    <a:cubicBezTo>
                      <a:pt x="8573" y="4244"/>
                      <a:pt x="8640" y="4277"/>
                      <a:pt x="8706" y="4277"/>
                    </a:cubicBezTo>
                    <a:cubicBezTo>
                      <a:pt x="8740" y="4277"/>
                      <a:pt x="8806" y="4277"/>
                      <a:pt x="8840" y="4244"/>
                    </a:cubicBezTo>
                    <a:lnTo>
                      <a:pt x="8806" y="4244"/>
                    </a:lnTo>
                    <a:cubicBezTo>
                      <a:pt x="9273" y="3977"/>
                      <a:pt x="9707" y="3610"/>
                      <a:pt x="10074" y="3210"/>
                    </a:cubicBezTo>
                    <a:cubicBezTo>
                      <a:pt x="10107" y="3110"/>
                      <a:pt x="10074" y="2977"/>
                      <a:pt x="9974" y="2910"/>
                    </a:cubicBezTo>
                    <a:cubicBezTo>
                      <a:pt x="9949" y="2902"/>
                      <a:pt x="9922" y="2897"/>
                      <a:pt x="9895" y="2897"/>
                    </a:cubicBezTo>
                    <a:close/>
                    <a:moveTo>
                      <a:pt x="7630" y="2936"/>
                    </a:moveTo>
                    <a:cubicBezTo>
                      <a:pt x="7557" y="2936"/>
                      <a:pt x="7483" y="2977"/>
                      <a:pt x="7439" y="3077"/>
                    </a:cubicBezTo>
                    <a:cubicBezTo>
                      <a:pt x="7105" y="3410"/>
                      <a:pt x="6738" y="3710"/>
                      <a:pt x="6338" y="3977"/>
                    </a:cubicBezTo>
                    <a:cubicBezTo>
                      <a:pt x="6238" y="4044"/>
                      <a:pt x="6205" y="4177"/>
                      <a:pt x="6271" y="4277"/>
                    </a:cubicBezTo>
                    <a:cubicBezTo>
                      <a:pt x="6305" y="4311"/>
                      <a:pt x="6371" y="4344"/>
                      <a:pt x="6438" y="4344"/>
                    </a:cubicBezTo>
                    <a:cubicBezTo>
                      <a:pt x="6471" y="4344"/>
                      <a:pt x="6505" y="4344"/>
                      <a:pt x="6538" y="4311"/>
                    </a:cubicBezTo>
                    <a:cubicBezTo>
                      <a:pt x="7005" y="4044"/>
                      <a:pt x="7439" y="3677"/>
                      <a:pt x="7806" y="3277"/>
                    </a:cubicBezTo>
                    <a:cubicBezTo>
                      <a:pt x="7917" y="3099"/>
                      <a:pt x="7776" y="2936"/>
                      <a:pt x="7630" y="2936"/>
                    </a:cubicBezTo>
                    <a:close/>
                    <a:moveTo>
                      <a:pt x="4409" y="3239"/>
                    </a:moveTo>
                    <a:cubicBezTo>
                      <a:pt x="4344" y="3239"/>
                      <a:pt x="4279" y="3270"/>
                      <a:pt x="4237" y="3343"/>
                    </a:cubicBezTo>
                    <a:cubicBezTo>
                      <a:pt x="3903" y="3710"/>
                      <a:pt x="3536" y="4011"/>
                      <a:pt x="3136" y="4244"/>
                    </a:cubicBezTo>
                    <a:cubicBezTo>
                      <a:pt x="3036" y="4311"/>
                      <a:pt x="3002" y="4444"/>
                      <a:pt x="3069" y="4544"/>
                    </a:cubicBezTo>
                    <a:cubicBezTo>
                      <a:pt x="3102" y="4611"/>
                      <a:pt x="3169" y="4644"/>
                      <a:pt x="3236" y="4644"/>
                    </a:cubicBezTo>
                    <a:cubicBezTo>
                      <a:pt x="3303" y="4644"/>
                      <a:pt x="3336" y="4611"/>
                      <a:pt x="3369" y="4578"/>
                    </a:cubicBezTo>
                    <a:lnTo>
                      <a:pt x="3369" y="4611"/>
                    </a:lnTo>
                    <a:cubicBezTo>
                      <a:pt x="3836" y="4311"/>
                      <a:pt x="4237" y="3977"/>
                      <a:pt x="4603" y="3544"/>
                    </a:cubicBezTo>
                    <a:cubicBezTo>
                      <a:pt x="4695" y="3384"/>
                      <a:pt x="4551" y="3239"/>
                      <a:pt x="4409" y="3239"/>
                    </a:cubicBezTo>
                    <a:close/>
                    <a:moveTo>
                      <a:pt x="4565" y="5077"/>
                    </a:moveTo>
                    <a:cubicBezTo>
                      <a:pt x="4503" y="5077"/>
                      <a:pt x="4446" y="5114"/>
                      <a:pt x="4403" y="5178"/>
                    </a:cubicBezTo>
                    <a:cubicBezTo>
                      <a:pt x="4070" y="5545"/>
                      <a:pt x="3703" y="5845"/>
                      <a:pt x="3303" y="6112"/>
                    </a:cubicBezTo>
                    <a:cubicBezTo>
                      <a:pt x="3202" y="6146"/>
                      <a:pt x="3169" y="6279"/>
                      <a:pt x="3236" y="6379"/>
                    </a:cubicBezTo>
                    <a:cubicBezTo>
                      <a:pt x="3269" y="6446"/>
                      <a:pt x="3336" y="6479"/>
                      <a:pt x="3403" y="6479"/>
                    </a:cubicBezTo>
                    <a:cubicBezTo>
                      <a:pt x="3436" y="6479"/>
                      <a:pt x="3503" y="6479"/>
                      <a:pt x="3536" y="6446"/>
                    </a:cubicBezTo>
                    <a:lnTo>
                      <a:pt x="3503" y="6446"/>
                    </a:lnTo>
                    <a:cubicBezTo>
                      <a:pt x="3970" y="6179"/>
                      <a:pt x="4403" y="5812"/>
                      <a:pt x="4770" y="5412"/>
                    </a:cubicBezTo>
                    <a:cubicBezTo>
                      <a:pt x="4837" y="5278"/>
                      <a:pt x="4770" y="5178"/>
                      <a:pt x="4670" y="5111"/>
                    </a:cubicBezTo>
                    <a:cubicBezTo>
                      <a:pt x="4635" y="5088"/>
                      <a:pt x="4599" y="5077"/>
                      <a:pt x="4565" y="5077"/>
                    </a:cubicBezTo>
                    <a:close/>
                    <a:moveTo>
                      <a:pt x="7078" y="5408"/>
                    </a:moveTo>
                    <a:cubicBezTo>
                      <a:pt x="7012" y="5408"/>
                      <a:pt x="6947" y="5438"/>
                      <a:pt x="6905" y="5512"/>
                    </a:cubicBezTo>
                    <a:cubicBezTo>
                      <a:pt x="6572" y="5879"/>
                      <a:pt x="6205" y="6179"/>
                      <a:pt x="5804" y="6412"/>
                    </a:cubicBezTo>
                    <a:cubicBezTo>
                      <a:pt x="5704" y="6479"/>
                      <a:pt x="5671" y="6613"/>
                      <a:pt x="5738" y="6713"/>
                    </a:cubicBezTo>
                    <a:cubicBezTo>
                      <a:pt x="5771" y="6779"/>
                      <a:pt x="5838" y="6813"/>
                      <a:pt x="5904" y="6813"/>
                    </a:cubicBezTo>
                    <a:cubicBezTo>
                      <a:pt x="5938" y="6813"/>
                      <a:pt x="6004" y="6779"/>
                      <a:pt x="6038" y="6779"/>
                    </a:cubicBezTo>
                    <a:lnTo>
                      <a:pt x="6004" y="6779"/>
                    </a:lnTo>
                    <a:cubicBezTo>
                      <a:pt x="6471" y="6479"/>
                      <a:pt x="6905" y="6146"/>
                      <a:pt x="7272" y="5712"/>
                    </a:cubicBezTo>
                    <a:cubicBezTo>
                      <a:pt x="7363" y="5552"/>
                      <a:pt x="7220" y="5408"/>
                      <a:pt x="7078" y="5408"/>
                    </a:cubicBezTo>
                    <a:close/>
                    <a:moveTo>
                      <a:pt x="1601" y="6596"/>
                    </a:moveTo>
                    <a:cubicBezTo>
                      <a:pt x="1551" y="6596"/>
                      <a:pt x="1501" y="6613"/>
                      <a:pt x="1468" y="6646"/>
                    </a:cubicBezTo>
                    <a:cubicBezTo>
                      <a:pt x="1034" y="6913"/>
                      <a:pt x="601" y="7113"/>
                      <a:pt x="167" y="7280"/>
                    </a:cubicBezTo>
                    <a:cubicBezTo>
                      <a:pt x="34" y="7313"/>
                      <a:pt x="0" y="7413"/>
                      <a:pt x="34" y="7547"/>
                    </a:cubicBezTo>
                    <a:cubicBezTo>
                      <a:pt x="67" y="7613"/>
                      <a:pt x="134" y="7680"/>
                      <a:pt x="234" y="7680"/>
                    </a:cubicBezTo>
                    <a:cubicBezTo>
                      <a:pt x="234" y="7680"/>
                      <a:pt x="267" y="7680"/>
                      <a:pt x="300" y="7647"/>
                    </a:cubicBezTo>
                    <a:lnTo>
                      <a:pt x="300" y="7647"/>
                    </a:lnTo>
                    <a:lnTo>
                      <a:pt x="267" y="7680"/>
                    </a:lnTo>
                    <a:cubicBezTo>
                      <a:pt x="801" y="7513"/>
                      <a:pt x="1301" y="7280"/>
                      <a:pt x="1735" y="6946"/>
                    </a:cubicBezTo>
                    <a:cubicBezTo>
                      <a:pt x="1835" y="6879"/>
                      <a:pt x="1835" y="6746"/>
                      <a:pt x="1735" y="6646"/>
                    </a:cubicBezTo>
                    <a:cubicBezTo>
                      <a:pt x="1701" y="6613"/>
                      <a:pt x="1651" y="6596"/>
                      <a:pt x="1601" y="6596"/>
                    </a:cubicBezTo>
                    <a:close/>
                    <a:moveTo>
                      <a:pt x="3440" y="7428"/>
                    </a:moveTo>
                    <a:cubicBezTo>
                      <a:pt x="3382" y="7428"/>
                      <a:pt x="3321" y="7453"/>
                      <a:pt x="3269" y="7513"/>
                    </a:cubicBezTo>
                    <a:cubicBezTo>
                      <a:pt x="2869" y="7780"/>
                      <a:pt x="2435" y="7980"/>
                      <a:pt x="1968" y="8114"/>
                    </a:cubicBezTo>
                    <a:cubicBezTo>
                      <a:pt x="1868" y="8147"/>
                      <a:pt x="1801" y="8280"/>
                      <a:pt x="1868" y="8380"/>
                    </a:cubicBezTo>
                    <a:cubicBezTo>
                      <a:pt x="1868" y="8447"/>
                      <a:pt x="1968" y="8514"/>
                      <a:pt x="2068" y="8514"/>
                    </a:cubicBezTo>
                    <a:lnTo>
                      <a:pt x="2135" y="8514"/>
                    </a:lnTo>
                    <a:cubicBezTo>
                      <a:pt x="2635" y="8347"/>
                      <a:pt x="3136" y="8114"/>
                      <a:pt x="3603" y="7780"/>
                    </a:cubicBezTo>
                    <a:cubicBezTo>
                      <a:pt x="3751" y="7632"/>
                      <a:pt x="3606" y="7428"/>
                      <a:pt x="3440" y="74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3" name="Google Shape;1013;p44"/>
          <p:cNvSpPr/>
          <p:nvPr/>
        </p:nvSpPr>
        <p:spPr>
          <a:xfrm>
            <a:off x="7575526" y="1701050"/>
            <a:ext cx="120801" cy="104125"/>
          </a:xfrm>
          <a:custGeom>
            <a:avLst/>
            <a:gdLst/>
            <a:ahLst/>
            <a:cxnLst/>
            <a:rect l="l" t="t" r="r" b="b"/>
            <a:pathLst>
              <a:path w="3503" h="3019" extrusionOk="0">
                <a:moveTo>
                  <a:pt x="2002" y="417"/>
                </a:moveTo>
                <a:cubicBezTo>
                  <a:pt x="2602" y="417"/>
                  <a:pt x="3102" y="917"/>
                  <a:pt x="3102" y="1518"/>
                </a:cubicBezTo>
                <a:cubicBezTo>
                  <a:pt x="3102" y="2172"/>
                  <a:pt x="2568" y="2598"/>
                  <a:pt x="2005" y="2598"/>
                </a:cubicBezTo>
                <a:cubicBezTo>
                  <a:pt x="1736" y="2598"/>
                  <a:pt x="1461" y="2501"/>
                  <a:pt x="1234" y="2285"/>
                </a:cubicBezTo>
                <a:cubicBezTo>
                  <a:pt x="567" y="1585"/>
                  <a:pt x="1034" y="417"/>
                  <a:pt x="2002" y="417"/>
                </a:cubicBezTo>
                <a:close/>
                <a:moveTo>
                  <a:pt x="2002" y="0"/>
                </a:moveTo>
                <a:cubicBezTo>
                  <a:pt x="1639" y="0"/>
                  <a:pt x="1269" y="139"/>
                  <a:pt x="968" y="450"/>
                </a:cubicBezTo>
                <a:cubicBezTo>
                  <a:pt x="0" y="1384"/>
                  <a:pt x="667" y="2986"/>
                  <a:pt x="2002" y="3019"/>
                </a:cubicBezTo>
                <a:cubicBezTo>
                  <a:pt x="2836" y="3019"/>
                  <a:pt x="3503" y="2318"/>
                  <a:pt x="3503" y="1518"/>
                </a:cubicBezTo>
                <a:cubicBezTo>
                  <a:pt x="3503" y="613"/>
                  <a:pt x="2767" y="0"/>
                  <a:pt x="20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 rot="10273548" flipH="1">
            <a:off x="4029073" y="3465330"/>
            <a:ext cx="748238" cy="644646"/>
          </a:xfrm>
          <a:custGeom>
            <a:avLst/>
            <a:gdLst/>
            <a:ahLst/>
            <a:cxnLst/>
            <a:rect l="l" t="t" r="r" b="b"/>
            <a:pathLst>
              <a:path w="20282" h="17474" extrusionOk="0">
                <a:moveTo>
                  <a:pt x="16245" y="428"/>
                </a:moveTo>
                <a:cubicBezTo>
                  <a:pt x="16478" y="428"/>
                  <a:pt x="16712" y="428"/>
                  <a:pt x="16979" y="461"/>
                </a:cubicBezTo>
                <a:lnTo>
                  <a:pt x="19781" y="6265"/>
                </a:lnTo>
                <a:cubicBezTo>
                  <a:pt x="18447" y="6699"/>
                  <a:pt x="11742" y="9034"/>
                  <a:pt x="8306" y="12937"/>
                </a:cubicBezTo>
                <a:cubicBezTo>
                  <a:pt x="8239" y="13004"/>
                  <a:pt x="8239" y="13137"/>
                  <a:pt x="8306" y="13204"/>
                </a:cubicBezTo>
                <a:cubicBezTo>
                  <a:pt x="9173" y="14204"/>
                  <a:pt x="10107" y="15472"/>
                  <a:pt x="10141" y="15806"/>
                </a:cubicBezTo>
                <a:cubicBezTo>
                  <a:pt x="9440" y="16072"/>
                  <a:pt x="3569" y="17040"/>
                  <a:pt x="1334" y="17040"/>
                </a:cubicBezTo>
                <a:cubicBezTo>
                  <a:pt x="1266" y="17050"/>
                  <a:pt x="1198" y="17054"/>
                  <a:pt x="1130" y="17054"/>
                </a:cubicBezTo>
                <a:cubicBezTo>
                  <a:pt x="967" y="17054"/>
                  <a:pt x="809" y="17030"/>
                  <a:pt x="667" y="17006"/>
                </a:cubicBezTo>
                <a:cubicBezTo>
                  <a:pt x="500" y="16206"/>
                  <a:pt x="1034" y="7366"/>
                  <a:pt x="1534" y="6366"/>
                </a:cubicBezTo>
                <a:cubicBezTo>
                  <a:pt x="2302" y="6833"/>
                  <a:pt x="2969" y="7366"/>
                  <a:pt x="3569" y="8000"/>
                </a:cubicBezTo>
                <a:cubicBezTo>
                  <a:pt x="3636" y="8033"/>
                  <a:pt x="3669" y="8067"/>
                  <a:pt x="3736" y="8067"/>
                </a:cubicBezTo>
                <a:cubicBezTo>
                  <a:pt x="3803" y="8067"/>
                  <a:pt x="3836" y="8033"/>
                  <a:pt x="3869" y="7967"/>
                </a:cubicBezTo>
                <a:cubicBezTo>
                  <a:pt x="3936" y="7933"/>
                  <a:pt x="10574" y="428"/>
                  <a:pt x="16245" y="428"/>
                </a:cubicBezTo>
                <a:close/>
                <a:moveTo>
                  <a:pt x="16228" y="0"/>
                </a:moveTo>
                <a:cubicBezTo>
                  <a:pt x="13792" y="0"/>
                  <a:pt x="10877" y="1312"/>
                  <a:pt x="7672" y="3864"/>
                </a:cubicBezTo>
                <a:cubicBezTo>
                  <a:pt x="6271" y="4998"/>
                  <a:pt x="4937" y="6232"/>
                  <a:pt x="3703" y="7533"/>
                </a:cubicBezTo>
                <a:cubicBezTo>
                  <a:pt x="3269" y="7133"/>
                  <a:pt x="2102" y="6065"/>
                  <a:pt x="1534" y="5932"/>
                </a:cubicBezTo>
                <a:cubicBezTo>
                  <a:pt x="1517" y="5926"/>
                  <a:pt x="1499" y="5923"/>
                  <a:pt x="1481" y="5923"/>
                </a:cubicBezTo>
                <a:cubicBezTo>
                  <a:pt x="1391" y="5923"/>
                  <a:pt x="1290" y="5988"/>
                  <a:pt x="1234" y="6099"/>
                </a:cubicBezTo>
                <a:cubicBezTo>
                  <a:pt x="600" y="7033"/>
                  <a:pt x="0" y="16539"/>
                  <a:pt x="300" y="17173"/>
                </a:cubicBezTo>
                <a:cubicBezTo>
                  <a:pt x="367" y="17373"/>
                  <a:pt x="667" y="17473"/>
                  <a:pt x="1334" y="17473"/>
                </a:cubicBezTo>
                <a:cubicBezTo>
                  <a:pt x="3536" y="17473"/>
                  <a:pt x="10074" y="16439"/>
                  <a:pt x="10441" y="16106"/>
                </a:cubicBezTo>
                <a:cubicBezTo>
                  <a:pt x="10574" y="16006"/>
                  <a:pt x="10941" y="15672"/>
                  <a:pt x="8740" y="13070"/>
                </a:cubicBezTo>
                <a:cubicBezTo>
                  <a:pt x="12476" y="8901"/>
                  <a:pt x="20048" y="6599"/>
                  <a:pt x="20114" y="6599"/>
                </a:cubicBezTo>
                <a:cubicBezTo>
                  <a:pt x="20181" y="6566"/>
                  <a:pt x="20248" y="6532"/>
                  <a:pt x="20248" y="6466"/>
                </a:cubicBezTo>
                <a:cubicBezTo>
                  <a:pt x="20281" y="6432"/>
                  <a:pt x="20281" y="6366"/>
                  <a:pt x="20248" y="6299"/>
                </a:cubicBezTo>
                <a:lnTo>
                  <a:pt x="17279" y="194"/>
                </a:lnTo>
                <a:cubicBezTo>
                  <a:pt x="17246" y="128"/>
                  <a:pt x="17212" y="94"/>
                  <a:pt x="17112" y="61"/>
                </a:cubicBezTo>
                <a:cubicBezTo>
                  <a:pt x="16825" y="20"/>
                  <a:pt x="16530" y="0"/>
                  <a:pt x="16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C7A896-0D7C-4DC3-8378-D603985D75C4}"/>
              </a:ext>
            </a:extLst>
          </p:cNvPr>
          <p:cNvSpPr txBox="1"/>
          <p:nvPr/>
        </p:nvSpPr>
        <p:spPr>
          <a:xfrm>
            <a:off x="508001" y="912293"/>
            <a:ext cx="45847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83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AA21D7-3F1E-4D13-82FE-B0E2A1D4C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521" y="282907"/>
            <a:ext cx="4654930" cy="397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任意多边形 53">
            <a:extLst>
              <a:ext uri="{FF2B5EF4-FFF2-40B4-BE49-F238E27FC236}">
                <a16:creationId xmlns:a16="http://schemas.microsoft.com/office/drawing/2014/main" id="{04321B73-2A74-480C-A5FC-E7E811337396}"/>
              </a:ext>
            </a:extLst>
          </p:cNvPr>
          <p:cNvSpPr/>
          <p:nvPr/>
        </p:nvSpPr>
        <p:spPr>
          <a:xfrm>
            <a:off x="1" y="3409704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0" name="组合 4">
            <a:extLst>
              <a:ext uri="{FF2B5EF4-FFF2-40B4-BE49-F238E27FC236}">
                <a16:creationId xmlns:a16="http://schemas.microsoft.com/office/drawing/2014/main" id="{8B29504A-1737-4CEC-A0B2-A15E9D2A43E0}"/>
              </a:ext>
            </a:extLst>
          </p:cNvPr>
          <p:cNvGrpSpPr/>
          <p:nvPr/>
        </p:nvGrpSpPr>
        <p:grpSpPr>
          <a:xfrm>
            <a:off x="95134" y="55365"/>
            <a:ext cx="1785938" cy="1530547"/>
            <a:chOff x="481327" y="287514"/>
            <a:chExt cx="3073541" cy="3170783"/>
          </a:xfrm>
        </p:grpSpPr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9DDDA8A6-AD43-43C8-988C-DB58633D6F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469C4314-9BCA-4416-8E3A-5C4281FA4F10}"/>
                </a:ext>
              </a:extLst>
            </p:cNvPr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13" name="任意多边形 69">
                <a:extLst>
                  <a:ext uri="{FF2B5EF4-FFF2-40B4-BE49-F238E27FC236}">
                    <a16:creationId xmlns:a16="http://schemas.microsoft.com/office/drawing/2014/main" id="{571D4BAE-16DE-469F-BA6C-E6D9E57E0A09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任意多边形 70">
                <a:extLst>
                  <a:ext uri="{FF2B5EF4-FFF2-40B4-BE49-F238E27FC236}">
                    <a16:creationId xmlns:a16="http://schemas.microsoft.com/office/drawing/2014/main" id="{D485025D-7080-45B4-A761-9E5DDBD0FF51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03" y="1497882"/>
            <a:ext cx="3080071" cy="3364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740DF-135E-43CB-8188-24F288C57B23}"/>
              </a:ext>
            </a:extLst>
          </p:cNvPr>
          <p:cNvSpPr txBox="1"/>
          <p:nvPr/>
        </p:nvSpPr>
        <p:spPr>
          <a:xfrm>
            <a:off x="749739" y="691155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43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8"/>
          <p:cNvSpPr txBox="1">
            <a:spLocks noGrp="1"/>
          </p:cNvSpPr>
          <p:nvPr>
            <p:ph type="title"/>
          </p:nvPr>
        </p:nvSpPr>
        <p:spPr>
          <a:xfrm>
            <a:off x="737427" y="338390"/>
            <a:ext cx="77154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" name="Google Shape;722;p38"/>
          <p:cNvSpPr txBox="1">
            <a:spLocks noGrp="1"/>
          </p:cNvSpPr>
          <p:nvPr>
            <p:ph type="title" idx="2"/>
          </p:nvPr>
        </p:nvSpPr>
        <p:spPr>
          <a:xfrm>
            <a:off x="1818168" y="1525541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23" name="Google Shape;723;p38"/>
          <p:cNvSpPr txBox="1">
            <a:spLocks noGrp="1"/>
          </p:cNvSpPr>
          <p:nvPr>
            <p:ph type="subTitle" idx="1"/>
          </p:nvPr>
        </p:nvSpPr>
        <p:spPr>
          <a:xfrm>
            <a:off x="912710" y="2260741"/>
            <a:ext cx="2281624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của béo phì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5" name="Google Shape;725;p38"/>
          <p:cNvSpPr txBox="1">
            <a:spLocks noGrp="1"/>
          </p:cNvSpPr>
          <p:nvPr>
            <p:ph type="title" idx="4"/>
          </p:nvPr>
        </p:nvSpPr>
        <p:spPr>
          <a:xfrm>
            <a:off x="2805605" y="2957058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26" name="Google Shape;726;p38"/>
          <p:cNvSpPr txBox="1">
            <a:spLocks noGrp="1"/>
          </p:cNvSpPr>
          <p:nvPr>
            <p:ph type="subTitle" idx="5"/>
          </p:nvPr>
        </p:nvSpPr>
        <p:spPr>
          <a:xfrm>
            <a:off x="1862197" y="3536886"/>
            <a:ext cx="2364021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1" name="Google Shape;731;p38"/>
          <p:cNvSpPr txBox="1">
            <a:spLocks noGrp="1"/>
          </p:cNvSpPr>
          <p:nvPr>
            <p:ph type="title" idx="13"/>
          </p:nvPr>
        </p:nvSpPr>
        <p:spPr>
          <a:xfrm>
            <a:off x="5598772" y="2960050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732" name="Google Shape;732;p38"/>
          <p:cNvSpPr txBox="1">
            <a:spLocks noGrp="1"/>
          </p:cNvSpPr>
          <p:nvPr>
            <p:ph type="subTitle" idx="14"/>
          </p:nvPr>
        </p:nvSpPr>
        <p:spPr>
          <a:xfrm>
            <a:off x="4582231" y="3496235"/>
            <a:ext cx="2868176" cy="529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hại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7" name="Google Shape;737;p38"/>
          <p:cNvGrpSpPr/>
          <p:nvPr/>
        </p:nvGrpSpPr>
        <p:grpSpPr>
          <a:xfrm>
            <a:off x="3436567" y="1218796"/>
            <a:ext cx="2270866" cy="1959107"/>
            <a:chOff x="3436565" y="1256246"/>
            <a:chExt cx="2270866" cy="1959107"/>
          </a:xfrm>
        </p:grpSpPr>
        <p:sp>
          <p:nvSpPr>
            <p:cNvPr id="738" name="Google Shape;738;p38"/>
            <p:cNvSpPr/>
            <p:nvPr/>
          </p:nvSpPr>
          <p:spPr>
            <a:xfrm rot="929146">
              <a:off x="3574310" y="1480611"/>
              <a:ext cx="1855231" cy="1284054"/>
            </a:xfrm>
            <a:custGeom>
              <a:avLst/>
              <a:gdLst/>
              <a:ahLst/>
              <a:cxnLst/>
              <a:rect l="l" t="t" r="r" b="b"/>
              <a:pathLst>
                <a:path w="74209" h="51362" extrusionOk="0">
                  <a:moveTo>
                    <a:pt x="36718" y="1"/>
                  </a:moveTo>
                  <a:cubicBezTo>
                    <a:pt x="35418" y="1"/>
                    <a:pt x="34097" y="77"/>
                    <a:pt x="32758" y="240"/>
                  </a:cubicBezTo>
                  <a:cubicBezTo>
                    <a:pt x="1" y="4209"/>
                    <a:pt x="6072" y="51176"/>
                    <a:pt x="6072" y="51176"/>
                  </a:cubicBezTo>
                  <a:cubicBezTo>
                    <a:pt x="6030" y="51301"/>
                    <a:pt x="6123" y="51361"/>
                    <a:pt x="6338" y="51361"/>
                  </a:cubicBezTo>
                  <a:cubicBezTo>
                    <a:pt x="10937" y="51361"/>
                    <a:pt x="71548" y="23994"/>
                    <a:pt x="72886" y="22656"/>
                  </a:cubicBezTo>
                  <a:cubicBezTo>
                    <a:pt x="74208" y="21334"/>
                    <a:pt x="58398" y="1"/>
                    <a:pt x="36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 rot="929146">
              <a:off x="3665142" y="1539143"/>
              <a:ext cx="1890706" cy="1392530"/>
            </a:xfrm>
            <a:custGeom>
              <a:avLst/>
              <a:gdLst/>
              <a:ahLst/>
              <a:cxnLst/>
              <a:rect l="l" t="t" r="r" b="b"/>
              <a:pathLst>
                <a:path w="75628" h="55701" extrusionOk="0">
                  <a:moveTo>
                    <a:pt x="40050" y="1"/>
                  </a:moveTo>
                  <a:cubicBezTo>
                    <a:pt x="37275" y="1"/>
                    <a:pt x="35879" y="2593"/>
                    <a:pt x="35547" y="4764"/>
                  </a:cubicBezTo>
                  <a:lnTo>
                    <a:pt x="35547" y="4764"/>
                  </a:lnTo>
                  <a:cubicBezTo>
                    <a:pt x="34920" y="4109"/>
                    <a:pt x="34041" y="3416"/>
                    <a:pt x="32848" y="2757"/>
                  </a:cubicBezTo>
                  <a:cubicBezTo>
                    <a:pt x="32131" y="2362"/>
                    <a:pt x="31479" y="2190"/>
                    <a:pt x="30894" y="2190"/>
                  </a:cubicBezTo>
                  <a:cubicBezTo>
                    <a:pt x="28629" y="2190"/>
                    <a:pt x="27370" y="4762"/>
                    <a:pt x="27285" y="6877"/>
                  </a:cubicBezTo>
                  <a:lnTo>
                    <a:pt x="27285" y="6877"/>
                  </a:lnTo>
                  <a:cubicBezTo>
                    <a:pt x="26570" y="6521"/>
                    <a:pt x="25699" y="6216"/>
                    <a:pt x="24675" y="6026"/>
                  </a:cubicBezTo>
                  <a:cubicBezTo>
                    <a:pt x="24379" y="5970"/>
                    <a:pt x="24103" y="5943"/>
                    <a:pt x="23846" y="5943"/>
                  </a:cubicBezTo>
                  <a:cubicBezTo>
                    <a:pt x="21323" y="5943"/>
                    <a:pt x="20651" y="8512"/>
                    <a:pt x="20728" y="10568"/>
                  </a:cubicBezTo>
                  <a:lnTo>
                    <a:pt x="20728" y="10568"/>
                  </a:lnTo>
                  <a:cubicBezTo>
                    <a:pt x="20334" y="10374"/>
                    <a:pt x="19863" y="10182"/>
                    <a:pt x="19305" y="9996"/>
                  </a:cubicBezTo>
                  <a:cubicBezTo>
                    <a:pt x="18909" y="9864"/>
                    <a:pt x="18544" y="9803"/>
                    <a:pt x="18209" y="9803"/>
                  </a:cubicBezTo>
                  <a:cubicBezTo>
                    <a:pt x="15687" y="9803"/>
                    <a:pt x="14837" y="13237"/>
                    <a:pt x="15221" y="15634"/>
                  </a:cubicBezTo>
                  <a:lnTo>
                    <a:pt x="15221" y="15634"/>
                  </a:lnTo>
                  <a:cubicBezTo>
                    <a:pt x="14942" y="15594"/>
                    <a:pt x="14642" y="15572"/>
                    <a:pt x="14320" y="15572"/>
                  </a:cubicBezTo>
                  <a:cubicBezTo>
                    <a:pt x="13364" y="15572"/>
                    <a:pt x="12220" y="15766"/>
                    <a:pt x="10899" y="16267"/>
                  </a:cubicBezTo>
                  <a:cubicBezTo>
                    <a:pt x="7123" y="17727"/>
                    <a:pt x="7613" y="20922"/>
                    <a:pt x="9252" y="23054"/>
                  </a:cubicBezTo>
                  <a:lnTo>
                    <a:pt x="9254" y="23054"/>
                  </a:lnTo>
                  <a:cubicBezTo>
                    <a:pt x="9252" y="23054"/>
                    <a:pt x="9250" y="23054"/>
                    <a:pt x="9248" y="23054"/>
                  </a:cubicBezTo>
                  <a:cubicBezTo>
                    <a:pt x="9025" y="23054"/>
                    <a:pt x="8797" y="23060"/>
                    <a:pt x="8564" y="23072"/>
                  </a:cubicBezTo>
                  <a:cubicBezTo>
                    <a:pt x="5465" y="23236"/>
                    <a:pt x="5241" y="27894"/>
                    <a:pt x="7077" y="30884"/>
                  </a:cubicBezTo>
                  <a:lnTo>
                    <a:pt x="7077" y="30884"/>
                  </a:lnTo>
                  <a:cubicBezTo>
                    <a:pt x="6504" y="30816"/>
                    <a:pt x="5906" y="30777"/>
                    <a:pt x="5295" y="30777"/>
                  </a:cubicBezTo>
                  <a:cubicBezTo>
                    <a:pt x="1657" y="30777"/>
                    <a:pt x="1476" y="34247"/>
                    <a:pt x="2438" y="37436"/>
                  </a:cubicBezTo>
                  <a:lnTo>
                    <a:pt x="2438" y="37436"/>
                  </a:lnTo>
                  <a:cubicBezTo>
                    <a:pt x="837" y="39536"/>
                    <a:pt x="0" y="44431"/>
                    <a:pt x="625" y="48490"/>
                  </a:cubicBezTo>
                  <a:cubicBezTo>
                    <a:pt x="771" y="49442"/>
                    <a:pt x="975" y="50119"/>
                    <a:pt x="1213" y="50576"/>
                  </a:cubicBezTo>
                  <a:lnTo>
                    <a:pt x="1213" y="50576"/>
                  </a:lnTo>
                  <a:cubicBezTo>
                    <a:pt x="884" y="51497"/>
                    <a:pt x="780" y="52496"/>
                    <a:pt x="1125" y="53394"/>
                  </a:cubicBezTo>
                  <a:cubicBezTo>
                    <a:pt x="1879" y="55353"/>
                    <a:pt x="4911" y="55700"/>
                    <a:pt x="6966" y="55700"/>
                  </a:cubicBezTo>
                  <a:cubicBezTo>
                    <a:pt x="8096" y="55700"/>
                    <a:pt x="8931" y="55595"/>
                    <a:pt x="8931" y="55595"/>
                  </a:cubicBezTo>
                  <a:lnTo>
                    <a:pt x="70641" y="25607"/>
                  </a:lnTo>
                  <a:cubicBezTo>
                    <a:pt x="70977" y="25991"/>
                    <a:pt x="71402" y="26168"/>
                    <a:pt x="71849" y="26168"/>
                  </a:cubicBezTo>
                  <a:cubicBezTo>
                    <a:pt x="73575" y="26168"/>
                    <a:pt x="75628" y="23528"/>
                    <a:pt x="74144" y="20003"/>
                  </a:cubicBezTo>
                  <a:cubicBezTo>
                    <a:pt x="73516" y="18513"/>
                    <a:pt x="72362" y="17945"/>
                    <a:pt x="71088" y="17945"/>
                  </a:cubicBezTo>
                  <a:cubicBezTo>
                    <a:pt x="70713" y="17945"/>
                    <a:pt x="70329" y="17994"/>
                    <a:pt x="69944" y="18083"/>
                  </a:cubicBezTo>
                  <a:lnTo>
                    <a:pt x="69944" y="18083"/>
                  </a:lnTo>
                  <a:cubicBezTo>
                    <a:pt x="70121" y="17089"/>
                    <a:pt x="70145" y="15939"/>
                    <a:pt x="69941" y="14633"/>
                  </a:cubicBezTo>
                  <a:cubicBezTo>
                    <a:pt x="69550" y="12141"/>
                    <a:pt x="68556" y="11266"/>
                    <a:pt x="67390" y="11266"/>
                  </a:cubicBezTo>
                  <a:cubicBezTo>
                    <a:pt x="66511" y="11266"/>
                    <a:pt x="65534" y="11762"/>
                    <a:pt x="64644" y="12438"/>
                  </a:cubicBezTo>
                  <a:lnTo>
                    <a:pt x="64644" y="12438"/>
                  </a:lnTo>
                  <a:cubicBezTo>
                    <a:pt x="64561" y="12242"/>
                    <a:pt x="64460" y="12040"/>
                    <a:pt x="64337" y="11831"/>
                  </a:cubicBezTo>
                  <a:cubicBezTo>
                    <a:pt x="63532" y="10462"/>
                    <a:pt x="62560" y="9926"/>
                    <a:pt x="61662" y="9926"/>
                  </a:cubicBezTo>
                  <a:cubicBezTo>
                    <a:pt x="61488" y="9926"/>
                    <a:pt x="61316" y="9946"/>
                    <a:pt x="61149" y="9984"/>
                  </a:cubicBezTo>
                  <a:lnTo>
                    <a:pt x="61149" y="9984"/>
                  </a:lnTo>
                  <a:cubicBezTo>
                    <a:pt x="61056" y="9381"/>
                    <a:pt x="60881" y="8754"/>
                    <a:pt x="60601" y="8128"/>
                  </a:cubicBezTo>
                  <a:cubicBezTo>
                    <a:pt x="60056" y="6902"/>
                    <a:pt x="59037" y="6431"/>
                    <a:pt x="57844" y="6431"/>
                  </a:cubicBezTo>
                  <a:cubicBezTo>
                    <a:pt x="56855" y="6431"/>
                    <a:pt x="55747" y="6754"/>
                    <a:pt x="54690" y="7239"/>
                  </a:cubicBezTo>
                  <a:lnTo>
                    <a:pt x="54690" y="7239"/>
                  </a:lnTo>
                  <a:cubicBezTo>
                    <a:pt x="54787" y="6393"/>
                    <a:pt x="54635" y="5437"/>
                    <a:pt x="54096" y="4392"/>
                  </a:cubicBezTo>
                  <a:cubicBezTo>
                    <a:pt x="53329" y="2922"/>
                    <a:pt x="52385" y="2361"/>
                    <a:pt x="51380" y="2361"/>
                  </a:cubicBezTo>
                  <a:cubicBezTo>
                    <a:pt x="49975" y="2361"/>
                    <a:pt x="48452" y="3456"/>
                    <a:pt x="47131" y="4690"/>
                  </a:cubicBezTo>
                  <a:lnTo>
                    <a:pt x="47131" y="4690"/>
                  </a:lnTo>
                  <a:cubicBezTo>
                    <a:pt x="46833" y="3776"/>
                    <a:pt x="45969" y="2710"/>
                    <a:pt x="44189" y="1523"/>
                  </a:cubicBezTo>
                  <a:cubicBezTo>
                    <a:pt x="42562" y="439"/>
                    <a:pt x="41190" y="1"/>
                    <a:pt x="400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 rot="929146">
              <a:off x="3659913" y="1533287"/>
              <a:ext cx="1893056" cy="1402980"/>
            </a:xfrm>
            <a:custGeom>
              <a:avLst/>
              <a:gdLst/>
              <a:ahLst/>
              <a:cxnLst/>
              <a:rect l="l" t="t" r="r" b="b"/>
              <a:pathLst>
                <a:path w="75722" h="56119" extrusionOk="0">
                  <a:moveTo>
                    <a:pt x="35926" y="5416"/>
                  </a:moveTo>
                  <a:cubicBezTo>
                    <a:pt x="36660" y="6317"/>
                    <a:pt x="36927" y="7117"/>
                    <a:pt x="36894" y="7551"/>
                  </a:cubicBezTo>
                  <a:cubicBezTo>
                    <a:pt x="36860" y="7684"/>
                    <a:pt x="36827" y="7784"/>
                    <a:pt x="36760" y="7818"/>
                  </a:cubicBezTo>
                  <a:cubicBezTo>
                    <a:pt x="36748" y="7824"/>
                    <a:pt x="36732" y="7828"/>
                    <a:pt x="36712" y="7828"/>
                  </a:cubicBezTo>
                  <a:cubicBezTo>
                    <a:pt x="36626" y="7828"/>
                    <a:pt x="36470" y="7755"/>
                    <a:pt x="36227" y="7484"/>
                  </a:cubicBezTo>
                  <a:cubicBezTo>
                    <a:pt x="35926" y="7117"/>
                    <a:pt x="35826" y="6350"/>
                    <a:pt x="35893" y="5416"/>
                  </a:cubicBezTo>
                  <a:close/>
                  <a:moveTo>
                    <a:pt x="47234" y="5249"/>
                  </a:moveTo>
                  <a:lnTo>
                    <a:pt x="47234" y="5249"/>
                  </a:lnTo>
                  <a:cubicBezTo>
                    <a:pt x="47301" y="5783"/>
                    <a:pt x="47201" y="6283"/>
                    <a:pt x="46934" y="6717"/>
                  </a:cubicBezTo>
                  <a:cubicBezTo>
                    <a:pt x="46277" y="7749"/>
                    <a:pt x="44946" y="8224"/>
                    <a:pt x="44535" y="8224"/>
                  </a:cubicBezTo>
                  <a:cubicBezTo>
                    <a:pt x="44508" y="8224"/>
                    <a:pt x="44485" y="8222"/>
                    <a:pt x="44466" y="8218"/>
                  </a:cubicBezTo>
                  <a:cubicBezTo>
                    <a:pt x="44499" y="8118"/>
                    <a:pt x="44566" y="8051"/>
                    <a:pt x="44633" y="7984"/>
                  </a:cubicBezTo>
                  <a:cubicBezTo>
                    <a:pt x="44866" y="7751"/>
                    <a:pt x="45133" y="7451"/>
                    <a:pt x="45467" y="7117"/>
                  </a:cubicBezTo>
                  <a:cubicBezTo>
                    <a:pt x="45967" y="6550"/>
                    <a:pt x="46567" y="5916"/>
                    <a:pt x="47234" y="5249"/>
                  </a:cubicBezTo>
                  <a:close/>
                  <a:moveTo>
                    <a:pt x="27687" y="7417"/>
                  </a:moveTo>
                  <a:lnTo>
                    <a:pt x="27687" y="7417"/>
                  </a:lnTo>
                  <a:cubicBezTo>
                    <a:pt x="28821" y="8018"/>
                    <a:pt x="29522" y="8785"/>
                    <a:pt x="29622" y="9285"/>
                  </a:cubicBezTo>
                  <a:cubicBezTo>
                    <a:pt x="29655" y="9352"/>
                    <a:pt x="29722" y="9485"/>
                    <a:pt x="29622" y="9586"/>
                  </a:cubicBezTo>
                  <a:cubicBezTo>
                    <a:pt x="29575" y="9633"/>
                    <a:pt x="29483" y="9665"/>
                    <a:pt x="29343" y="9665"/>
                  </a:cubicBezTo>
                  <a:cubicBezTo>
                    <a:pt x="29187" y="9665"/>
                    <a:pt x="28970" y="9625"/>
                    <a:pt x="28688" y="9519"/>
                  </a:cubicBezTo>
                  <a:cubicBezTo>
                    <a:pt x="27987" y="9252"/>
                    <a:pt x="27754" y="8385"/>
                    <a:pt x="27721" y="7884"/>
                  </a:cubicBezTo>
                  <a:cubicBezTo>
                    <a:pt x="27687" y="7718"/>
                    <a:pt x="27687" y="7551"/>
                    <a:pt x="27687" y="7417"/>
                  </a:cubicBezTo>
                  <a:close/>
                  <a:moveTo>
                    <a:pt x="54640" y="7784"/>
                  </a:moveTo>
                  <a:cubicBezTo>
                    <a:pt x="54373" y="8785"/>
                    <a:pt x="53806" y="9686"/>
                    <a:pt x="53005" y="10319"/>
                  </a:cubicBezTo>
                  <a:cubicBezTo>
                    <a:pt x="52173" y="11044"/>
                    <a:pt x="51342" y="11337"/>
                    <a:pt x="50927" y="11337"/>
                  </a:cubicBezTo>
                  <a:cubicBezTo>
                    <a:pt x="50826" y="11337"/>
                    <a:pt x="50749" y="11319"/>
                    <a:pt x="50704" y="11287"/>
                  </a:cubicBezTo>
                  <a:cubicBezTo>
                    <a:pt x="50637" y="11220"/>
                    <a:pt x="50704" y="11053"/>
                    <a:pt x="50737" y="10953"/>
                  </a:cubicBezTo>
                  <a:cubicBezTo>
                    <a:pt x="51104" y="10119"/>
                    <a:pt x="52738" y="8718"/>
                    <a:pt x="54606" y="7784"/>
                  </a:cubicBezTo>
                  <a:close/>
                  <a:moveTo>
                    <a:pt x="21183" y="11120"/>
                  </a:moveTo>
                  <a:lnTo>
                    <a:pt x="21183" y="11120"/>
                  </a:lnTo>
                  <a:cubicBezTo>
                    <a:pt x="22350" y="11787"/>
                    <a:pt x="22517" y="12354"/>
                    <a:pt x="22550" y="12554"/>
                  </a:cubicBezTo>
                  <a:cubicBezTo>
                    <a:pt x="22550" y="12754"/>
                    <a:pt x="22450" y="12955"/>
                    <a:pt x="22283" y="13088"/>
                  </a:cubicBezTo>
                  <a:cubicBezTo>
                    <a:pt x="22213" y="13130"/>
                    <a:pt x="22132" y="13148"/>
                    <a:pt x="22051" y="13148"/>
                  </a:cubicBezTo>
                  <a:cubicBezTo>
                    <a:pt x="21939" y="13148"/>
                    <a:pt x="21827" y="13113"/>
                    <a:pt x="21750" y="13055"/>
                  </a:cubicBezTo>
                  <a:cubicBezTo>
                    <a:pt x="21516" y="12855"/>
                    <a:pt x="21249" y="12087"/>
                    <a:pt x="21183" y="11120"/>
                  </a:cubicBezTo>
                  <a:close/>
                  <a:moveTo>
                    <a:pt x="61211" y="10453"/>
                  </a:moveTo>
                  <a:cubicBezTo>
                    <a:pt x="61378" y="12154"/>
                    <a:pt x="60944" y="13622"/>
                    <a:pt x="60411" y="14256"/>
                  </a:cubicBezTo>
                  <a:cubicBezTo>
                    <a:pt x="60235" y="14490"/>
                    <a:pt x="60085" y="14595"/>
                    <a:pt x="59939" y="14595"/>
                  </a:cubicBezTo>
                  <a:cubicBezTo>
                    <a:pt x="59918" y="14595"/>
                    <a:pt x="59897" y="14593"/>
                    <a:pt x="59877" y="14589"/>
                  </a:cubicBezTo>
                  <a:cubicBezTo>
                    <a:pt x="59677" y="14556"/>
                    <a:pt x="59510" y="14256"/>
                    <a:pt x="59410" y="13855"/>
                  </a:cubicBezTo>
                  <a:cubicBezTo>
                    <a:pt x="59110" y="12488"/>
                    <a:pt x="59810" y="11087"/>
                    <a:pt x="61078" y="10520"/>
                  </a:cubicBezTo>
                  <a:lnTo>
                    <a:pt x="61211" y="10453"/>
                  </a:lnTo>
                  <a:close/>
                  <a:moveTo>
                    <a:pt x="64780" y="12988"/>
                  </a:moveTo>
                  <a:lnTo>
                    <a:pt x="64780" y="12988"/>
                  </a:lnTo>
                  <a:cubicBezTo>
                    <a:pt x="65147" y="13889"/>
                    <a:pt x="64914" y="14956"/>
                    <a:pt x="64213" y="15657"/>
                  </a:cubicBezTo>
                  <a:cubicBezTo>
                    <a:pt x="63683" y="16187"/>
                    <a:pt x="63018" y="16431"/>
                    <a:pt x="62597" y="16431"/>
                  </a:cubicBezTo>
                  <a:cubicBezTo>
                    <a:pt x="62462" y="16431"/>
                    <a:pt x="62351" y="16406"/>
                    <a:pt x="62279" y="16357"/>
                  </a:cubicBezTo>
                  <a:cubicBezTo>
                    <a:pt x="62212" y="16357"/>
                    <a:pt x="62145" y="16290"/>
                    <a:pt x="62212" y="16057"/>
                  </a:cubicBezTo>
                  <a:cubicBezTo>
                    <a:pt x="62379" y="15456"/>
                    <a:pt x="63479" y="14055"/>
                    <a:pt x="64780" y="12988"/>
                  </a:cubicBezTo>
                  <a:close/>
                  <a:moveTo>
                    <a:pt x="15679" y="16090"/>
                  </a:moveTo>
                  <a:cubicBezTo>
                    <a:pt x="16379" y="16190"/>
                    <a:pt x="17013" y="16490"/>
                    <a:pt x="17513" y="16957"/>
                  </a:cubicBezTo>
                  <a:cubicBezTo>
                    <a:pt x="17747" y="17224"/>
                    <a:pt x="17847" y="17525"/>
                    <a:pt x="17747" y="17691"/>
                  </a:cubicBezTo>
                  <a:cubicBezTo>
                    <a:pt x="17668" y="17822"/>
                    <a:pt x="17486" y="17912"/>
                    <a:pt x="17218" y="17912"/>
                  </a:cubicBezTo>
                  <a:cubicBezTo>
                    <a:pt x="17145" y="17912"/>
                    <a:pt x="17065" y="17906"/>
                    <a:pt x="16980" y="17891"/>
                  </a:cubicBezTo>
                  <a:cubicBezTo>
                    <a:pt x="16379" y="17858"/>
                    <a:pt x="16012" y="17158"/>
                    <a:pt x="15879" y="16757"/>
                  </a:cubicBezTo>
                  <a:cubicBezTo>
                    <a:pt x="15779" y="16524"/>
                    <a:pt x="15745" y="16290"/>
                    <a:pt x="15679" y="16090"/>
                  </a:cubicBezTo>
                  <a:close/>
                  <a:moveTo>
                    <a:pt x="69884" y="18592"/>
                  </a:moveTo>
                  <a:cubicBezTo>
                    <a:pt x="69450" y="20527"/>
                    <a:pt x="68450" y="21828"/>
                    <a:pt x="67449" y="22461"/>
                  </a:cubicBezTo>
                  <a:cubicBezTo>
                    <a:pt x="66969" y="22767"/>
                    <a:pt x="66547" y="22887"/>
                    <a:pt x="66246" y="22887"/>
                  </a:cubicBezTo>
                  <a:cubicBezTo>
                    <a:pt x="66087" y="22887"/>
                    <a:pt x="65962" y="22853"/>
                    <a:pt x="65881" y="22795"/>
                  </a:cubicBezTo>
                  <a:cubicBezTo>
                    <a:pt x="65681" y="22628"/>
                    <a:pt x="65614" y="22361"/>
                    <a:pt x="65681" y="22128"/>
                  </a:cubicBezTo>
                  <a:cubicBezTo>
                    <a:pt x="65915" y="20894"/>
                    <a:pt x="67816" y="19192"/>
                    <a:pt x="69884" y="18592"/>
                  </a:cubicBezTo>
                  <a:close/>
                  <a:moveTo>
                    <a:pt x="9908" y="23462"/>
                  </a:moveTo>
                  <a:lnTo>
                    <a:pt x="9908" y="23462"/>
                  </a:lnTo>
                  <a:cubicBezTo>
                    <a:pt x="12443" y="23529"/>
                    <a:pt x="14011" y="24363"/>
                    <a:pt x="14044" y="24763"/>
                  </a:cubicBezTo>
                  <a:cubicBezTo>
                    <a:pt x="14044" y="24896"/>
                    <a:pt x="13777" y="25063"/>
                    <a:pt x="12977" y="25130"/>
                  </a:cubicBezTo>
                  <a:cubicBezTo>
                    <a:pt x="12915" y="25136"/>
                    <a:pt x="12854" y="25139"/>
                    <a:pt x="12791" y="25139"/>
                  </a:cubicBezTo>
                  <a:cubicBezTo>
                    <a:pt x="11834" y="25139"/>
                    <a:pt x="10753" y="24433"/>
                    <a:pt x="9908" y="23462"/>
                  </a:cubicBezTo>
                  <a:close/>
                  <a:moveTo>
                    <a:pt x="7673" y="31301"/>
                  </a:moveTo>
                  <a:lnTo>
                    <a:pt x="7673" y="31301"/>
                  </a:lnTo>
                  <a:cubicBezTo>
                    <a:pt x="10175" y="31668"/>
                    <a:pt x="12043" y="32569"/>
                    <a:pt x="12476" y="33102"/>
                  </a:cubicBezTo>
                  <a:cubicBezTo>
                    <a:pt x="12510" y="33136"/>
                    <a:pt x="12543" y="33202"/>
                    <a:pt x="12543" y="33236"/>
                  </a:cubicBezTo>
                  <a:cubicBezTo>
                    <a:pt x="12543" y="33236"/>
                    <a:pt x="12439" y="33391"/>
                    <a:pt x="11759" y="33391"/>
                  </a:cubicBezTo>
                  <a:cubicBezTo>
                    <a:pt x="11494" y="33391"/>
                    <a:pt x="11142" y="33368"/>
                    <a:pt x="10675" y="33302"/>
                  </a:cubicBezTo>
                  <a:cubicBezTo>
                    <a:pt x="9441" y="33069"/>
                    <a:pt x="8373" y="32335"/>
                    <a:pt x="7673" y="31301"/>
                  </a:cubicBezTo>
                  <a:close/>
                  <a:moveTo>
                    <a:pt x="4410" y="36800"/>
                  </a:moveTo>
                  <a:cubicBezTo>
                    <a:pt x="4768" y="36800"/>
                    <a:pt x="5123" y="36928"/>
                    <a:pt x="5405" y="37172"/>
                  </a:cubicBezTo>
                  <a:cubicBezTo>
                    <a:pt x="6672" y="38073"/>
                    <a:pt x="7339" y="39640"/>
                    <a:pt x="7106" y="41208"/>
                  </a:cubicBezTo>
                  <a:cubicBezTo>
                    <a:pt x="6972" y="41875"/>
                    <a:pt x="6639" y="42342"/>
                    <a:pt x="6272" y="42442"/>
                  </a:cubicBezTo>
                  <a:cubicBezTo>
                    <a:pt x="6216" y="42457"/>
                    <a:pt x="6159" y="42465"/>
                    <a:pt x="6099" y="42465"/>
                  </a:cubicBezTo>
                  <a:cubicBezTo>
                    <a:pt x="5764" y="42465"/>
                    <a:pt x="5367" y="42228"/>
                    <a:pt x="4971" y="41775"/>
                  </a:cubicBezTo>
                  <a:cubicBezTo>
                    <a:pt x="4042" y="40548"/>
                    <a:pt x="3344" y="39155"/>
                    <a:pt x="2910" y="37663"/>
                  </a:cubicBezTo>
                  <a:lnTo>
                    <a:pt x="2910" y="37663"/>
                  </a:lnTo>
                  <a:cubicBezTo>
                    <a:pt x="3108" y="37401"/>
                    <a:pt x="3340" y="37203"/>
                    <a:pt x="3603" y="37039"/>
                  </a:cubicBezTo>
                  <a:cubicBezTo>
                    <a:pt x="3852" y="36878"/>
                    <a:pt x="4132" y="36800"/>
                    <a:pt x="4410" y="36800"/>
                  </a:cubicBezTo>
                  <a:close/>
                  <a:moveTo>
                    <a:pt x="4133" y="47804"/>
                  </a:moveTo>
                  <a:cubicBezTo>
                    <a:pt x="4159" y="47804"/>
                    <a:pt x="4183" y="47807"/>
                    <a:pt x="4204" y="47813"/>
                  </a:cubicBezTo>
                  <a:cubicBezTo>
                    <a:pt x="4237" y="47813"/>
                    <a:pt x="4337" y="47846"/>
                    <a:pt x="4371" y="48013"/>
                  </a:cubicBezTo>
                  <a:cubicBezTo>
                    <a:pt x="4571" y="48714"/>
                    <a:pt x="3970" y="50215"/>
                    <a:pt x="3203" y="50948"/>
                  </a:cubicBezTo>
                  <a:cubicBezTo>
                    <a:pt x="2993" y="51188"/>
                    <a:pt x="2675" y="51320"/>
                    <a:pt x="2347" y="51320"/>
                  </a:cubicBezTo>
                  <a:cubicBezTo>
                    <a:pt x="2310" y="51320"/>
                    <a:pt x="2273" y="51319"/>
                    <a:pt x="2236" y="51315"/>
                  </a:cubicBezTo>
                  <a:cubicBezTo>
                    <a:pt x="1974" y="51184"/>
                    <a:pt x="1776" y="50957"/>
                    <a:pt x="1643" y="50696"/>
                  </a:cubicBezTo>
                  <a:lnTo>
                    <a:pt x="1643" y="50696"/>
                  </a:lnTo>
                  <a:cubicBezTo>
                    <a:pt x="1909" y="50002"/>
                    <a:pt x="2307" y="49342"/>
                    <a:pt x="2803" y="48780"/>
                  </a:cubicBezTo>
                  <a:cubicBezTo>
                    <a:pt x="3379" y="48113"/>
                    <a:pt x="3873" y="47804"/>
                    <a:pt x="4133" y="47804"/>
                  </a:cubicBezTo>
                  <a:close/>
                  <a:moveTo>
                    <a:pt x="40319" y="1"/>
                  </a:moveTo>
                  <a:cubicBezTo>
                    <a:pt x="38746" y="1"/>
                    <a:pt x="37710" y="786"/>
                    <a:pt x="37127" y="1446"/>
                  </a:cubicBezTo>
                  <a:cubicBezTo>
                    <a:pt x="36393" y="2347"/>
                    <a:pt x="35860" y="3381"/>
                    <a:pt x="35660" y="4515"/>
                  </a:cubicBezTo>
                  <a:cubicBezTo>
                    <a:pt x="34926" y="3815"/>
                    <a:pt x="34092" y="3248"/>
                    <a:pt x="33191" y="2747"/>
                  </a:cubicBezTo>
                  <a:cubicBezTo>
                    <a:pt x="32415" y="2337"/>
                    <a:pt x="31735" y="2184"/>
                    <a:pt x="31151" y="2184"/>
                  </a:cubicBezTo>
                  <a:cubicBezTo>
                    <a:pt x="30406" y="2184"/>
                    <a:pt x="29819" y="2433"/>
                    <a:pt x="29388" y="2714"/>
                  </a:cubicBezTo>
                  <a:cubicBezTo>
                    <a:pt x="28154" y="3548"/>
                    <a:pt x="27454" y="5216"/>
                    <a:pt x="27320" y="6750"/>
                  </a:cubicBezTo>
                  <a:cubicBezTo>
                    <a:pt x="26553" y="6383"/>
                    <a:pt x="25752" y="6150"/>
                    <a:pt x="24952" y="6016"/>
                  </a:cubicBezTo>
                  <a:cubicBezTo>
                    <a:pt x="24629" y="5953"/>
                    <a:pt x="24330" y="5923"/>
                    <a:pt x="24055" y="5923"/>
                  </a:cubicBezTo>
                  <a:cubicBezTo>
                    <a:pt x="22459" y="5923"/>
                    <a:pt x="21648" y="6907"/>
                    <a:pt x="21249" y="7818"/>
                  </a:cubicBezTo>
                  <a:cubicBezTo>
                    <a:pt x="20916" y="8652"/>
                    <a:pt x="20749" y="9519"/>
                    <a:pt x="20782" y="10419"/>
                  </a:cubicBezTo>
                  <a:cubicBezTo>
                    <a:pt x="20382" y="10253"/>
                    <a:pt x="19982" y="10119"/>
                    <a:pt x="19581" y="9986"/>
                  </a:cubicBezTo>
                  <a:cubicBezTo>
                    <a:pt x="19174" y="9854"/>
                    <a:pt x="18784" y="9787"/>
                    <a:pt x="18417" y="9787"/>
                  </a:cubicBezTo>
                  <a:cubicBezTo>
                    <a:pt x="17671" y="9787"/>
                    <a:pt x="17015" y="10061"/>
                    <a:pt x="16479" y="10620"/>
                  </a:cubicBezTo>
                  <a:cubicBezTo>
                    <a:pt x="15378" y="11787"/>
                    <a:pt x="14978" y="13889"/>
                    <a:pt x="15178" y="15590"/>
                  </a:cubicBezTo>
                  <a:cubicBezTo>
                    <a:pt x="15023" y="15582"/>
                    <a:pt x="14867" y="15579"/>
                    <a:pt x="14710" y="15579"/>
                  </a:cubicBezTo>
                  <a:cubicBezTo>
                    <a:pt x="13460" y="15579"/>
                    <a:pt x="12198" y="15816"/>
                    <a:pt x="11042" y="16290"/>
                  </a:cubicBezTo>
                  <a:cubicBezTo>
                    <a:pt x="7873" y="17525"/>
                    <a:pt x="7840" y="19759"/>
                    <a:pt x="8140" y="20994"/>
                  </a:cubicBezTo>
                  <a:cubicBezTo>
                    <a:pt x="8307" y="21728"/>
                    <a:pt x="8607" y="22428"/>
                    <a:pt x="9041" y="23028"/>
                  </a:cubicBezTo>
                  <a:lnTo>
                    <a:pt x="8774" y="23028"/>
                  </a:lnTo>
                  <a:cubicBezTo>
                    <a:pt x="7072" y="23129"/>
                    <a:pt x="6005" y="24463"/>
                    <a:pt x="5905" y="26664"/>
                  </a:cubicBezTo>
                  <a:cubicBezTo>
                    <a:pt x="5872" y="28099"/>
                    <a:pt x="6205" y="29533"/>
                    <a:pt x="6872" y="30801"/>
                  </a:cubicBezTo>
                  <a:cubicBezTo>
                    <a:pt x="6439" y="30767"/>
                    <a:pt x="5972" y="30734"/>
                    <a:pt x="5505" y="30734"/>
                  </a:cubicBezTo>
                  <a:cubicBezTo>
                    <a:pt x="3970" y="30734"/>
                    <a:pt x="2903" y="31334"/>
                    <a:pt x="2336" y="32502"/>
                  </a:cubicBezTo>
                  <a:cubicBezTo>
                    <a:pt x="1735" y="33836"/>
                    <a:pt x="1902" y="35771"/>
                    <a:pt x="2436" y="37606"/>
                  </a:cubicBezTo>
                  <a:cubicBezTo>
                    <a:pt x="868" y="39774"/>
                    <a:pt x="1" y="44611"/>
                    <a:pt x="635" y="48714"/>
                  </a:cubicBezTo>
                  <a:cubicBezTo>
                    <a:pt x="735" y="49414"/>
                    <a:pt x="935" y="50081"/>
                    <a:pt x="1202" y="50748"/>
                  </a:cubicBezTo>
                  <a:cubicBezTo>
                    <a:pt x="835" y="51682"/>
                    <a:pt x="801" y="52716"/>
                    <a:pt x="1135" y="53650"/>
                  </a:cubicBezTo>
                  <a:cubicBezTo>
                    <a:pt x="1935" y="55752"/>
                    <a:pt x="5071" y="56119"/>
                    <a:pt x="7173" y="56119"/>
                  </a:cubicBezTo>
                  <a:cubicBezTo>
                    <a:pt x="7840" y="56119"/>
                    <a:pt x="8507" y="56085"/>
                    <a:pt x="9174" y="56019"/>
                  </a:cubicBezTo>
                  <a:cubicBezTo>
                    <a:pt x="9431" y="55987"/>
                    <a:pt x="9410" y="55583"/>
                    <a:pt x="9139" y="55583"/>
                  </a:cubicBezTo>
                  <a:cubicBezTo>
                    <a:pt x="9129" y="55583"/>
                    <a:pt x="9118" y="55584"/>
                    <a:pt x="9107" y="55585"/>
                  </a:cubicBezTo>
                  <a:cubicBezTo>
                    <a:pt x="9084" y="55585"/>
                    <a:pt x="8279" y="55680"/>
                    <a:pt x="7197" y="55680"/>
                  </a:cubicBezTo>
                  <a:cubicBezTo>
                    <a:pt x="5197" y="55680"/>
                    <a:pt x="2249" y="55357"/>
                    <a:pt x="1535" y="53517"/>
                  </a:cubicBezTo>
                  <a:cubicBezTo>
                    <a:pt x="1268" y="52783"/>
                    <a:pt x="1268" y="51983"/>
                    <a:pt x="1502" y="51215"/>
                  </a:cubicBezTo>
                  <a:lnTo>
                    <a:pt x="1502" y="51215"/>
                  </a:lnTo>
                  <a:cubicBezTo>
                    <a:pt x="1635" y="51449"/>
                    <a:pt x="1869" y="51616"/>
                    <a:pt x="2136" y="51716"/>
                  </a:cubicBezTo>
                  <a:cubicBezTo>
                    <a:pt x="2250" y="51746"/>
                    <a:pt x="2366" y="51761"/>
                    <a:pt x="2481" y="51761"/>
                  </a:cubicBezTo>
                  <a:cubicBezTo>
                    <a:pt x="2871" y="51761"/>
                    <a:pt x="3253" y="51591"/>
                    <a:pt x="3537" y="51282"/>
                  </a:cubicBezTo>
                  <a:cubicBezTo>
                    <a:pt x="4404" y="50448"/>
                    <a:pt x="5038" y="48780"/>
                    <a:pt x="4804" y="47946"/>
                  </a:cubicBezTo>
                  <a:cubicBezTo>
                    <a:pt x="4737" y="47679"/>
                    <a:pt x="4571" y="47479"/>
                    <a:pt x="4304" y="47446"/>
                  </a:cubicBezTo>
                  <a:cubicBezTo>
                    <a:pt x="4257" y="47436"/>
                    <a:pt x="4207" y="47431"/>
                    <a:pt x="4156" y="47431"/>
                  </a:cubicBezTo>
                  <a:cubicBezTo>
                    <a:pt x="3702" y="47431"/>
                    <a:pt x="3102" y="47827"/>
                    <a:pt x="2503" y="48547"/>
                  </a:cubicBezTo>
                  <a:cubicBezTo>
                    <a:pt x="2069" y="49047"/>
                    <a:pt x="1702" y="49581"/>
                    <a:pt x="1435" y="50215"/>
                  </a:cubicBezTo>
                  <a:cubicBezTo>
                    <a:pt x="1268" y="49681"/>
                    <a:pt x="1135" y="49181"/>
                    <a:pt x="1068" y="48647"/>
                  </a:cubicBezTo>
                  <a:cubicBezTo>
                    <a:pt x="468" y="44844"/>
                    <a:pt x="1235" y="40308"/>
                    <a:pt x="2603" y="38106"/>
                  </a:cubicBezTo>
                  <a:cubicBezTo>
                    <a:pt x="3070" y="39540"/>
                    <a:pt x="3770" y="40875"/>
                    <a:pt x="4671" y="42075"/>
                  </a:cubicBezTo>
                  <a:cubicBezTo>
                    <a:pt x="5248" y="42758"/>
                    <a:pt x="5743" y="42944"/>
                    <a:pt x="6106" y="42944"/>
                  </a:cubicBezTo>
                  <a:cubicBezTo>
                    <a:pt x="6205" y="42944"/>
                    <a:pt x="6294" y="42931"/>
                    <a:pt x="6372" y="42909"/>
                  </a:cubicBezTo>
                  <a:cubicBezTo>
                    <a:pt x="6939" y="42743"/>
                    <a:pt x="7339" y="42142"/>
                    <a:pt x="7506" y="41308"/>
                  </a:cubicBezTo>
                  <a:cubicBezTo>
                    <a:pt x="7773" y="39607"/>
                    <a:pt x="7072" y="37872"/>
                    <a:pt x="5671" y="36872"/>
                  </a:cubicBezTo>
                  <a:cubicBezTo>
                    <a:pt x="5304" y="36560"/>
                    <a:pt x="4867" y="36409"/>
                    <a:pt x="4425" y="36409"/>
                  </a:cubicBezTo>
                  <a:cubicBezTo>
                    <a:pt x="4064" y="36409"/>
                    <a:pt x="3700" y="36510"/>
                    <a:pt x="3370" y="36705"/>
                  </a:cubicBezTo>
                  <a:cubicBezTo>
                    <a:pt x="3170" y="36838"/>
                    <a:pt x="2936" y="37005"/>
                    <a:pt x="2769" y="37205"/>
                  </a:cubicBezTo>
                  <a:cubicBezTo>
                    <a:pt x="2336" y="35537"/>
                    <a:pt x="2202" y="33836"/>
                    <a:pt x="2736" y="32702"/>
                  </a:cubicBezTo>
                  <a:cubicBezTo>
                    <a:pt x="3203" y="31701"/>
                    <a:pt x="4170" y="31168"/>
                    <a:pt x="5538" y="31168"/>
                  </a:cubicBezTo>
                  <a:cubicBezTo>
                    <a:pt x="6072" y="31168"/>
                    <a:pt x="6605" y="31201"/>
                    <a:pt x="7139" y="31268"/>
                  </a:cubicBezTo>
                  <a:cubicBezTo>
                    <a:pt x="7873" y="32569"/>
                    <a:pt x="9174" y="33469"/>
                    <a:pt x="10642" y="33736"/>
                  </a:cubicBezTo>
                  <a:cubicBezTo>
                    <a:pt x="11140" y="33805"/>
                    <a:pt x="11526" y="33832"/>
                    <a:pt x="11825" y="33832"/>
                  </a:cubicBezTo>
                  <a:cubicBezTo>
                    <a:pt x="12688" y="33832"/>
                    <a:pt x="12836" y="33610"/>
                    <a:pt x="12910" y="33536"/>
                  </a:cubicBezTo>
                  <a:cubicBezTo>
                    <a:pt x="13010" y="33369"/>
                    <a:pt x="13010" y="33169"/>
                    <a:pt x="12910" y="33036"/>
                  </a:cubicBezTo>
                  <a:cubicBezTo>
                    <a:pt x="12510" y="32268"/>
                    <a:pt x="10208" y="31234"/>
                    <a:pt x="7373" y="30867"/>
                  </a:cubicBezTo>
                  <a:cubicBezTo>
                    <a:pt x="6639" y="29600"/>
                    <a:pt x="6272" y="28165"/>
                    <a:pt x="6339" y="26698"/>
                  </a:cubicBezTo>
                  <a:cubicBezTo>
                    <a:pt x="6405" y="24763"/>
                    <a:pt x="7339" y="23562"/>
                    <a:pt x="8807" y="23495"/>
                  </a:cubicBezTo>
                  <a:cubicBezTo>
                    <a:pt x="8974" y="23462"/>
                    <a:pt x="9174" y="23462"/>
                    <a:pt x="9341" y="23462"/>
                  </a:cubicBezTo>
                  <a:cubicBezTo>
                    <a:pt x="10324" y="24699"/>
                    <a:pt x="11609" y="25604"/>
                    <a:pt x="12822" y="25604"/>
                  </a:cubicBezTo>
                  <a:cubicBezTo>
                    <a:pt x="12885" y="25604"/>
                    <a:pt x="12948" y="25602"/>
                    <a:pt x="13010" y="25597"/>
                  </a:cubicBezTo>
                  <a:cubicBezTo>
                    <a:pt x="14244" y="25464"/>
                    <a:pt x="14478" y="25063"/>
                    <a:pt x="14478" y="24763"/>
                  </a:cubicBezTo>
                  <a:cubicBezTo>
                    <a:pt x="14411" y="23929"/>
                    <a:pt x="12276" y="23028"/>
                    <a:pt x="9541" y="23028"/>
                  </a:cubicBezTo>
                  <a:cubicBezTo>
                    <a:pt x="9074" y="22395"/>
                    <a:pt x="8740" y="21661"/>
                    <a:pt x="8540" y="20894"/>
                  </a:cubicBezTo>
                  <a:cubicBezTo>
                    <a:pt x="8107" y="18959"/>
                    <a:pt x="9041" y="17491"/>
                    <a:pt x="11209" y="16657"/>
                  </a:cubicBezTo>
                  <a:cubicBezTo>
                    <a:pt x="12285" y="16204"/>
                    <a:pt x="13433" y="15967"/>
                    <a:pt x="14612" y="15967"/>
                  </a:cubicBezTo>
                  <a:cubicBezTo>
                    <a:pt x="14822" y="15967"/>
                    <a:pt x="15033" y="15975"/>
                    <a:pt x="15245" y="15990"/>
                  </a:cubicBezTo>
                  <a:cubicBezTo>
                    <a:pt x="15278" y="16290"/>
                    <a:pt x="15378" y="16591"/>
                    <a:pt x="15478" y="16857"/>
                  </a:cubicBezTo>
                  <a:cubicBezTo>
                    <a:pt x="15812" y="17725"/>
                    <a:pt x="16312" y="18258"/>
                    <a:pt x="16946" y="18292"/>
                  </a:cubicBezTo>
                  <a:cubicBezTo>
                    <a:pt x="17024" y="18298"/>
                    <a:pt x="17096" y="18301"/>
                    <a:pt x="17164" y="18301"/>
                  </a:cubicBezTo>
                  <a:cubicBezTo>
                    <a:pt x="17797" y="18301"/>
                    <a:pt x="18023" y="18039"/>
                    <a:pt x="18114" y="17858"/>
                  </a:cubicBezTo>
                  <a:cubicBezTo>
                    <a:pt x="18280" y="17424"/>
                    <a:pt x="18147" y="16957"/>
                    <a:pt x="17813" y="16691"/>
                  </a:cubicBezTo>
                  <a:cubicBezTo>
                    <a:pt x="17213" y="16090"/>
                    <a:pt x="16446" y="15723"/>
                    <a:pt x="15612" y="15623"/>
                  </a:cubicBezTo>
                  <a:cubicBezTo>
                    <a:pt x="15378" y="13989"/>
                    <a:pt x="15745" y="11954"/>
                    <a:pt x="16779" y="10886"/>
                  </a:cubicBezTo>
                  <a:cubicBezTo>
                    <a:pt x="17242" y="10402"/>
                    <a:pt x="17791" y="10165"/>
                    <a:pt x="18418" y="10165"/>
                  </a:cubicBezTo>
                  <a:cubicBezTo>
                    <a:pt x="18741" y="10165"/>
                    <a:pt x="19085" y="10228"/>
                    <a:pt x="19448" y="10353"/>
                  </a:cubicBezTo>
                  <a:cubicBezTo>
                    <a:pt x="19882" y="10486"/>
                    <a:pt x="20315" y="10653"/>
                    <a:pt x="20749" y="10853"/>
                  </a:cubicBezTo>
                  <a:cubicBezTo>
                    <a:pt x="20816" y="12054"/>
                    <a:pt x="21116" y="13088"/>
                    <a:pt x="21483" y="13355"/>
                  </a:cubicBezTo>
                  <a:cubicBezTo>
                    <a:pt x="21650" y="13485"/>
                    <a:pt x="21849" y="13553"/>
                    <a:pt x="22043" y="13553"/>
                  </a:cubicBezTo>
                  <a:cubicBezTo>
                    <a:pt x="22198" y="13553"/>
                    <a:pt x="22351" y="13510"/>
                    <a:pt x="22483" y="13422"/>
                  </a:cubicBezTo>
                  <a:cubicBezTo>
                    <a:pt x="22817" y="13255"/>
                    <a:pt x="23017" y="12888"/>
                    <a:pt x="22950" y="12488"/>
                  </a:cubicBezTo>
                  <a:cubicBezTo>
                    <a:pt x="22917" y="12087"/>
                    <a:pt x="22617" y="11353"/>
                    <a:pt x="21183" y="10620"/>
                  </a:cubicBezTo>
                  <a:cubicBezTo>
                    <a:pt x="21116" y="9719"/>
                    <a:pt x="21283" y="8818"/>
                    <a:pt x="21616" y="7984"/>
                  </a:cubicBezTo>
                  <a:cubicBezTo>
                    <a:pt x="22108" y="6891"/>
                    <a:pt x="22914" y="6335"/>
                    <a:pt x="24051" y="6335"/>
                  </a:cubicBezTo>
                  <a:cubicBezTo>
                    <a:pt x="24302" y="6335"/>
                    <a:pt x="24569" y="6362"/>
                    <a:pt x="24852" y="6417"/>
                  </a:cubicBezTo>
                  <a:cubicBezTo>
                    <a:pt x="25686" y="6550"/>
                    <a:pt x="26486" y="6817"/>
                    <a:pt x="27287" y="7184"/>
                  </a:cubicBezTo>
                  <a:cubicBezTo>
                    <a:pt x="27287" y="7417"/>
                    <a:pt x="27287" y="7651"/>
                    <a:pt x="27354" y="7918"/>
                  </a:cubicBezTo>
                  <a:cubicBezTo>
                    <a:pt x="27487" y="8952"/>
                    <a:pt x="27921" y="9652"/>
                    <a:pt x="28588" y="9886"/>
                  </a:cubicBezTo>
                  <a:cubicBezTo>
                    <a:pt x="28934" y="10016"/>
                    <a:pt x="29205" y="10064"/>
                    <a:pt x="29415" y="10064"/>
                  </a:cubicBezTo>
                  <a:cubicBezTo>
                    <a:pt x="29691" y="10064"/>
                    <a:pt x="29861" y="9980"/>
                    <a:pt x="29955" y="9886"/>
                  </a:cubicBezTo>
                  <a:cubicBezTo>
                    <a:pt x="30122" y="9686"/>
                    <a:pt x="30189" y="9419"/>
                    <a:pt x="30089" y="9152"/>
                  </a:cubicBezTo>
                  <a:cubicBezTo>
                    <a:pt x="29922" y="8585"/>
                    <a:pt x="29155" y="7651"/>
                    <a:pt x="27754" y="6917"/>
                  </a:cubicBezTo>
                  <a:cubicBezTo>
                    <a:pt x="27821" y="5483"/>
                    <a:pt x="28488" y="3848"/>
                    <a:pt x="29655" y="3048"/>
                  </a:cubicBezTo>
                  <a:cubicBezTo>
                    <a:pt x="30104" y="2743"/>
                    <a:pt x="30600" y="2592"/>
                    <a:pt x="31134" y="2592"/>
                  </a:cubicBezTo>
                  <a:cubicBezTo>
                    <a:pt x="31711" y="2592"/>
                    <a:pt x="32333" y="2768"/>
                    <a:pt x="32991" y="3114"/>
                  </a:cubicBezTo>
                  <a:cubicBezTo>
                    <a:pt x="33925" y="3615"/>
                    <a:pt x="34792" y="4248"/>
                    <a:pt x="35559" y="5016"/>
                  </a:cubicBezTo>
                  <a:cubicBezTo>
                    <a:pt x="35393" y="6216"/>
                    <a:pt x="35526" y="7217"/>
                    <a:pt x="35960" y="7751"/>
                  </a:cubicBezTo>
                  <a:cubicBezTo>
                    <a:pt x="36314" y="8155"/>
                    <a:pt x="36591" y="8234"/>
                    <a:pt x="36777" y="8234"/>
                  </a:cubicBezTo>
                  <a:cubicBezTo>
                    <a:pt x="36836" y="8234"/>
                    <a:pt x="36887" y="8226"/>
                    <a:pt x="36927" y="8218"/>
                  </a:cubicBezTo>
                  <a:cubicBezTo>
                    <a:pt x="37194" y="8118"/>
                    <a:pt x="37361" y="7851"/>
                    <a:pt x="37361" y="7584"/>
                  </a:cubicBezTo>
                  <a:cubicBezTo>
                    <a:pt x="37394" y="6984"/>
                    <a:pt x="37061" y="5983"/>
                    <a:pt x="36026" y="4882"/>
                  </a:cubicBezTo>
                  <a:cubicBezTo>
                    <a:pt x="36193" y="3715"/>
                    <a:pt x="36694" y="2647"/>
                    <a:pt x="37461" y="1713"/>
                  </a:cubicBezTo>
                  <a:cubicBezTo>
                    <a:pt x="38070" y="1011"/>
                    <a:pt x="38987" y="391"/>
                    <a:pt x="40307" y="391"/>
                  </a:cubicBezTo>
                  <a:cubicBezTo>
                    <a:pt x="41370" y="391"/>
                    <a:pt x="42695" y="794"/>
                    <a:pt x="44332" y="1880"/>
                  </a:cubicBezTo>
                  <a:cubicBezTo>
                    <a:pt x="45833" y="2914"/>
                    <a:pt x="46801" y="3881"/>
                    <a:pt x="47134" y="4815"/>
                  </a:cubicBezTo>
                  <a:cubicBezTo>
                    <a:pt x="46401" y="5516"/>
                    <a:pt x="45733" y="6216"/>
                    <a:pt x="45200" y="6817"/>
                  </a:cubicBezTo>
                  <a:cubicBezTo>
                    <a:pt x="44866" y="7184"/>
                    <a:pt x="44599" y="7484"/>
                    <a:pt x="44366" y="7684"/>
                  </a:cubicBezTo>
                  <a:cubicBezTo>
                    <a:pt x="44266" y="7784"/>
                    <a:pt x="43965" y="8118"/>
                    <a:pt x="44099" y="8385"/>
                  </a:cubicBezTo>
                  <a:cubicBezTo>
                    <a:pt x="44159" y="8504"/>
                    <a:pt x="44272" y="8623"/>
                    <a:pt x="44581" y="8623"/>
                  </a:cubicBezTo>
                  <a:cubicBezTo>
                    <a:pt x="44618" y="8623"/>
                    <a:pt x="44657" y="8622"/>
                    <a:pt x="44699" y="8618"/>
                  </a:cubicBezTo>
                  <a:cubicBezTo>
                    <a:pt x="45533" y="8551"/>
                    <a:pt x="47268" y="7651"/>
                    <a:pt x="47635" y="6216"/>
                  </a:cubicBezTo>
                  <a:cubicBezTo>
                    <a:pt x="47735" y="5783"/>
                    <a:pt x="47701" y="5349"/>
                    <a:pt x="47601" y="4949"/>
                  </a:cubicBezTo>
                  <a:cubicBezTo>
                    <a:pt x="48874" y="3770"/>
                    <a:pt x="50320" y="2763"/>
                    <a:pt x="51616" y="2763"/>
                  </a:cubicBezTo>
                  <a:cubicBezTo>
                    <a:pt x="51713" y="2763"/>
                    <a:pt x="51809" y="2769"/>
                    <a:pt x="51904" y="2781"/>
                  </a:cubicBezTo>
                  <a:cubicBezTo>
                    <a:pt x="52772" y="2914"/>
                    <a:pt x="53539" y="3548"/>
                    <a:pt x="54139" y="4682"/>
                  </a:cubicBezTo>
                  <a:cubicBezTo>
                    <a:pt x="54573" y="5483"/>
                    <a:pt x="54773" y="6383"/>
                    <a:pt x="54740" y="7284"/>
                  </a:cubicBezTo>
                  <a:cubicBezTo>
                    <a:pt x="52705" y="8251"/>
                    <a:pt x="50837" y="9752"/>
                    <a:pt x="50403" y="10786"/>
                  </a:cubicBezTo>
                  <a:cubicBezTo>
                    <a:pt x="50170" y="11287"/>
                    <a:pt x="50370" y="11520"/>
                    <a:pt x="50503" y="11620"/>
                  </a:cubicBezTo>
                  <a:cubicBezTo>
                    <a:pt x="50624" y="11709"/>
                    <a:pt x="50790" y="11751"/>
                    <a:pt x="50986" y="11751"/>
                  </a:cubicBezTo>
                  <a:cubicBezTo>
                    <a:pt x="51604" y="11751"/>
                    <a:pt x="52529" y="11336"/>
                    <a:pt x="53339" y="10653"/>
                  </a:cubicBezTo>
                  <a:cubicBezTo>
                    <a:pt x="54273" y="9852"/>
                    <a:pt x="54907" y="8752"/>
                    <a:pt x="55107" y="7551"/>
                  </a:cubicBezTo>
                  <a:cubicBezTo>
                    <a:pt x="56041" y="7117"/>
                    <a:pt x="57041" y="6850"/>
                    <a:pt x="58076" y="6817"/>
                  </a:cubicBezTo>
                  <a:cubicBezTo>
                    <a:pt x="58152" y="6810"/>
                    <a:pt x="58228" y="6807"/>
                    <a:pt x="58303" y="6807"/>
                  </a:cubicBezTo>
                  <a:cubicBezTo>
                    <a:pt x="59317" y="6807"/>
                    <a:pt x="60240" y="7422"/>
                    <a:pt x="60644" y="8385"/>
                  </a:cubicBezTo>
                  <a:cubicBezTo>
                    <a:pt x="60878" y="8918"/>
                    <a:pt x="61078" y="9485"/>
                    <a:pt x="61144" y="10053"/>
                  </a:cubicBezTo>
                  <a:cubicBezTo>
                    <a:pt x="61078" y="10086"/>
                    <a:pt x="61011" y="10119"/>
                    <a:pt x="60944" y="10153"/>
                  </a:cubicBezTo>
                  <a:cubicBezTo>
                    <a:pt x="59443" y="10786"/>
                    <a:pt x="58643" y="12388"/>
                    <a:pt x="59010" y="13955"/>
                  </a:cubicBezTo>
                  <a:cubicBezTo>
                    <a:pt x="59210" y="14723"/>
                    <a:pt x="59543" y="14956"/>
                    <a:pt x="59777" y="15023"/>
                  </a:cubicBezTo>
                  <a:cubicBezTo>
                    <a:pt x="59810" y="15026"/>
                    <a:pt x="59844" y="15027"/>
                    <a:pt x="59877" y="15027"/>
                  </a:cubicBezTo>
                  <a:cubicBezTo>
                    <a:pt x="60237" y="15027"/>
                    <a:pt x="60561" y="14861"/>
                    <a:pt x="60744" y="14556"/>
                  </a:cubicBezTo>
                  <a:cubicBezTo>
                    <a:pt x="61345" y="13822"/>
                    <a:pt x="61845" y="12221"/>
                    <a:pt x="61645" y="10386"/>
                  </a:cubicBezTo>
                  <a:cubicBezTo>
                    <a:pt x="61736" y="10374"/>
                    <a:pt x="61827" y="10368"/>
                    <a:pt x="61918" y="10368"/>
                  </a:cubicBezTo>
                  <a:cubicBezTo>
                    <a:pt x="62826" y="10368"/>
                    <a:pt x="63716" y="10972"/>
                    <a:pt x="64413" y="12154"/>
                  </a:cubicBezTo>
                  <a:cubicBezTo>
                    <a:pt x="64480" y="12287"/>
                    <a:pt x="64547" y="12421"/>
                    <a:pt x="64614" y="12588"/>
                  </a:cubicBezTo>
                  <a:cubicBezTo>
                    <a:pt x="63179" y="13722"/>
                    <a:pt x="62012" y="15256"/>
                    <a:pt x="61812" y="15957"/>
                  </a:cubicBezTo>
                  <a:cubicBezTo>
                    <a:pt x="61711" y="16224"/>
                    <a:pt x="61812" y="16557"/>
                    <a:pt x="62078" y="16724"/>
                  </a:cubicBezTo>
                  <a:cubicBezTo>
                    <a:pt x="62222" y="16808"/>
                    <a:pt x="62402" y="16848"/>
                    <a:pt x="62604" y="16848"/>
                  </a:cubicBezTo>
                  <a:cubicBezTo>
                    <a:pt x="63197" y="16848"/>
                    <a:pt x="63974" y="16505"/>
                    <a:pt x="64547" y="15957"/>
                  </a:cubicBezTo>
                  <a:cubicBezTo>
                    <a:pt x="65381" y="15089"/>
                    <a:pt x="65614" y="13822"/>
                    <a:pt x="65147" y="12721"/>
                  </a:cubicBezTo>
                  <a:cubicBezTo>
                    <a:pt x="65959" y="12128"/>
                    <a:pt x="66829" y="11681"/>
                    <a:pt x="67594" y="11681"/>
                  </a:cubicBezTo>
                  <a:cubicBezTo>
                    <a:pt x="67646" y="11681"/>
                    <a:pt x="67698" y="11683"/>
                    <a:pt x="67749" y="11687"/>
                  </a:cubicBezTo>
                  <a:cubicBezTo>
                    <a:pt x="68917" y="11754"/>
                    <a:pt x="69651" y="12821"/>
                    <a:pt x="69984" y="14889"/>
                  </a:cubicBezTo>
                  <a:cubicBezTo>
                    <a:pt x="70151" y="15957"/>
                    <a:pt x="70151" y="17058"/>
                    <a:pt x="69984" y="18125"/>
                  </a:cubicBezTo>
                  <a:cubicBezTo>
                    <a:pt x="67816" y="18692"/>
                    <a:pt x="65581" y="20493"/>
                    <a:pt x="65314" y="22028"/>
                  </a:cubicBezTo>
                  <a:cubicBezTo>
                    <a:pt x="65181" y="22428"/>
                    <a:pt x="65314" y="22862"/>
                    <a:pt x="65648" y="23129"/>
                  </a:cubicBezTo>
                  <a:cubicBezTo>
                    <a:pt x="65814" y="23235"/>
                    <a:pt x="66018" y="23287"/>
                    <a:pt x="66248" y="23287"/>
                  </a:cubicBezTo>
                  <a:cubicBezTo>
                    <a:pt x="66665" y="23287"/>
                    <a:pt x="67167" y="23117"/>
                    <a:pt x="67682" y="22795"/>
                  </a:cubicBezTo>
                  <a:cubicBezTo>
                    <a:pt x="68783" y="22094"/>
                    <a:pt x="69951" y="20627"/>
                    <a:pt x="70351" y="18459"/>
                  </a:cubicBezTo>
                  <a:cubicBezTo>
                    <a:pt x="70518" y="18425"/>
                    <a:pt x="70685" y="18392"/>
                    <a:pt x="70851" y="18392"/>
                  </a:cubicBezTo>
                  <a:cubicBezTo>
                    <a:pt x="71013" y="18372"/>
                    <a:pt x="71182" y="18361"/>
                    <a:pt x="71356" y="18361"/>
                  </a:cubicBezTo>
                  <a:cubicBezTo>
                    <a:pt x="72368" y="18361"/>
                    <a:pt x="73532" y="18756"/>
                    <a:pt x="74187" y="20293"/>
                  </a:cubicBezTo>
                  <a:cubicBezTo>
                    <a:pt x="75255" y="22828"/>
                    <a:pt x="74454" y="25030"/>
                    <a:pt x="73086" y="25864"/>
                  </a:cubicBezTo>
                  <a:cubicBezTo>
                    <a:pt x="72751" y="26068"/>
                    <a:pt x="72415" y="26170"/>
                    <a:pt x="72099" y="26170"/>
                  </a:cubicBezTo>
                  <a:cubicBezTo>
                    <a:pt x="71692" y="26170"/>
                    <a:pt x="71318" y="26001"/>
                    <a:pt x="71018" y="25664"/>
                  </a:cubicBezTo>
                  <a:cubicBezTo>
                    <a:pt x="70977" y="25614"/>
                    <a:pt x="70928" y="25593"/>
                    <a:pt x="70879" y="25593"/>
                  </a:cubicBezTo>
                  <a:cubicBezTo>
                    <a:pt x="70732" y="25593"/>
                    <a:pt x="70592" y="25788"/>
                    <a:pt x="70718" y="25964"/>
                  </a:cubicBezTo>
                  <a:cubicBezTo>
                    <a:pt x="71074" y="26377"/>
                    <a:pt x="71557" y="26589"/>
                    <a:pt x="72078" y="26589"/>
                  </a:cubicBezTo>
                  <a:cubicBezTo>
                    <a:pt x="72483" y="26589"/>
                    <a:pt x="72911" y="26460"/>
                    <a:pt x="73320" y="26197"/>
                  </a:cubicBezTo>
                  <a:cubicBezTo>
                    <a:pt x="74821" y="25263"/>
                    <a:pt x="75722" y="22862"/>
                    <a:pt x="74554" y="20126"/>
                  </a:cubicBezTo>
                  <a:cubicBezTo>
                    <a:pt x="73957" y="18722"/>
                    <a:pt x="72824" y="17960"/>
                    <a:pt x="71324" y="17960"/>
                  </a:cubicBezTo>
                  <a:cubicBezTo>
                    <a:pt x="71149" y="17960"/>
                    <a:pt x="70969" y="17971"/>
                    <a:pt x="70785" y="17992"/>
                  </a:cubicBezTo>
                  <a:cubicBezTo>
                    <a:pt x="70651" y="17992"/>
                    <a:pt x="70551" y="17992"/>
                    <a:pt x="70418" y="18025"/>
                  </a:cubicBezTo>
                  <a:cubicBezTo>
                    <a:pt x="70585" y="16957"/>
                    <a:pt x="70551" y="15890"/>
                    <a:pt x="70384" y="14823"/>
                  </a:cubicBezTo>
                  <a:cubicBezTo>
                    <a:pt x="70017" y="12554"/>
                    <a:pt x="69150" y="11353"/>
                    <a:pt x="67783" y="11253"/>
                  </a:cubicBezTo>
                  <a:cubicBezTo>
                    <a:pt x="67750" y="11252"/>
                    <a:pt x="67717" y="11252"/>
                    <a:pt x="67685" y="11252"/>
                  </a:cubicBezTo>
                  <a:cubicBezTo>
                    <a:pt x="66810" y="11252"/>
                    <a:pt x="65847" y="11678"/>
                    <a:pt x="64947" y="12321"/>
                  </a:cubicBezTo>
                  <a:cubicBezTo>
                    <a:pt x="64880" y="12187"/>
                    <a:pt x="64814" y="12087"/>
                    <a:pt x="64747" y="11954"/>
                  </a:cubicBezTo>
                  <a:cubicBezTo>
                    <a:pt x="63994" y="10628"/>
                    <a:pt x="62968" y="9928"/>
                    <a:pt x="61892" y="9928"/>
                  </a:cubicBezTo>
                  <a:cubicBezTo>
                    <a:pt x="61777" y="9928"/>
                    <a:pt x="61661" y="9936"/>
                    <a:pt x="61545" y="9952"/>
                  </a:cubicBezTo>
                  <a:cubicBezTo>
                    <a:pt x="61445" y="9352"/>
                    <a:pt x="61278" y="8785"/>
                    <a:pt x="61011" y="8218"/>
                  </a:cubicBezTo>
                  <a:cubicBezTo>
                    <a:pt x="60572" y="7121"/>
                    <a:pt x="59487" y="6407"/>
                    <a:pt x="58306" y="6407"/>
                  </a:cubicBezTo>
                  <a:cubicBezTo>
                    <a:pt x="58230" y="6407"/>
                    <a:pt x="58153" y="6410"/>
                    <a:pt x="58076" y="6417"/>
                  </a:cubicBezTo>
                  <a:cubicBezTo>
                    <a:pt x="57075" y="6450"/>
                    <a:pt x="56074" y="6683"/>
                    <a:pt x="55140" y="7117"/>
                  </a:cubicBezTo>
                  <a:cubicBezTo>
                    <a:pt x="55173" y="6183"/>
                    <a:pt x="54940" y="5282"/>
                    <a:pt x="54506" y="4482"/>
                  </a:cubicBezTo>
                  <a:cubicBezTo>
                    <a:pt x="53839" y="3214"/>
                    <a:pt x="53005" y="2480"/>
                    <a:pt x="51971" y="2380"/>
                  </a:cubicBezTo>
                  <a:cubicBezTo>
                    <a:pt x="51851" y="2364"/>
                    <a:pt x="51731" y="2357"/>
                    <a:pt x="51610" y="2357"/>
                  </a:cubicBezTo>
                  <a:cubicBezTo>
                    <a:pt x="50216" y="2357"/>
                    <a:pt x="48757" y="3379"/>
                    <a:pt x="47468" y="4515"/>
                  </a:cubicBezTo>
                  <a:cubicBezTo>
                    <a:pt x="47068" y="3681"/>
                    <a:pt x="46234" y="2681"/>
                    <a:pt x="44566" y="1546"/>
                  </a:cubicBezTo>
                  <a:cubicBezTo>
                    <a:pt x="42853" y="404"/>
                    <a:pt x="41448" y="1"/>
                    <a:pt x="4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 rot="929146">
              <a:off x="3767283" y="1688995"/>
              <a:ext cx="1666231" cy="1160179"/>
            </a:xfrm>
            <a:custGeom>
              <a:avLst/>
              <a:gdLst/>
              <a:ahLst/>
              <a:cxnLst/>
              <a:rect l="l" t="t" r="r" b="b"/>
              <a:pathLst>
                <a:path w="66649" h="46407" extrusionOk="0">
                  <a:moveTo>
                    <a:pt x="27585" y="0"/>
                  </a:moveTo>
                  <a:cubicBezTo>
                    <a:pt x="27175" y="0"/>
                    <a:pt x="26743" y="23"/>
                    <a:pt x="26286" y="74"/>
                  </a:cubicBezTo>
                  <a:cubicBezTo>
                    <a:pt x="19615" y="774"/>
                    <a:pt x="20882" y="7145"/>
                    <a:pt x="14645" y="9147"/>
                  </a:cubicBezTo>
                  <a:cubicBezTo>
                    <a:pt x="8407" y="11148"/>
                    <a:pt x="5405" y="18287"/>
                    <a:pt x="6539" y="24491"/>
                  </a:cubicBezTo>
                  <a:cubicBezTo>
                    <a:pt x="7706" y="30729"/>
                    <a:pt x="4270" y="30195"/>
                    <a:pt x="2136" y="37000"/>
                  </a:cubicBezTo>
                  <a:cubicBezTo>
                    <a:pt x="1" y="43838"/>
                    <a:pt x="3703" y="46407"/>
                    <a:pt x="3703" y="46407"/>
                  </a:cubicBezTo>
                  <a:cubicBezTo>
                    <a:pt x="3703" y="46407"/>
                    <a:pt x="62112" y="26059"/>
                    <a:pt x="64380" y="23090"/>
                  </a:cubicBezTo>
                  <a:cubicBezTo>
                    <a:pt x="66648" y="20088"/>
                    <a:pt x="66348" y="18387"/>
                    <a:pt x="64514" y="13283"/>
                  </a:cubicBezTo>
                  <a:cubicBezTo>
                    <a:pt x="62679" y="8179"/>
                    <a:pt x="55007" y="9881"/>
                    <a:pt x="53139" y="5311"/>
                  </a:cubicBezTo>
                  <a:cubicBezTo>
                    <a:pt x="51968" y="2416"/>
                    <a:pt x="50159" y="1137"/>
                    <a:pt x="47243" y="1137"/>
                  </a:cubicBezTo>
                  <a:cubicBezTo>
                    <a:pt x="45589" y="1137"/>
                    <a:pt x="43580" y="1548"/>
                    <a:pt x="41130" y="2308"/>
                  </a:cubicBezTo>
                  <a:cubicBezTo>
                    <a:pt x="39947" y="2674"/>
                    <a:pt x="38928" y="2822"/>
                    <a:pt x="38018" y="2822"/>
                  </a:cubicBezTo>
                  <a:cubicBezTo>
                    <a:pt x="34048" y="2822"/>
                    <a:pt x="32128" y="0"/>
                    <a:pt x="27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 rot="929146">
              <a:off x="3797588" y="1805641"/>
              <a:ext cx="1749456" cy="1197904"/>
            </a:xfrm>
            <a:custGeom>
              <a:avLst/>
              <a:gdLst/>
              <a:ahLst/>
              <a:cxnLst/>
              <a:rect l="l" t="t" r="r" b="b"/>
              <a:pathLst>
                <a:path w="69978" h="47916" extrusionOk="0">
                  <a:moveTo>
                    <a:pt x="31271" y="0"/>
                  </a:moveTo>
                  <a:cubicBezTo>
                    <a:pt x="30358" y="0"/>
                    <a:pt x="29434" y="35"/>
                    <a:pt x="28501" y="109"/>
                  </a:cubicBezTo>
                  <a:cubicBezTo>
                    <a:pt x="4718" y="1977"/>
                    <a:pt x="48" y="47709"/>
                    <a:pt x="48" y="47709"/>
                  </a:cubicBezTo>
                  <a:cubicBezTo>
                    <a:pt x="1" y="47849"/>
                    <a:pt x="127" y="47916"/>
                    <a:pt x="409" y="47916"/>
                  </a:cubicBezTo>
                  <a:cubicBezTo>
                    <a:pt x="5761" y="47916"/>
                    <a:pt x="67332" y="23856"/>
                    <a:pt x="68663" y="22525"/>
                  </a:cubicBezTo>
                  <a:cubicBezTo>
                    <a:pt x="69977" y="21178"/>
                    <a:pt x="53677" y="0"/>
                    <a:pt x="31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 rot="929146">
              <a:off x="3762681" y="1638206"/>
              <a:ext cx="1626780" cy="1021078"/>
            </a:xfrm>
            <a:custGeom>
              <a:avLst/>
              <a:gdLst/>
              <a:ahLst/>
              <a:cxnLst/>
              <a:rect l="l" t="t" r="r" b="b"/>
              <a:pathLst>
                <a:path w="65071" h="40843" extrusionOk="0">
                  <a:moveTo>
                    <a:pt x="40169" y="1"/>
                  </a:moveTo>
                  <a:cubicBezTo>
                    <a:pt x="37838" y="1"/>
                    <a:pt x="36742" y="1519"/>
                    <a:pt x="35759" y="2905"/>
                  </a:cubicBezTo>
                  <a:cubicBezTo>
                    <a:pt x="34925" y="4106"/>
                    <a:pt x="34091" y="5240"/>
                    <a:pt x="32490" y="5740"/>
                  </a:cubicBezTo>
                  <a:cubicBezTo>
                    <a:pt x="32166" y="5837"/>
                    <a:pt x="31879" y="5882"/>
                    <a:pt x="31617" y="5882"/>
                  </a:cubicBezTo>
                  <a:cubicBezTo>
                    <a:pt x="30614" y="5882"/>
                    <a:pt x="29987" y="5218"/>
                    <a:pt x="29088" y="4239"/>
                  </a:cubicBezTo>
                  <a:cubicBezTo>
                    <a:pt x="28183" y="3260"/>
                    <a:pt x="27062" y="1995"/>
                    <a:pt x="25174" y="1995"/>
                  </a:cubicBezTo>
                  <a:cubicBezTo>
                    <a:pt x="24487" y="1995"/>
                    <a:pt x="23699" y="2162"/>
                    <a:pt x="22783" y="2571"/>
                  </a:cubicBezTo>
                  <a:cubicBezTo>
                    <a:pt x="18780" y="4339"/>
                    <a:pt x="19147" y="6874"/>
                    <a:pt x="19414" y="8909"/>
                  </a:cubicBezTo>
                  <a:cubicBezTo>
                    <a:pt x="19648" y="10410"/>
                    <a:pt x="19815" y="11611"/>
                    <a:pt x="18547" y="12745"/>
                  </a:cubicBezTo>
                  <a:cubicBezTo>
                    <a:pt x="17618" y="13571"/>
                    <a:pt x="17110" y="13822"/>
                    <a:pt x="16677" y="13822"/>
                  </a:cubicBezTo>
                  <a:cubicBezTo>
                    <a:pt x="16410" y="13822"/>
                    <a:pt x="16171" y="13727"/>
                    <a:pt x="15878" y="13612"/>
                  </a:cubicBezTo>
                  <a:cubicBezTo>
                    <a:pt x="15401" y="13442"/>
                    <a:pt x="14837" y="13237"/>
                    <a:pt x="14062" y="13237"/>
                  </a:cubicBezTo>
                  <a:cubicBezTo>
                    <a:pt x="13319" y="13237"/>
                    <a:pt x="12382" y="13425"/>
                    <a:pt x="11142" y="14013"/>
                  </a:cubicBezTo>
                  <a:cubicBezTo>
                    <a:pt x="7873" y="15580"/>
                    <a:pt x="9074" y="18049"/>
                    <a:pt x="10041" y="20084"/>
                  </a:cubicBezTo>
                  <a:cubicBezTo>
                    <a:pt x="10841" y="21752"/>
                    <a:pt x="11742" y="23653"/>
                    <a:pt x="11108" y="25754"/>
                  </a:cubicBezTo>
                  <a:cubicBezTo>
                    <a:pt x="10463" y="27793"/>
                    <a:pt x="9898" y="28195"/>
                    <a:pt x="8871" y="28195"/>
                  </a:cubicBezTo>
                  <a:cubicBezTo>
                    <a:pt x="8571" y="28195"/>
                    <a:pt x="8232" y="28161"/>
                    <a:pt x="7839" y="28123"/>
                  </a:cubicBezTo>
                  <a:cubicBezTo>
                    <a:pt x="7361" y="28041"/>
                    <a:pt x="6878" y="28000"/>
                    <a:pt x="6397" y="28000"/>
                  </a:cubicBezTo>
                  <a:cubicBezTo>
                    <a:pt x="5503" y="28000"/>
                    <a:pt x="4615" y="28141"/>
                    <a:pt x="3770" y="28423"/>
                  </a:cubicBezTo>
                  <a:cubicBezTo>
                    <a:pt x="3169" y="28623"/>
                    <a:pt x="2669" y="29090"/>
                    <a:pt x="2402" y="29657"/>
                  </a:cubicBezTo>
                  <a:cubicBezTo>
                    <a:pt x="1735" y="31258"/>
                    <a:pt x="2736" y="33593"/>
                    <a:pt x="3703" y="35828"/>
                  </a:cubicBezTo>
                  <a:cubicBezTo>
                    <a:pt x="4137" y="36896"/>
                    <a:pt x="4904" y="38664"/>
                    <a:pt x="4804" y="39164"/>
                  </a:cubicBezTo>
                  <a:lnTo>
                    <a:pt x="4670" y="39164"/>
                  </a:lnTo>
                  <a:cubicBezTo>
                    <a:pt x="2502" y="39164"/>
                    <a:pt x="1768" y="38464"/>
                    <a:pt x="1668" y="38063"/>
                  </a:cubicBezTo>
                  <a:lnTo>
                    <a:pt x="1668" y="38097"/>
                  </a:lnTo>
                  <a:lnTo>
                    <a:pt x="0" y="38297"/>
                  </a:lnTo>
                  <a:cubicBezTo>
                    <a:pt x="34" y="38397"/>
                    <a:pt x="334" y="40832"/>
                    <a:pt x="4637" y="40832"/>
                  </a:cubicBezTo>
                  <a:cubicBezTo>
                    <a:pt x="4698" y="40839"/>
                    <a:pt x="4760" y="40842"/>
                    <a:pt x="4821" y="40842"/>
                  </a:cubicBezTo>
                  <a:cubicBezTo>
                    <a:pt x="5357" y="40842"/>
                    <a:pt x="5872" y="40584"/>
                    <a:pt x="6171" y="40165"/>
                  </a:cubicBezTo>
                  <a:cubicBezTo>
                    <a:pt x="6905" y="39097"/>
                    <a:pt x="6138" y="37396"/>
                    <a:pt x="5237" y="35228"/>
                  </a:cubicBezTo>
                  <a:cubicBezTo>
                    <a:pt x="4504" y="33560"/>
                    <a:pt x="3536" y="31292"/>
                    <a:pt x="3937" y="30358"/>
                  </a:cubicBezTo>
                  <a:cubicBezTo>
                    <a:pt x="4003" y="30191"/>
                    <a:pt x="4170" y="30057"/>
                    <a:pt x="4337" y="29991"/>
                  </a:cubicBezTo>
                  <a:cubicBezTo>
                    <a:pt x="5004" y="29782"/>
                    <a:pt x="5697" y="29678"/>
                    <a:pt x="6392" y="29678"/>
                  </a:cubicBezTo>
                  <a:cubicBezTo>
                    <a:pt x="6809" y="29678"/>
                    <a:pt x="7226" y="29716"/>
                    <a:pt x="7639" y="29791"/>
                  </a:cubicBezTo>
                  <a:cubicBezTo>
                    <a:pt x="8052" y="29834"/>
                    <a:pt x="8445" y="29865"/>
                    <a:pt x="8819" y="29865"/>
                  </a:cubicBezTo>
                  <a:cubicBezTo>
                    <a:pt x="10472" y="29865"/>
                    <a:pt x="11751" y="29247"/>
                    <a:pt x="12676" y="26255"/>
                  </a:cubicBezTo>
                  <a:cubicBezTo>
                    <a:pt x="13510" y="23553"/>
                    <a:pt x="12409" y="21218"/>
                    <a:pt x="11542" y="19383"/>
                  </a:cubicBezTo>
                  <a:cubicBezTo>
                    <a:pt x="10374" y="16948"/>
                    <a:pt x="10274" y="16281"/>
                    <a:pt x="11842" y="15514"/>
                  </a:cubicBezTo>
                  <a:cubicBezTo>
                    <a:pt x="12807" y="15057"/>
                    <a:pt x="13479" y="14909"/>
                    <a:pt x="14008" y="14909"/>
                  </a:cubicBezTo>
                  <a:cubicBezTo>
                    <a:pt x="14522" y="14909"/>
                    <a:pt x="14900" y="15049"/>
                    <a:pt x="15278" y="15180"/>
                  </a:cubicBezTo>
                  <a:cubicBezTo>
                    <a:pt x="15762" y="15359"/>
                    <a:pt x="16213" y="15498"/>
                    <a:pt x="16700" y="15498"/>
                  </a:cubicBezTo>
                  <a:cubicBezTo>
                    <a:pt x="17487" y="15498"/>
                    <a:pt x="18370" y="15133"/>
                    <a:pt x="19648" y="13979"/>
                  </a:cubicBezTo>
                  <a:cubicBezTo>
                    <a:pt x="21582" y="12278"/>
                    <a:pt x="21316" y="10277"/>
                    <a:pt x="21082" y="8676"/>
                  </a:cubicBezTo>
                  <a:cubicBezTo>
                    <a:pt x="20815" y="6774"/>
                    <a:pt x="20582" y="5340"/>
                    <a:pt x="23450" y="4106"/>
                  </a:cubicBezTo>
                  <a:cubicBezTo>
                    <a:pt x="24148" y="3787"/>
                    <a:pt x="24715" y="3649"/>
                    <a:pt x="25198" y="3649"/>
                  </a:cubicBezTo>
                  <a:cubicBezTo>
                    <a:pt x="26331" y="3649"/>
                    <a:pt x="27002" y="4404"/>
                    <a:pt x="27820" y="5340"/>
                  </a:cubicBezTo>
                  <a:cubicBezTo>
                    <a:pt x="28706" y="6360"/>
                    <a:pt x="29787" y="7575"/>
                    <a:pt x="31567" y="7575"/>
                  </a:cubicBezTo>
                  <a:cubicBezTo>
                    <a:pt x="31998" y="7575"/>
                    <a:pt x="32470" y="7504"/>
                    <a:pt x="32991" y="7341"/>
                  </a:cubicBezTo>
                  <a:cubicBezTo>
                    <a:pt x="35125" y="6674"/>
                    <a:pt x="36193" y="5206"/>
                    <a:pt x="37127" y="3905"/>
                  </a:cubicBezTo>
                  <a:cubicBezTo>
                    <a:pt x="38024" y="2620"/>
                    <a:pt x="38710" y="1670"/>
                    <a:pt x="40210" y="1670"/>
                  </a:cubicBezTo>
                  <a:cubicBezTo>
                    <a:pt x="40773" y="1670"/>
                    <a:pt x="41451" y="1804"/>
                    <a:pt x="42297" y="2104"/>
                  </a:cubicBezTo>
                  <a:cubicBezTo>
                    <a:pt x="45600" y="3272"/>
                    <a:pt x="46434" y="5006"/>
                    <a:pt x="47134" y="6574"/>
                  </a:cubicBezTo>
                  <a:cubicBezTo>
                    <a:pt x="47701" y="7742"/>
                    <a:pt x="48268" y="8942"/>
                    <a:pt x="49869" y="9176"/>
                  </a:cubicBezTo>
                  <a:cubicBezTo>
                    <a:pt x="50023" y="9196"/>
                    <a:pt x="50172" y="9206"/>
                    <a:pt x="50318" y="9206"/>
                  </a:cubicBezTo>
                  <a:cubicBezTo>
                    <a:pt x="51594" y="9206"/>
                    <a:pt x="52570" y="8464"/>
                    <a:pt x="53439" y="7775"/>
                  </a:cubicBezTo>
                  <a:cubicBezTo>
                    <a:pt x="54248" y="7148"/>
                    <a:pt x="54885" y="6656"/>
                    <a:pt x="55634" y="6656"/>
                  </a:cubicBezTo>
                  <a:cubicBezTo>
                    <a:pt x="56119" y="6656"/>
                    <a:pt x="56652" y="6863"/>
                    <a:pt x="57308" y="7375"/>
                  </a:cubicBezTo>
                  <a:cubicBezTo>
                    <a:pt x="58409" y="8242"/>
                    <a:pt x="58309" y="9910"/>
                    <a:pt x="58242" y="11411"/>
                  </a:cubicBezTo>
                  <a:cubicBezTo>
                    <a:pt x="58142" y="12912"/>
                    <a:pt x="58075" y="14480"/>
                    <a:pt x="59176" y="15347"/>
                  </a:cubicBezTo>
                  <a:cubicBezTo>
                    <a:pt x="59638" y="15710"/>
                    <a:pt x="60246" y="15893"/>
                    <a:pt x="61038" y="15893"/>
                  </a:cubicBezTo>
                  <a:cubicBezTo>
                    <a:pt x="61848" y="15893"/>
                    <a:pt x="62848" y="15701"/>
                    <a:pt x="64080" y="15314"/>
                  </a:cubicBezTo>
                  <a:cubicBezTo>
                    <a:pt x="65070" y="15043"/>
                    <a:pt x="64764" y="13692"/>
                    <a:pt x="63890" y="13692"/>
                  </a:cubicBezTo>
                  <a:cubicBezTo>
                    <a:pt x="63793" y="13692"/>
                    <a:pt x="63689" y="13709"/>
                    <a:pt x="63579" y="13746"/>
                  </a:cubicBezTo>
                  <a:cubicBezTo>
                    <a:pt x="62345" y="14116"/>
                    <a:pt x="61539" y="14235"/>
                    <a:pt x="61020" y="14235"/>
                  </a:cubicBezTo>
                  <a:cubicBezTo>
                    <a:pt x="60556" y="14235"/>
                    <a:pt x="60320" y="14140"/>
                    <a:pt x="60210" y="14046"/>
                  </a:cubicBezTo>
                  <a:cubicBezTo>
                    <a:pt x="59776" y="13712"/>
                    <a:pt x="59843" y="12612"/>
                    <a:pt x="59910" y="11544"/>
                  </a:cubicBezTo>
                  <a:cubicBezTo>
                    <a:pt x="60010" y="9743"/>
                    <a:pt x="60143" y="7475"/>
                    <a:pt x="58342" y="6074"/>
                  </a:cubicBezTo>
                  <a:cubicBezTo>
                    <a:pt x="57341" y="5298"/>
                    <a:pt x="56452" y="5010"/>
                    <a:pt x="55660" y="5010"/>
                  </a:cubicBezTo>
                  <a:cubicBezTo>
                    <a:pt x="54342" y="5010"/>
                    <a:pt x="53292" y="5807"/>
                    <a:pt x="52438" y="6474"/>
                  </a:cubicBezTo>
                  <a:cubicBezTo>
                    <a:pt x="51676" y="7053"/>
                    <a:pt x="51025" y="7521"/>
                    <a:pt x="50308" y="7521"/>
                  </a:cubicBezTo>
                  <a:cubicBezTo>
                    <a:pt x="50240" y="7521"/>
                    <a:pt x="50172" y="7517"/>
                    <a:pt x="50103" y="7508"/>
                  </a:cubicBezTo>
                  <a:cubicBezTo>
                    <a:pt x="49436" y="7408"/>
                    <a:pt x="49202" y="7041"/>
                    <a:pt x="48668" y="5840"/>
                  </a:cubicBezTo>
                  <a:cubicBezTo>
                    <a:pt x="47868" y="4206"/>
                    <a:pt x="46800" y="1937"/>
                    <a:pt x="42864" y="536"/>
                  </a:cubicBezTo>
                  <a:cubicBezTo>
                    <a:pt x="41811" y="161"/>
                    <a:pt x="40925" y="1"/>
                    <a:pt x="40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38"/>
            <p:cNvGrpSpPr/>
            <p:nvPr/>
          </p:nvGrpSpPr>
          <p:grpSpPr>
            <a:xfrm>
              <a:off x="4112595" y="1480029"/>
              <a:ext cx="314908" cy="186144"/>
              <a:chOff x="4112595" y="1480029"/>
              <a:chExt cx="314908" cy="186144"/>
            </a:xfrm>
          </p:grpSpPr>
          <p:sp>
            <p:nvSpPr>
              <p:cNvPr id="745" name="Google Shape;745;p38"/>
              <p:cNvSpPr/>
              <p:nvPr/>
            </p:nvSpPr>
            <p:spPr>
              <a:xfrm rot="929146">
                <a:off x="4246211" y="1565652"/>
                <a:ext cx="450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370" extrusionOk="0">
                    <a:moveTo>
                      <a:pt x="1583" y="0"/>
                    </a:moveTo>
                    <a:cubicBezTo>
                      <a:pt x="1543" y="0"/>
                      <a:pt x="1504" y="11"/>
                      <a:pt x="1468" y="35"/>
                    </a:cubicBezTo>
                    <a:cubicBezTo>
                      <a:pt x="1268" y="135"/>
                      <a:pt x="301" y="702"/>
                      <a:pt x="67" y="1069"/>
                    </a:cubicBezTo>
                    <a:cubicBezTo>
                      <a:pt x="1" y="1169"/>
                      <a:pt x="34" y="1302"/>
                      <a:pt x="134" y="1336"/>
                    </a:cubicBezTo>
                    <a:cubicBezTo>
                      <a:pt x="134" y="1369"/>
                      <a:pt x="201" y="1369"/>
                      <a:pt x="234" y="1369"/>
                    </a:cubicBezTo>
                    <a:cubicBezTo>
                      <a:pt x="301" y="1369"/>
                      <a:pt x="367" y="1336"/>
                      <a:pt x="401" y="1302"/>
                    </a:cubicBezTo>
                    <a:cubicBezTo>
                      <a:pt x="768" y="936"/>
                      <a:pt x="1201" y="635"/>
                      <a:pt x="1668" y="368"/>
                    </a:cubicBezTo>
                    <a:cubicBezTo>
                      <a:pt x="1768" y="335"/>
                      <a:pt x="1802" y="202"/>
                      <a:pt x="1768" y="102"/>
                    </a:cubicBezTo>
                    <a:cubicBezTo>
                      <a:pt x="1725" y="37"/>
                      <a:pt x="1655" y="0"/>
                      <a:pt x="1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 rot="929146">
                <a:off x="4275377" y="1519417"/>
                <a:ext cx="4740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409" extrusionOk="0">
                    <a:moveTo>
                      <a:pt x="1595" y="0"/>
                    </a:moveTo>
                    <a:cubicBezTo>
                      <a:pt x="1556" y="0"/>
                      <a:pt x="1513" y="12"/>
                      <a:pt x="1468" y="40"/>
                    </a:cubicBezTo>
                    <a:cubicBezTo>
                      <a:pt x="1301" y="140"/>
                      <a:pt x="301" y="708"/>
                      <a:pt x="67" y="1074"/>
                    </a:cubicBezTo>
                    <a:cubicBezTo>
                      <a:pt x="0" y="1175"/>
                      <a:pt x="34" y="1308"/>
                      <a:pt x="134" y="1375"/>
                    </a:cubicBezTo>
                    <a:cubicBezTo>
                      <a:pt x="167" y="1375"/>
                      <a:pt x="200" y="1408"/>
                      <a:pt x="234" y="1408"/>
                    </a:cubicBezTo>
                    <a:cubicBezTo>
                      <a:pt x="301" y="1408"/>
                      <a:pt x="367" y="1375"/>
                      <a:pt x="401" y="1308"/>
                    </a:cubicBezTo>
                    <a:cubicBezTo>
                      <a:pt x="801" y="941"/>
                      <a:pt x="1201" y="641"/>
                      <a:pt x="1702" y="407"/>
                    </a:cubicBezTo>
                    <a:cubicBezTo>
                      <a:pt x="1896" y="296"/>
                      <a:pt x="1790" y="0"/>
                      <a:pt x="1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 rot="929146">
                <a:off x="4352747" y="1530773"/>
                <a:ext cx="475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397" extrusionOk="0">
                    <a:moveTo>
                      <a:pt x="1603" y="0"/>
                    </a:moveTo>
                    <a:cubicBezTo>
                      <a:pt x="1571" y="0"/>
                      <a:pt x="1537" y="9"/>
                      <a:pt x="1502" y="29"/>
                    </a:cubicBezTo>
                    <a:cubicBezTo>
                      <a:pt x="1301" y="129"/>
                      <a:pt x="334" y="696"/>
                      <a:pt x="67" y="1063"/>
                    </a:cubicBezTo>
                    <a:cubicBezTo>
                      <a:pt x="1" y="1197"/>
                      <a:pt x="101" y="1397"/>
                      <a:pt x="267" y="1397"/>
                    </a:cubicBezTo>
                    <a:cubicBezTo>
                      <a:pt x="334" y="1397"/>
                      <a:pt x="401" y="1363"/>
                      <a:pt x="434" y="1297"/>
                    </a:cubicBezTo>
                    <a:cubicBezTo>
                      <a:pt x="801" y="930"/>
                      <a:pt x="1235" y="630"/>
                      <a:pt x="1702" y="396"/>
                    </a:cubicBezTo>
                    <a:cubicBezTo>
                      <a:pt x="1900" y="283"/>
                      <a:pt x="1785" y="0"/>
                      <a:pt x="16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 rot="929146">
                <a:off x="4375549" y="1485815"/>
                <a:ext cx="48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409" extrusionOk="0">
                    <a:moveTo>
                      <a:pt x="1617" y="1"/>
                    </a:moveTo>
                    <a:cubicBezTo>
                      <a:pt x="1580" y="1"/>
                      <a:pt x="1541" y="13"/>
                      <a:pt x="1502" y="41"/>
                    </a:cubicBezTo>
                    <a:cubicBezTo>
                      <a:pt x="1302" y="141"/>
                      <a:pt x="301" y="708"/>
                      <a:pt x="68" y="1075"/>
                    </a:cubicBezTo>
                    <a:cubicBezTo>
                      <a:pt x="1" y="1175"/>
                      <a:pt x="34" y="1309"/>
                      <a:pt x="134" y="1375"/>
                    </a:cubicBezTo>
                    <a:cubicBezTo>
                      <a:pt x="168" y="1375"/>
                      <a:pt x="201" y="1409"/>
                      <a:pt x="234" y="1409"/>
                    </a:cubicBezTo>
                    <a:cubicBezTo>
                      <a:pt x="301" y="1409"/>
                      <a:pt x="368" y="1375"/>
                      <a:pt x="434" y="1309"/>
                    </a:cubicBezTo>
                    <a:cubicBezTo>
                      <a:pt x="801" y="942"/>
                      <a:pt x="1235" y="641"/>
                      <a:pt x="1702" y="408"/>
                    </a:cubicBezTo>
                    <a:cubicBezTo>
                      <a:pt x="1924" y="297"/>
                      <a:pt x="1800" y="1"/>
                      <a:pt x="1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 rot="929146">
                <a:off x="4311495" y="1579603"/>
                <a:ext cx="472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408" extrusionOk="0">
                    <a:moveTo>
                      <a:pt x="1583" y="0"/>
                    </a:moveTo>
                    <a:cubicBezTo>
                      <a:pt x="1546" y="0"/>
                      <a:pt x="1507" y="12"/>
                      <a:pt x="1468" y="40"/>
                    </a:cubicBezTo>
                    <a:cubicBezTo>
                      <a:pt x="1268" y="140"/>
                      <a:pt x="300" y="707"/>
                      <a:pt x="33" y="1074"/>
                    </a:cubicBezTo>
                    <a:cubicBezTo>
                      <a:pt x="0" y="1174"/>
                      <a:pt x="0" y="1308"/>
                      <a:pt x="100" y="1374"/>
                    </a:cubicBezTo>
                    <a:cubicBezTo>
                      <a:pt x="134" y="1374"/>
                      <a:pt x="167" y="1408"/>
                      <a:pt x="234" y="1408"/>
                    </a:cubicBezTo>
                    <a:cubicBezTo>
                      <a:pt x="300" y="1408"/>
                      <a:pt x="367" y="1374"/>
                      <a:pt x="400" y="1308"/>
                    </a:cubicBezTo>
                    <a:cubicBezTo>
                      <a:pt x="767" y="941"/>
                      <a:pt x="1201" y="641"/>
                      <a:pt x="1668" y="407"/>
                    </a:cubicBezTo>
                    <a:cubicBezTo>
                      <a:pt x="1890" y="296"/>
                      <a:pt x="1766" y="0"/>
                      <a:pt x="1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 rot="929146">
                <a:off x="4188930" y="1625256"/>
                <a:ext cx="474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409" extrusionOk="0">
                    <a:moveTo>
                      <a:pt x="1595" y="1"/>
                    </a:moveTo>
                    <a:cubicBezTo>
                      <a:pt x="1556" y="1"/>
                      <a:pt x="1513" y="13"/>
                      <a:pt x="1468" y="41"/>
                    </a:cubicBezTo>
                    <a:cubicBezTo>
                      <a:pt x="1302" y="141"/>
                      <a:pt x="301" y="708"/>
                      <a:pt x="67" y="1075"/>
                    </a:cubicBezTo>
                    <a:cubicBezTo>
                      <a:pt x="1" y="1175"/>
                      <a:pt x="34" y="1309"/>
                      <a:pt x="134" y="1375"/>
                    </a:cubicBezTo>
                    <a:cubicBezTo>
                      <a:pt x="168" y="1409"/>
                      <a:pt x="201" y="1409"/>
                      <a:pt x="234" y="1409"/>
                    </a:cubicBezTo>
                    <a:cubicBezTo>
                      <a:pt x="301" y="1409"/>
                      <a:pt x="368" y="1375"/>
                      <a:pt x="401" y="1309"/>
                    </a:cubicBezTo>
                    <a:cubicBezTo>
                      <a:pt x="801" y="942"/>
                      <a:pt x="1235" y="641"/>
                      <a:pt x="1702" y="408"/>
                    </a:cubicBezTo>
                    <a:cubicBezTo>
                      <a:pt x="1896" y="297"/>
                      <a:pt x="1790" y="1"/>
                      <a:pt x="1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 rot="929146">
                <a:off x="4173554" y="1559186"/>
                <a:ext cx="4590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381" extrusionOk="0">
                    <a:moveTo>
                      <a:pt x="1581" y="1"/>
                    </a:moveTo>
                    <a:cubicBezTo>
                      <a:pt x="1554" y="1"/>
                      <a:pt x="1527" y="5"/>
                      <a:pt x="1502" y="13"/>
                    </a:cubicBezTo>
                    <a:cubicBezTo>
                      <a:pt x="1302" y="147"/>
                      <a:pt x="334" y="714"/>
                      <a:pt x="68" y="1081"/>
                    </a:cubicBezTo>
                    <a:cubicBezTo>
                      <a:pt x="1" y="1147"/>
                      <a:pt x="34" y="1281"/>
                      <a:pt x="134" y="1348"/>
                    </a:cubicBezTo>
                    <a:cubicBezTo>
                      <a:pt x="168" y="1381"/>
                      <a:pt x="201" y="1381"/>
                      <a:pt x="268" y="1381"/>
                    </a:cubicBezTo>
                    <a:cubicBezTo>
                      <a:pt x="334" y="1381"/>
                      <a:pt x="401" y="1348"/>
                      <a:pt x="434" y="1281"/>
                    </a:cubicBezTo>
                    <a:cubicBezTo>
                      <a:pt x="801" y="947"/>
                      <a:pt x="1235" y="614"/>
                      <a:pt x="1702" y="380"/>
                    </a:cubicBezTo>
                    <a:cubicBezTo>
                      <a:pt x="1802" y="347"/>
                      <a:pt x="1835" y="213"/>
                      <a:pt x="1769" y="113"/>
                    </a:cubicBezTo>
                    <a:cubicBezTo>
                      <a:pt x="1744" y="38"/>
                      <a:pt x="1662" y="1"/>
                      <a:pt x="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 rot="929146">
                <a:off x="4116460" y="1611928"/>
                <a:ext cx="450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403" extrusionOk="0">
                    <a:moveTo>
                      <a:pt x="1583" y="0"/>
                    </a:moveTo>
                    <a:cubicBezTo>
                      <a:pt x="1543" y="0"/>
                      <a:pt x="1504" y="11"/>
                      <a:pt x="1468" y="35"/>
                    </a:cubicBezTo>
                    <a:cubicBezTo>
                      <a:pt x="1301" y="135"/>
                      <a:pt x="301" y="702"/>
                      <a:pt x="67" y="1069"/>
                    </a:cubicBezTo>
                    <a:cubicBezTo>
                      <a:pt x="0" y="1169"/>
                      <a:pt x="34" y="1302"/>
                      <a:pt x="134" y="1369"/>
                    </a:cubicBezTo>
                    <a:cubicBezTo>
                      <a:pt x="167" y="1369"/>
                      <a:pt x="200" y="1402"/>
                      <a:pt x="234" y="1402"/>
                    </a:cubicBezTo>
                    <a:cubicBezTo>
                      <a:pt x="301" y="1402"/>
                      <a:pt x="367" y="1336"/>
                      <a:pt x="401" y="1302"/>
                    </a:cubicBezTo>
                    <a:cubicBezTo>
                      <a:pt x="801" y="935"/>
                      <a:pt x="1201" y="635"/>
                      <a:pt x="1702" y="402"/>
                    </a:cubicBezTo>
                    <a:cubicBezTo>
                      <a:pt x="1768" y="335"/>
                      <a:pt x="1802" y="202"/>
                      <a:pt x="1768" y="102"/>
                    </a:cubicBezTo>
                    <a:cubicBezTo>
                      <a:pt x="1725" y="37"/>
                      <a:pt x="1654" y="0"/>
                      <a:pt x="1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38"/>
            <p:cNvGrpSpPr/>
            <p:nvPr/>
          </p:nvGrpSpPr>
          <p:grpSpPr>
            <a:xfrm>
              <a:off x="4999622" y="2489669"/>
              <a:ext cx="162923" cy="103755"/>
              <a:chOff x="4999622" y="2489669"/>
              <a:chExt cx="162923" cy="103755"/>
            </a:xfrm>
          </p:grpSpPr>
          <p:sp>
            <p:nvSpPr>
              <p:cNvPr id="754" name="Google Shape;754;p38"/>
              <p:cNvSpPr/>
              <p:nvPr/>
            </p:nvSpPr>
            <p:spPr>
              <a:xfrm rot="929146">
                <a:off x="5108968" y="2565998"/>
                <a:ext cx="517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836" extrusionOk="0">
                    <a:moveTo>
                      <a:pt x="1816" y="0"/>
                    </a:moveTo>
                    <a:cubicBezTo>
                      <a:pt x="1777" y="0"/>
                      <a:pt x="1737" y="11"/>
                      <a:pt x="1701" y="35"/>
                    </a:cubicBezTo>
                    <a:cubicBezTo>
                      <a:pt x="1234" y="235"/>
                      <a:pt x="734" y="368"/>
                      <a:pt x="200" y="435"/>
                    </a:cubicBezTo>
                    <a:cubicBezTo>
                      <a:pt x="67" y="435"/>
                      <a:pt x="0" y="535"/>
                      <a:pt x="34" y="669"/>
                    </a:cubicBezTo>
                    <a:cubicBezTo>
                      <a:pt x="34" y="769"/>
                      <a:pt x="134" y="835"/>
                      <a:pt x="234" y="835"/>
                    </a:cubicBezTo>
                    <a:lnTo>
                      <a:pt x="267" y="835"/>
                    </a:lnTo>
                    <a:cubicBezTo>
                      <a:pt x="467" y="802"/>
                      <a:pt x="1601" y="635"/>
                      <a:pt x="1968" y="368"/>
                    </a:cubicBezTo>
                    <a:cubicBezTo>
                      <a:pt x="2035" y="302"/>
                      <a:pt x="2068" y="168"/>
                      <a:pt x="2002" y="102"/>
                    </a:cubicBezTo>
                    <a:cubicBezTo>
                      <a:pt x="1959" y="37"/>
                      <a:pt x="1888" y="0"/>
                      <a:pt x="1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 rot="929146">
                <a:off x="5038755" y="2526931"/>
                <a:ext cx="5395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839" extrusionOk="0">
                    <a:moveTo>
                      <a:pt x="1905" y="1"/>
                    </a:moveTo>
                    <a:cubicBezTo>
                      <a:pt x="1866" y="1"/>
                      <a:pt x="1826" y="12"/>
                      <a:pt x="1791" y="36"/>
                    </a:cubicBezTo>
                    <a:cubicBezTo>
                      <a:pt x="1291" y="236"/>
                      <a:pt x="790" y="369"/>
                      <a:pt x="290" y="436"/>
                    </a:cubicBezTo>
                    <a:cubicBezTo>
                      <a:pt x="1" y="436"/>
                      <a:pt x="21" y="838"/>
                      <a:pt x="261" y="838"/>
                    </a:cubicBezTo>
                    <a:cubicBezTo>
                      <a:pt x="270" y="838"/>
                      <a:pt x="280" y="837"/>
                      <a:pt x="290" y="836"/>
                    </a:cubicBezTo>
                    <a:lnTo>
                      <a:pt x="323" y="836"/>
                    </a:lnTo>
                    <a:cubicBezTo>
                      <a:pt x="557" y="803"/>
                      <a:pt x="1657" y="636"/>
                      <a:pt x="2024" y="369"/>
                    </a:cubicBezTo>
                    <a:cubicBezTo>
                      <a:pt x="2124" y="302"/>
                      <a:pt x="2158" y="202"/>
                      <a:pt x="2091" y="102"/>
                    </a:cubicBezTo>
                    <a:cubicBezTo>
                      <a:pt x="2048" y="38"/>
                      <a:pt x="1977" y="1"/>
                      <a:pt x="1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 rot="929146">
                <a:off x="5001443" y="2560669"/>
                <a:ext cx="534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836" extrusionOk="0">
                    <a:moveTo>
                      <a:pt x="1892" y="0"/>
                    </a:moveTo>
                    <a:cubicBezTo>
                      <a:pt x="1857" y="0"/>
                      <a:pt x="1825" y="11"/>
                      <a:pt x="1801" y="35"/>
                    </a:cubicBezTo>
                    <a:cubicBezTo>
                      <a:pt x="1301" y="235"/>
                      <a:pt x="801" y="368"/>
                      <a:pt x="267" y="402"/>
                    </a:cubicBezTo>
                    <a:cubicBezTo>
                      <a:pt x="0" y="435"/>
                      <a:pt x="34" y="835"/>
                      <a:pt x="300" y="835"/>
                    </a:cubicBezTo>
                    <a:lnTo>
                      <a:pt x="334" y="835"/>
                    </a:lnTo>
                    <a:cubicBezTo>
                      <a:pt x="534" y="802"/>
                      <a:pt x="1668" y="635"/>
                      <a:pt x="2035" y="368"/>
                    </a:cubicBezTo>
                    <a:cubicBezTo>
                      <a:pt x="2135" y="302"/>
                      <a:pt x="2135" y="168"/>
                      <a:pt x="2068" y="102"/>
                    </a:cubicBezTo>
                    <a:cubicBezTo>
                      <a:pt x="2025" y="37"/>
                      <a:pt x="1954" y="0"/>
                      <a:pt x="18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 rot="929146">
                <a:off x="5095306" y="2496711"/>
                <a:ext cx="556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847" extrusionOk="0">
                    <a:moveTo>
                      <a:pt x="1932" y="0"/>
                    </a:moveTo>
                    <a:cubicBezTo>
                      <a:pt x="1891" y="0"/>
                      <a:pt x="1847" y="14"/>
                      <a:pt x="1802" y="46"/>
                    </a:cubicBezTo>
                    <a:cubicBezTo>
                      <a:pt x="1302" y="246"/>
                      <a:pt x="801" y="346"/>
                      <a:pt x="301" y="413"/>
                    </a:cubicBezTo>
                    <a:cubicBezTo>
                      <a:pt x="1" y="413"/>
                      <a:pt x="34" y="846"/>
                      <a:pt x="301" y="846"/>
                    </a:cubicBezTo>
                    <a:lnTo>
                      <a:pt x="334" y="813"/>
                    </a:lnTo>
                    <a:cubicBezTo>
                      <a:pt x="568" y="780"/>
                      <a:pt x="1702" y="646"/>
                      <a:pt x="2035" y="379"/>
                    </a:cubicBezTo>
                    <a:cubicBezTo>
                      <a:pt x="2224" y="244"/>
                      <a:pt x="2108" y="0"/>
                      <a:pt x="19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38"/>
            <p:cNvGrpSpPr/>
            <p:nvPr/>
          </p:nvGrpSpPr>
          <p:grpSpPr>
            <a:xfrm>
              <a:off x="3990360" y="2604796"/>
              <a:ext cx="252252" cy="75541"/>
              <a:chOff x="3990360" y="2604796"/>
              <a:chExt cx="252252" cy="75541"/>
            </a:xfrm>
          </p:grpSpPr>
          <p:sp>
            <p:nvSpPr>
              <p:cNvPr id="759" name="Google Shape;759;p38"/>
              <p:cNvSpPr/>
              <p:nvPr/>
            </p:nvSpPr>
            <p:spPr>
              <a:xfrm rot="929146">
                <a:off x="3992187" y="2611545"/>
                <a:ext cx="534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838" extrusionOk="0">
                    <a:moveTo>
                      <a:pt x="1900" y="1"/>
                    </a:moveTo>
                    <a:cubicBezTo>
                      <a:pt x="1862" y="1"/>
                      <a:pt x="1827" y="12"/>
                      <a:pt x="1802" y="37"/>
                    </a:cubicBezTo>
                    <a:cubicBezTo>
                      <a:pt x="1301" y="237"/>
                      <a:pt x="801" y="371"/>
                      <a:pt x="267" y="404"/>
                    </a:cubicBezTo>
                    <a:cubicBezTo>
                      <a:pt x="0" y="438"/>
                      <a:pt x="34" y="838"/>
                      <a:pt x="301" y="838"/>
                    </a:cubicBezTo>
                    <a:lnTo>
                      <a:pt x="334" y="838"/>
                    </a:lnTo>
                    <a:cubicBezTo>
                      <a:pt x="534" y="805"/>
                      <a:pt x="1668" y="638"/>
                      <a:pt x="2035" y="371"/>
                    </a:cubicBezTo>
                    <a:cubicBezTo>
                      <a:pt x="2135" y="304"/>
                      <a:pt x="2135" y="171"/>
                      <a:pt x="2069" y="71"/>
                    </a:cubicBezTo>
                    <a:cubicBezTo>
                      <a:pt x="2027" y="29"/>
                      <a:pt x="1961" y="1"/>
                      <a:pt x="1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 rot="929146">
                <a:off x="4124887" y="2613458"/>
                <a:ext cx="532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847" extrusionOk="0">
                    <a:moveTo>
                      <a:pt x="1832" y="1"/>
                    </a:moveTo>
                    <a:cubicBezTo>
                      <a:pt x="1791" y="1"/>
                      <a:pt x="1746" y="14"/>
                      <a:pt x="1702" y="46"/>
                    </a:cubicBezTo>
                    <a:cubicBezTo>
                      <a:pt x="1235" y="246"/>
                      <a:pt x="701" y="380"/>
                      <a:pt x="201" y="413"/>
                    </a:cubicBezTo>
                    <a:cubicBezTo>
                      <a:pt x="67" y="446"/>
                      <a:pt x="0" y="546"/>
                      <a:pt x="0" y="646"/>
                    </a:cubicBezTo>
                    <a:cubicBezTo>
                      <a:pt x="34" y="747"/>
                      <a:pt x="101" y="847"/>
                      <a:pt x="234" y="847"/>
                    </a:cubicBezTo>
                    <a:cubicBezTo>
                      <a:pt x="467" y="813"/>
                      <a:pt x="1602" y="646"/>
                      <a:pt x="1969" y="380"/>
                    </a:cubicBezTo>
                    <a:cubicBezTo>
                      <a:pt x="2130" y="245"/>
                      <a:pt x="2009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 rot="929146">
                <a:off x="4185170" y="2652121"/>
                <a:ext cx="556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847" extrusionOk="0">
                    <a:moveTo>
                      <a:pt x="1933" y="0"/>
                    </a:moveTo>
                    <a:cubicBezTo>
                      <a:pt x="1891" y="0"/>
                      <a:pt x="1847" y="14"/>
                      <a:pt x="1802" y="46"/>
                    </a:cubicBezTo>
                    <a:cubicBezTo>
                      <a:pt x="1302" y="246"/>
                      <a:pt x="801" y="380"/>
                      <a:pt x="301" y="413"/>
                    </a:cubicBezTo>
                    <a:cubicBezTo>
                      <a:pt x="1" y="446"/>
                      <a:pt x="34" y="847"/>
                      <a:pt x="301" y="847"/>
                    </a:cubicBezTo>
                    <a:lnTo>
                      <a:pt x="334" y="847"/>
                    </a:lnTo>
                    <a:cubicBezTo>
                      <a:pt x="568" y="813"/>
                      <a:pt x="1702" y="646"/>
                      <a:pt x="2036" y="380"/>
                    </a:cubicBezTo>
                    <a:cubicBezTo>
                      <a:pt x="2224" y="245"/>
                      <a:pt x="2108" y="0"/>
                      <a:pt x="1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" name="Google Shape;762;p38"/>
          <p:cNvSpPr/>
          <p:nvPr/>
        </p:nvSpPr>
        <p:spPr>
          <a:xfrm>
            <a:off x="5234069" y="2824049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731;p38"/>
          <p:cNvSpPr txBox="1">
            <a:spLocks noGrp="1"/>
          </p:cNvSpPr>
          <p:nvPr>
            <p:ph type="title" idx="13"/>
          </p:nvPr>
        </p:nvSpPr>
        <p:spPr>
          <a:xfrm>
            <a:off x="7052499" y="1586544"/>
            <a:ext cx="7005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54" name="Google Shape;732;p38"/>
          <p:cNvSpPr txBox="1">
            <a:spLocks noGrp="1"/>
          </p:cNvSpPr>
          <p:nvPr>
            <p:ph type="subTitle" idx="14"/>
          </p:nvPr>
        </p:nvSpPr>
        <p:spPr>
          <a:xfrm>
            <a:off x="5966801" y="2259073"/>
            <a:ext cx="2868176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phòng tránh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0"/>
      <p:bldP spid="722" grpId="0"/>
      <p:bldP spid="723" grpId="0" build="p"/>
      <p:bldP spid="725" grpId="0"/>
      <p:bldP spid="726" grpId="0" build="p"/>
      <p:bldP spid="731" grpId="0"/>
      <p:bldP spid="732" grpId="0" build="p"/>
      <p:bldP spid="53" grpId="0"/>
      <p:bldP spid="5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2D74A-432D-40E1-A04F-C7B78D02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6592" y="371170"/>
            <a:ext cx="5498952" cy="4101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组合 4">
            <a:extLst>
              <a:ext uri="{FF2B5EF4-FFF2-40B4-BE49-F238E27FC236}">
                <a16:creationId xmlns:a16="http://schemas.microsoft.com/office/drawing/2014/main" id="{B298C124-E387-42F9-97A8-04C155EE4D7C}"/>
              </a:ext>
            </a:extLst>
          </p:cNvPr>
          <p:cNvGrpSpPr/>
          <p:nvPr/>
        </p:nvGrpSpPr>
        <p:grpSpPr>
          <a:xfrm>
            <a:off x="154036" y="0"/>
            <a:ext cx="1785938" cy="1530547"/>
            <a:chOff x="481327" y="287514"/>
            <a:chExt cx="3073541" cy="3170783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4261DAE5-59C9-4BB8-A363-007518B1A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14" name="组合 6">
              <a:extLst>
                <a:ext uri="{FF2B5EF4-FFF2-40B4-BE49-F238E27FC236}">
                  <a16:creationId xmlns:a16="http://schemas.microsoft.com/office/drawing/2014/main" id="{480D899F-30DB-430C-9D54-67FEA79EBAC6}"/>
                </a:ext>
              </a:extLst>
            </p:cNvPr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15" name="任意多边形 69">
                <a:extLst>
                  <a:ext uri="{FF2B5EF4-FFF2-40B4-BE49-F238E27FC236}">
                    <a16:creationId xmlns:a16="http://schemas.microsoft.com/office/drawing/2014/main" id="{CFAF71A2-468E-413E-96ED-4236164C71B4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任意多边形 70">
                <a:extLst>
                  <a:ext uri="{FF2B5EF4-FFF2-40B4-BE49-F238E27FC236}">
                    <a16:creationId xmlns:a16="http://schemas.microsoft.com/office/drawing/2014/main" id="{A45E8971-5F82-4FA1-8356-A89B4C4485A3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0873938-5DAC-42D7-8D65-B2550EE30C17}"/>
              </a:ext>
            </a:extLst>
          </p:cNvPr>
          <p:cNvSpPr txBox="1"/>
          <p:nvPr/>
        </p:nvSpPr>
        <p:spPr>
          <a:xfrm>
            <a:off x="808641" y="635790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任意多边形 53">
            <a:extLst>
              <a:ext uri="{FF2B5EF4-FFF2-40B4-BE49-F238E27FC236}">
                <a16:creationId xmlns:a16="http://schemas.microsoft.com/office/drawing/2014/main" id="{1E90FFC0-4F71-4DA5-884A-ED57C2962FF6}"/>
              </a:ext>
            </a:extLst>
          </p:cNvPr>
          <p:cNvSpPr/>
          <p:nvPr/>
        </p:nvSpPr>
        <p:spPr>
          <a:xfrm>
            <a:off x="1" y="3409704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35" y="1567425"/>
            <a:ext cx="3192588" cy="34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53">
            <a:extLst>
              <a:ext uri="{FF2B5EF4-FFF2-40B4-BE49-F238E27FC236}">
                <a16:creationId xmlns:a16="http://schemas.microsoft.com/office/drawing/2014/main" id="{1A71925C-514F-42F4-93C2-801DA7E4F34F}"/>
              </a:ext>
            </a:extLst>
          </p:cNvPr>
          <p:cNvSpPr/>
          <p:nvPr/>
        </p:nvSpPr>
        <p:spPr>
          <a:xfrm>
            <a:off x="1" y="3409704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A636B-D5E9-4C9A-9C7D-50F56AF42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725" y="176013"/>
            <a:ext cx="5654362" cy="427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组合 4">
            <a:extLst>
              <a:ext uri="{FF2B5EF4-FFF2-40B4-BE49-F238E27FC236}">
                <a16:creationId xmlns:a16="http://schemas.microsoft.com/office/drawing/2014/main" id="{8F24D8C9-F30D-4942-8136-BAD4B493C2A3}"/>
              </a:ext>
            </a:extLst>
          </p:cNvPr>
          <p:cNvGrpSpPr/>
          <p:nvPr/>
        </p:nvGrpSpPr>
        <p:grpSpPr>
          <a:xfrm>
            <a:off x="7358062" y="0"/>
            <a:ext cx="1785938" cy="1530547"/>
            <a:chOff x="481327" y="287514"/>
            <a:chExt cx="3073541" cy="3170783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7465157A-F2E9-412F-A5C0-ACA47120B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9" name="组合 6">
              <a:extLst>
                <a:ext uri="{FF2B5EF4-FFF2-40B4-BE49-F238E27FC236}">
                  <a16:creationId xmlns:a16="http://schemas.microsoft.com/office/drawing/2014/main" id="{805E23E4-7209-4FBF-B47C-C77EF9879551}"/>
                </a:ext>
              </a:extLst>
            </p:cNvPr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10" name="任意多边形 69">
                <a:extLst>
                  <a:ext uri="{FF2B5EF4-FFF2-40B4-BE49-F238E27FC236}">
                    <a16:creationId xmlns:a16="http://schemas.microsoft.com/office/drawing/2014/main" id="{654F0EA7-B976-4B4A-8339-FEFA4C642AE0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任意多边形 70">
                <a:extLst>
                  <a:ext uri="{FF2B5EF4-FFF2-40B4-BE49-F238E27FC236}">
                    <a16:creationId xmlns:a16="http://schemas.microsoft.com/office/drawing/2014/main" id="{C9C7B913-4374-47B7-B737-47B384385E49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D52633-EADA-4943-9168-10CF24250DBF}"/>
              </a:ext>
            </a:extLst>
          </p:cNvPr>
          <p:cNvSpPr txBox="1"/>
          <p:nvPr/>
        </p:nvSpPr>
        <p:spPr>
          <a:xfrm>
            <a:off x="8027306" y="639171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575" y="1457902"/>
            <a:ext cx="2893219" cy="36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53">
            <a:extLst>
              <a:ext uri="{FF2B5EF4-FFF2-40B4-BE49-F238E27FC236}">
                <a16:creationId xmlns:a16="http://schemas.microsoft.com/office/drawing/2014/main" id="{40422ED7-CD12-4235-9E09-48A2F8FF6AFD}"/>
              </a:ext>
            </a:extLst>
          </p:cNvPr>
          <p:cNvSpPr/>
          <p:nvPr/>
        </p:nvSpPr>
        <p:spPr>
          <a:xfrm>
            <a:off x="1" y="3409704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3C053-67DC-4919-A1F6-2B9DBAA2A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0016" y="198465"/>
            <a:ext cx="4845063" cy="457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019" y="1079285"/>
            <a:ext cx="3046045" cy="3844319"/>
          </a:xfrm>
          <a:prstGeom prst="rect">
            <a:avLst/>
          </a:prstGeom>
        </p:spPr>
      </p:pic>
      <p:grpSp>
        <p:nvGrpSpPr>
          <p:cNvPr id="7" name="组合 4">
            <a:extLst>
              <a:ext uri="{FF2B5EF4-FFF2-40B4-BE49-F238E27FC236}">
                <a16:creationId xmlns:a16="http://schemas.microsoft.com/office/drawing/2014/main" id="{AFC9C714-047A-4B11-8861-B748E7CF7765}"/>
              </a:ext>
            </a:extLst>
          </p:cNvPr>
          <p:cNvGrpSpPr/>
          <p:nvPr/>
        </p:nvGrpSpPr>
        <p:grpSpPr>
          <a:xfrm>
            <a:off x="225473" y="0"/>
            <a:ext cx="1785938" cy="1530547"/>
            <a:chOff x="481327" y="287514"/>
            <a:chExt cx="3073541" cy="3170783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8116A83E-917C-4939-82E3-57D98A8484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9" name="组合 6">
              <a:extLst>
                <a:ext uri="{FF2B5EF4-FFF2-40B4-BE49-F238E27FC236}">
                  <a16:creationId xmlns:a16="http://schemas.microsoft.com/office/drawing/2014/main" id="{EF0EE68C-B951-4BE0-825B-8A5758FF5D7F}"/>
                </a:ext>
              </a:extLst>
            </p:cNvPr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10" name="任意多边形 69">
                <a:extLst>
                  <a:ext uri="{FF2B5EF4-FFF2-40B4-BE49-F238E27FC236}">
                    <a16:creationId xmlns:a16="http://schemas.microsoft.com/office/drawing/2014/main" id="{7E925314-D282-4008-839A-56714EC5B277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任意多边形 70">
                <a:extLst>
                  <a:ext uri="{FF2B5EF4-FFF2-40B4-BE49-F238E27FC236}">
                    <a16:creationId xmlns:a16="http://schemas.microsoft.com/office/drawing/2014/main" id="{891A4E0D-B0C6-4D61-80F5-B4ABBB79DFA8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6A8A8D-8DD5-4F28-AFEC-F1EBF8C534CB}"/>
              </a:ext>
            </a:extLst>
          </p:cNvPr>
          <p:cNvSpPr txBox="1"/>
          <p:nvPr/>
        </p:nvSpPr>
        <p:spPr>
          <a:xfrm>
            <a:off x="808641" y="635790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204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53">
            <a:extLst>
              <a:ext uri="{FF2B5EF4-FFF2-40B4-BE49-F238E27FC236}">
                <a16:creationId xmlns:a16="http://schemas.microsoft.com/office/drawing/2014/main" id="{40B5F8FC-58B3-45D3-A1F4-402DD6B629B1}"/>
              </a:ext>
            </a:extLst>
          </p:cNvPr>
          <p:cNvSpPr/>
          <p:nvPr/>
        </p:nvSpPr>
        <p:spPr>
          <a:xfrm>
            <a:off x="1" y="3409704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77299-D287-419A-80BC-3573CD7A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881" y="310561"/>
            <a:ext cx="5044603" cy="3670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组合 4">
            <a:extLst>
              <a:ext uri="{FF2B5EF4-FFF2-40B4-BE49-F238E27FC236}">
                <a16:creationId xmlns:a16="http://schemas.microsoft.com/office/drawing/2014/main" id="{534E34E3-AEE2-441F-9D51-50D06FD8B674}"/>
              </a:ext>
            </a:extLst>
          </p:cNvPr>
          <p:cNvGrpSpPr/>
          <p:nvPr/>
        </p:nvGrpSpPr>
        <p:grpSpPr>
          <a:xfrm>
            <a:off x="7227018" y="-36386"/>
            <a:ext cx="1785938" cy="1530547"/>
            <a:chOff x="481327" y="287514"/>
            <a:chExt cx="3073541" cy="3170783"/>
          </a:xfrm>
        </p:grpSpPr>
        <p:pic>
          <p:nvPicPr>
            <p:cNvPr id="10" name="图片 5">
              <a:extLst>
                <a:ext uri="{FF2B5EF4-FFF2-40B4-BE49-F238E27FC236}">
                  <a16:creationId xmlns:a16="http://schemas.microsoft.com/office/drawing/2014/main" id="{45C8F60D-6034-4809-B8A1-01D9A0DD5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11" name="组合 6">
              <a:extLst>
                <a:ext uri="{FF2B5EF4-FFF2-40B4-BE49-F238E27FC236}">
                  <a16:creationId xmlns:a16="http://schemas.microsoft.com/office/drawing/2014/main" id="{71A98681-75C7-4CC3-B25B-6AF360F20F0C}"/>
                </a:ext>
              </a:extLst>
            </p:cNvPr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12" name="任意多边形 69">
                <a:extLst>
                  <a:ext uri="{FF2B5EF4-FFF2-40B4-BE49-F238E27FC236}">
                    <a16:creationId xmlns:a16="http://schemas.microsoft.com/office/drawing/2014/main" id="{1AD1BF8E-FEAA-4259-B7E5-09CAEE5C7078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3" name="任意多边形 70">
                <a:extLst>
                  <a:ext uri="{FF2B5EF4-FFF2-40B4-BE49-F238E27FC236}">
                    <a16:creationId xmlns:a16="http://schemas.microsoft.com/office/drawing/2014/main" id="{B47C2C8A-CACB-4E74-8610-2D8CEA78A56A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AD7A414-DC9D-4265-8753-54ECAF22D18D}"/>
              </a:ext>
            </a:extLst>
          </p:cNvPr>
          <p:cNvSpPr txBox="1"/>
          <p:nvPr/>
        </p:nvSpPr>
        <p:spPr>
          <a:xfrm>
            <a:off x="7965928" y="634830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7179" y="1547353"/>
            <a:ext cx="2778863" cy="35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53">
            <a:extLst>
              <a:ext uri="{FF2B5EF4-FFF2-40B4-BE49-F238E27FC236}">
                <a16:creationId xmlns:a16="http://schemas.microsoft.com/office/drawing/2014/main" id="{1DCC7559-F126-4C97-AF46-3FA600217D60}"/>
              </a:ext>
            </a:extLst>
          </p:cNvPr>
          <p:cNvSpPr/>
          <p:nvPr/>
        </p:nvSpPr>
        <p:spPr>
          <a:xfrm>
            <a:off x="1" y="3409704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1810E-4096-49DF-9FE6-A6DA6DCC4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088" y="166992"/>
            <a:ext cx="4751832" cy="442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779" y="1067571"/>
            <a:ext cx="3029321" cy="3823213"/>
          </a:xfrm>
          <a:prstGeom prst="rect">
            <a:avLst/>
          </a:prstGeom>
        </p:spPr>
      </p:pic>
      <p:grpSp>
        <p:nvGrpSpPr>
          <p:cNvPr id="7" name="组合 4">
            <a:extLst>
              <a:ext uri="{FF2B5EF4-FFF2-40B4-BE49-F238E27FC236}">
                <a16:creationId xmlns:a16="http://schemas.microsoft.com/office/drawing/2014/main" id="{D89E7035-98A5-4F93-8525-A179435BDB1B}"/>
              </a:ext>
            </a:extLst>
          </p:cNvPr>
          <p:cNvGrpSpPr/>
          <p:nvPr/>
        </p:nvGrpSpPr>
        <p:grpSpPr>
          <a:xfrm>
            <a:off x="154036" y="0"/>
            <a:ext cx="1785938" cy="1530547"/>
            <a:chOff x="481327" y="287514"/>
            <a:chExt cx="3073541" cy="3170783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62D7FF0-B00E-480B-AF33-53A99F261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9" name="组合 6">
              <a:extLst>
                <a:ext uri="{FF2B5EF4-FFF2-40B4-BE49-F238E27FC236}">
                  <a16:creationId xmlns:a16="http://schemas.microsoft.com/office/drawing/2014/main" id="{52C6BFCB-AC5C-4193-B58F-9ABADF976182}"/>
                </a:ext>
              </a:extLst>
            </p:cNvPr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10" name="任意多边形 69">
                <a:extLst>
                  <a:ext uri="{FF2B5EF4-FFF2-40B4-BE49-F238E27FC236}">
                    <a16:creationId xmlns:a16="http://schemas.microsoft.com/office/drawing/2014/main" id="{E7B4D94A-4819-4E55-97D6-3B3F9B4A8940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任意多边形 70">
                <a:extLst>
                  <a:ext uri="{FF2B5EF4-FFF2-40B4-BE49-F238E27FC236}">
                    <a16:creationId xmlns:a16="http://schemas.microsoft.com/office/drawing/2014/main" id="{79C0687D-148D-4878-AB14-84582D3EC711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41F8D9-1C7B-40B2-BD93-7D094FA6FDA6}"/>
              </a:ext>
            </a:extLst>
          </p:cNvPr>
          <p:cNvSpPr txBox="1"/>
          <p:nvPr/>
        </p:nvSpPr>
        <p:spPr>
          <a:xfrm>
            <a:off x="808641" y="635790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60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411" y="431007"/>
            <a:ext cx="6354540" cy="461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293019" y="0"/>
            <a:ext cx="6460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nguyên nhân chính gây tử vong ở người 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2224088" y="1064419"/>
            <a:ext cx="7119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2224088" y="2265760"/>
            <a:ext cx="7119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2580085" y="3281363"/>
            <a:ext cx="7131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3218260" y="3725466"/>
            <a:ext cx="7119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3896916" y="3855244"/>
            <a:ext cx="7119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5690507" y="4274344"/>
            <a:ext cx="1518728" cy="438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307681" y="4572000"/>
            <a:ext cx="13828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b="8889"/>
          <a:stretch/>
        </p:blipFill>
        <p:spPr bwMode="auto">
          <a:xfrm>
            <a:off x="5783058" y="1363315"/>
            <a:ext cx="3422468" cy="369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2">
            <a:extLst>
              <a:ext uri="{FF2B5EF4-FFF2-40B4-BE49-F238E27FC236}">
                <a16:creationId xmlns:a16="http://schemas.microsoft.com/office/drawing/2014/main" id="{D64FEC30-8B17-49B2-819B-F26BD8A1A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6" b="-3609"/>
          <a:stretch/>
        </p:blipFill>
        <p:spPr>
          <a:xfrm flipH="1">
            <a:off x="-101600" y="380466"/>
            <a:ext cx="6348605" cy="5169386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806222" y="2248214"/>
            <a:ext cx="4114831" cy="143332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任意多边形 11">
            <a:extLst>
              <a:ext uri="{FF2B5EF4-FFF2-40B4-BE49-F238E27FC236}">
                <a16:creationId xmlns:a16="http://schemas.microsoft.com/office/drawing/2014/main" id="{FB4EBC2D-B44D-4FEA-A1B6-E21A9EFE13E6}"/>
              </a:ext>
            </a:extLst>
          </p:cNvPr>
          <p:cNvSpPr/>
          <p:nvPr/>
        </p:nvSpPr>
        <p:spPr>
          <a:xfrm>
            <a:off x="0" y="4726745"/>
            <a:ext cx="9144000" cy="50643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67AE74AD-0E5C-4CEB-B3A0-137EEACD6BC9}"/>
              </a:ext>
            </a:extLst>
          </p:cNvPr>
          <p:cNvSpPr/>
          <p:nvPr/>
        </p:nvSpPr>
        <p:spPr>
          <a:xfrm flipH="1">
            <a:off x="0" y="4673991"/>
            <a:ext cx="9144000" cy="4695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2F559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3" name="组合 210">
            <a:extLst>
              <a:ext uri="{FF2B5EF4-FFF2-40B4-BE49-F238E27FC236}">
                <a16:creationId xmlns:a16="http://schemas.microsoft.com/office/drawing/2014/main" id="{4C223653-4AB0-40A0-AD12-1C2941D943C9}"/>
              </a:ext>
            </a:extLst>
          </p:cNvPr>
          <p:cNvGrpSpPr/>
          <p:nvPr/>
        </p:nvGrpSpPr>
        <p:grpSpPr>
          <a:xfrm>
            <a:off x="368323" y="61747"/>
            <a:ext cx="963419" cy="963419"/>
            <a:chOff x="2132930" y="1035327"/>
            <a:chExt cx="1307248" cy="1307248"/>
          </a:xfrm>
        </p:grpSpPr>
        <p:grpSp>
          <p:nvGrpSpPr>
            <p:cNvPr id="24" name="组合 211">
              <a:extLst>
                <a:ext uri="{FF2B5EF4-FFF2-40B4-BE49-F238E27FC236}">
                  <a16:creationId xmlns:a16="http://schemas.microsoft.com/office/drawing/2014/main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6" name="椭圆 213">
                <a:extLst>
                  <a:ext uri="{FF2B5EF4-FFF2-40B4-BE49-F238E27FC236}">
                    <a16:creationId xmlns:a16="http://schemas.microsoft.com/office/drawing/2014/main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7" name="组合 214">
                <a:extLst>
                  <a:ext uri="{FF2B5EF4-FFF2-40B4-BE49-F238E27FC236}">
                    <a16:creationId xmlns:a16="http://schemas.microsoft.com/office/drawing/2014/main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224">
                  <a:extLst>
                    <a:ext uri="{FF2B5EF4-FFF2-40B4-BE49-F238E27FC236}">
                      <a16:creationId xmlns:a16="http://schemas.microsoft.com/office/drawing/2014/main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225">
                  <a:extLst>
                    <a:ext uri="{FF2B5EF4-FFF2-40B4-BE49-F238E27FC236}">
                      <a16:creationId xmlns:a16="http://schemas.microsoft.com/office/drawing/2014/main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5">
                <a:extLst>
                  <a:ext uri="{FF2B5EF4-FFF2-40B4-BE49-F238E27FC236}">
                    <a16:creationId xmlns:a16="http://schemas.microsoft.com/office/drawing/2014/main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2">
                  <a:extLst>
                    <a:ext uri="{FF2B5EF4-FFF2-40B4-BE49-F238E27FC236}">
                      <a16:creationId xmlns:a16="http://schemas.microsoft.com/office/drawing/2014/main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3">
                  <a:extLst>
                    <a:ext uri="{FF2B5EF4-FFF2-40B4-BE49-F238E27FC236}">
                      <a16:creationId xmlns:a16="http://schemas.microsoft.com/office/drawing/2014/main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16">
                <a:extLst>
                  <a:ext uri="{FF2B5EF4-FFF2-40B4-BE49-F238E27FC236}">
                    <a16:creationId xmlns:a16="http://schemas.microsoft.com/office/drawing/2014/main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0">
                  <a:extLst>
                    <a:ext uri="{FF2B5EF4-FFF2-40B4-BE49-F238E27FC236}">
                      <a16:creationId xmlns:a16="http://schemas.microsoft.com/office/drawing/2014/main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1">
                  <a:extLst>
                    <a:ext uri="{FF2B5EF4-FFF2-40B4-BE49-F238E27FC236}">
                      <a16:creationId xmlns:a16="http://schemas.microsoft.com/office/drawing/2014/main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17">
                <a:extLst>
                  <a:ext uri="{FF2B5EF4-FFF2-40B4-BE49-F238E27FC236}">
                    <a16:creationId xmlns:a16="http://schemas.microsoft.com/office/drawing/2014/main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18">
                  <a:extLst>
                    <a:ext uri="{FF2B5EF4-FFF2-40B4-BE49-F238E27FC236}">
                      <a16:creationId xmlns:a16="http://schemas.microsoft.com/office/drawing/2014/main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19">
                  <a:extLst>
                    <a:ext uri="{FF2B5EF4-FFF2-40B4-BE49-F238E27FC236}">
                      <a16:creationId xmlns:a16="http://schemas.microsoft.com/office/drawing/2014/main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弧形 212">
              <a:extLst>
                <a:ext uri="{FF2B5EF4-FFF2-40B4-BE49-F238E27FC236}">
                  <a16:creationId xmlns:a16="http://schemas.microsoft.com/office/drawing/2014/main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9" name="组合 226">
            <a:extLst>
              <a:ext uri="{FF2B5EF4-FFF2-40B4-BE49-F238E27FC236}">
                <a16:creationId xmlns:a16="http://schemas.microsoft.com/office/drawing/2014/main" id="{6AADC884-BF35-43D0-BEE5-73EFDB3037DA}"/>
              </a:ext>
            </a:extLst>
          </p:cNvPr>
          <p:cNvGrpSpPr/>
          <p:nvPr/>
        </p:nvGrpSpPr>
        <p:grpSpPr>
          <a:xfrm>
            <a:off x="7596" y="593971"/>
            <a:ext cx="1396547" cy="857012"/>
            <a:chOff x="8726219" y="-661205"/>
            <a:chExt cx="2154936" cy="1322409"/>
          </a:xfrm>
        </p:grpSpPr>
        <p:sp>
          <p:nvSpPr>
            <p:cNvPr id="40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1" name="任意多边形 228">
              <a:extLst>
                <a:ext uri="{FF2B5EF4-FFF2-40B4-BE49-F238E27FC236}">
                  <a16:creationId xmlns:a16="http://schemas.microsoft.com/office/drawing/2014/main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56">
            <a:extLst>
              <a:ext uri="{FF2B5EF4-FFF2-40B4-BE49-F238E27FC236}">
                <a16:creationId xmlns:a16="http://schemas.microsoft.com/office/drawing/2014/main" id="{7D39ED9D-5878-4441-AB1D-F99339ADD1C8}"/>
              </a:ext>
            </a:extLst>
          </p:cNvPr>
          <p:cNvGrpSpPr/>
          <p:nvPr/>
        </p:nvGrpSpPr>
        <p:grpSpPr>
          <a:xfrm rot="2224307">
            <a:off x="6010584" y="1050333"/>
            <a:ext cx="416878" cy="409212"/>
            <a:chOff x="10646778" y="4753862"/>
            <a:chExt cx="751521" cy="737702"/>
          </a:xfrm>
        </p:grpSpPr>
        <p:sp>
          <p:nvSpPr>
            <p:cNvPr id="47" name="五角星 2">
              <a:extLst>
                <a:ext uri="{FF2B5EF4-FFF2-40B4-BE49-F238E27FC236}">
                  <a16:creationId xmlns:a16="http://schemas.microsoft.com/office/drawing/2014/main" id="{6F48DE5A-5A73-484B-861D-985EDFB73089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8" name="组合 58">
              <a:extLst>
                <a:ext uri="{FF2B5EF4-FFF2-40B4-BE49-F238E27FC236}">
                  <a16:creationId xmlns:a16="http://schemas.microsoft.com/office/drawing/2014/main" id="{16ED2BB6-37FB-470E-97CD-14B44F2429D4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9" name="五角星 2">
                <a:extLst>
                  <a:ext uri="{FF2B5EF4-FFF2-40B4-BE49-F238E27FC236}">
                    <a16:creationId xmlns:a16="http://schemas.microsoft.com/office/drawing/2014/main" id="{A08E5E11-A1B1-45A4-9B12-0B34A0829B00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五角星 2">
                <a:extLst>
                  <a:ext uri="{FF2B5EF4-FFF2-40B4-BE49-F238E27FC236}">
                    <a16:creationId xmlns:a16="http://schemas.microsoft.com/office/drawing/2014/main" id="{92A24A47-C8D5-440B-B95F-4C7032531D6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五角星 2">
                <a:extLst>
                  <a:ext uri="{FF2B5EF4-FFF2-40B4-BE49-F238E27FC236}">
                    <a16:creationId xmlns:a16="http://schemas.microsoft.com/office/drawing/2014/main" id="{EF71113D-24F8-4237-A94D-7E1ACB308D87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83" name="组合 56">
            <a:extLst>
              <a:ext uri="{FF2B5EF4-FFF2-40B4-BE49-F238E27FC236}">
                <a16:creationId xmlns:a16="http://schemas.microsoft.com/office/drawing/2014/main" id="{7E920FEF-B775-48FD-B3AC-F5EB5937036A}"/>
              </a:ext>
            </a:extLst>
          </p:cNvPr>
          <p:cNvGrpSpPr/>
          <p:nvPr/>
        </p:nvGrpSpPr>
        <p:grpSpPr>
          <a:xfrm rot="2224307">
            <a:off x="4192466" y="4087686"/>
            <a:ext cx="416878" cy="409212"/>
            <a:chOff x="10646778" y="4753862"/>
            <a:chExt cx="751521" cy="737702"/>
          </a:xfrm>
        </p:grpSpPr>
        <p:sp>
          <p:nvSpPr>
            <p:cNvPr id="84" name="五角星 2">
              <a:extLst>
                <a:ext uri="{FF2B5EF4-FFF2-40B4-BE49-F238E27FC236}">
                  <a16:creationId xmlns:a16="http://schemas.microsoft.com/office/drawing/2014/main" id="{6A2F99C2-B8B6-4A1A-B609-A490A48C98CD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85" name="组合 58">
              <a:extLst>
                <a:ext uri="{FF2B5EF4-FFF2-40B4-BE49-F238E27FC236}">
                  <a16:creationId xmlns:a16="http://schemas.microsoft.com/office/drawing/2014/main" id="{6E9E2FFE-2419-4A64-9822-7D08383FE32B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6" name="五角星 2">
                <a:extLst>
                  <a:ext uri="{FF2B5EF4-FFF2-40B4-BE49-F238E27FC236}">
                    <a16:creationId xmlns:a16="http://schemas.microsoft.com/office/drawing/2014/main" id="{9422E4AA-829F-4411-9C5B-9143DD1A376F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7" name="五角星 2">
                <a:extLst>
                  <a:ext uri="{FF2B5EF4-FFF2-40B4-BE49-F238E27FC236}">
                    <a16:creationId xmlns:a16="http://schemas.microsoft.com/office/drawing/2014/main" id="{9BCA8CD9-F5B6-443D-8EC3-3E46C04260FE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8" name="五角星 2">
                <a:extLst>
                  <a:ext uri="{FF2B5EF4-FFF2-40B4-BE49-F238E27FC236}">
                    <a16:creationId xmlns:a16="http://schemas.microsoft.com/office/drawing/2014/main" id="{9FEA21D9-E6C9-4722-93E5-E8FC5B5D93E8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95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25E-6 4.44444E-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11">
            <a:extLst>
              <a:ext uri="{FF2B5EF4-FFF2-40B4-BE49-F238E27FC236}">
                <a16:creationId xmlns:a16="http://schemas.microsoft.com/office/drawing/2014/main" id="{FB4EBC2D-B44D-4FEA-A1B6-E21A9EFE13E6}"/>
              </a:ext>
            </a:extLst>
          </p:cNvPr>
          <p:cNvSpPr/>
          <p:nvPr/>
        </p:nvSpPr>
        <p:spPr>
          <a:xfrm>
            <a:off x="0" y="4726745"/>
            <a:ext cx="9144000" cy="50643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id="{67AE74AD-0E5C-4CEB-B3A0-137EEACD6BC9}"/>
              </a:ext>
            </a:extLst>
          </p:cNvPr>
          <p:cNvSpPr/>
          <p:nvPr/>
        </p:nvSpPr>
        <p:spPr>
          <a:xfrm flipH="1">
            <a:off x="0" y="4673991"/>
            <a:ext cx="9144000" cy="4695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2F559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0" name="椭圆 2">
            <a:extLst>
              <a:ext uri="{FF2B5EF4-FFF2-40B4-BE49-F238E27FC236}">
                <a16:creationId xmlns:a16="http://schemas.microsoft.com/office/drawing/2014/main" id="{EAFC6B23-4CFC-40BD-BA44-13220C79EB36}"/>
              </a:ext>
            </a:extLst>
          </p:cNvPr>
          <p:cNvSpPr/>
          <p:nvPr/>
        </p:nvSpPr>
        <p:spPr>
          <a:xfrm>
            <a:off x="228255" y="1404126"/>
            <a:ext cx="3088848" cy="3088848"/>
          </a:xfrm>
          <a:prstGeom prst="ellipse">
            <a:avLst/>
          </a:prstGeom>
          <a:solidFill>
            <a:srgbClr val="2F5597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1" name="椭圆 3">
            <a:extLst>
              <a:ext uri="{FF2B5EF4-FFF2-40B4-BE49-F238E27FC236}">
                <a16:creationId xmlns:a16="http://schemas.microsoft.com/office/drawing/2014/main" id="{267F17D3-695E-493C-AE87-72BBB2C3EDFA}"/>
              </a:ext>
            </a:extLst>
          </p:cNvPr>
          <p:cNvSpPr/>
          <p:nvPr/>
        </p:nvSpPr>
        <p:spPr>
          <a:xfrm>
            <a:off x="147936" y="1333074"/>
            <a:ext cx="3251236" cy="3251236"/>
          </a:xfrm>
          <a:prstGeom prst="ellipse">
            <a:avLst/>
          </a:prstGeom>
          <a:noFill/>
          <a:ln w="28575">
            <a:solidFill>
              <a:srgbClr val="2F559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90" name="组合 51">
            <a:extLst>
              <a:ext uri="{FF2B5EF4-FFF2-40B4-BE49-F238E27FC236}">
                <a16:creationId xmlns:a16="http://schemas.microsoft.com/office/drawing/2014/main" id="{F74C4CC2-7FC1-47BF-9F5E-0BE356A65A78}"/>
              </a:ext>
            </a:extLst>
          </p:cNvPr>
          <p:cNvGrpSpPr/>
          <p:nvPr/>
        </p:nvGrpSpPr>
        <p:grpSpPr>
          <a:xfrm rot="19652793">
            <a:off x="3032889" y="2293318"/>
            <a:ext cx="451202" cy="457366"/>
            <a:chOff x="2817684" y="410418"/>
            <a:chExt cx="604235" cy="612489"/>
          </a:xfrm>
        </p:grpSpPr>
        <p:grpSp>
          <p:nvGrpSpPr>
            <p:cNvPr id="91" name="组合 52">
              <a:extLst>
                <a:ext uri="{FF2B5EF4-FFF2-40B4-BE49-F238E27FC236}">
                  <a16:creationId xmlns:a16="http://schemas.microsoft.com/office/drawing/2014/main" id="{A4E71E30-F890-4AF6-8F13-A7F5EAE7DC0B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93" name="五角星 2">
                <a:extLst>
                  <a:ext uri="{FF2B5EF4-FFF2-40B4-BE49-F238E27FC236}">
                    <a16:creationId xmlns:a16="http://schemas.microsoft.com/office/drawing/2014/main" id="{58D44440-8623-42F3-BAAB-BC104E6C164A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baseline="-2500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4" name="五角星 2">
                <a:extLst>
                  <a:ext uri="{FF2B5EF4-FFF2-40B4-BE49-F238E27FC236}">
                    <a16:creationId xmlns:a16="http://schemas.microsoft.com/office/drawing/2014/main" id="{30B1642E-07A6-4851-8C72-27E303D711CB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baseline="-2500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92" name="弧形 53">
              <a:extLst>
                <a:ext uri="{FF2B5EF4-FFF2-40B4-BE49-F238E27FC236}">
                  <a16:creationId xmlns:a16="http://schemas.microsoft.com/office/drawing/2014/main" id="{B6F74D85-D580-4CCC-9672-A85671561790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95" name="组合 56">
            <a:extLst>
              <a:ext uri="{FF2B5EF4-FFF2-40B4-BE49-F238E27FC236}">
                <a16:creationId xmlns:a16="http://schemas.microsoft.com/office/drawing/2014/main" id="{03B25B3E-C5C1-40A2-8362-B51396A5FFF0}"/>
              </a:ext>
            </a:extLst>
          </p:cNvPr>
          <p:cNvGrpSpPr/>
          <p:nvPr/>
        </p:nvGrpSpPr>
        <p:grpSpPr>
          <a:xfrm rot="2224307">
            <a:off x="2507017" y="1466515"/>
            <a:ext cx="456821" cy="448421"/>
            <a:chOff x="10646778" y="4753862"/>
            <a:chExt cx="751521" cy="737702"/>
          </a:xfrm>
        </p:grpSpPr>
        <p:sp>
          <p:nvSpPr>
            <p:cNvPr id="96" name="五角星 2">
              <a:extLst>
                <a:ext uri="{FF2B5EF4-FFF2-40B4-BE49-F238E27FC236}">
                  <a16:creationId xmlns:a16="http://schemas.microsoft.com/office/drawing/2014/main" id="{1247A292-D694-4A34-8010-BAE69CFE2A24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97" name="组合 58">
              <a:extLst>
                <a:ext uri="{FF2B5EF4-FFF2-40B4-BE49-F238E27FC236}">
                  <a16:creationId xmlns:a16="http://schemas.microsoft.com/office/drawing/2014/main" id="{AFFCB592-6078-4008-B0A1-90A885977BE4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8" name="五角星 2">
                <a:extLst>
                  <a:ext uri="{FF2B5EF4-FFF2-40B4-BE49-F238E27FC236}">
                    <a16:creationId xmlns:a16="http://schemas.microsoft.com/office/drawing/2014/main" id="{94E42627-26C9-4DB1-9099-A94A5333B217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9" name="五角星 2">
                <a:extLst>
                  <a:ext uri="{FF2B5EF4-FFF2-40B4-BE49-F238E27FC236}">
                    <a16:creationId xmlns:a16="http://schemas.microsoft.com/office/drawing/2014/main" id="{BBCBEAB6-9C04-4918-A8BB-743AED72D04D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0" name="五角星 2">
                <a:extLst>
                  <a:ext uri="{FF2B5EF4-FFF2-40B4-BE49-F238E27FC236}">
                    <a16:creationId xmlns:a16="http://schemas.microsoft.com/office/drawing/2014/main" id="{8905C341-D72E-4C56-92B4-6A59D89FD9B6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01" name="组合 62">
            <a:extLst>
              <a:ext uri="{FF2B5EF4-FFF2-40B4-BE49-F238E27FC236}">
                <a16:creationId xmlns:a16="http://schemas.microsoft.com/office/drawing/2014/main" id="{4D504535-7C1B-4CF2-A7FA-9E272E44AE6C}"/>
              </a:ext>
            </a:extLst>
          </p:cNvPr>
          <p:cNvGrpSpPr/>
          <p:nvPr/>
        </p:nvGrpSpPr>
        <p:grpSpPr>
          <a:xfrm rot="1562261">
            <a:off x="2475162" y="3910563"/>
            <a:ext cx="477712" cy="468928"/>
            <a:chOff x="10646778" y="4753862"/>
            <a:chExt cx="751521" cy="737702"/>
          </a:xfrm>
        </p:grpSpPr>
        <p:sp>
          <p:nvSpPr>
            <p:cNvPr id="102" name="五角星 2">
              <a:extLst>
                <a:ext uri="{FF2B5EF4-FFF2-40B4-BE49-F238E27FC236}">
                  <a16:creationId xmlns:a16="http://schemas.microsoft.com/office/drawing/2014/main" id="{99087976-B76D-47B9-8C4C-E914257C0E16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03" name="组合 64">
              <a:extLst>
                <a:ext uri="{FF2B5EF4-FFF2-40B4-BE49-F238E27FC236}">
                  <a16:creationId xmlns:a16="http://schemas.microsoft.com/office/drawing/2014/main" id="{21BD36FC-3689-4F38-B64E-8A529E611C1A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4" name="五角星 2">
                <a:extLst>
                  <a:ext uri="{FF2B5EF4-FFF2-40B4-BE49-F238E27FC236}">
                    <a16:creationId xmlns:a16="http://schemas.microsoft.com/office/drawing/2014/main" id="{9F826CC5-19A6-4B30-BB94-9A3F50D66C75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5" name="五角星 2">
                <a:extLst>
                  <a:ext uri="{FF2B5EF4-FFF2-40B4-BE49-F238E27FC236}">
                    <a16:creationId xmlns:a16="http://schemas.microsoft.com/office/drawing/2014/main" id="{E045E9E6-2497-46FD-AE51-4E20A1ECB036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6" name="五角星 2">
                <a:extLst>
                  <a:ext uri="{FF2B5EF4-FFF2-40B4-BE49-F238E27FC236}">
                    <a16:creationId xmlns:a16="http://schemas.microsoft.com/office/drawing/2014/main" id="{D1D8F946-E91C-42BE-AADB-9367BAAD36A2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07" name="组合 68">
            <a:extLst>
              <a:ext uri="{FF2B5EF4-FFF2-40B4-BE49-F238E27FC236}">
                <a16:creationId xmlns:a16="http://schemas.microsoft.com/office/drawing/2014/main" id="{462075A0-1315-4481-86B2-DADF1D920C9C}"/>
              </a:ext>
            </a:extLst>
          </p:cNvPr>
          <p:cNvGrpSpPr/>
          <p:nvPr/>
        </p:nvGrpSpPr>
        <p:grpSpPr>
          <a:xfrm rot="920444">
            <a:off x="3080032" y="3201482"/>
            <a:ext cx="433085" cy="425121"/>
            <a:chOff x="10646778" y="4753862"/>
            <a:chExt cx="751521" cy="737702"/>
          </a:xfrm>
        </p:grpSpPr>
        <p:sp>
          <p:nvSpPr>
            <p:cNvPr id="108" name="五角星 2">
              <a:extLst>
                <a:ext uri="{FF2B5EF4-FFF2-40B4-BE49-F238E27FC236}">
                  <a16:creationId xmlns:a16="http://schemas.microsoft.com/office/drawing/2014/main" id="{1AA5FD57-3FE8-4B86-B84D-7926B20B9C82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09" name="组合 70">
              <a:extLst>
                <a:ext uri="{FF2B5EF4-FFF2-40B4-BE49-F238E27FC236}">
                  <a16:creationId xmlns:a16="http://schemas.microsoft.com/office/drawing/2014/main" id="{C093E9B5-93B8-466A-A640-7094D897A2D0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0" name="五角星 2">
                <a:extLst>
                  <a:ext uri="{FF2B5EF4-FFF2-40B4-BE49-F238E27FC236}">
                    <a16:creationId xmlns:a16="http://schemas.microsoft.com/office/drawing/2014/main" id="{BDE58B79-EC2B-4869-9B38-E5EE0DB9BB9E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1" name="五角星 2">
                <a:extLst>
                  <a:ext uri="{FF2B5EF4-FFF2-40B4-BE49-F238E27FC236}">
                    <a16:creationId xmlns:a16="http://schemas.microsoft.com/office/drawing/2014/main" id="{F8B1AEAB-D545-4168-9AD7-92D6B63E909B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2" name="五角星 2">
                <a:extLst>
                  <a:ext uri="{FF2B5EF4-FFF2-40B4-BE49-F238E27FC236}">
                    <a16:creationId xmlns:a16="http://schemas.microsoft.com/office/drawing/2014/main" id="{A363E6AD-E592-4E42-A869-CE42404C68D2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19" name="文本框 92">
            <a:extLst>
              <a:ext uri="{FF2B5EF4-FFF2-40B4-BE49-F238E27FC236}">
                <a16:creationId xmlns:a16="http://schemas.microsoft.com/office/drawing/2014/main" id="{3EDA4C5B-04D3-43D7-AA26-900FDDA093DD}"/>
              </a:ext>
            </a:extLst>
          </p:cNvPr>
          <p:cNvSpPr txBox="1"/>
          <p:nvPr/>
        </p:nvSpPr>
        <p:spPr>
          <a:xfrm>
            <a:off x="414624" y="2127565"/>
            <a:ext cx="2649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phòng bệnh lây qua đường tiêu hóa cần:</a:t>
            </a:r>
            <a:endParaRPr lang="zh-CN" altLang="en-US" sz="3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20" name="组合 38">
            <a:extLst>
              <a:ext uri="{FF2B5EF4-FFF2-40B4-BE49-F238E27FC236}">
                <a16:creationId xmlns:a16="http://schemas.microsoft.com/office/drawing/2014/main" id="{6F9804A4-5B15-47E3-B43D-FABB728322FF}"/>
              </a:ext>
            </a:extLst>
          </p:cNvPr>
          <p:cNvGrpSpPr/>
          <p:nvPr/>
        </p:nvGrpSpPr>
        <p:grpSpPr>
          <a:xfrm>
            <a:off x="3593513" y="1047307"/>
            <a:ext cx="1350723" cy="1034567"/>
            <a:chOff x="4640063" y="1819101"/>
            <a:chExt cx="2154589" cy="1650276"/>
          </a:xfrm>
        </p:grpSpPr>
        <p:sp>
          <p:nvSpPr>
            <p:cNvPr id="121" name="五角星 2">
              <a:extLst>
                <a:ext uri="{FF2B5EF4-FFF2-40B4-BE49-F238E27FC236}">
                  <a16:creationId xmlns:a16="http://schemas.microsoft.com/office/drawing/2014/main" id="{55DB0829-8492-4FFD-AC4F-FCDC88EEF0DF}"/>
                </a:ext>
              </a:extLst>
            </p:cNvPr>
            <p:cNvSpPr/>
            <p:nvPr/>
          </p:nvSpPr>
          <p:spPr>
            <a:xfrm rot="20227648">
              <a:off x="4851510" y="182339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2" name="五角星 2">
              <a:extLst>
                <a:ext uri="{FF2B5EF4-FFF2-40B4-BE49-F238E27FC236}">
                  <a16:creationId xmlns:a16="http://schemas.microsoft.com/office/drawing/2014/main" id="{9825F5D2-D16B-4D28-9B27-3880F725937C}"/>
                </a:ext>
              </a:extLst>
            </p:cNvPr>
            <p:cNvSpPr/>
            <p:nvPr/>
          </p:nvSpPr>
          <p:spPr>
            <a:xfrm rot="20227648">
              <a:off x="4847218" y="181910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81C14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3" name="五角星 2">
              <a:extLst>
                <a:ext uri="{FF2B5EF4-FFF2-40B4-BE49-F238E27FC236}">
                  <a16:creationId xmlns:a16="http://schemas.microsoft.com/office/drawing/2014/main" id="{36194626-F1D8-4E5E-9220-1439F45E42DD}"/>
                </a:ext>
              </a:extLst>
            </p:cNvPr>
            <p:cNvSpPr/>
            <p:nvPr/>
          </p:nvSpPr>
          <p:spPr>
            <a:xfrm rot="20463093">
              <a:off x="4926374" y="2194893"/>
              <a:ext cx="563426" cy="43041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4" name="任意多边形 42">
              <a:extLst>
                <a:ext uri="{FF2B5EF4-FFF2-40B4-BE49-F238E27FC236}">
                  <a16:creationId xmlns:a16="http://schemas.microsoft.com/office/drawing/2014/main" id="{5AD7D9D7-E069-473A-A080-03B64CE16D82}"/>
                </a:ext>
              </a:extLst>
            </p:cNvPr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>
                <a:gd name="connsiteX0" fmla="*/ 0 w 895738"/>
                <a:gd name="connsiteY0" fmla="*/ 499698 h 499698"/>
                <a:gd name="connsiteX1" fmla="*/ 242595 w 895738"/>
                <a:gd name="connsiteY1" fmla="*/ 79820 h 499698"/>
                <a:gd name="connsiteX2" fmla="*/ 625151 w 895738"/>
                <a:gd name="connsiteY2" fmla="*/ 5175 h 499698"/>
                <a:gd name="connsiteX3" fmla="*/ 895738 w 895738"/>
                <a:gd name="connsiteY3" fmla="*/ 154465 h 49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38" h="499698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>
              <a:solidFill>
                <a:srgbClr val="FDDF03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DDF0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5" name="任意多边形 43">
              <a:extLst>
                <a:ext uri="{FF2B5EF4-FFF2-40B4-BE49-F238E27FC236}">
                  <a16:creationId xmlns:a16="http://schemas.microsoft.com/office/drawing/2014/main" id="{53E2B71D-EDD1-431F-90A1-056C5E88BAA7}"/>
                </a:ext>
              </a:extLst>
            </p:cNvPr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6" name="任意多边形 44">
              <a:extLst>
                <a:ext uri="{FF2B5EF4-FFF2-40B4-BE49-F238E27FC236}">
                  <a16:creationId xmlns:a16="http://schemas.microsoft.com/office/drawing/2014/main" id="{731CE76A-7984-40CA-8A57-20579E6B6C9A}"/>
                </a:ext>
              </a:extLst>
            </p:cNvPr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7" name="任意多边形 45">
              <a:extLst>
                <a:ext uri="{FF2B5EF4-FFF2-40B4-BE49-F238E27FC236}">
                  <a16:creationId xmlns:a16="http://schemas.microsoft.com/office/drawing/2014/main" id="{BE9FC916-7C64-408F-9DB1-8453E25E5B76}"/>
                </a:ext>
              </a:extLst>
            </p:cNvPr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>
                <a:gd name="connsiteX0" fmla="*/ 0 w 1244906"/>
                <a:gd name="connsiteY0" fmla="*/ 0 h 526264"/>
                <a:gd name="connsiteX1" fmla="*/ 165253 w 1244906"/>
                <a:gd name="connsiteY1" fmla="*/ 429658 h 526264"/>
                <a:gd name="connsiteX2" fmla="*/ 760163 w 1244906"/>
                <a:gd name="connsiteY2" fmla="*/ 517793 h 526264"/>
                <a:gd name="connsiteX3" fmla="*/ 1244906 w 1244906"/>
                <a:gd name="connsiteY3" fmla="*/ 286438 h 5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906" h="526264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>
              <a:solidFill>
                <a:srgbClr val="FDDF03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DDF0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8" name="任意多边形 46">
              <a:extLst>
                <a:ext uri="{FF2B5EF4-FFF2-40B4-BE49-F238E27FC236}">
                  <a16:creationId xmlns:a16="http://schemas.microsoft.com/office/drawing/2014/main" id="{ED8D5453-EACF-4CDF-8BC9-DEF6CA8626A7}"/>
                </a:ext>
              </a:extLst>
            </p:cNvPr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>
                <a:gd name="connsiteX0" fmla="*/ 0 w 299147"/>
                <a:gd name="connsiteY0" fmla="*/ 0 h 539826"/>
                <a:gd name="connsiteX1" fmla="*/ 297456 w 299147"/>
                <a:gd name="connsiteY1" fmla="*/ 165253 h 539826"/>
                <a:gd name="connsiteX2" fmla="*/ 99152 w 299147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47" h="539826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>
              <a:solidFill>
                <a:srgbClr val="FDDF03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FDDF0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9" name="任意多边形 47">
              <a:extLst>
                <a:ext uri="{FF2B5EF4-FFF2-40B4-BE49-F238E27FC236}">
                  <a16:creationId xmlns:a16="http://schemas.microsoft.com/office/drawing/2014/main" id="{0B815484-2C60-4DCB-A452-04ABEAE53BF9}"/>
                </a:ext>
              </a:extLst>
            </p:cNvPr>
            <p:cNvSpPr/>
            <p:nvPr/>
          </p:nvSpPr>
          <p:spPr>
            <a:xfrm rot="20610461">
              <a:off x="6327351" y="278161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0" name="五角星 2">
              <a:extLst>
                <a:ext uri="{FF2B5EF4-FFF2-40B4-BE49-F238E27FC236}">
                  <a16:creationId xmlns:a16="http://schemas.microsoft.com/office/drawing/2014/main" id="{FB035A34-2B25-419C-9734-C4F75DE19B1B}"/>
                </a:ext>
              </a:extLst>
            </p:cNvPr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  <a:gd name="connsiteX0" fmla="*/ 0 w 195060"/>
                <a:gd name="connsiteY0" fmla="*/ 223173 h 223173"/>
                <a:gd name="connsiteX1" fmla="*/ 195060 w 195060"/>
                <a:gd name="connsiteY1" fmla="*/ 0 h 2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60" h="223173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1" name="任意多边形 49">
              <a:extLst>
                <a:ext uri="{FF2B5EF4-FFF2-40B4-BE49-F238E27FC236}">
                  <a16:creationId xmlns:a16="http://schemas.microsoft.com/office/drawing/2014/main" id="{58C4537E-4078-4FF6-8458-D561CECFD9B6}"/>
                </a:ext>
              </a:extLst>
            </p:cNvPr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2" name="任意多边形 50">
              <a:extLst>
                <a:ext uri="{FF2B5EF4-FFF2-40B4-BE49-F238E27FC236}">
                  <a16:creationId xmlns:a16="http://schemas.microsoft.com/office/drawing/2014/main" id="{2187FA51-6D5B-452F-A22C-3C54D66165CA}"/>
                </a:ext>
              </a:extLst>
            </p:cNvPr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3" name="文本框 51">
              <a:extLst>
                <a:ext uri="{FF2B5EF4-FFF2-40B4-BE49-F238E27FC236}">
                  <a16:creationId xmlns:a16="http://schemas.microsoft.com/office/drawing/2014/main" id="{48400533-6D3D-452F-9503-772FBB828719}"/>
                </a:ext>
              </a:extLst>
            </p:cNvPr>
            <p:cNvSpPr txBox="1"/>
            <p:nvPr/>
          </p:nvSpPr>
          <p:spPr>
            <a:xfrm>
              <a:off x="5359113" y="2234344"/>
              <a:ext cx="744731" cy="957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3300" b="1">
                  <a:ln w="25400">
                    <a:noFill/>
                  </a:ln>
                  <a:solidFill>
                    <a:srgbClr val="2F5597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1</a:t>
              </a:r>
              <a:endParaRPr lang="zh-CN" altLang="en-US" sz="3300" b="1" dirty="0">
                <a:ln w="25400">
                  <a:noFill/>
                </a:ln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4" name="组合 52">
            <a:extLst>
              <a:ext uri="{FF2B5EF4-FFF2-40B4-BE49-F238E27FC236}">
                <a16:creationId xmlns:a16="http://schemas.microsoft.com/office/drawing/2014/main" id="{A1F24EA6-49F0-43E2-945C-555D6AAA3762}"/>
              </a:ext>
            </a:extLst>
          </p:cNvPr>
          <p:cNvGrpSpPr/>
          <p:nvPr/>
        </p:nvGrpSpPr>
        <p:grpSpPr>
          <a:xfrm>
            <a:off x="3583335" y="3493265"/>
            <a:ext cx="1350723" cy="1037868"/>
            <a:chOff x="4640063" y="1813835"/>
            <a:chExt cx="2154589" cy="1655542"/>
          </a:xfrm>
        </p:grpSpPr>
        <p:sp>
          <p:nvSpPr>
            <p:cNvPr id="135" name="五角星 2">
              <a:extLst>
                <a:ext uri="{FF2B5EF4-FFF2-40B4-BE49-F238E27FC236}">
                  <a16:creationId xmlns:a16="http://schemas.microsoft.com/office/drawing/2014/main" id="{DE1A0A05-5B1B-4BB2-9E61-CA18AD54D929}"/>
                </a:ext>
              </a:extLst>
            </p:cNvPr>
            <p:cNvSpPr/>
            <p:nvPr/>
          </p:nvSpPr>
          <p:spPr>
            <a:xfrm rot="20227648">
              <a:off x="4851510" y="182339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6" name="五角星 2">
              <a:extLst>
                <a:ext uri="{FF2B5EF4-FFF2-40B4-BE49-F238E27FC236}">
                  <a16:creationId xmlns:a16="http://schemas.microsoft.com/office/drawing/2014/main" id="{092A85D0-4DF9-41B1-A202-BC1AF5D5E094}"/>
                </a:ext>
              </a:extLst>
            </p:cNvPr>
            <p:cNvSpPr/>
            <p:nvPr/>
          </p:nvSpPr>
          <p:spPr>
            <a:xfrm rot="20227648">
              <a:off x="4843841" y="1813835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F4B50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7" name="五角星 2">
              <a:extLst>
                <a:ext uri="{FF2B5EF4-FFF2-40B4-BE49-F238E27FC236}">
                  <a16:creationId xmlns:a16="http://schemas.microsoft.com/office/drawing/2014/main" id="{DD9EB2BF-C53A-4C9C-BC58-68689710F900}"/>
                </a:ext>
              </a:extLst>
            </p:cNvPr>
            <p:cNvSpPr/>
            <p:nvPr/>
          </p:nvSpPr>
          <p:spPr>
            <a:xfrm rot="20463093">
              <a:off x="4926374" y="2194893"/>
              <a:ext cx="563426" cy="43041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8" name="任意多边形 56">
              <a:extLst>
                <a:ext uri="{FF2B5EF4-FFF2-40B4-BE49-F238E27FC236}">
                  <a16:creationId xmlns:a16="http://schemas.microsoft.com/office/drawing/2014/main" id="{554F67DE-3FD1-44D7-8D42-4119AFF5D221}"/>
                </a:ext>
              </a:extLst>
            </p:cNvPr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>
                <a:gd name="connsiteX0" fmla="*/ 0 w 895738"/>
                <a:gd name="connsiteY0" fmla="*/ 499698 h 499698"/>
                <a:gd name="connsiteX1" fmla="*/ 242595 w 895738"/>
                <a:gd name="connsiteY1" fmla="*/ 79820 h 499698"/>
                <a:gd name="connsiteX2" fmla="*/ 625151 w 895738"/>
                <a:gd name="connsiteY2" fmla="*/ 5175 h 499698"/>
                <a:gd name="connsiteX3" fmla="*/ 895738 w 895738"/>
                <a:gd name="connsiteY3" fmla="*/ 154465 h 49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38" h="499698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>
              <a:solidFill>
                <a:srgbClr val="92D05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92D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9" name="任意多边形 57">
              <a:extLst>
                <a:ext uri="{FF2B5EF4-FFF2-40B4-BE49-F238E27FC236}">
                  <a16:creationId xmlns:a16="http://schemas.microsoft.com/office/drawing/2014/main" id="{E7D9DD39-5FB3-4A9C-A1B8-2E71AB7DE33D}"/>
                </a:ext>
              </a:extLst>
            </p:cNvPr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FA70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0" name="任意多边形 58">
              <a:extLst>
                <a:ext uri="{FF2B5EF4-FFF2-40B4-BE49-F238E27FC236}">
                  <a16:creationId xmlns:a16="http://schemas.microsoft.com/office/drawing/2014/main" id="{CC422D69-BCAD-45FB-97F7-CD741C6F6353}"/>
                </a:ext>
              </a:extLst>
            </p:cNvPr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1" name="任意多边形 59">
              <a:extLst>
                <a:ext uri="{FF2B5EF4-FFF2-40B4-BE49-F238E27FC236}">
                  <a16:creationId xmlns:a16="http://schemas.microsoft.com/office/drawing/2014/main" id="{F5820254-CEA9-43EE-BC9C-43800CA5F668}"/>
                </a:ext>
              </a:extLst>
            </p:cNvPr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>
                <a:gd name="connsiteX0" fmla="*/ 0 w 1244906"/>
                <a:gd name="connsiteY0" fmla="*/ 0 h 526264"/>
                <a:gd name="connsiteX1" fmla="*/ 165253 w 1244906"/>
                <a:gd name="connsiteY1" fmla="*/ 429658 h 526264"/>
                <a:gd name="connsiteX2" fmla="*/ 760163 w 1244906"/>
                <a:gd name="connsiteY2" fmla="*/ 517793 h 526264"/>
                <a:gd name="connsiteX3" fmla="*/ 1244906 w 1244906"/>
                <a:gd name="connsiteY3" fmla="*/ 286438 h 5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906" h="526264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>
              <a:solidFill>
                <a:srgbClr val="92D05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81C147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2" name="任意多边形 60">
              <a:extLst>
                <a:ext uri="{FF2B5EF4-FFF2-40B4-BE49-F238E27FC236}">
                  <a16:creationId xmlns:a16="http://schemas.microsoft.com/office/drawing/2014/main" id="{28F4B8B8-626B-4742-A850-03B25A7B6020}"/>
                </a:ext>
              </a:extLst>
            </p:cNvPr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>
                <a:gd name="connsiteX0" fmla="*/ 0 w 299147"/>
                <a:gd name="connsiteY0" fmla="*/ 0 h 539826"/>
                <a:gd name="connsiteX1" fmla="*/ 297456 w 299147"/>
                <a:gd name="connsiteY1" fmla="*/ 165253 h 539826"/>
                <a:gd name="connsiteX2" fmla="*/ 99152 w 299147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47" h="539826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>
              <a:solidFill>
                <a:srgbClr val="92D050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97BF17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3" name="任意多边形 61">
              <a:extLst>
                <a:ext uri="{FF2B5EF4-FFF2-40B4-BE49-F238E27FC236}">
                  <a16:creationId xmlns:a16="http://schemas.microsoft.com/office/drawing/2014/main" id="{9B6D0048-8C81-4F5D-8F68-FE490B7980DE}"/>
                </a:ext>
              </a:extLst>
            </p:cNvPr>
            <p:cNvSpPr/>
            <p:nvPr/>
          </p:nvSpPr>
          <p:spPr>
            <a:xfrm rot="20610461">
              <a:off x="6327351" y="278161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4" name="五角星 2">
              <a:extLst>
                <a:ext uri="{FF2B5EF4-FFF2-40B4-BE49-F238E27FC236}">
                  <a16:creationId xmlns:a16="http://schemas.microsoft.com/office/drawing/2014/main" id="{686B33E1-3A13-41C8-9D2E-713E3B81B13A}"/>
                </a:ext>
              </a:extLst>
            </p:cNvPr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  <a:gd name="connsiteX0" fmla="*/ 0 w 195060"/>
                <a:gd name="connsiteY0" fmla="*/ 223173 h 223173"/>
                <a:gd name="connsiteX1" fmla="*/ 195060 w 195060"/>
                <a:gd name="connsiteY1" fmla="*/ 0 h 2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60" h="223173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5" name="任意多边形 63">
              <a:extLst>
                <a:ext uri="{FF2B5EF4-FFF2-40B4-BE49-F238E27FC236}">
                  <a16:creationId xmlns:a16="http://schemas.microsoft.com/office/drawing/2014/main" id="{8BF839F5-135F-4755-A0AB-D2A27E57A92F}"/>
                </a:ext>
              </a:extLst>
            </p:cNvPr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318109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6" name="任意多边形 64">
              <a:extLst>
                <a:ext uri="{FF2B5EF4-FFF2-40B4-BE49-F238E27FC236}">
                  <a16:creationId xmlns:a16="http://schemas.microsoft.com/office/drawing/2014/main" id="{4143ECCE-7282-4B1B-BCC2-7D098679D025}"/>
                </a:ext>
              </a:extLst>
            </p:cNvPr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8AFA4C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7" name="文本框 65">
              <a:extLst>
                <a:ext uri="{FF2B5EF4-FFF2-40B4-BE49-F238E27FC236}">
                  <a16:creationId xmlns:a16="http://schemas.microsoft.com/office/drawing/2014/main" id="{DD1D6D88-25EC-4055-B19E-19EE91826ECD}"/>
                </a:ext>
              </a:extLst>
            </p:cNvPr>
            <p:cNvSpPr txBox="1"/>
            <p:nvPr/>
          </p:nvSpPr>
          <p:spPr>
            <a:xfrm>
              <a:off x="5394855" y="2265991"/>
              <a:ext cx="744731" cy="957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3300" b="1">
                  <a:ln w="25400">
                    <a:noFill/>
                  </a:ln>
                  <a:solidFill>
                    <a:srgbClr val="2F5597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3</a:t>
              </a:r>
              <a:endParaRPr lang="zh-CN" altLang="en-US" sz="3300" b="1" dirty="0">
                <a:ln w="25400">
                  <a:noFill/>
                </a:ln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48" name="组合 66">
            <a:extLst>
              <a:ext uri="{FF2B5EF4-FFF2-40B4-BE49-F238E27FC236}">
                <a16:creationId xmlns:a16="http://schemas.microsoft.com/office/drawing/2014/main" id="{86AD45CA-BFED-4BB6-892D-298195FBBB12}"/>
              </a:ext>
            </a:extLst>
          </p:cNvPr>
          <p:cNvGrpSpPr/>
          <p:nvPr/>
        </p:nvGrpSpPr>
        <p:grpSpPr>
          <a:xfrm rot="253194">
            <a:off x="3623996" y="2238760"/>
            <a:ext cx="1350723" cy="1031877"/>
            <a:chOff x="4640063" y="1823391"/>
            <a:chExt cx="2154589" cy="1645986"/>
          </a:xfrm>
        </p:grpSpPr>
        <p:sp>
          <p:nvSpPr>
            <p:cNvPr id="149" name="五角星 2">
              <a:extLst>
                <a:ext uri="{FF2B5EF4-FFF2-40B4-BE49-F238E27FC236}">
                  <a16:creationId xmlns:a16="http://schemas.microsoft.com/office/drawing/2014/main" id="{A18B3800-5835-4189-AA8F-6DBBD18F0A6A}"/>
                </a:ext>
              </a:extLst>
            </p:cNvPr>
            <p:cNvSpPr/>
            <p:nvPr/>
          </p:nvSpPr>
          <p:spPr>
            <a:xfrm rot="20227648">
              <a:off x="4851510" y="1823391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0" name="五角星 2">
              <a:extLst>
                <a:ext uri="{FF2B5EF4-FFF2-40B4-BE49-F238E27FC236}">
                  <a16:creationId xmlns:a16="http://schemas.microsoft.com/office/drawing/2014/main" id="{D48DBE60-B7F6-44C9-854A-65C8A5AE78D5}"/>
                </a:ext>
              </a:extLst>
            </p:cNvPr>
            <p:cNvSpPr/>
            <p:nvPr/>
          </p:nvSpPr>
          <p:spPr>
            <a:xfrm rot="20227648">
              <a:off x="4863198" y="1834323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13CCDF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1" name="五角星 2">
              <a:extLst>
                <a:ext uri="{FF2B5EF4-FFF2-40B4-BE49-F238E27FC236}">
                  <a16:creationId xmlns:a16="http://schemas.microsoft.com/office/drawing/2014/main" id="{B1849054-2B42-41C3-AD64-CFE978A2C49E}"/>
                </a:ext>
              </a:extLst>
            </p:cNvPr>
            <p:cNvSpPr/>
            <p:nvPr/>
          </p:nvSpPr>
          <p:spPr>
            <a:xfrm rot="20463093">
              <a:off x="4926374" y="2194893"/>
              <a:ext cx="563426" cy="43041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2" name="任意多边形 70">
              <a:extLst>
                <a:ext uri="{FF2B5EF4-FFF2-40B4-BE49-F238E27FC236}">
                  <a16:creationId xmlns:a16="http://schemas.microsoft.com/office/drawing/2014/main" id="{9176F398-9930-4E16-9085-7739F370AA6D}"/>
                </a:ext>
              </a:extLst>
            </p:cNvPr>
            <p:cNvSpPr/>
            <p:nvPr/>
          </p:nvSpPr>
          <p:spPr>
            <a:xfrm>
              <a:off x="5086277" y="1951851"/>
              <a:ext cx="732999" cy="499698"/>
            </a:xfrm>
            <a:custGeom>
              <a:avLst/>
              <a:gdLst>
                <a:gd name="connsiteX0" fmla="*/ 0 w 895738"/>
                <a:gd name="connsiteY0" fmla="*/ 499698 h 499698"/>
                <a:gd name="connsiteX1" fmla="*/ 242595 w 895738"/>
                <a:gd name="connsiteY1" fmla="*/ 79820 h 499698"/>
                <a:gd name="connsiteX2" fmla="*/ 625151 w 895738"/>
                <a:gd name="connsiteY2" fmla="*/ 5175 h 499698"/>
                <a:gd name="connsiteX3" fmla="*/ 895738 w 895738"/>
                <a:gd name="connsiteY3" fmla="*/ 154465 h 49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738" h="499698">
                  <a:moveTo>
                    <a:pt x="0" y="499698"/>
                  </a:moveTo>
                  <a:cubicBezTo>
                    <a:pt x="69201" y="330969"/>
                    <a:pt x="138403" y="162240"/>
                    <a:pt x="242595" y="79820"/>
                  </a:cubicBezTo>
                  <a:cubicBezTo>
                    <a:pt x="346787" y="-2600"/>
                    <a:pt x="516294" y="-7266"/>
                    <a:pt x="625151" y="5175"/>
                  </a:cubicBezTo>
                  <a:cubicBezTo>
                    <a:pt x="734008" y="17616"/>
                    <a:pt x="814873" y="86040"/>
                    <a:pt x="895738" y="154465"/>
                  </a:cubicBezTo>
                </a:path>
              </a:pathLst>
            </a:custGeom>
            <a:noFill/>
            <a:ln w="50800" cap="rnd">
              <a:solidFill>
                <a:srgbClr val="1CD8EC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1CD8E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3" name="任意多边形 71">
              <a:extLst>
                <a:ext uri="{FF2B5EF4-FFF2-40B4-BE49-F238E27FC236}">
                  <a16:creationId xmlns:a16="http://schemas.microsoft.com/office/drawing/2014/main" id="{BC927A94-BC24-4DDC-9E67-DBF12B171272}"/>
                </a:ext>
              </a:extLst>
            </p:cNvPr>
            <p:cNvSpPr/>
            <p:nvPr/>
          </p:nvSpPr>
          <p:spPr>
            <a:xfrm>
              <a:off x="4640063" y="233425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4" name="任意多边形 72">
              <a:extLst>
                <a:ext uri="{FF2B5EF4-FFF2-40B4-BE49-F238E27FC236}">
                  <a16:creationId xmlns:a16="http://schemas.microsoft.com/office/drawing/2014/main" id="{6FBC3CE2-74FD-4F72-81A2-4E04F772FBFA}"/>
                </a:ext>
              </a:extLst>
            </p:cNvPr>
            <p:cNvSpPr/>
            <p:nvPr/>
          </p:nvSpPr>
          <p:spPr>
            <a:xfrm rot="2733597">
              <a:off x="4715345" y="2211235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5" name="任意多边形 73">
              <a:extLst>
                <a:ext uri="{FF2B5EF4-FFF2-40B4-BE49-F238E27FC236}">
                  <a16:creationId xmlns:a16="http://schemas.microsoft.com/office/drawing/2014/main" id="{33446386-72F9-4EFF-A8A9-096D5BF6EC60}"/>
                </a:ext>
              </a:extLst>
            </p:cNvPr>
            <p:cNvSpPr/>
            <p:nvPr/>
          </p:nvSpPr>
          <p:spPr>
            <a:xfrm>
              <a:off x="5054178" y="2956295"/>
              <a:ext cx="1189822" cy="462707"/>
            </a:xfrm>
            <a:custGeom>
              <a:avLst/>
              <a:gdLst>
                <a:gd name="connsiteX0" fmla="*/ 0 w 1244906"/>
                <a:gd name="connsiteY0" fmla="*/ 0 h 526264"/>
                <a:gd name="connsiteX1" fmla="*/ 165253 w 1244906"/>
                <a:gd name="connsiteY1" fmla="*/ 429658 h 526264"/>
                <a:gd name="connsiteX2" fmla="*/ 760163 w 1244906"/>
                <a:gd name="connsiteY2" fmla="*/ 517793 h 526264"/>
                <a:gd name="connsiteX3" fmla="*/ 1244906 w 1244906"/>
                <a:gd name="connsiteY3" fmla="*/ 286438 h 52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906" h="526264">
                  <a:moveTo>
                    <a:pt x="0" y="0"/>
                  </a:moveTo>
                  <a:cubicBezTo>
                    <a:pt x="19279" y="171679"/>
                    <a:pt x="38559" y="343359"/>
                    <a:pt x="165253" y="429658"/>
                  </a:cubicBezTo>
                  <a:cubicBezTo>
                    <a:pt x="291947" y="515957"/>
                    <a:pt x="580221" y="541663"/>
                    <a:pt x="760163" y="517793"/>
                  </a:cubicBezTo>
                  <a:cubicBezTo>
                    <a:pt x="940105" y="493923"/>
                    <a:pt x="1092505" y="390180"/>
                    <a:pt x="1244906" y="286438"/>
                  </a:cubicBezTo>
                </a:path>
              </a:pathLst>
            </a:custGeom>
            <a:noFill/>
            <a:ln w="50800" cap="rnd">
              <a:solidFill>
                <a:srgbClr val="1CD8EC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1CD8E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6" name="任意多边形 74">
              <a:extLst>
                <a:ext uri="{FF2B5EF4-FFF2-40B4-BE49-F238E27FC236}">
                  <a16:creationId xmlns:a16="http://schemas.microsoft.com/office/drawing/2014/main" id="{B10FE87D-1433-499F-B553-0451CD60309E}"/>
                </a:ext>
              </a:extLst>
            </p:cNvPr>
            <p:cNvSpPr/>
            <p:nvPr/>
          </p:nvSpPr>
          <p:spPr>
            <a:xfrm>
              <a:off x="6288480" y="2416467"/>
              <a:ext cx="299147" cy="539826"/>
            </a:xfrm>
            <a:custGeom>
              <a:avLst/>
              <a:gdLst>
                <a:gd name="connsiteX0" fmla="*/ 0 w 299147"/>
                <a:gd name="connsiteY0" fmla="*/ 0 h 539826"/>
                <a:gd name="connsiteX1" fmla="*/ 297456 w 299147"/>
                <a:gd name="connsiteY1" fmla="*/ 165253 h 539826"/>
                <a:gd name="connsiteX2" fmla="*/ 99152 w 299147"/>
                <a:gd name="connsiteY2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147" h="539826">
                  <a:moveTo>
                    <a:pt x="0" y="0"/>
                  </a:moveTo>
                  <a:cubicBezTo>
                    <a:pt x="140465" y="37641"/>
                    <a:pt x="280931" y="75282"/>
                    <a:pt x="297456" y="165253"/>
                  </a:cubicBezTo>
                  <a:cubicBezTo>
                    <a:pt x="313981" y="255224"/>
                    <a:pt x="206566" y="397525"/>
                    <a:pt x="99152" y="539826"/>
                  </a:cubicBezTo>
                </a:path>
              </a:pathLst>
            </a:custGeom>
            <a:noFill/>
            <a:ln w="50800" cap="rnd">
              <a:solidFill>
                <a:srgbClr val="1CD8EC"/>
              </a:solidFill>
            </a:ln>
            <a:scene3d>
              <a:camera prst="orthographicFront"/>
              <a:lightRig rig="soft" dir="t"/>
            </a:scene3d>
            <a:sp3d contourW="12700" prstMaterial="plastic">
              <a:bevelT w="69850" h="19050"/>
              <a:bevelB w="38100" h="101600"/>
              <a:contourClr>
                <a:srgbClr val="1CD8E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7" name="任意多边形 75">
              <a:extLst>
                <a:ext uri="{FF2B5EF4-FFF2-40B4-BE49-F238E27FC236}">
                  <a16:creationId xmlns:a16="http://schemas.microsoft.com/office/drawing/2014/main" id="{33CE5A2D-3FE9-4294-B275-83F04E2FBD3D}"/>
                </a:ext>
              </a:extLst>
            </p:cNvPr>
            <p:cNvSpPr/>
            <p:nvPr/>
          </p:nvSpPr>
          <p:spPr>
            <a:xfrm rot="20610461">
              <a:off x="6327351" y="2781616"/>
              <a:ext cx="467301" cy="231299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C920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8" name="五角星 2">
              <a:extLst>
                <a:ext uri="{FF2B5EF4-FFF2-40B4-BE49-F238E27FC236}">
                  <a16:creationId xmlns:a16="http://schemas.microsoft.com/office/drawing/2014/main" id="{7CDD1DF6-CEE9-4370-95B0-E45D68F04DFC}"/>
                </a:ext>
              </a:extLst>
            </p:cNvPr>
            <p:cNvSpPr/>
            <p:nvPr/>
          </p:nvSpPr>
          <p:spPr>
            <a:xfrm rot="7138278">
              <a:off x="6084827" y="2744429"/>
              <a:ext cx="234826" cy="26867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  <a:gd name="connsiteX0" fmla="*/ 0 w 195060"/>
                <a:gd name="connsiteY0" fmla="*/ 223173 h 223173"/>
                <a:gd name="connsiteX1" fmla="*/ 195060 w 195060"/>
                <a:gd name="connsiteY1" fmla="*/ 0 h 2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060" h="223173">
                  <a:moveTo>
                    <a:pt x="0" y="223173"/>
                  </a:moveTo>
                  <a:cubicBezTo>
                    <a:pt x="76200" y="164962"/>
                    <a:pt x="130040" y="0"/>
                    <a:pt x="195060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9" name="任意多边形 77">
              <a:extLst>
                <a:ext uri="{FF2B5EF4-FFF2-40B4-BE49-F238E27FC236}">
                  <a16:creationId xmlns:a16="http://schemas.microsoft.com/office/drawing/2014/main" id="{92F209AE-803F-4B40-9A25-F838024D8F05}"/>
                </a:ext>
              </a:extLst>
            </p:cNvPr>
            <p:cNvSpPr/>
            <p:nvPr/>
          </p:nvSpPr>
          <p:spPr>
            <a:xfrm>
              <a:off x="4909575" y="3275667"/>
              <a:ext cx="302010" cy="193710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0" name="任意多边形 78">
              <a:extLst>
                <a:ext uri="{FF2B5EF4-FFF2-40B4-BE49-F238E27FC236}">
                  <a16:creationId xmlns:a16="http://schemas.microsoft.com/office/drawing/2014/main" id="{58CD214C-4DCF-4E3B-AD04-A44B2B2ABB2A}"/>
                </a:ext>
              </a:extLst>
            </p:cNvPr>
            <p:cNvSpPr/>
            <p:nvPr/>
          </p:nvSpPr>
          <p:spPr>
            <a:xfrm rot="3820380">
              <a:off x="5144154" y="3137501"/>
              <a:ext cx="293117" cy="188006"/>
            </a:xfrm>
            <a:custGeom>
              <a:avLst/>
              <a:gdLst>
                <a:gd name="connsiteX0" fmla="*/ 408045 w 807528"/>
                <a:gd name="connsiteY0" fmla="*/ 0 h 340759"/>
                <a:gd name="connsiteX1" fmla="*/ 770124 w 807528"/>
                <a:gd name="connsiteY1" fmla="*/ 120039 h 340759"/>
                <a:gd name="connsiteX2" fmla="*/ 807528 w 807528"/>
                <a:gd name="connsiteY2" fmla="*/ 163008 h 340759"/>
                <a:gd name="connsiteX3" fmla="*/ 801821 w 807528"/>
                <a:gd name="connsiteY3" fmla="*/ 174472 h 340759"/>
                <a:gd name="connsiteX4" fmla="*/ 399483 w 807528"/>
                <a:gd name="connsiteY4" fmla="*/ 340759 h 340759"/>
                <a:gd name="connsiteX5" fmla="*/ 37405 w 807528"/>
                <a:gd name="connsiteY5" fmla="*/ 220720 h 340759"/>
                <a:gd name="connsiteX6" fmla="*/ 0 w 807528"/>
                <a:gd name="connsiteY6" fmla="*/ 177751 h 340759"/>
                <a:gd name="connsiteX7" fmla="*/ 5708 w 807528"/>
                <a:gd name="connsiteY7" fmla="*/ 166287 h 340759"/>
                <a:gd name="connsiteX8" fmla="*/ 408045 w 807528"/>
                <a:gd name="connsiteY8" fmla="*/ 0 h 3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528" h="340759">
                  <a:moveTo>
                    <a:pt x="408045" y="0"/>
                  </a:moveTo>
                  <a:cubicBezTo>
                    <a:pt x="558768" y="0"/>
                    <a:pt x="691654" y="47616"/>
                    <a:pt x="770124" y="120039"/>
                  </a:cubicBezTo>
                  <a:lnTo>
                    <a:pt x="807528" y="163008"/>
                  </a:lnTo>
                  <a:lnTo>
                    <a:pt x="801821" y="174472"/>
                  </a:lnTo>
                  <a:cubicBezTo>
                    <a:pt x="735534" y="272192"/>
                    <a:pt x="580350" y="340759"/>
                    <a:pt x="399483" y="340759"/>
                  </a:cubicBezTo>
                  <a:cubicBezTo>
                    <a:pt x="248761" y="340759"/>
                    <a:pt x="115874" y="293143"/>
                    <a:pt x="37405" y="220720"/>
                  </a:cubicBezTo>
                  <a:lnTo>
                    <a:pt x="0" y="177751"/>
                  </a:lnTo>
                  <a:lnTo>
                    <a:pt x="5708" y="166287"/>
                  </a:lnTo>
                  <a:cubicBezTo>
                    <a:pt x="71995" y="68567"/>
                    <a:pt x="227178" y="0"/>
                    <a:pt x="408045" y="0"/>
                  </a:cubicBezTo>
                  <a:close/>
                </a:path>
              </a:pathLst>
            </a:custGeom>
            <a:solidFill>
              <a:srgbClr val="F4B50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1" name="文本框 79">
              <a:extLst>
                <a:ext uri="{FF2B5EF4-FFF2-40B4-BE49-F238E27FC236}">
                  <a16:creationId xmlns:a16="http://schemas.microsoft.com/office/drawing/2014/main" id="{D93933E1-7BBD-46D7-ADB2-7DF0D47426FD}"/>
                </a:ext>
              </a:extLst>
            </p:cNvPr>
            <p:cNvSpPr txBox="1"/>
            <p:nvPr/>
          </p:nvSpPr>
          <p:spPr>
            <a:xfrm rot="21346806">
              <a:off x="5383641" y="2248470"/>
              <a:ext cx="744731" cy="957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3300" b="1">
                  <a:ln w="25400">
                    <a:noFill/>
                  </a:ln>
                  <a:solidFill>
                    <a:srgbClr val="2F5597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lang="zh-CN" altLang="en-US" sz="3300" b="1" dirty="0">
                <a:ln w="25400">
                  <a:noFill/>
                </a:ln>
                <a:solidFill>
                  <a:srgbClr val="2F5597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8799823D-A078-4A71-831C-6D749A9BB3A0}"/>
              </a:ext>
            </a:extLst>
          </p:cNvPr>
          <p:cNvSpPr txBox="1"/>
          <p:nvPr/>
        </p:nvSpPr>
        <p:spPr>
          <a:xfrm>
            <a:off x="4956769" y="1287779"/>
            <a:ext cx="3739753" cy="484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sz="25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ăn uống</a:t>
            </a:r>
            <a:endParaRPr lang="en-US" sz="255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7C7A896-0D7C-4DC3-8378-D603985D75C4}"/>
              </a:ext>
            </a:extLst>
          </p:cNvPr>
          <p:cNvSpPr txBox="1"/>
          <p:nvPr/>
        </p:nvSpPr>
        <p:spPr>
          <a:xfrm>
            <a:off x="4944056" y="2533929"/>
            <a:ext cx="4402603" cy="484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5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cá nhân</a:t>
            </a:r>
            <a:endParaRPr lang="en-US" sz="255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8D68304-775E-467E-BF6E-6660F2360BAD}"/>
              </a:ext>
            </a:extLst>
          </p:cNvPr>
          <p:cNvSpPr txBox="1"/>
          <p:nvPr/>
        </p:nvSpPr>
        <p:spPr>
          <a:xfrm>
            <a:off x="4956769" y="3800036"/>
            <a:ext cx="4039296" cy="484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sz="255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môi trường</a:t>
            </a:r>
            <a:endParaRPr lang="en-US" sz="2550"/>
          </a:p>
        </p:txBody>
      </p:sp>
      <p:grpSp>
        <p:nvGrpSpPr>
          <p:cNvPr id="165" name="组合 56">
            <a:extLst>
              <a:ext uri="{FF2B5EF4-FFF2-40B4-BE49-F238E27FC236}">
                <a16:creationId xmlns:a16="http://schemas.microsoft.com/office/drawing/2014/main" id="{8A7F7007-D0B3-4BF0-BDDD-C0DBAD52209F}"/>
              </a:ext>
            </a:extLst>
          </p:cNvPr>
          <p:cNvGrpSpPr/>
          <p:nvPr/>
        </p:nvGrpSpPr>
        <p:grpSpPr>
          <a:xfrm rot="2224307">
            <a:off x="1175176" y="169690"/>
            <a:ext cx="416878" cy="409212"/>
            <a:chOff x="10646778" y="4753862"/>
            <a:chExt cx="751521" cy="737702"/>
          </a:xfrm>
        </p:grpSpPr>
        <p:sp>
          <p:nvSpPr>
            <p:cNvPr id="166" name="五角星 2">
              <a:extLst>
                <a:ext uri="{FF2B5EF4-FFF2-40B4-BE49-F238E27FC236}">
                  <a16:creationId xmlns:a16="http://schemas.microsoft.com/office/drawing/2014/main" id="{B556B995-5703-484B-A394-5D68277D3412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67" name="组合 58">
              <a:extLst>
                <a:ext uri="{FF2B5EF4-FFF2-40B4-BE49-F238E27FC236}">
                  <a16:creationId xmlns:a16="http://schemas.microsoft.com/office/drawing/2014/main" id="{A6D7548F-D6C9-42B5-8142-9E9E93C675FB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68" name="五角星 2">
                <a:extLst>
                  <a:ext uri="{FF2B5EF4-FFF2-40B4-BE49-F238E27FC236}">
                    <a16:creationId xmlns:a16="http://schemas.microsoft.com/office/drawing/2014/main" id="{79E0813F-0A09-4B9D-BB49-D3593BAC0481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9" name="五角星 2">
                <a:extLst>
                  <a:ext uri="{FF2B5EF4-FFF2-40B4-BE49-F238E27FC236}">
                    <a16:creationId xmlns:a16="http://schemas.microsoft.com/office/drawing/2014/main" id="{1CC214B4-831E-41C9-96D6-9D8DD8F23367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0" name="五角星 2">
                <a:extLst>
                  <a:ext uri="{FF2B5EF4-FFF2-40B4-BE49-F238E27FC236}">
                    <a16:creationId xmlns:a16="http://schemas.microsoft.com/office/drawing/2014/main" id="{44AEE856-F006-4A5B-8EBD-DB3F823C894D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71" name="组合 66">
            <a:extLst>
              <a:ext uri="{FF2B5EF4-FFF2-40B4-BE49-F238E27FC236}">
                <a16:creationId xmlns:a16="http://schemas.microsoft.com/office/drawing/2014/main" id="{7127F8F1-A9B5-4389-A7BA-F3DF6D14628D}"/>
              </a:ext>
            </a:extLst>
          </p:cNvPr>
          <p:cNvGrpSpPr/>
          <p:nvPr/>
        </p:nvGrpSpPr>
        <p:grpSpPr>
          <a:xfrm>
            <a:off x="150759" y="56106"/>
            <a:ext cx="861085" cy="1111943"/>
            <a:chOff x="0" y="0"/>
            <a:chExt cx="3604899" cy="4899660"/>
          </a:xfrm>
        </p:grpSpPr>
        <p:grpSp>
          <p:nvGrpSpPr>
            <p:cNvPr id="172" name="组合 67">
              <a:extLst>
                <a:ext uri="{FF2B5EF4-FFF2-40B4-BE49-F238E27FC236}">
                  <a16:creationId xmlns:a16="http://schemas.microsoft.com/office/drawing/2014/main" id="{D4E6C582-4887-4664-BC10-760F6690C996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189" name="矩形 84">
                <a:extLst>
                  <a:ext uri="{FF2B5EF4-FFF2-40B4-BE49-F238E27FC236}">
                    <a16:creationId xmlns:a16="http://schemas.microsoft.com/office/drawing/2014/main" id="{54F66EA4-AE26-44AA-A712-3A0B8F7D3384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0" name="矩形 85">
                <a:extLst>
                  <a:ext uri="{FF2B5EF4-FFF2-40B4-BE49-F238E27FC236}">
                    <a16:creationId xmlns:a16="http://schemas.microsoft.com/office/drawing/2014/main" id="{95A55ADE-8F8F-40DB-8835-59BBCE5156A4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1" name="矩形 86">
                <a:extLst>
                  <a:ext uri="{FF2B5EF4-FFF2-40B4-BE49-F238E27FC236}">
                    <a16:creationId xmlns:a16="http://schemas.microsoft.com/office/drawing/2014/main" id="{5FAD654F-E89F-420A-ABCF-32BF04D98451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2" name="梯形 87">
                <a:extLst>
                  <a:ext uri="{FF2B5EF4-FFF2-40B4-BE49-F238E27FC236}">
                    <a16:creationId xmlns:a16="http://schemas.microsoft.com/office/drawing/2014/main" id="{7AB64BBE-65B1-4263-9DA9-03A1F319F2C3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3" name="等腰三角形 88">
                <a:extLst>
                  <a:ext uri="{FF2B5EF4-FFF2-40B4-BE49-F238E27FC236}">
                    <a16:creationId xmlns:a16="http://schemas.microsoft.com/office/drawing/2014/main" id="{F18DF41D-77B0-4213-8684-8EC01F96F87F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4" name="矩形 89">
                <a:extLst>
                  <a:ext uri="{FF2B5EF4-FFF2-40B4-BE49-F238E27FC236}">
                    <a16:creationId xmlns:a16="http://schemas.microsoft.com/office/drawing/2014/main" id="{0B997A23-EE5B-4BA9-8A9E-BD7434FE084E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5" name="同侧圆角矩形 90">
                <a:extLst>
                  <a:ext uri="{FF2B5EF4-FFF2-40B4-BE49-F238E27FC236}">
                    <a16:creationId xmlns:a16="http://schemas.microsoft.com/office/drawing/2014/main" id="{142EF33E-8AA0-4323-99E4-CA35AFF836C3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73" name="组合 68">
              <a:extLst>
                <a:ext uri="{FF2B5EF4-FFF2-40B4-BE49-F238E27FC236}">
                  <a16:creationId xmlns:a16="http://schemas.microsoft.com/office/drawing/2014/main" id="{5ABCC893-6682-45CB-8B80-47D093F7FF90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182" name="矩形 77">
                <a:extLst>
                  <a:ext uri="{FF2B5EF4-FFF2-40B4-BE49-F238E27FC236}">
                    <a16:creationId xmlns:a16="http://schemas.microsoft.com/office/drawing/2014/main" id="{0E54D643-A476-4D9D-A9B0-CDDBC3BFF863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3" name="矩形 78">
                <a:extLst>
                  <a:ext uri="{FF2B5EF4-FFF2-40B4-BE49-F238E27FC236}">
                    <a16:creationId xmlns:a16="http://schemas.microsoft.com/office/drawing/2014/main" id="{DA2CACE6-08DD-4EDA-971C-7C7FB6449013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4" name="矩形 79">
                <a:extLst>
                  <a:ext uri="{FF2B5EF4-FFF2-40B4-BE49-F238E27FC236}">
                    <a16:creationId xmlns:a16="http://schemas.microsoft.com/office/drawing/2014/main" id="{EFCE0A02-9916-4BCC-9091-E6B4F265C674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5" name="梯形 80">
                <a:extLst>
                  <a:ext uri="{FF2B5EF4-FFF2-40B4-BE49-F238E27FC236}">
                    <a16:creationId xmlns:a16="http://schemas.microsoft.com/office/drawing/2014/main" id="{61553743-B558-49A9-BF95-546109BB3709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6" name="等腰三角形 81">
                <a:extLst>
                  <a:ext uri="{FF2B5EF4-FFF2-40B4-BE49-F238E27FC236}">
                    <a16:creationId xmlns:a16="http://schemas.microsoft.com/office/drawing/2014/main" id="{5D7C391A-D017-4A15-ADFC-C9972985F0B3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7" name="矩形 82">
                <a:extLst>
                  <a:ext uri="{FF2B5EF4-FFF2-40B4-BE49-F238E27FC236}">
                    <a16:creationId xmlns:a16="http://schemas.microsoft.com/office/drawing/2014/main" id="{EF5ED488-6719-480B-A1D5-800FBB4F2630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8" name="同侧圆角矩形 83">
                <a:extLst>
                  <a:ext uri="{FF2B5EF4-FFF2-40B4-BE49-F238E27FC236}">
                    <a16:creationId xmlns:a16="http://schemas.microsoft.com/office/drawing/2014/main" id="{531E0E35-F78B-4FBB-9B2A-1355653C9C2F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74" name="组合 69">
              <a:extLst>
                <a:ext uri="{FF2B5EF4-FFF2-40B4-BE49-F238E27FC236}">
                  <a16:creationId xmlns:a16="http://schemas.microsoft.com/office/drawing/2014/main" id="{0DB020DD-A92A-4C9B-8591-BCD8D1CC1832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175" name="矩形 70">
                <a:extLst>
                  <a:ext uri="{FF2B5EF4-FFF2-40B4-BE49-F238E27FC236}">
                    <a16:creationId xmlns:a16="http://schemas.microsoft.com/office/drawing/2014/main" id="{8FEED480-F5F7-463C-95A0-14F68FC0B762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6" name="矩形 71">
                <a:extLst>
                  <a:ext uri="{FF2B5EF4-FFF2-40B4-BE49-F238E27FC236}">
                    <a16:creationId xmlns:a16="http://schemas.microsoft.com/office/drawing/2014/main" id="{73836E3B-6FAB-45FD-91BA-F49803B85589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7" name="矩形 72">
                <a:extLst>
                  <a:ext uri="{FF2B5EF4-FFF2-40B4-BE49-F238E27FC236}">
                    <a16:creationId xmlns:a16="http://schemas.microsoft.com/office/drawing/2014/main" id="{E1617E44-36DF-43AC-9D5D-46719B269CDD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8" name="梯形 73">
                <a:extLst>
                  <a:ext uri="{FF2B5EF4-FFF2-40B4-BE49-F238E27FC236}">
                    <a16:creationId xmlns:a16="http://schemas.microsoft.com/office/drawing/2014/main" id="{9CD39EFC-6037-43E0-AD13-DF0AE330914A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9" name="等腰三角形 74">
                <a:extLst>
                  <a:ext uri="{FF2B5EF4-FFF2-40B4-BE49-F238E27FC236}">
                    <a16:creationId xmlns:a16="http://schemas.microsoft.com/office/drawing/2014/main" id="{D07287CE-917E-4A8D-A94A-30F85BC9FF7C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0" name="矩形 75">
                <a:extLst>
                  <a:ext uri="{FF2B5EF4-FFF2-40B4-BE49-F238E27FC236}">
                    <a16:creationId xmlns:a16="http://schemas.microsoft.com/office/drawing/2014/main" id="{F36AB950-17DF-4CAA-9FDE-1B73780607D1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1" name="同侧圆角矩形 76">
                <a:extLst>
                  <a:ext uri="{FF2B5EF4-FFF2-40B4-BE49-F238E27FC236}">
                    <a16:creationId xmlns:a16="http://schemas.microsoft.com/office/drawing/2014/main" id="{A21DD10C-F788-49D9-8CA0-21724B0D0E97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96" name="组合 91">
            <a:extLst>
              <a:ext uri="{FF2B5EF4-FFF2-40B4-BE49-F238E27FC236}">
                <a16:creationId xmlns:a16="http://schemas.microsoft.com/office/drawing/2014/main" id="{1EF272EE-D799-4AD2-8877-05E44BD2BA3C}"/>
              </a:ext>
            </a:extLst>
          </p:cNvPr>
          <p:cNvGrpSpPr/>
          <p:nvPr/>
        </p:nvGrpSpPr>
        <p:grpSpPr>
          <a:xfrm flipH="1">
            <a:off x="41656" y="706798"/>
            <a:ext cx="1486943" cy="735964"/>
            <a:chOff x="594424" y="1153191"/>
            <a:chExt cx="2605976" cy="1634460"/>
          </a:xfrm>
        </p:grpSpPr>
        <p:sp>
          <p:nvSpPr>
            <p:cNvPr id="197" name="任意多边形 92">
              <a:extLst>
                <a:ext uri="{FF2B5EF4-FFF2-40B4-BE49-F238E27FC236}">
                  <a16:creationId xmlns:a16="http://schemas.microsoft.com/office/drawing/2014/main" id="{FA405922-012F-4F8C-91AD-DBEB31EEA67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8" name="任意多边形 93">
              <a:extLst>
                <a:ext uri="{FF2B5EF4-FFF2-40B4-BE49-F238E27FC236}">
                  <a16:creationId xmlns:a16="http://schemas.microsoft.com/office/drawing/2014/main" id="{121F0591-5A64-4887-9FA7-72952374355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7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0" grpId="0" animBg="1"/>
      <p:bldP spid="81" grpId="0" animBg="1"/>
      <p:bldP spid="81" grpId="1" animBg="1"/>
      <p:bldP spid="119" grpId="0"/>
      <p:bldP spid="162" grpId="0"/>
      <p:bldP spid="163" grpId="0"/>
      <p:bldP spid="1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314450" y="1371600"/>
            <a:ext cx="634365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105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F0"/>
                </a:solidFill>
              </a:rPr>
              <a:t>Chúc các em</a:t>
            </a:r>
          </a:p>
          <a:p>
            <a:pPr algn="ctr">
              <a:defRPr/>
            </a:pPr>
            <a:r>
              <a:rPr lang="vi-VN" sz="105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F0"/>
                </a:solidFill>
              </a:rPr>
              <a:t>học tập vui vẻ </a:t>
            </a:r>
            <a:r>
              <a:rPr lang="vi-VN" sz="105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9"/>
          <p:cNvSpPr/>
          <p:nvPr/>
        </p:nvSpPr>
        <p:spPr>
          <a:xfrm>
            <a:off x="6108410" y="1401989"/>
            <a:ext cx="1434180" cy="884574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9"/>
          <p:cNvSpPr txBox="1">
            <a:spLocks noGrp="1"/>
          </p:cNvSpPr>
          <p:nvPr>
            <p:ph type="title"/>
          </p:nvPr>
        </p:nvSpPr>
        <p:spPr>
          <a:xfrm>
            <a:off x="5247191" y="2668694"/>
            <a:ext cx="32085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</a:t>
            </a:r>
            <a:br>
              <a:rPr lang="e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béo phì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9" name="Google Shape;769;p39"/>
          <p:cNvSpPr txBox="1">
            <a:spLocks noGrp="1"/>
          </p:cNvSpPr>
          <p:nvPr>
            <p:ph type="title" idx="2"/>
          </p:nvPr>
        </p:nvSpPr>
        <p:spPr>
          <a:xfrm>
            <a:off x="6353900" y="1471676"/>
            <a:ext cx="943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771" name="Google Shape;771;p39"/>
          <p:cNvGrpSpPr/>
          <p:nvPr/>
        </p:nvGrpSpPr>
        <p:grpSpPr>
          <a:xfrm>
            <a:off x="4021004" y="1401993"/>
            <a:ext cx="182135" cy="181244"/>
            <a:chOff x="3450775" y="1908175"/>
            <a:chExt cx="122650" cy="122050"/>
          </a:xfrm>
        </p:grpSpPr>
        <p:sp>
          <p:nvSpPr>
            <p:cNvPr id="772" name="Google Shape;772;p39"/>
            <p:cNvSpPr/>
            <p:nvPr/>
          </p:nvSpPr>
          <p:spPr>
            <a:xfrm>
              <a:off x="3450775" y="1949125"/>
              <a:ext cx="122650" cy="41125"/>
            </a:xfrm>
            <a:custGeom>
              <a:avLst/>
              <a:gdLst/>
              <a:ahLst/>
              <a:cxnLst/>
              <a:rect l="l" t="t" r="r" b="b"/>
              <a:pathLst>
                <a:path w="4906" h="1645" extrusionOk="0">
                  <a:moveTo>
                    <a:pt x="4617" y="1"/>
                  </a:moveTo>
                  <a:cubicBezTo>
                    <a:pt x="4599" y="1"/>
                    <a:pt x="4580" y="3"/>
                    <a:pt x="4559" y="8"/>
                  </a:cubicBezTo>
                  <a:lnTo>
                    <a:pt x="256" y="1242"/>
                  </a:lnTo>
                  <a:cubicBezTo>
                    <a:pt x="0" y="1274"/>
                    <a:pt x="21" y="1645"/>
                    <a:pt x="288" y="1645"/>
                  </a:cubicBezTo>
                  <a:cubicBezTo>
                    <a:pt x="299" y="1645"/>
                    <a:pt x="311" y="1644"/>
                    <a:pt x="323" y="1643"/>
                  </a:cubicBezTo>
                  <a:lnTo>
                    <a:pt x="390" y="1643"/>
                  </a:lnTo>
                  <a:lnTo>
                    <a:pt x="4659" y="442"/>
                  </a:lnTo>
                  <a:cubicBezTo>
                    <a:pt x="4906" y="349"/>
                    <a:pt x="4839" y="1"/>
                    <a:pt x="4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3485325" y="1919000"/>
              <a:ext cx="44425" cy="111225"/>
            </a:xfrm>
            <a:custGeom>
              <a:avLst/>
              <a:gdLst/>
              <a:ahLst/>
              <a:cxnLst/>
              <a:rect l="l" t="t" r="r" b="b"/>
              <a:pathLst>
                <a:path w="1777" h="4449" extrusionOk="0">
                  <a:moveTo>
                    <a:pt x="272" y="0"/>
                  </a:moveTo>
                  <a:cubicBezTo>
                    <a:pt x="138" y="0"/>
                    <a:pt x="0" y="114"/>
                    <a:pt x="42" y="279"/>
                  </a:cubicBezTo>
                  <a:lnTo>
                    <a:pt x="1343" y="4315"/>
                  </a:lnTo>
                  <a:cubicBezTo>
                    <a:pt x="1376" y="4382"/>
                    <a:pt x="1476" y="4449"/>
                    <a:pt x="1543" y="4449"/>
                  </a:cubicBezTo>
                  <a:cubicBezTo>
                    <a:pt x="1576" y="4449"/>
                    <a:pt x="1610" y="4449"/>
                    <a:pt x="1610" y="4415"/>
                  </a:cubicBezTo>
                  <a:cubicBezTo>
                    <a:pt x="1710" y="4382"/>
                    <a:pt x="1776" y="4282"/>
                    <a:pt x="1743" y="4182"/>
                  </a:cubicBezTo>
                  <a:lnTo>
                    <a:pt x="475" y="146"/>
                  </a:lnTo>
                  <a:cubicBezTo>
                    <a:pt x="437" y="44"/>
                    <a:pt x="35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3473025" y="1908175"/>
              <a:ext cx="67275" cy="120175"/>
            </a:xfrm>
            <a:custGeom>
              <a:avLst/>
              <a:gdLst/>
              <a:ahLst/>
              <a:cxnLst/>
              <a:rect l="l" t="t" r="r" b="b"/>
              <a:pathLst>
                <a:path w="2691" h="4807" extrusionOk="0">
                  <a:moveTo>
                    <a:pt x="2419" y="1"/>
                  </a:moveTo>
                  <a:cubicBezTo>
                    <a:pt x="2350" y="1"/>
                    <a:pt x="2279" y="34"/>
                    <a:pt x="2235" y="112"/>
                  </a:cubicBezTo>
                  <a:lnTo>
                    <a:pt x="67" y="4515"/>
                  </a:lnTo>
                  <a:cubicBezTo>
                    <a:pt x="0" y="4615"/>
                    <a:pt x="33" y="4748"/>
                    <a:pt x="167" y="4782"/>
                  </a:cubicBezTo>
                  <a:cubicBezTo>
                    <a:pt x="167" y="4798"/>
                    <a:pt x="175" y="4807"/>
                    <a:pt x="188" y="4807"/>
                  </a:cubicBezTo>
                  <a:cubicBezTo>
                    <a:pt x="200" y="4807"/>
                    <a:pt x="217" y="4798"/>
                    <a:pt x="234" y="4782"/>
                  </a:cubicBezTo>
                  <a:cubicBezTo>
                    <a:pt x="252" y="4788"/>
                    <a:pt x="269" y="4791"/>
                    <a:pt x="285" y="4791"/>
                  </a:cubicBezTo>
                  <a:cubicBezTo>
                    <a:pt x="357" y="4791"/>
                    <a:pt x="406" y="4736"/>
                    <a:pt x="434" y="4682"/>
                  </a:cubicBezTo>
                  <a:lnTo>
                    <a:pt x="2602" y="312"/>
                  </a:lnTo>
                  <a:cubicBezTo>
                    <a:pt x="2691" y="134"/>
                    <a:pt x="2557" y="1"/>
                    <a:pt x="2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3450850" y="1937525"/>
              <a:ext cx="118925" cy="65175"/>
            </a:xfrm>
            <a:custGeom>
              <a:avLst/>
              <a:gdLst/>
              <a:ahLst/>
              <a:cxnLst/>
              <a:rect l="l" t="t" r="r" b="b"/>
              <a:pathLst>
                <a:path w="4757" h="2607" extrusionOk="0">
                  <a:moveTo>
                    <a:pt x="331" y="1"/>
                  </a:moveTo>
                  <a:cubicBezTo>
                    <a:pt x="126" y="1"/>
                    <a:pt x="1" y="321"/>
                    <a:pt x="253" y="405"/>
                  </a:cubicBezTo>
                  <a:lnTo>
                    <a:pt x="4356" y="2607"/>
                  </a:lnTo>
                  <a:lnTo>
                    <a:pt x="4456" y="2607"/>
                  </a:lnTo>
                  <a:cubicBezTo>
                    <a:pt x="4690" y="2607"/>
                    <a:pt x="4756" y="2307"/>
                    <a:pt x="4556" y="2207"/>
                  </a:cubicBezTo>
                  <a:lnTo>
                    <a:pt x="453" y="38"/>
                  </a:lnTo>
                  <a:cubicBezTo>
                    <a:pt x="411" y="12"/>
                    <a:pt x="370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39"/>
          <p:cNvSpPr/>
          <p:nvPr/>
        </p:nvSpPr>
        <p:spPr>
          <a:xfrm>
            <a:off x="2921239" y="2119556"/>
            <a:ext cx="376485" cy="298188"/>
          </a:xfrm>
          <a:custGeom>
            <a:avLst/>
            <a:gdLst/>
            <a:ahLst/>
            <a:cxnLst/>
            <a:rect l="l" t="t" r="r" b="b"/>
            <a:pathLst>
              <a:path w="10141" h="8032" extrusionOk="0">
                <a:moveTo>
                  <a:pt x="1468" y="0"/>
                </a:moveTo>
                <a:cubicBezTo>
                  <a:pt x="1468" y="0"/>
                  <a:pt x="0" y="5304"/>
                  <a:pt x="634" y="5838"/>
                </a:cubicBezTo>
                <a:cubicBezTo>
                  <a:pt x="1227" y="6306"/>
                  <a:pt x="8221" y="8031"/>
                  <a:pt x="9250" y="8031"/>
                </a:cubicBezTo>
                <a:cubicBezTo>
                  <a:pt x="9320" y="8031"/>
                  <a:pt x="9363" y="8023"/>
                  <a:pt x="9374" y="8006"/>
                </a:cubicBezTo>
                <a:cubicBezTo>
                  <a:pt x="9540" y="7739"/>
                  <a:pt x="10141" y="2002"/>
                  <a:pt x="9707" y="1802"/>
                </a:cubicBezTo>
                <a:cubicBezTo>
                  <a:pt x="9240" y="1601"/>
                  <a:pt x="1468" y="0"/>
                  <a:pt x="1468" y="0"/>
                </a:cubicBezTo>
                <a:close/>
              </a:path>
            </a:pathLst>
          </a:custGeom>
          <a:solidFill>
            <a:srgbClr val="D786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9"/>
          <p:cNvSpPr/>
          <p:nvPr/>
        </p:nvSpPr>
        <p:spPr>
          <a:xfrm>
            <a:off x="2936089" y="1859493"/>
            <a:ext cx="369060" cy="244765"/>
          </a:xfrm>
          <a:custGeom>
            <a:avLst/>
            <a:gdLst/>
            <a:ahLst/>
            <a:cxnLst/>
            <a:rect l="l" t="t" r="r" b="b"/>
            <a:pathLst>
              <a:path w="9941" h="6593" extrusionOk="0">
                <a:moveTo>
                  <a:pt x="768" y="0"/>
                </a:moveTo>
                <a:cubicBezTo>
                  <a:pt x="768" y="0"/>
                  <a:pt x="1" y="4470"/>
                  <a:pt x="434" y="4770"/>
                </a:cubicBezTo>
                <a:cubicBezTo>
                  <a:pt x="872" y="5021"/>
                  <a:pt x="7508" y="6593"/>
                  <a:pt x="8793" y="6593"/>
                </a:cubicBezTo>
                <a:cubicBezTo>
                  <a:pt x="8877" y="6593"/>
                  <a:pt x="8939" y="6586"/>
                  <a:pt x="8974" y="6572"/>
                </a:cubicBezTo>
                <a:cubicBezTo>
                  <a:pt x="9541" y="6338"/>
                  <a:pt x="9941" y="1768"/>
                  <a:pt x="9574" y="1568"/>
                </a:cubicBezTo>
                <a:cubicBezTo>
                  <a:pt x="9240" y="1368"/>
                  <a:pt x="768" y="0"/>
                  <a:pt x="768" y="0"/>
                </a:cubicBezTo>
                <a:close/>
              </a:path>
            </a:pathLst>
          </a:custGeom>
          <a:solidFill>
            <a:srgbClr val="D786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39"/>
          <p:cNvGrpSpPr/>
          <p:nvPr/>
        </p:nvGrpSpPr>
        <p:grpSpPr>
          <a:xfrm>
            <a:off x="659657" y="1372414"/>
            <a:ext cx="3912530" cy="2398683"/>
            <a:chOff x="1188050" y="1793450"/>
            <a:chExt cx="2634700" cy="1615275"/>
          </a:xfrm>
        </p:grpSpPr>
        <p:grpSp>
          <p:nvGrpSpPr>
            <p:cNvPr id="779" name="Google Shape;779;p39"/>
            <p:cNvGrpSpPr/>
            <p:nvPr/>
          </p:nvGrpSpPr>
          <p:grpSpPr>
            <a:xfrm>
              <a:off x="1188050" y="2408800"/>
              <a:ext cx="2634700" cy="999925"/>
              <a:chOff x="1188050" y="2408800"/>
              <a:chExt cx="2634700" cy="999925"/>
            </a:xfrm>
          </p:grpSpPr>
          <p:sp>
            <p:nvSpPr>
              <p:cNvPr id="780" name="Google Shape;780;p39"/>
              <p:cNvSpPr/>
              <p:nvPr/>
            </p:nvSpPr>
            <p:spPr>
              <a:xfrm>
                <a:off x="1188050" y="2414075"/>
                <a:ext cx="2634700" cy="904625"/>
              </a:xfrm>
              <a:custGeom>
                <a:avLst/>
                <a:gdLst/>
                <a:ahLst/>
                <a:cxnLst/>
                <a:rect l="l" t="t" r="r" b="b"/>
                <a:pathLst>
                  <a:path w="105388" h="36185" extrusionOk="0">
                    <a:moveTo>
                      <a:pt x="49514" y="1"/>
                    </a:moveTo>
                    <a:cubicBezTo>
                      <a:pt x="39082" y="1"/>
                      <a:pt x="26041" y="1100"/>
                      <a:pt x="17113" y="5694"/>
                    </a:cubicBezTo>
                    <a:cubicBezTo>
                      <a:pt x="0" y="14467"/>
                      <a:pt x="9407" y="34315"/>
                      <a:pt x="44299" y="36016"/>
                    </a:cubicBezTo>
                    <a:cubicBezTo>
                      <a:pt x="46587" y="36130"/>
                      <a:pt x="48841" y="36184"/>
                      <a:pt x="51051" y="36184"/>
                    </a:cubicBezTo>
                    <a:cubicBezTo>
                      <a:pt x="82568" y="36184"/>
                      <a:pt x="105388" y="25043"/>
                      <a:pt x="98904" y="14601"/>
                    </a:cubicBezTo>
                    <a:cubicBezTo>
                      <a:pt x="91966" y="3393"/>
                      <a:pt x="66448" y="924"/>
                      <a:pt x="66448" y="924"/>
                    </a:cubicBezTo>
                    <a:cubicBezTo>
                      <a:pt x="66448" y="924"/>
                      <a:pt x="59077" y="1"/>
                      <a:pt x="49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1379025" y="2408800"/>
                <a:ext cx="2323350" cy="914850"/>
              </a:xfrm>
              <a:custGeom>
                <a:avLst/>
                <a:gdLst/>
                <a:ahLst/>
                <a:cxnLst/>
                <a:rect l="l" t="t" r="r" b="b"/>
                <a:pathLst>
                  <a:path w="92934" h="36594" extrusionOk="0">
                    <a:moveTo>
                      <a:pt x="42607" y="432"/>
                    </a:moveTo>
                    <a:cubicBezTo>
                      <a:pt x="48018" y="432"/>
                      <a:pt x="53429" y="764"/>
                      <a:pt x="58809" y="1369"/>
                    </a:cubicBezTo>
                    <a:cubicBezTo>
                      <a:pt x="59076" y="1369"/>
                      <a:pt x="84327" y="3937"/>
                      <a:pt x="91099" y="14912"/>
                    </a:cubicBezTo>
                    <a:cubicBezTo>
                      <a:pt x="92500" y="16946"/>
                      <a:pt x="92533" y="19615"/>
                      <a:pt x="91265" y="21717"/>
                    </a:cubicBezTo>
                    <a:cubicBezTo>
                      <a:pt x="87229" y="28922"/>
                      <a:pt x="69483" y="36194"/>
                      <a:pt x="43331" y="36194"/>
                    </a:cubicBezTo>
                    <a:cubicBezTo>
                      <a:pt x="41130" y="36194"/>
                      <a:pt x="38895" y="36127"/>
                      <a:pt x="36693" y="36027"/>
                    </a:cubicBezTo>
                    <a:cubicBezTo>
                      <a:pt x="20882" y="35260"/>
                      <a:pt x="3903" y="29689"/>
                      <a:pt x="1568" y="18981"/>
                    </a:cubicBezTo>
                    <a:cubicBezTo>
                      <a:pt x="501" y="13944"/>
                      <a:pt x="3403" y="9241"/>
                      <a:pt x="9540" y="6072"/>
                    </a:cubicBezTo>
                    <a:cubicBezTo>
                      <a:pt x="18647" y="1402"/>
                      <a:pt x="32123" y="435"/>
                      <a:pt x="41830" y="435"/>
                    </a:cubicBezTo>
                    <a:cubicBezTo>
                      <a:pt x="42089" y="433"/>
                      <a:pt x="42348" y="432"/>
                      <a:pt x="42607" y="432"/>
                    </a:cubicBezTo>
                    <a:close/>
                    <a:moveTo>
                      <a:pt x="41797" y="1"/>
                    </a:moveTo>
                    <a:cubicBezTo>
                      <a:pt x="32056" y="1"/>
                      <a:pt x="18513" y="1002"/>
                      <a:pt x="9340" y="5705"/>
                    </a:cubicBezTo>
                    <a:cubicBezTo>
                      <a:pt x="3002" y="8974"/>
                      <a:pt x="0" y="13844"/>
                      <a:pt x="1134" y="19081"/>
                    </a:cubicBezTo>
                    <a:cubicBezTo>
                      <a:pt x="2068" y="23351"/>
                      <a:pt x="5704" y="27387"/>
                      <a:pt x="11408" y="30456"/>
                    </a:cubicBezTo>
                    <a:cubicBezTo>
                      <a:pt x="17813" y="33892"/>
                      <a:pt x="26519" y="35960"/>
                      <a:pt x="36626" y="36460"/>
                    </a:cubicBezTo>
                    <a:cubicBezTo>
                      <a:pt x="38861" y="36560"/>
                      <a:pt x="41096" y="36594"/>
                      <a:pt x="43298" y="36594"/>
                    </a:cubicBezTo>
                    <a:cubicBezTo>
                      <a:pt x="66548" y="36594"/>
                      <a:pt x="86862" y="30456"/>
                      <a:pt x="91566" y="21917"/>
                    </a:cubicBezTo>
                    <a:cubicBezTo>
                      <a:pt x="92933" y="19682"/>
                      <a:pt x="92867" y="16880"/>
                      <a:pt x="91399" y="14678"/>
                    </a:cubicBezTo>
                    <a:cubicBezTo>
                      <a:pt x="84494" y="3537"/>
                      <a:pt x="59076" y="968"/>
                      <a:pt x="58809" y="935"/>
                    </a:cubicBezTo>
                    <a:cubicBezTo>
                      <a:pt x="53171" y="301"/>
                      <a:pt x="47467" y="1"/>
                      <a:pt x="4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1475750" y="2989850"/>
                <a:ext cx="2165750" cy="418875"/>
              </a:xfrm>
              <a:custGeom>
                <a:avLst/>
                <a:gdLst/>
                <a:ahLst/>
                <a:cxnLst/>
                <a:rect l="l" t="t" r="r" b="b"/>
                <a:pathLst>
                  <a:path w="86630" h="16755" extrusionOk="0">
                    <a:moveTo>
                      <a:pt x="86410" y="0"/>
                    </a:moveTo>
                    <a:cubicBezTo>
                      <a:pt x="86329" y="0"/>
                      <a:pt x="86256" y="60"/>
                      <a:pt x="86229" y="142"/>
                    </a:cubicBezTo>
                    <a:cubicBezTo>
                      <a:pt x="84557" y="5375"/>
                      <a:pt x="68518" y="16325"/>
                      <a:pt x="44138" y="16325"/>
                    </a:cubicBezTo>
                    <a:cubicBezTo>
                      <a:pt x="42250" y="16325"/>
                      <a:pt x="40313" y="16260"/>
                      <a:pt x="38328" y="16120"/>
                    </a:cubicBezTo>
                    <a:cubicBezTo>
                      <a:pt x="6906" y="13919"/>
                      <a:pt x="501" y="1643"/>
                      <a:pt x="434" y="1510"/>
                    </a:cubicBezTo>
                    <a:cubicBezTo>
                      <a:pt x="386" y="1438"/>
                      <a:pt x="321" y="1383"/>
                      <a:pt x="251" y="1383"/>
                    </a:cubicBezTo>
                    <a:cubicBezTo>
                      <a:pt x="223" y="1383"/>
                      <a:pt x="195" y="1391"/>
                      <a:pt x="167" y="1410"/>
                    </a:cubicBezTo>
                    <a:cubicBezTo>
                      <a:pt x="34" y="1443"/>
                      <a:pt x="1" y="1577"/>
                      <a:pt x="67" y="1677"/>
                    </a:cubicBezTo>
                    <a:cubicBezTo>
                      <a:pt x="134" y="1810"/>
                      <a:pt x="1668" y="4912"/>
                      <a:pt x="7172" y="8315"/>
                    </a:cubicBezTo>
                    <a:cubicBezTo>
                      <a:pt x="16346" y="13952"/>
                      <a:pt x="29188" y="15887"/>
                      <a:pt x="38295" y="16521"/>
                    </a:cubicBezTo>
                    <a:cubicBezTo>
                      <a:pt x="40296" y="16688"/>
                      <a:pt x="42231" y="16754"/>
                      <a:pt x="44099" y="16754"/>
                    </a:cubicBezTo>
                    <a:cubicBezTo>
                      <a:pt x="56341" y="16754"/>
                      <a:pt x="65781" y="13986"/>
                      <a:pt x="71819" y="11450"/>
                    </a:cubicBezTo>
                    <a:cubicBezTo>
                      <a:pt x="80792" y="7748"/>
                      <a:pt x="85695" y="3145"/>
                      <a:pt x="86629" y="276"/>
                    </a:cubicBezTo>
                    <a:cubicBezTo>
                      <a:pt x="86629" y="142"/>
                      <a:pt x="86596" y="42"/>
                      <a:pt x="86462" y="9"/>
                    </a:cubicBezTo>
                    <a:cubicBezTo>
                      <a:pt x="86445" y="3"/>
                      <a:pt x="86427" y="0"/>
                      <a:pt x="86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9"/>
            <p:cNvGrpSpPr/>
            <p:nvPr/>
          </p:nvGrpSpPr>
          <p:grpSpPr>
            <a:xfrm>
              <a:off x="1377350" y="1793450"/>
              <a:ext cx="2336700" cy="1378725"/>
              <a:chOff x="1377350" y="1793450"/>
              <a:chExt cx="2336700" cy="1378725"/>
            </a:xfrm>
          </p:grpSpPr>
          <p:grpSp>
            <p:nvGrpSpPr>
              <p:cNvPr id="784" name="Google Shape;784;p39"/>
              <p:cNvGrpSpPr/>
              <p:nvPr/>
            </p:nvGrpSpPr>
            <p:grpSpPr>
              <a:xfrm>
                <a:off x="1377350" y="2097525"/>
                <a:ext cx="1848000" cy="1074650"/>
                <a:chOff x="1377350" y="2097525"/>
                <a:chExt cx="1848000" cy="1074650"/>
              </a:xfrm>
            </p:grpSpPr>
            <p:sp>
              <p:nvSpPr>
                <p:cNvPr id="785" name="Google Shape;785;p39"/>
                <p:cNvSpPr/>
                <p:nvPr/>
              </p:nvSpPr>
              <p:spPr>
                <a:xfrm>
                  <a:off x="1489100" y="2412975"/>
                  <a:ext cx="1729600" cy="7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4" h="30368" extrusionOk="0">
                      <a:moveTo>
                        <a:pt x="66114" y="1"/>
                      </a:moveTo>
                      <a:lnTo>
                        <a:pt x="0" y="10341"/>
                      </a:lnTo>
                      <a:cubicBezTo>
                        <a:pt x="868" y="18447"/>
                        <a:pt x="3836" y="27821"/>
                        <a:pt x="21349" y="30056"/>
                      </a:cubicBezTo>
                      <a:cubicBezTo>
                        <a:pt x="23019" y="30268"/>
                        <a:pt x="24714" y="30368"/>
                        <a:pt x="26420" y="30368"/>
                      </a:cubicBezTo>
                      <a:cubicBezTo>
                        <a:pt x="43693" y="30368"/>
                        <a:pt x="62016" y="20173"/>
                        <a:pt x="65447" y="14344"/>
                      </a:cubicBezTo>
                      <a:cubicBezTo>
                        <a:pt x="69183" y="7906"/>
                        <a:pt x="66114" y="1"/>
                        <a:pt x="66114" y="1"/>
                      </a:cubicBezTo>
                      <a:close/>
                    </a:path>
                  </a:pathLst>
                </a:custGeom>
                <a:solidFill>
                  <a:srgbClr val="D37A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39"/>
                <p:cNvSpPr/>
                <p:nvPr/>
              </p:nvSpPr>
              <p:spPr>
                <a:xfrm>
                  <a:off x="1377350" y="2097525"/>
                  <a:ext cx="1848000" cy="94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20" h="37724" extrusionOk="0">
                      <a:moveTo>
                        <a:pt x="44785" y="1"/>
                      </a:moveTo>
                      <a:cubicBezTo>
                        <a:pt x="36633" y="1"/>
                        <a:pt x="28193" y="1331"/>
                        <a:pt x="22250" y="3546"/>
                      </a:cubicBezTo>
                      <a:cubicBezTo>
                        <a:pt x="7839" y="8916"/>
                        <a:pt x="0" y="20558"/>
                        <a:pt x="7372" y="30565"/>
                      </a:cubicBezTo>
                      <a:cubicBezTo>
                        <a:pt x="11522" y="36235"/>
                        <a:pt x="20221" y="37724"/>
                        <a:pt x="28214" y="37724"/>
                      </a:cubicBezTo>
                      <a:cubicBezTo>
                        <a:pt x="37055" y="37724"/>
                        <a:pt x="45033" y="35902"/>
                        <a:pt x="45033" y="35902"/>
                      </a:cubicBezTo>
                      <a:cubicBezTo>
                        <a:pt x="69650" y="28163"/>
                        <a:pt x="73920" y="20758"/>
                        <a:pt x="69817" y="9383"/>
                      </a:cubicBezTo>
                      <a:cubicBezTo>
                        <a:pt x="67426" y="2700"/>
                        <a:pt x="56398" y="1"/>
                        <a:pt x="4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39"/>
                <p:cNvSpPr/>
                <p:nvPr/>
              </p:nvSpPr>
              <p:spPr>
                <a:xfrm>
                  <a:off x="1517450" y="2129500"/>
                  <a:ext cx="1616125" cy="8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45" h="35193" extrusionOk="0">
                      <a:moveTo>
                        <a:pt x="39096" y="1"/>
                      </a:moveTo>
                      <a:cubicBezTo>
                        <a:pt x="38384" y="1"/>
                        <a:pt x="37859" y="40"/>
                        <a:pt x="37794" y="132"/>
                      </a:cubicBezTo>
                      <a:lnTo>
                        <a:pt x="37761" y="165"/>
                      </a:lnTo>
                      <a:cubicBezTo>
                        <a:pt x="37761" y="165"/>
                        <a:pt x="38695" y="2367"/>
                        <a:pt x="39329" y="2400"/>
                      </a:cubicBezTo>
                      <a:cubicBezTo>
                        <a:pt x="39342" y="2401"/>
                        <a:pt x="39357" y="2402"/>
                        <a:pt x="39373" y="2402"/>
                      </a:cubicBezTo>
                      <a:cubicBezTo>
                        <a:pt x="40119" y="2402"/>
                        <a:pt x="43011" y="891"/>
                        <a:pt x="43632" y="532"/>
                      </a:cubicBezTo>
                      <a:cubicBezTo>
                        <a:pt x="44114" y="266"/>
                        <a:pt x="40963" y="1"/>
                        <a:pt x="39096" y="1"/>
                      </a:cubicBezTo>
                      <a:close/>
                      <a:moveTo>
                        <a:pt x="52686" y="1678"/>
                      </a:moveTo>
                      <a:cubicBezTo>
                        <a:pt x="52563" y="1678"/>
                        <a:pt x="52456" y="1695"/>
                        <a:pt x="52371" y="1733"/>
                      </a:cubicBezTo>
                      <a:cubicBezTo>
                        <a:pt x="52371" y="1733"/>
                        <a:pt x="53772" y="4835"/>
                        <a:pt x="54306" y="4835"/>
                      </a:cubicBezTo>
                      <a:cubicBezTo>
                        <a:pt x="54840" y="4835"/>
                        <a:pt x="56774" y="4001"/>
                        <a:pt x="56674" y="3601"/>
                      </a:cubicBezTo>
                      <a:cubicBezTo>
                        <a:pt x="56584" y="3269"/>
                        <a:pt x="53867" y="1678"/>
                        <a:pt x="52686" y="1678"/>
                      </a:cubicBezTo>
                      <a:close/>
                      <a:moveTo>
                        <a:pt x="34502" y="128"/>
                      </a:moveTo>
                      <a:cubicBezTo>
                        <a:pt x="33425" y="128"/>
                        <a:pt x="25973" y="1027"/>
                        <a:pt x="25619" y="1833"/>
                      </a:cubicBezTo>
                      <a:lnTo>
                        <a:pt x="25585" y="1833"/>
                      </a:lnTo>
                      <a:cubicBezTo>
                        <a:pt x="25585" y="1833"/>
                        <a:pt x="27220" y="5836"/>
                        <a:pt x="27787" y="5936"/>
                      </a:cubicBezTo>
                      <a:cubicBezTo>
                        <a:pt x="27797" y="5938"/>
                        <a:pt x="27810" y="5938"/>
                        <a:pt x="27825" y="5938"/>
                      </a:cubicBezTo>
                      <a:cubicBezTo>
                        <a:pt x="28675" y="5938"/>
                        <a:pt x="36759" y="3194"/>
                        <a:pt x="36727" y="2800"/>
                      </a:cubicBezTo>
                      <a:cubicBezTo>
                        <a:pt x="36727" y="2400"/>
                        <a:pt x="35259" y="165"/>
                        <a:pt x="34592" y="132"/>
                      </a:cubicBezTo>
                      <a:cubicBezTo>
                        <a:pt x="34570" y="129"/>
                        <a:pt x="34540" y="128"/>
                        <a:pt x="34502" y="128"/>
                      </a:cubicBezTo>
                      <a:close/>
                      <a:moveTo>
                        <a:pt x="48035" y="1233"/>
                      </a:moveTo>
                      <a:cubicBezTo>
                        <a:pt x="46867" y="1233"/>
                        <a:pt x="40229" y="3701"/>
                        <a:pt x="40229" y="3701"/>
                      </a:cubicBezTo>
                      <a:lnTo>
                        <a:pt x="40196" y="3734"/>
                      </a:lnTo>
                      <a:cubicBezTo>
                        <a:pt x="40196" y="3734"/>
                        <a:pt x="42164" y="7637"/>
                        <a:pt x="42531" y="7904"/>
                      </a:cubicBezTo>
                      <a:cubicBezTo>
                        <a:pt x="42548" y="7916"/>
                        <a:pt x="42583" y="7921"/>
                        <a:pt x="42637" y="7921"/>
                      </a:cubicBezTo>
                      <a:cubicBezTo>
                        <a:pt x="43646" y="7921"/>
                        <a:pt x="50870" y="5909"/>
                        <a:pt x="50870" y="5402"/>
                      </a:cubicBezTo>
                      <a:cubicBezTo>
                        <a:pt x="50903" y="4868"/>
                        <a:pt x="49169" y="1233"/>
                        <a:pt x="48035" y="1233"/>
                      </a:cubicBezTo>
                      <a:close/>
                      <a:moveTo>
                        <a:pt x="22486" y="2500"/>
                      </a:moveTo>
                      <a:cubicBezTo>
                        <a:pt x="20828" y="2500"/>
                        <a:pt x="15948" y="3846"/>
                        <a:pt x="13877" y="5769"/>
                      </a:cubicBezTo>
                      <a:cubicBezTo>
                        <a:pt x="13877" y="5769"/>
                        <a:pt x="14702" y="9479"/>
                        <a:pt x="15608" y="9479"/>
                      </a:cubicBezTo>
                      <a:cubicBezTo>
                        <a:pt x="15632" y="9479"/>
                        <a:pt x="15655" y="9477"/>
                        <a:pt x="15678" y="9472"/>
                      </a:cubicBezTo>
                      <a:cubicBezTo>
                        <a:pt x="16579" y="9272"/>
                        <a:pt x="25552" y="6470"/>
                        <a:pt x="25218" y="5869"/>
                      </a:cubicBezTo>
                      <a:cubicBezTo>
                        <a:pt x="24885" y="5269"/>
                        <a:pt x="23817" y="2934"/>
                        <a:pt x="22950" y="2567"/>
                      </a:cubicBezTo>
                      <a:cubicBezTo>
                        <a:pt x="22856" y="2522"/>
                        <a:pt x="22697" y="2500"/>
                        <a:pt x="22486" y="2500"/>
                      </a:cubicBezTo>
                      <a:close/>
                      <a:moveTo>
                        <a:pt x="59096" y="5301"/>
                      </a:moveTo>
                      <a:cubicBezTo>
                        <a:pt x="59089" y="5301"/>
                        <a:pt x="59083" y="5301"/>
                        <a:pt x="59076" y="5302"/>
                      </a:cubicBezTo>
                      <a:cubicBezTo>
                        <a:pt x="57908" y="5569"/>
                        <a:pt x="56774" y="5903"/>
                        <a:pt x="55640" y="6303"/>
                      </a:cubicBezTo>
                      <a:cubicBezTo>
                        <a:pt x="55640" y="6303"/>
                        <a:pt x="57693" y="10673"/>
                        <a:pt x="58104" y="10673"/>
                      </a:cubicBezTo>
                      <a:cubicBezTo>
                        <a:pt x="58106" y="10673"/>
                        <a:pt x="58107" y="10673"/>
                        <a:pt x="58109" y="10673"/>
                      </a:cubicBezTo>
                      <a:cubicBezTo>
                        <a:pt x="58509" y="10673"/>
                        <a:pt x="62145" y="9805"/>
                        <a:pt x="62478" y="9272"/>
                      </a:cubicBezTo>
                      <a:cubicBezTo>
                        <a:pt x="62809" y="8776"/>
                        <a:pt x="59833" y="5301"/>
                        <a:pt x="59096" y="5301"/>
                      </a:cubicBezTo>
                      <a:close/>
                      <a:moveTo>
                        <a:pt x="37060" y="4301"/>
                      </a:moveTo>
                      <a:cubicBezTo>
                        <a:pt x="36660" y="4301"/>
                        <a:pt x="28821" y="7704"/>
                        <a:pt x="28821" y="7704"/>
                      </a:cubicBezTo>
                      <a:lnTo>
                        <a:pt x="28788" y="7704"/>
                      </a:lnTo>
                      <a:cubicBezTo>
                        <a:pt x="28788" y="7704"/>
                        <a:pt x="30489" y="11873"/>
                        <a:pt x="31023" y="11907"/>
                      </a:cubicBezTo>
                      <a:cubicBezTo>
                        <a:pt x="31556" y="11907"/>
                        <a:pt x="38862" y="9405"/>
                        <a:pt x="39195" y="8871"/>
                      </a:cubicBezTo>
                      <a:cubicBezTo>
                        <a:pt x="39562" y="8371"/>
                        <a:pt x="37461" y="4301"/>
                        <a:pt x="37060" y="4301"/>
                      </a:cubicBezTo>
                      <a:close/>
                      <a:moveTo>
                        <a:pt x="56674" y="13775"/>
                      </a:moveTo>
                      <a:cubicBezTo>
                        <a:pt x="56674" y="13775"/>
                        <a:pt x="56676" y="13778"/>
                        <a:pt x="56679" y="13786"/>
                      </a:cubicBezTo>
                      <a:lnTo>
                        <a:pt x="56679" y="13786"/>
                      </a:lnTo>
                      <a:cubicBezTo>
                        <a:pt x="56698" y="13779"/>
                        <a:pt x="56708" y="13775"/>
                        <a:pt x="56708" y="13775"/>
                      </a:cubicBezTo>
                      <a:close/>
                      <a:moveTo>
                        <a:pt x="11304" y="7110"/>
                      </a:moveTo>
                      <a:cubicBezTo>
                        <a:pt x="11104" y="7110"/>
                        <a:pt x="10884" y="7169"/>
                        <a:pt x="10641" y="7304"/>
                      </a:cubicBezTo>
                      <a:cubicBezTo>
                        <a:pt x="4086" y="10870"/>
                        <a:pt x="3320" y="14592"/>
                        <a:pt x="4256" y="14592"/>
                      </a:cubicBezTo>
                      <a:cubicBezTo>
                        <a:pt x="4292" y="14592"/>
                        <a:pt x="4330" y="14586"/>
                        <a:pt x="4370" y="14575"/>
                      </a:cubicBezTo>
                      <a:cubicBezTo>
                        <a:pt x="4370" y="14575"/>
                        <a:pt x="13110" y="11273"/>
                        <a:pt x="13076" y="10472"/>
                      </a:cubicBezTo>
                      <a:cubicBezTo>
                        <a:pt x="13047" y="9776"/>
                        <a:pt x="12640" y="7110"/>
                        <a:pt x="11304" y="7110"/>
                      </a:cubicBezTo>
                      <a:close/>
                      <a:moveTo>
                        <a:pt x="52559" y="6983"/>
                      </a:moveTo>
                      <a:cubicBezTo>
                        <a:pt x="51066" y="6983"/>
                        <a:pt x="44132" y="9705"/>
                        <a:pt x="44132" y="9705"/>
                      </a:cubicBezTo>
                      <a:cubicBezTo>
                        <a:pt x="44132" y="9705"/>
                        <a:pt x="46539" y="15310"/>
                        <a:pt x="47026" y="15310"/>
                      </a:cubicBezTo>
                      <a:cubicBezTo>
                        <a:pt x="47029" y="15310"/>
                        <a:pt x="47031" y="15310"/>
                        <a:pt x="47034" y="15309"/>
                      </a:cubicBezTo>
                      <a:lnTo>
                        <a:pt x="47067" y="15309"/>
                      </a:lnTo>
                      <a:cubicBezTo>
                        <a:pt x="47568" y="15243"/>
                        <a:pt x="54706" y="12474"/>
                        <a:pt x="55140" y="12140"/>
                      </a:cubicBezTo>
                      <a:cubicBezTo>
                        <a:pt x="55573" y="11773"/>
                        <a:pt x="53405" y="7537"/>
                        <a:pt x="52805" y="7037"/>
                      </a:cubicBezTo>
                      <a:cubicBezTo>
                        <a:pt x="52761" y="7000"/>
                        <a:pt x="52677" y="6983"/>
                        <a:pt x="52559" y="6983"/>
                      </a:cubicBezTo>
                      <a:close/>
                      <a:moveTo>
                        <a:pt x="25696" y="7954"/>
                      </a:moveTo>
                      <a:cubicBezTo>
                        <a:pt x="24481" y="7954"/>
                        <a:pt x="16546" y="10639"/>
                        <a:pt x="16546" y="10639"/>
                      </a:cubicBezTo>
                      <a:lnTo>
                        <a:pt x="16546" y="10673"/>
                      </a:lnTo>
                      <a:cubicBezTo>
                        <a:pt x="16546" y="10673"/>
                        <a:pt x="18914" y="15743"/>
                        <a:pt x="19748" y="15976"/>
                      </a:cubicBezTo>
                      <a:cubicBezTo>
                        <a:pt x="19781" y="15985"/>
                        <a:pt x="19824" y="15990"/>
                        <a:pt x="19877" y="15990"/>
                      </a:cubicBezTo>
                      <a:cubicBezTo>
                        <a:pt x="21214" y="15990"/>
                        <a:pt x="28623" y="13255"/>
                        <a:pt x="28688" y="12774"/>
                      </a:cubicBezTo>
                      <a:cubicBezTo>
                        <a:pt x="28721" y="12274"/>
                        <a:pt x="26453" y="8271"/>
                        <a:pt x="25819" y="7971"/>
                      </a:cubicBezTo>
                      <a:cubicBezTo>
                        <a:pt x="25793" y="7959"/>
                        <a:pt x="25751" y="7954"/>
                        <a:pt x="25696" y="7954"/>
                      </a:cubicBezTo>
                      <a:close/>
                      <a:moveTo>
                        <a:pt x="63424" y="11518"/>
                      </a:moveTo>
                      <a:cubicBezTo>
                        <a:pt x="62132" y="11518"/>
                        <a:pt x="59069" y="13068"/>
                        <a:pt x="58809" y="13241"/>
                      </a:cubicBezTo>
                      <a:cubicBezTo>
                        <a:pt x="58809" y="13241"/>
                        <a:pt x="61578" y="18512"/>
                        <a:pt x="62111" y="18512"/>
                      </a:cubicBezTo>
                      <a:cubicBezTo>
                        <a:pt x="62113" y="18512"/>
                        <a:pt x="62114" y="18512"/>
                        <a:pt x="62116" y="18512"/>
                      </a:cubicBezTo>
                      <a:cubicBezTo>
                        <a:pt x="62656" y="18512"/>
                        <a:pt x="64645" y="12272"/>
                        <a:pt x="63879" y="11640"/>
                      </a:cubicBezTo>
                      <a:cubicBezTo>
                        <a:pt x="63781" y="11555"/>
                        <a:pt x="63624" y="11518"/>
                        <a:pt x="63424" y="11518"/>
                      </a:cubicBezTo>
                      <a:close/>
                      <a:moveTo>
                        <a:pt x="40706" y="10572"/>
                      </a:moveTo>
                      <a:cubicBezTo>
                        <a:pt x="40703" y="10572"/>
                        <a:pt x="40699" y="10572"/>
                        <a:pt x="40696" y="10573"/>
                      </a:cubicBezTo>
                      <a:cubicBezTo>
                        <a:pt x="40196" y="10639"/>
                        <a:pt x="32757" y="13441"/>
                        <a:pt x="32757" y="13441"/>
                      </a:cubicBezTo>
                      <a:cubicBezTo>
                        <a:pt x="32757" y="13441"/>
                        <a:pt x="34358" y="18745"/>
                        <a:pt x="35159" y="18845"/>
                      </a:cubicBezTo>
                      <a:cubicBezTo>
                        <a:pt x="35169" y="18846"/>
                        <a:pt x="35180" y="18846"/>
                        <a:pt x="35192" y="18846"/>
                      </a:cubicBezTo>
                      <a:cubicBezTo>
                        <a:pt x="36125" y="18846"/>
                        <a:pt x="43732" y="16339"/>
                        <a:pt x="43732" y="16010"/>
                      </a:cubicBezTo>
                      <a:cubicBezTo>
                        <a:pt x="43765" y="15678"/>
                        <a:pt x="41229" y="10572"/>
                        <a:pt x="40706" y="10572"/>
                      </a:cubicBezTo>
                      <a:close/>
                      <a:moveTo>
                        <a:pt x="14244" y="12951"/>
                      </a:moveTo>
                      <a:cubicBezTo>
                        <a:pt x="13173" y="12951"/>
                        <a:pt x="5104" y="16710"/>
                        <a:pt x="5104" y="16710"/>
                      </a:cubicBezTo>
                      <a:cubicBezTo>
                        <a:pt x="5104" y="16710"/>
                        <a:pt x="7122" y="20682"/>
                        <a:pt x="7525" y="20682"/>
                      </a:cubicBezTo>
                      <a:cubicBezTo>
                        <a:pt x="7530" y="20682"/>
                        <a:pt x="7535" y="20681"/>
                        <a:pt x="7539" y="20680"/>
                      </a:cubicBezTo>
                      <a:cubicBezTo>
                        <a:pt x="7906" y="20580"/>
                        <a:pt x="15812" y="18045"/>
                        <a:pt x="16245" y="17678"/>
                      </a:cubicBezTo>
                      <a:cubicBezTo>
                        <a:pt x="16679" y="17344"/>
                        <a:pt x="14778" y="13375"/>
                        <a:pt x="14344" y="12974"/>
                      </a:cubicBezTo>
                      <a:cubicBezTo>
                        <a:pt x="14325" y="12959"/>
                        <a:pt x="14292" y="12951"/>
                        <a:pt x="14244" y="12951"/>
                      </a:cubicBezTo>
                      <a:close/>
                      <a:moveTo>
                        <a:pt x="36160" y="21714"/>
                      </a:moveTo>
                      <a:lnTo>
                        <a:pt x="36160" y="21747"/>
                      </a:lnTo>
                      <a:cubicBezTo>
                        <a:pt x="36160" y="21747"/>
                        <a:pt x="36165" y="21745"/>
                        <a:pt x="36174" y="21741"/>
                      </a:cubicBezTo>
                      <a:lnTo>
                        <a:pt x="36174" y="21741"/>
                      </a:lnTo>
                      <a:cubicBezTo>
                        <a:pt x="36165" y="21723"/>
                        <a:pt x="36160" y="21714"/>
                        <a:pt x="36160" y="21714"/>
                      </a:cubicBezTo>
                      <a:close/>
                      <a:moveTo>
                        <a:pt x="56679" y="13786"/>
                      </a:moveTo>
                      <a:cubicBezTo>
                        <a:pt x="56137" y="13993"/>
                        <a:pt x="47976" y="17124"/>
                        <a:pt x="48202" y="17511"/>
                      </a:cubicBezTo>
                      <a:cubicBezTo>
                        <a:pt x="48400" y="17908"/>
                        <a:pt x="50343" y="22615"/>
                        <a:pt x="50860" y="22615"/>
                      </a:cubicBezTo>
                      <a:cubicBezTo>
                        <a:pt x="50863" y="22615"/>
                        <a:pt x="50867" y="22615"/>
                        <a:pt x="50870" y="22614"/>
                      </a:cubicBezTo>
                      <a:cubicBezTo>
                        <a:pt x="51337" y="22581"/>
                        <a:pt x="58576" y="19546"/>
                        <a:pt x="58776" y="19145"/>
                      </a:cubicBezTo>
                      <a:cubicBezTo>
                        <a:pt x="58970" y="18724"/>
                        <a:pt x="56798" y="14041"/>
                        <a:pt x="56679" y="13786"/>
                      </a:cubicBezTo>
                      <a:close/>
                      <a:moveTo>
                        <a:pt x="2869" y="16110"/>
                      </a:moveTo>
                      <a:cubicBezTo>
                        <a:pt x="234" y="16343"/>
                        <a:pt x="0" y="20713"/>
                        <a:pt x="301" y="22514"/>
                      </a:cubicBezTo>
                      <a:lnTo>
                        <a:pt x="334" y="22514"/>
                      </a:lnTo>
                      <a:cubicBezTo>
                        <a:pt x="347" y="22595"/>
                        <a:pt x="426" y="22630"/>
                        <a:pt x="552" y="22630"/>
                      </a:cubicBezTo>
                      <a:cubicBezTo>
                        <a:pt x="1369" y="22630"/>
                        <a:pt x="4204" y="21171"/>
                        <a:pt x="4637" y="21113"/>
                      </a:cubicBezTo>
                      <a:cubicBezTo>
                        <a:pt x="5171" y="21080"/>
                        <a:pt x="2869" y="16110"/>
                        <a:pt x="2869" y="16110"/>
                      </a:cubicBezTo>
                      <a:close/>
                      <a:moveTo>
                        <a:pt x="29863" y="14908"/>
                      </a:moveTo>
                      <a:cubicBezTo>
                        <a:pt x="28846" y="14908"/>
                        <a:pt x="20915" y="18578"/>
                        <a:pt x="20915" y="18578"/>
                      </a:cubicBezTo>
                      <a:lnTo>
                        <a:pt x="20915" y="18612"/>
                      </a:lnTo>
                      <a:cubicBezTo>
                        <a:pt x="20915" y="18612"/>
                        <a:pt x="22383" y="22881"/>
                        <a:pt x="23250" y="23282"/>
                      </a:cubicBezTo>
                      <a:cubicBezTo>
                        <a:pt x="23292" y="23300"/>
                        <a:pt x="23353" y="23309"/>
                        <a:pt x="23430" y="23309"/>
                      </a:cubicBezTo>
                      <a:cubicBezTo>
                        <a:pt x="24907" y="23309"/>
                        <a:pt x="32524" y="20144"/>
                        <a:pt x="32524" y="19479"/>
                      </a:cubicBezTo>
                      <a:cubicBezTo>
                        <a:pt x="32524" y="18778"/>
                        <a:pt x="30789" y="14942"/>
                        <a:pt x="29888" y="14909"/>
                      </a:cubicBezTo>
                      <a:cubicBezTo>
                        <a:pt x="29881" y="14908"/>
                        <a:pt x="29872" y="14908"/>
                        <a:pt x="29863" y="14908"/>
                      </a:cubicBezTo>
                      <a:close/>
                      <a:moveTo>
                        <a:pt x="45179" y="18144"/>
                      </a:moveTo>
                      <a:cubicBezTo>
                        <a:pt x="45175" y="18144"/>
                        <a:pt x="45170" y="18144"/>
                        <a:pt x="45166" y="18145"/>
                      </a:cubicBezTo>
                      <a:cubicBezTo>
                        <a:pt x="44060" y="18145"/>
                        <a:pt x="36548" y="21570"/>
                        <a:pt x="36174" y="21741"/>
                      </a:cubicBezTo>
                      <a:lnTo>
                        <a:pt x="36174" y="21741"/>
                      </a:lnTo>
                      <a:cubicBezTo>
                        <a:pt x="36363" y="22088"/>
                        <a:pt x="38349" y="25709"/>
                        <a:pt x="39429" y="26217"/>
                      </a:cubicBezTo>
                      <a:cubicBezTo>
                        <a:pt x="39520" y="26259"/>
                        <a:pt x="39655" y="26278"/>
                        <a:pt x="39826" y="26278"/>
                      </a:cubicBezTo>
                      <a:cubicBezTo>
                        <a:pt x="41721" y="26278"/>
                        <a:pt x="48018" y="23921"/>
                        <a:pt x="47835" y="23248"/>
                      </a:cubicBezTo>
                      <a:cubicBezTo>
                        <a:pt x="47635" y="22517"/>
                        <a:pt x="46343" y="18144"/>
                        <a:pt x="45179" y="18144"/>
                      </a:cubicBezTo>
                      <a:close/>
                      <a:moveTo>
                        <a:pt x="60148" y="21193"/>
                      </a:moveTo>
                      <a:cubicBezTo>
                        <a:pt x="58802" y="21193"/>
                        <a:pt x="52138" y="24316"/>
                        <a:pt x="52138" y="24316"/>
                      </a:cubicBezTo>
                      <a:cubicBezTo>
                        <a:pt x="51604" y="24716"/>
                        <a:pt x="53439" y="27051"/>
                        <a:pt x="53439" y="27051"/>
                      </a:cubicBezTo>
                      <a:cubicBezTo>
                        <a:pt x="58209" y="25216"/>
                        <a:pt x="60677" y="21947"/>
                        <a:pt x="60377" y="21280"/>
                      </a:cubicBezTo>
                      <a:cubicBezTo>
                        <a:pt x="60354" y="21220"/>
                        <a:pt x="60275" y="21193"/>
                        <a:pt x="60148" y="21193"/>
                      </a:cubicBezTo>
                      <a:close/>
                      <a:moveTo>
                        <a:pt x="17438" y="19816"/>
                      </a:moveTo>
                      <a:cubicBezTo>
                        <a:pt x="15596" y="19816"/>
                        <a:pt x="8673" y="23115"/>
                        <a:pt x="8673" y="23115"/>
                      </a:cubicBezTo>
                      <a:cubicBezTo>
                        <a:pt x="8673" y="23115"/>
                        <a:pt x="11090" y="27585"/>
                        <a:pt x="12263" y="27585"/>
                      </a:cubicBezTo>
                      <a:cubicBezTo>
                        <a:pt x="12267" y="27585"/>
                        <a:pt x="12272" y="27585"/>
                        <a:pt x="12276" y="27585"/>
                      </a:cubicBezTo>
                      <a:cubicBezTo>
                        <a:pt x="13410" y="27585"/>
                        <a:pt x="19815" y="24949"/>
                        <a:pt x="20315" y="24549"/>
                      </a:cubicBezTo>
                      <a:cubicBezTo>
                        <a:pt x="20815" y="24149"/>
                        <a:pt x="18447" y="20847"/>
                        <a:pt x="17847" y="19946"/>
                      </a:cubicBezTo>
                      <a:cubicBezTo>
                        <a:pt x="17783" y="19856"/>
                        <a:pt x="17642" y="19816"/>
                        <a:pt x="17438" y="19816"/>
                      </a:cubicBezTo>
                      <a:close/>
                      <a:moveTo>
                        <a:pt x="6010" y="22997"/>
                      </a:moveTo>
                      <a:cubicBezTo>
                        <a:pt x="4862" y="22997"/>
                        <a:pt x="1368" y="24716"/>
                        <a:pt x="1368" y="24716"/>
                      </a:cubicBezTo>
                      <a:cubicBezTo>
                        <a:pt x="1668" y="25617"/>
                        <a:pt x="3470" y="28719"/>
                        <a:pt x="4270" y="29453"/>
                      </a:cubicBezTo>
                      <a:cubicBezTo>
                        <a:pt x="4410" y="29575"/>
                        <a:pt x="4597" y="29627"/>
                        <a:pt x="4815" y="29627"/>
                      </a:cubicBezTo>
                      <a:cubicBezTo>
                        <a:pt x="5843" y="29627"/>
                        <a:pt x="7563" y="28465"/>
                        <a:pt x="8306" y="28052"/>
                      </a:cubicBezTo>
                      <a:cubicBezTo>
                        <a:pt x="9207" y="27551"/>
                        <a:pt x="6972" y="23448"/>
                        <a:pt x="6272" y="23048"/>
                      </a:cubicBezTo>
                      <a:cubicBezTo>
                        <a:pt x="6210" y="23013"/>
                        <a:pt x="6121" y="22997"/>
                        <a:pt x="6010" y="22997"/>
                      </a:cubicBezTo>
                      <a:close/>
                      <a:moveTo>
                        <a:pt x="33573" y="22201"/>
                      </a:moveTo>
                      <a:cubicBezTo>
                        <a:pt x="32310" y="22201"/>
                        <a:pt x="24651" y="24949"/>
                        <a:pt x="24651" y="24949"/>
                      </a:cubicBezTo>
                      <a:cubicBezTo>
                        <a:pt x="24651" y="24949"/>
                        <a:pt x="26872" y="30253"/>
                        <a:pt x="27382" y="30253"/>
                      </a:cubicBezTo>
                      <a:cubicBezTo>
                        <a:pt x="27384" y="30253"/>
                        <a:pt x="27385" y="30253"/>
                        <a:pt x="27387" y="30253"/>
                      </a:cubicBezTo>
                      <a:cubicBezTo>
                        <a:pt x="27920" y="30187"/>
                        <a:pt x="36326" y="27518"/>
                        <a:pt x="36393" y="27151"/>
                      </a:cubicBezTo>
                      <a:cubicBezTo>
                        <a:pt x="36426" y="26817"/>
                        <a:pt x="34425" y="22448"/>
                        <a:pt x="33691" y="22214"/>
                      </a:cubicBezTo>
                      <a:cubicBezTo>
                        <a:pt x="33662" y="22205"/>
                        <a:pt x="33622" y="22201"/>
                        <a:pt x="33573" y="22201"/>
                      </a:cubicBezTo>
                      <a:close/>
                      <a:moveTo>
                        <a:pt x="49269" y="25483"/>
                      </a:moveTo>
                      <a:lnTo>
                        <a:pt x="40863" y="28652"/>
                      </a:lnTo>
                      <a:cubicBezTo>
                        <a:pt x="40863" y="28652"/>
                        <a:pt x="41930" y="31287"/>
                        <a:pt x="42564" y="31688"/>
                      </a:cubicBezTo>
                      <a:cubicBezTo>
                        <a:pt x="42601" y="31709"/>
                        <a:pt x="42659" y="31719"/>
                        <a:pt x="42735" y="31719"/>
                      </a:cubicBezTo>
                      <a:cubicBezTo>
                        <a:pt x="43981" y="31719"/>
                        <a:pt x="50181" y="29043"/>
                        <a:pt x="50370" y="28352"/>
                      </a:cubicBezTo>
                      <a:cubicBezTo>
                        <a:pt x="50570" y="27585"/>
                        <a:pt x="49269" y="25483"/>
                        <a:pt x="49269" y="25483"/>
                      </a:cubicBezTo>
                      <a:close/>
                      <a:moveTo>
                        <a:pt x="21398" y="25936"/>
                      </a:moveTo>
                      <a:cubicBezTo>
                        <a:pt x="19579" y="25936"/>
                        <a:pt x="14207" y="28778"/>
                        <a:pt x="13744" y="28952"/>
                      </a:cubicBezTo>
                      <a:cubicBezTo>
                        <a:pt x="13243" y="29152"/>
                        <a:pt x="15878" y="34056"/>
                        <a:pt x="15878" y="34056"/>
                      </a:cubicBezTo>
                      <a:cubicBezTo>
                        <a:pt x="15878" y="34056"/>
                        <a:pt x="23417" y="31955"/>
                        <a:pt x="24018" y="30954"/>
                      </a:cubicBezTo>
                      <a:cubicBezTo>
                        <a:pt x="24618" y="29986"/>
                        <a:pt x="22583" y="27251"/>
                        <a:pt x="21949" y="26150"/>
                      </a:cubicBezTo>
                      <a:cubicBezTo>
                        <a:pt x="21866" y="26001"/>
                        <a:pt x="21673" y="25936"/>
                        <a:pt x="21398" y="25936"/>
                      </a:cubicBezTo>
                      <a:close/>
                      <a:moveTo>
                        <a:pt x="10201" y="29340"/>
                      </a:moveTo>
                      <a:cubicBezTo>
                        <a:pt x="9344" y="29340"/>
                        <a:pt x="6772" y="30654"/>
                        <a:pt x="6772" y="30654"/>
                      </a:cubicBezTo>
                      <a:cubicBezTo>
                        <a:pt x="6226" y="30942"/>
                        <a:pt x="12348" y="34071"/>
                        <a:pt x="12963" y="34071"/>
                      </a:cubicBezTo>
                      <a:cubicBezTo>
                        <a:pt x="12988" y="34071"/>
                        <a:pt x="13003" y="34066"/>
                        <a:pt x="13010" y="34056"/>
                      </a:cubicBezTo>
                      <a:lnTo>
                        <a:pt x="13043" y="34056"/>
                      </a:lnTo>
                      <a:cubicBezTo>
                        <a:pt x="13210" y="33789"/>
                        <a:pt x="10908" y="29720"/>
                        <a:pt x="10408" y="29386"/>
                      </a:cubicBezTo>
                      <a:cubicBezTo>
                        <a:pt x="10361" y="29355"/>
                        <a:pt x="10290" y="29340"/>
                        <a:pt x="10201" y="29340"/>
                      </a:cubicBezTo>
                      <a:close/>
                      <a:moveTo>
                        <a:pt x="38417" y="29151"/>
                      </a:moveTo>
                      <a:cubicBezTo>
                        <a:pt x="37252" y="29151"/>
                        <a:pt x="28720" y="31460"/>
                        <a:pt x="28654" y="31888"/>
                      </a:cubicBezTo>
                      <a:lnTo>
                        <a:pt x="28688" y="31888"/>
                      </a:lnTo>
                      <a:cubicBezTo>
                        <a:pt x="28688" y="31888"/>
                        <a:pt x="29555" y="33923"/>
                        <a:pt x="30255" y="34323"/>
                      </a:cubicBezTo>
                      <a:cubicBezTo>
                        <a:pt x="30323" y="34362"/>
                        <a:pt x="30467" y="34380"/>
                        <a:pt x="30670" y="34380"/>
                      </a:cubicBezTo>
                      <a:cubicBezTo>
                        <a:pt x="32561" y="34380"/>
                        <a:pt x="39661" y="32840"/>
                        <a:pt x="39962" y="32388"/>
                      </a:cubicBezTo>
                      <a:cubicBezTo>
                        <a:pt x="40329" y="31888"/>
                        <a:pt x="39462" y="29219"/>
                        <a:pt x="38461" y="29152"/>
                      </a:cubicBezTo>
                      <a:cubicBezTo>
                        <a:pt x="38448" y="29152"/>
                        <a:pt x="38433" y="29151"/>
                        <a:pt x="38417" y="29151"/>
                      </a:cubicBezTo>
                      <a:close/>
                      <a:moveTo>
                        <a:pt x="25630" y="32843"/>
                      </a:moveTo>
                      <a:cubicBezTo>
                        <a:pt x="25594" y="32843"/>
                        <a:pt x="25557" y="32847"/>
                        <a:pt x="25519" y="32855"/>
                      </a:cubicBezTo>
                      <a:cubicBezTo>
                        <a:pt x="24585" y="33055"/>
                        <a:pt x="19781" y="34656"/>
                        <a:pt x="19781" y="34656"/>
                      </a:cubicBezTo>
                      <a:cubicBezTo>
                        <a:pt x="19781" y="34656"/>
                        <a:pt x="20833" y="35192"/>
                        <a:pt x="23826" y="35192"/>
                      </a:cubicBezTo>
                      <a:cubicBezTo>
                        <a:pt x="24712" y="35192"/>
                        <a:pt x="25769" y="35145"/>
                        <a:pt x="27020" y="35023"/>
                      </a:cubicBezTo>
                      <a:cubicBezTo>
                        <a:pt x="27020" y="35023"/>
                        <a:pt x="26498" y="32843"/>
                        <a:pt x="25630" y="3284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39"/>
                <p:cNvSpPr/>
                <p:nvPr/>
              </p:nvSpPr>
              <p:spPr>
                <a:xfrm>
                  <a:off x="1993875" y="2962950"/>
                  <a:ext cx="722925" cy="1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7" h="4988" extrusionOk="0">
                      <a:moveTo>
                        <a:pt x="28623" y="0"/>
                      </a:moveTo>
                      <a:cubicBezTo>
                        <a:pt x="28598" y="0"/>
                        <a:pt x="28572" y="6"/>
                        <a:pt x="28544" y="18"/>
                      </a:cubicBezTo>
                      <a:cubicBezTo>
                        <a:pt x="19068" y="3902"/>
                        <a:pt x="9623" y="4537"/>
                        <a:pt x="4410" y="4537"/>
                      </a:cubicBezTo>
                      <a:cubicBezTo>
                        <a:pt x="1879" y="4537"/>
                        <a:pt x="345" y="4387"/>
                        <a:pt x="291" y="4387"/>
                      </a:cubicBezTo>
                      <a:cubicBezTo>
                        <a:pt x="281" y="4386"/>
                        <a:pt x="271" y="4385"/>
                        <a:pt x="262" y="4385"/>
                      </a:cubicBezTo>
                      <a:cubicBezTo>
                        <a:pt x="22" y="4385"/>
                        <a:pt x="0" y="4789"/>
                        <a:pt x="257" y="4821"/>
                      </a:cubicBezTo>
                      <a:cubicBezTo>
                        <a:pt x="324" y="4821"/>
                        <a:pt x="1858" y="4988"/>
                        <a:pt x="4394" y="4988"/>
                      </a:cubicBezTo>
                      <a:cubicBezTo>
                        <a:pt x="9664" y="4988"/>
                        <a:pt x="19171" y="4321"/>
                        <a:pt x="28711" y="418"/>
                      </a:cubicBezTo>
                      <a:cubicBezTo>
                        <a:pt x="28917" y="300"/>
                        <a:pt x="28811" y="0"/>
                        <a:pt x="286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39"/>
                <p:cNvSpPr/>
                <p:nvPr/>
              </p:nvSpPr>
              <p:spPr>
                <a:xfrm>
                  <a:off x="1663600" y="2307525"/>
                  <a:ext cx="266675" cy="19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7" h="7792" extrusionOk="0">
                      <a:moveTo>
                        <a:pt x="8742" y="1"/>
                      </a:moveTo>
                      <a:cubicBezTo>
                        <a:pt x="8718" y="1"/>
                        <a:pt x="8692" y="5"/>
                        <a:pt x="8665" y="16"/>
                      </a:cubicBezTo>
                      <a:cubicBezTo>
                        <a:pt x="8164" y="149"/>
                        <a:pt x="7664" y="349"/>
                        <a:pt x="7230" y="650"/>
                      </a:cubicBezTo>
                      <a:cubicBezTo>
                        <a:pt x="7164" y="716"/>
                        <a:pt x="7164" y="850"/>
                        <a:pt x="7230" y="950"/>
                      </a:cubicBezTo>
                      <a:cubicBezTo>
                        <a:pt x="7281" y="983"/>
                        <a:pt x="7339" y="1000"/>
                        <a:pt x="7393" y="1000"/>
                      </a:cubicBezTo>
                      <a:cubicBezTo>
                        <a:pt x="7447" y="1000"/>
                        <a:pt x="7497" y="983"/>
                        <a:pt x="7531" y="950"/>
                      </a:cubicBezTo>
                      <a:cubicBezTo>
                        <a:pt x="7898" y="716"/>
                        <a:pt x="8331" y="549"/>
                        <a:pt x="8765" y="416"/>
                      </a:cubicBezTo>
                      <a:cubicBezTo>
                        <a:pt x="9034" y="356"/>
                        <a:pt x="8955" y="1"/>
                        <a:pt x="8742" y="1"/>
                      </a:cubicBezTo>
                      <a:close/>
                      <a:moveTo>
                        <a:pt x="10422" y="874"/>
                      </a:moveTo>
                      <a:cubicBezTo>
                        <a:pt x="10403" y="874"/>
                        <a:pt x="10384" y="877"/>
                        <a:pt x="10366" y="883"/>
                      </a:cubicBezTo>
                      <a:cubicBezTo>
                        <a:pt x="9866" y="1016"/>
                        <a:pt x="9399" y="1217"/>
                        <a:pt x="8965" y="1517"/>
                      </a:cubicBezTo>
                      <a:cubicBezTo>
                        <a:pt x="8811" y="1670"/>
                        <a:pt x="8953" y="1883"/>
                        <a:pt x="9102" y="1883"/>
                      </a:cubicBezTo>
                      <a:cubicBezTo>
                        <a:pt x="9147" y="1883"/>
                        <a:pt x="9193" y="1864"/>
                        <a:pt x="9232" y="1817"/>
                      </a:cubicBezTo>
                      <a:cubicBezTo>
                        <a:pt x="9632" y="1584"/>
                        <a:pt x="10032" y="1383"/>
                        <a:pt x="10466" y="1283"/>
                      </a:cubicBezTo>
                      <a:cubicBezTo>
                        <a:pt x="10600" y="1250"/>
                        <a:pt x="10666" y="1117"/>
                        <a:pt x="10633" y="1016"/>
                      </a:cubicBezTo>
                      <a:cubicBezTo>
                        <a:pt x="10605" y="934"/>
                        <a:pt x="10510" y="874"/>
                        <a:pt x="10422" y="874"/>
                      </a:cubicBezTo>
                      <a:close/>
                      <a:moveTo>
                        <a:pt x="5010" y="1515"/>
                      </a:moveTo>
                      <a:cubicBezTo>
                        <a:pt x="4971" y="1515"/>
                        <a:pt x="4931" y="1527"/>
                        <a:pt x="4895" y="1550"/>
                      </a:cubicBezTo>
                      <a:cubicBezTo>
                        <a:pt x="4462" y="1784"/>
                        <a:pt x="4062" y="2117"/>
                        <a:pt x="3695" y="2484"/>
                      </a:cubicBezTo>
                      <a:cubicBezTo>
                        <a:pt x="3628" y="2584"/>
                        <a:pt x="3661" y="2718"/>
                        <a:pt x="3761" y="2784"/>
                      </a:cubicBezTo>
                      <a:cubicBezTo>
                        <a:pt x="3795" y="2784"/>
                        <a:pt x="3828" y="2818"/>
                        <a:pt x="3861" y="2818"/>
                      </a:cubicBezTo>
                      <a:cubicBezTo>
                        <a:pt x="3961" y="2818"/>
                        <a:pt x="4028" y="2784"/>
                        <a:pt x="4062" y="2718"/>
                      </a:cubicBezTo>
                      <a:cubicBezTo>
                        <a:pt x="4362" y="2384"/>
                        <a:pt x="4729" y="2117"/>
                        <a:pt x="5129" y="1884"/>
                      </a:cubicBezTo>
                      <a:cubicBezTo>
                        <a:pt x="5229" y="1850"/>
                        <a:pt x="5262" y="1717"/>
                        <a:pt x="5196" y="1617"/>
                      </a:cubicBezTo>
                      <a:cubicBezTo>
                        <a:pt x="5153" y="1552"/>
                        <a:pt x="5082" y="1515"/>
                        <a:pt x="5010" y="1515"/>
                      </a:cubicBezTo>
                      <a:close/>
                      <a:moveTo>
                        <a:pt x="7377" y="1882"/>
                      </a:moveTo>
                      <a:cubicBezTo>
                        <a:pt x="7339" y="1882"/>
                        <a:pt x="7299" y="1893"/>
                        <a:pt x="7264" y="1917"/>
                      </a:cubicBezTo>
                      <a:cubicBezTo>
                        <a:pt x="6797" y="2184"/>
                        <a:pt x="6397" y="2484"/>
                        <a:pt x="6030" y="2884"/>
                      </a:cubicBezTo>
                      <a:cubicBezTo>
                        <a:pt x="5963" y="2985"/>
                        <a:pt x="5996" y="3118"/>
                        <a:pt x="6096" y="3185"/>
                      </a:cubicBezTo>
                      <a:lnTo>
                        <a:pt x="6230" y="3185"/>
                      </a:lnTo>
                      <a:cubicBezTo>
                        <a:pt x="6296" y="3185"/>
                        <a:pt x="6363" y="3151"/>
                        <a:pt x="6397" y="3085"/>
                      </a:cubicBezTo>
                      <a:cubicBezTo>
                        <a:pt x="6697" y="2784"/>
                        <a:pt x="7064" y="2484"/>
                        <a:pt x="7464" y="2284"/>
                      </a:cubicBezTo>
                      <a:cubicBezTo>
                        <a:pt x="7564" y="2217"/>
                        <a:pt x="7597" y="2084"/>
                        <a:pt x="7531" y="1984"/>
                      </a:cubicBezTo>
                      <a:cubicBezTo>
                        <a:pt x="7509" y="1919"/>
                        <a:pt x="7446" y="1882"/>
                        <a:pt x="7377" y="1882"/>
                      </a:cubicBezTo>
                      <a:close/>
                      <a:moveTo>
                        <a:pt x="7465" y="3623"/>
                      </a:moveTo>
                      <a:cubicBezTo>
                        <a:pt x="7433" y="3623"/>
                        <a:pt x="7399" y="3632"/>
                        <a:pt x="7364" y="3652"/>
                      </a:cubicBezTo>
                      <a:cubicBezTo>
                        <a:pt x="6897" y="3919"/>
                        <a:pt x="6497" y="4252"/>
                        <a:pt x="6130" y="4619"/>
                      </a:cubicBezTo>
                      <a:cubicBezTo>
                        <a:pt x="6063" y="4719"/>
                        <a:pt x="6096" y="4853"/>
                        <a:pt x="6196" y="4919"/>
                      </a:cubicBezTo>
                      <a:cubicBezTo>
                        <a:pt x="6230" y="4919"/>
                        <a:pt x="6263" y="4953"/>
                        <a:pt x="6296" y="4953"/>
                      </a:cubicBezTo>
                      <a:cubicBezTo>
                        <a:pt x="6363" y="4953"/>
                        <a:pt x="6430" y="4919"/>
                        <a:pt x="6497" y="4853"/>
                      </a:cubicBezTo>
                      <a:cubicBezTo>
                        <a:pt x="6797" y="4519"/>
                        <a:pt x="7164" y="4252"/>
                        <a:pt x="7564" y="4019"/>
                      </a:cubicBezTo>
                      <a:cubicBezTo>
                        <a:pt x="7763" y="3905"/>
                        <a:pt x="7648" y="3623"/>
                        <a:pt x="7465" y="3623"/>
                      </a:cubicBezTo>
                      <a:close/>
                      <a:moveTo>
                        <a:pt x="2308" y="3784"/>
                      </a:moveTo>
                      <a:cubicBezTo>
                        <a:pt x="2269" y="3784"/>
                        <a:pt x="2229" y="3795"/>
                        <a:pt x="2194" y="3818"/>
                      </a:cubicBezTo>
                      <a:cubicBezTo>
                        <a:pt x="1727" y="4085"/>
                        <a:pt x="1326" y="4386"/>
                        <a:pt x="959" y="4786"/>
                      </a:cubicBezTo>
                      <a:cubicBezTo>
                        <a:pt x="926" y="4886"/>
                        <a:pt x="959" y="4986"/>
                        <a:pt x="1059" y="5053"/>
                      </a:cubicBezTo>
                      <a:cubicBezTo>
                        <a:pt x="1093" y="5086"/>
                        <a:pt x="1126" y="5086"/>
                        <a:pt x="1159" y="5086"/>
                      </a:cubicBezTo>
                      <a:cubicBezTo>
                        <a:pt x="1226" y="5086"/>
                        <a:pt x="1293" y="5053"/>
                        <a:pt x="1326" y="5019"/>
                      </a:cubicBezTo>
                      <a:cubicBezTo>
                        <a:pt x="1660" y="4686"/>
                        <a:pt x="2027" y="4386"/>
                        <a:pt x="2394" y="4185"/>
                      </a:cubicBezTo>
                      <a:cubicBezTo>
                        <a:pt x="2494" y="4119"/>
                        <a:pt x="2527" y="3985"/>
                        <a:pt x="2494" y="3885"/>
                      </a:cubicBezTo>
                      <a:cubicBezTo>
                        <a:pt x="2451" y="3821"/>
                        <a:pt x="2380" y="3784"/>
                        <a:pt x="2308" y="3784"/>
                      </a:cubicBezTo>
                      <a:close/>
                      <a:moveTo>
                        <a:pt x="4422" y="3806"/>
                      </a:moveTo>
                      <a:cubicBezTo>
                        <a:pt x="4399" y="3806"/>
                        <a:pt x="4378" y="3810"/>
                        <a:pt x="4362" y="3818"/>
                      </a:cubicBezTo>
                      <a:cubicBezTo>
                        <a:pt x="3895" y="4085"/>
                        <a:pt x="3494" y="4419"/>
                        <a:pt x="3128" y="4786"/>
                      </a:cubicBezTo>
                      <a:cubicBezTo>
                        <a:pt x="3061" y="4886"/>
                        <a:pt x="3094" y="5019"/>
                        <a:pt x="3194" y="5086"/>
                      </a:cubicBezTo>
                      <a:cubicBezTo>
                        <a:pt x="3228" y="5086"/>
                        <a:pt x="3261" y="5086"/>
                        <a:pt x="3294" y="5119"/>
                      </a:cubicBezTo>
                      <a:cubicBezTo>
                        <a:pt x="3394" y="5086"/>
                        <a:pt x="3461" y="5053"/>
                        <a:pt x="3494" y="4986"/>
                      </a:cubicBezTo>
                      <a:cubicBezTo>
                        <a:pt x="3795" y="4686"/>
                        <a:pt x="4162" y="4419"/>
                        <a:pt x="4562" y="4185"/>
                      </a:cubicBezTo>
                      <a:cubicBezTo>
                        <a:pt x="4662" y="4119"/>
                        <a:pt x="4695" y="3985"/>
                        <a:pt x="4629" y="3919"/>
                      </a:cubicBezTo>
                      <a:cubicBezTo>
                        <a:pt x="4579" y="3843"/>
                        <a:pt x="4491" y="3806"/>
                        <a:pt x="4422" y="3806"/>
                      </a:cubicBezTo>
                      <a:close/>
                      <a:moveTo>
                        <a:pt x="4275" y="6074"/>
                      </a:moveTo>
                      <a:cubicBezTo>
                        <a:pt x="4247" y="6074"/>
                        <a:pt x="4220" y="6078"/>
                        <a:pt x="4195" y="6087"/>
                      </a:cubicBezTo>
                      <a:cubicBezTo>
                        <a:pt x="3728" y="6354"/>
                        <a:pt x="3328" y="6687"/>
                        <a:pt x="2961" y="7054"/>
                      </a:cubicBezTo>
                      <a:cubicBezTo>
                        <a:pt x="2927" y="7154"/>
                        <a:pt x="2961" y="7288"/>
                        <a:pt x="3061" y="7354"/>
                      </a:cubicBezTo>
                      <a:cubicBezTo>
                        <a:pt x="3086" y="7363"/>
                        <a:pt x="3111" y="7367"/>
                        <a:pt x="3135" y="7367"/>
                      </a:cubicBezTo>
                      <a:cubicBezTo>
                        <a:pt x="3209" y="7367"/>
                        <a:pt x="3278" y="7329"/>
                        <a:pt x="3328" y="7254"/>
                      </a:cubicBezTo>
                      <a:cubicBezTo>
                        <a:pt x="3661" y="6954"/>
                        <a:pt x="4028" y="6687"/>
                        <a:pt x="4395" y="6454"/>
                      </a:cubicBezTo>
                      <a:cubicBezTo>
                        <a:pt x="4495" y="6387"/>
                        <a:pt x="4529" y="6254"/>
                        <a:pt x="4495" y="6187"/>
                      </a:cubicBezTo>
                      <a:cubicBezTo>
                        <a:pt x="4445" y="6112"/>
                        <a:pt x="4358" y="6074"/>
                        <a:pt x="4275" y="6074"/>
                      </a:cubicBezTo>
                      <a:close/>
                      <a:moveTo>
                        <a:pt x="1408" y="6500"/>
                      </a:moveTo>
                      <a:cubicBezTo>
                        <a:pt x="1381" y="6500"/>
                        <a:pt x="1354" y="6507"/>
                        <a:pt x="1326" y="6520"/>
                      </a:cubicBezTo>
                      <a:cubicBezTo>
                        <a:pt x="859" y="6754"/>
                        <a:pt x="459" y="7087"/>
                        <a:pt x="92" y="7488"/>
                      </a:cubicBezTo>
                      <a:cubicBezTo>
                        <a:pt x="1" y="7648"/>
                        <a:pt x="144" y="7792"/>
                        <a:pt x="286" y="7792"/>
                      </a:cubicBezTo>
                      <a:cubicBezTo>
                        <a:pt x="352" y="7792"/>
                        <a:pt x="417" y="7761"/>
                        <a:pt x="459" y="7688"/>
                      </a:cubicBezTo>
                      <a:cubicBezTo>
                        <a:pt x="759" y="7354"/>
                        <a:pt x="1126" y="7087"/>
                        <a:pt x="1526" y="6887"/>
                      </a:cubicBezTo>
                      <a:cubicBezTo>
                        <a:pt x="1699" y="6743"/>
                        <a:pt x="1574" y="6500"/>
                        <a:pt x="1408" y="65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0" name="Google Shape;790;p39"/>
              <p:cNvGrpSpPr/>
              <p:nvPr/>
            </p:nvGrpSpPr>
            <p:grpSpPr>
              <a:xfrm>
                <a:off x="1933575" y="1793450"/>
                <a:ext cx="1780475" cy="1190975"/>
                <a:chOff x="1933575" y="1793450"/>
                <a:chExt cx="1780475" cy="1190975"/>
              </a:xfrm>
            </p:grpSpPr>
            <p:sp>
              <p:nvSpPr>
                <p:cNvPr id="791" name="Google Shape;791;p39"/>
                <p:cNvSpPr/>
                <p:nvPr/>
              </p:nvSpPr>
              <p:spPr>
                <a:xfrm>
                  <a:off x="2027625" y="1793450"/>
                  <a:ext cx="1686425" cy="10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57" h="43527" extrusionOk="0">
                      <a:moveTo>
                        <a:pt x="19720" y="0"/>
                      </a:moveTo>
                      <a:cubicBezTo>
                        <a:pt x="8415" y="0"/>
                        <a:pt x="0" y="5640"/>
                        <a:pt x="709" y="15775"/>
                      </a:cubicBezTo>
                      <a:cubicBezTo>
                        <a:pt x="1743" y="30519"/>
                        <a:pt x="29696" y="40360"/>
                        <a:pt x="29696" y="40360"/>
                      </a:cubicBezTo>
                      <a:cubicBezTo>
                        <a:pt x="37809" y="42504"/>
                        <a:pt x="44082" y="43527"/>
                        <a:pt x="48945" y="43527"/>
                      </a:cubicBezTo>
                      <a:cubicBezTo>
                        <a:pt x="59056" y="43527"/>
                        <a:pt x="63064" y="39104"/>
                        <a:pt x="64821" y="31153"/>
                      </a:cubicBezTo>
                      <a:cubicBezTo>
                        <a:pt x="67456" y="19378"/>
                        <a:pt x="42772" y="4000"/>
                        <a:pt x="27694" y="865"/>
                      </a:cubicBezTo>
                      <a:cubicBezTo>
                        <a:pt x="24938" y="284"/>
                        <a:pt x="22256" y="0"/>
                        <a:pt x="197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39"/>
                <p:cNvSpPr/>
                <p:nvPr/>
              </p:nvSpPr>
              <p:spPr>
                <a:xfrm>
                  <a:off x="2270825" y="1839650"/>
                  <a:ext cx="308250" cy="10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0" h="4211" extrusionOk="0">
                      <a:moveTo>
                        <a:pt x="8623" y="1"/>
                      </a:moveTo>
                      <a:cubicBezTo>
                        <a:pt x="2135" y="1"/>
                        <a:pt x="0" y="2577"/>
                        <a:pt x="1021" y="2886"/>
                      </a:cubicBezTo>
                      <a:cubicBezTo>
                        <a:pt x="1021" y="2886"/>
                        <a:pt x="7526" y="4211"/>
                        <a:pt x="9819" y="4211"/>
                      </a:cubicBezTo>
                      <a:cubicBezTo>
                        <a:pt x="10249" y="4211"/>
                        <a:pt x="10531" y="4164"/>
                        <a:pt x="10595" y="4054"/>
                      </a:cubicBezTo>
                      <a:cubicBezTo>
                        <a:pt x="10961" y="3320"/>
                        <a:pt x="12329" y="184"/>
                        <a:pt x="10228" y="51"/>
                      </a:cubicBezTo>
                      <a:cubicBezTo>
                        <a:pt x="9666" y="17"/>
                        <a:pt x="9131" y="1"/>
                        <a:pt x="86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39"/>
                <p:cNvSpPr/>
                <p:nvPr/>
              </p:nvSpPr>
              <p:spPr>
                <a:xfrm>
                  <a:off x="2217125" y="1864050"/>
                  <a:ext cx="303575" cy="1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5380" extrusionOk="0">
                      <a:moveTo>
                        <a:pt x="10202" y="0"/>
                      </a:moveTo>
                      <a:cubicBezTo>
                        <a:pt x="9769" y="0"/>
                        <a:pt x="9354" y="65"/>
                        <a:pt x="8940" y="175"/>
                      </a:cubicBezTo>
                      <a:cubicBezTo>
                        <a:pt x="8840" y="242"/>
                        <a:pt x="8806" y="342"/>
                        <a:pt x="8840" y="476"/>
                      </a:cubicBezTo>
                      <a:cubicBezTo>
                        <a:pt x="8873" y="542"/>
                        <a:pt x="8973" y="576"/>
                        <a:pt x="9040" y="576"/>
                      </a:cubicBezTo>
                      <a:lnTo>
                        <a:pt x="9140" y="576"/>
                      </a:lnTo>
                      <a:lnTo>
                        <a:pt x="9140" y="542"/>
                      </a:lnTo>
                      <a:cubicBezTo>
                        <a:pt x="9497" y="460"/>
                        <a:pt x="9854" y="400"/>
                        <a:pt x="10210" y="400"/>
                      </a:cubicBezTo>
                      <a:cubicBezTo>
                        <a:pt x="10287" y="400"/>
                        <a:pt x="10364" y="403"/>
                        <a:pt x="10441" y="409"/>
                      </a:cubicBezTo>
                      <a:lnTo>
                        <a:pt x="10474" y="409"/>
                      </a:lnTo>
                      <a:cubicBezTo>
                        <a:pt x="10574" y="409"/>
                        <a:pt x="10674" y="309"/>
                        <a:pt x="10674" y="209"/>
                      </a:cubicBezTo>
                      <a:cubicBezTo>
                        <a:pt x="10674" y="75"/>
                        <a:pt x="10574" y="9"/>
                        <a:pt x="10474" y="9"/>
                      </a:cubicBezTo>
                      <a:cubicBezTo>
                        <a:pt x="10383" y="3"/>
                        <a:pt x="10292" y="0"/>
                        <a:pt x="10202" y="0"/>
                      </a:cubicBezTo>
                      <a:close/>
                      <a:moveTo>
                        <a:pt x="6499" y="302"/>
                      </a:moveTo>
                      <a:cubicBezTo>
                        <a:pt x="6480" y="302"/>
                        <a:pt x="6459" y="304"/>
                        <a:pt x="6438" y="309"/>
                      </a:cubicBezTo>
                      <a:cubicBezTo>
                        <a:pt x="5938" y="409"/>
                        <a:pt x="5437" y="609"/>
                        <a:pt x="5004" y="876"/>
                      </a:cubicBezTo>
                      <a:cubicBezTo>
                        <a:pt x="4937" y="943"/>
                        <a:pt x="4937" y="1076"/>
                        <a:pt x="5004" y="1176"/>
                      </a:cubicBezTo>
                      <a:cubicBezTo>
                        <a:pt x="5027" y="1200"/>
                        <a:pt x="5068" y="1223"/>
                        <a:pt x="5113" y="1223"/>
                      </a:cubicBezTo>
                      <a:cubicBezTo>
                        <a:pt x="5131" y="1223"/>
                        <a:pt x="5151" y="1219"/>
                        <a:pt x="5170" y="1210"/>
                      </a:cubicBezTo>
                      <a:cubicBezTo>
                        <a:pt x="5182" y="1221"/>
                        <a:pt x="5193" y="1224"/>
                        <a:pt x="5205" y="1224"/>
                      </a:cubicBezTo>
                      <a:cubicBezTo>
                        <a:pt x="5230" y="1224"/>
                        <a:pt x="5259" y="1210"/>
                        <a:pt x="5304" y="1210"/>
                      </a:cubicBezTo>
                      <a:lnTo>
                        <a:pt x="5304" y="1176"/>
                      </a:lnTo>
                      <a:cubicBezTo>
                        <a:pt x="5704" y="976"/>
                        <a:pt x="6104" y="809"/>
                        <a:pt x="6538" y="743"/>
                      </a:cubicBezTo>
                      <a:cubicBezTo>
                        <a:pt x="6817" y="681"/>
                        <a:pt x="6750" y="302"/>
                        <a:pt x="6499" y="302"/>
                      </a:cubicBezTo>
                      <a:close/>
                      <a:moveTo>
                        <a:pt x="11875" y="1310"/>
                      </a:moveTo>
                      <a:cubicBezTo>
                        <a:pt x="11342" y="1310"/>
                        <a:pt x="10808" y="1376"/>
                        <a:pt x="10341" y="1510"/>
                      </a:cubicBezTo>
                      <a:cubicBezTo>
                        <a:pt x="10207" y="1543"/>
                        <a:pt x="10174" y="1677"/>
                        <a:pt x="10241" y="1777"/>
                      </a:cubicBezTo>
                      <a:cubicBezTo>
                        <a:pt x="10274" y="1843"/>
                        <a:pt x="10341" y="1910"/>
                        <a:pt x="10408" y="1910"/>
                      </a:cubicBezTo>
                      <a:cubicBezTo>
                        <a:pt x="10441" y="1910"/>
                        <a:pt x="10474" y="1910"/>
                        <a:pt x="10508" y="1877"/>
                      </a:cubicBezTo>
                      <a:cubicBezTo>
                        <a:pt x="10864" y="1794"/>
                        <a:pt x="11221" y="1735"/>
                        <a:pt x="11578" y="1735"/>
                      </a:cubicBezTo>
                      <a:cubicBezTo>
                        <a:pt x="11655" y="1735"/>
                        <a:pt x="11732" y="1737"/>
                        <a:pt x="11809" y="1743"/>
                      </a:cubicBezTo>
                      <a:lnTo>
                        <a:pt x="11875" y="1743"/>
                      </a:lnTo>
                      <a:cubicBezTo>
                        <a:pt x="12142" y="1743"/>
                        <a:pt x="12142" y="1310"/>
                        <a:pt x="11875" y="1310"/>
                      </a:cubicBezTo>
                      <a:close/>
                      <a:moveTo>
                        <a:pt x="8628" y="1401"/>
                      </a:moveTo>
                      <a:cubicBezTo>
                        <a:pt x="8609" y="1401"/>
                        <a:pt x="8591" y="1404"/>
                        <a:pt x="8573" y="1410"/>
                      </a:cubicBezTo>
                      <a:cubicBezTo>
                        <a:pt x="8073" y="1510"/>
                        <a:pt x="7572" y="1677"/>
                        <a:pt x="7139" y="1943"/>
                      </a:cubicBezTo>
                      <a:cubicBezTo>
                        <a:pt x="7038" y="2010"/>
                        <a:pt x="7038" y="2144"/>
                        <a:pt x="7139" y="2244"/>
                      </a:cubicBezTo>
                      <a:cubicBezTo>
                        <a:pt x="7172" y="2277"/>
                        <a:pt x="7239" y="2310"/>
                        <a:pt x="7272" y="2310"/>
                      </a:cubicBezTo>
                      <a:cubicBezTo>
                        <a:pt x="7339" y="2310"/>
                        <a:pt x="7372" y="2310"/>
                        <a:pt x="7405" y="2277"/>
                      </a:cubicBezTo>
                      <a:lnTo>
                        <a:pt x="7439" y="2244"/>
                      </a:lnTo>
                      <a:cubicBezTo>
                        <a:pt x="7806" y="2043"/>
                        <a:pt x="8239" y="1877"/>
                        <a:pt x="8673" y="1810"/>
                      </a:cubicBezTo>
                      <a:cubicBezTo>
                        <a:pt x="8773" y="1777"/>
                        <a:pt x="8840" y="1643"/>
                        <a:pt x="8840" y="1543"/>
                      </a:cubicBezTo>
                      <a:cubicBezTo>
                        <a:pt x="8812" y="1461"/>
                        <a:pt x="8717" y="1401"/>
                        <a:pt x="8628" y="1401"/>
                      </a:cubicBezTo>
                      <a:close/>
                      <a:moveTo>
                        <a:pt x="3220" y="1701"/>
                      </a:moveTo>
                      <a:cubicBezTo>
                        <a:pt x="3203" y="1701"/>
                        <a:pt x="3186" y="1704"/>
                        <a:pt x="3169" y="1710"/>
                      </a:cubicBezTo>
                      <a:cubicBezTo>
                        <a:pt x="2669" y="1810"/>
                        <a:pt x="2168" y="2010"/>
                        <a:pt x="1701" y="2277"/>
                      </a:cubicBezTo>
                      <a:cubicBezTo>
                        <a:pt x="1635" y="2344"/>
                        <a:pt x="1635" y="2477"/>
                        <a:pt x="1701" y="2544"/>
                      </a:cubicBezTo>
                      <a:cubicBezTo>
                        <a:pt x="1768" y="2611"/>
                        <a:pt x="1801" y="2611"/>
                        <a:pt x="1868" y="2644"/>
                      </a:cubicBezTo>
                      <a:cubicBezTo>
                        <a:pt x="1901" y="2644"/>
                        <a:pt x="1968" y="2644"/>
                        <a:pt x="2002" y="2611"/>
                      </a:cubicBezTo>
                      <a:lnTo>
                        <a:pt x="2002" y="2577"/>
                      </a:lnTo>
                      <a:cubicBezTo>
                        <a:pt x="2402" y="2377"/>
                        <a:pt x="2835" y="2210"/>
                        <a:pt x="3269" y="2110"/>
                      </a:cubicBezTo>
                      <a:cubicBezTo>
                        <a:pt x="3369" y="2077"/>
                        <a:pt x="3436" y="1977"/>
                        <a:pt x="3403" y="1877"/>
                      </a:cubicBezTo>
                      <a:cubicBezTo>
                        <a:pt x="3375" y="1766"/>
                        <a:pt x="3302" y="1701"/>
                        <a:pt x="3220" y="1701"/>
                      </a:cubicBezTo>
                      <a:close/>
                      <a:moveTo>
                        <a:pt x="5290" y="2368"/>
                      </a:moveTo>
                      <a:cubicBezTo>
                        <a:pt x="5273" y="2368"/>
                        <a:pt x="5255" y="2371"/>
                        <a:pt x="5237" y="2377"/>
                      </a:cubicBezTo>
                      <a:cubicBezTo>
                        <a:pt x="4703" y="2477"/>
                        <a:pt x="4236" y="2644"/>
                        <a:pt x="3769" y="2911"/>
                      </a:cubicBezTo>
                      <a:cubicBezTo>
                        <a:pt x="3703" y="2977"/>
                        <a:pt x="3703" y="3111"/>
                        <a:pt x="3769" y="3211"/>
                      </a:cubicBezTo>
                      <a:cubicBezTo>
                        <a:pt x="3836" y="3244"/>
                        <a:pt x="3870" y="3278"/>
                        <a:pt x="3936" y="3278"/>
                      </a:cubicBezTo>
                      <a:cubicBezTo>
                        <a:pt x="4003" y="3278"/>
                        <a:pt x="4036" y="3244"/>
                        <a:pt x="4070" y="3211"/>
                      </a:cubicBezTo>
                      <a:cubicBezTo>
                        <a:pt x="4470" y="3011"/>
                        <a:pt x="4904" y="2844"/>
                        <a:pt x="5337" y="2777"/>
                      </a:cubicBezTo>
                      <a:cubicBezTo>
                        <a:pt x="5437" y="2744"/>
                        <a:pt x="5504" y="2611"/>
                        <a:pt x="5471" y="2510"/>
                      </a:cubicBezTo>
                      <a:cubicBezTo>
                        <a:pt x="5443" y="2428"/>
                        <a:pt x="5371" y="2368"/>
                        <a:pt x="5290" y="2368"/>
                      </a:cubicBezTo>
                      <a:close/>
                      <a:moveTo>
                        <a:pt x="8195" y="3102"/>
                      </a:moveTo>
                      <a:cubicBezTo>
                        <a:pt x="8176" y="3102"/>
                        <a:pt x="8157" y="3105"/>
                        <a:pt x="8139" y="3111"/>
                      </a:cubicBezTo>
                      <a:cubicBezTo>
                        <a:pt x="7639" y="3211"/>
                        <a:pt x="7139" y="3378"/>
                        <a:pt x="6705" y="3645"/>
                      </a:cubicBezTo>
                      <a:cubicBezTo>
                        <a:pt x="6605" y="3711"/>
                        <a:pt x="6605" y="3878"/>
                        <a:pt x="6705" y="3945"/>
                      </a:cubicBezTo>
                      <a:cubicBezTo>
                        <a:pt x="6738" y="3978"/>
                        <a:pt x="6772" y="4012"/>
                        <a:pt x="6838" y="4012"/>
                      </a:cubicBezTo>
                      <a:cubicBezTo>
                        <a:pt x="6905" y="4012"/>
                        <a:pt x="6938" y="4012"/>
                        <a:pt x="6972" y="3978"/>
                      </a:cubicBezTo>
                      <a:lnTo>
                        <a:pt x="6972" y="3945"/>
                      </a:lnTo>
                      <a:cubicBezTo>
                        <a:pt x="7372" y="3745"/>
                        <a:pt x="7806" y="3611"/>
                        <a:pt x="8239" y="3511"/>
                      </a:cubicBezTo>
                      <a:cubicBezTo>
                        <a:pt x="8339" y="3478"/>
                        <a:pt x="8406" y="3378"/>
                        <a:pt x="8406" y="3244"/>
                      </a:cubicBezTo>
                      <a:cubicBezTo>
                        <a:pt x="8379" y="3162"/>
                        <a:pt x="8283" y="3102"/>
                        <a:pt x="8195" y="3102"/>
                      </a:cubicBezTo>
                      <a:close/>
                      <a:moveTo>
                        <a:pt x="1587" y="4003"/>
                      </a:moveTo>
                      <a:cubicBezTo>
                        <a:pt x="1570" y="4003"/>
                        <a:pt x="1552" y="4006"/>
                        <a:pt x="1535" y="4012"/>
                      </a:cubicBezTo>
                      <a:cubicBezTo>
                        <a:pt x="1001" y="4112"/>
                        <a:pt x="534" y="4278"/>
                        <a:pt x="67" y="4545"/>
                      </a:cubicBezTo>
                      <a:cubicBezTo>
                        <a:pt x="0" y="4645"/>
                        <a:pt x="0" y="4779"/>
                        <a:pt x="67" y="4845"/>
                      </a:cubicBezTo>
                      <a:cubicBezTo>
                        <a:pt x="100" y="4879"/>
                        <a:pt x="167" y="4912"/>
                        <a:pt x="234" y="4912"/>
                      </a:cubicBezTo>
                      <a:cubicBezTo>
                        <a:pt x="267" y="4912"/>
                        <a:pt x="334" y="4912"/>
                        <a:pt x="367" y="4879"/>
                      </a:cubicBezTo>
                      <a:cubicBezTo>
                        <a:pt x="767" y="4645"/>
                        <a:pt x="1168" y="4512"/>
                        <a:pt x="1635" y="4412"/>
                      </a:cubicBezTo>
                      <a:cubicBezTo>
                        <a:pt x="1735" y="4378"/>
                        <a:pt x="1801" y="4278"/>
                        <a:pt x="1768" y="4145"/>
                      </a:cubicBezTo>
                      <a:cubicBezTo>
                        <a:pt x="1741" y="4063"/>
                        <a:pt x="1668" y="4003"/>
                        <a:pt x="1587" y="4003"/>
                      </a:cubicBezTo>
                      <a:close/>
                      <a:moveTo>
                        <a:pt x="4458" y="4438"/>
                      </a:moveTo>
                      <a:cubicBezTo>
                        <a:pt x="4440" y="4438"/>
                        <a:pt x="4422" y="4440"/>
                        <a:pt x="4403" y="4445"/>
                      </a:cubicBezTo>
                      <a:cubicBezTo>
                        <a:pt x="3903" y="4545"/>
                        <a:pt x="3403" y="4745"/>
                        <a:pt x="2969" y="5012"/>
                      </a:cubicBezTo>
                      <a:cubicBezTo>
                        <a:pt x="2869" y="5079"/>
                        <a:pt x="2869" y="5212"/>
                        <a:pt x="2969" y="5312"/>
                      </a:cubicBezTo>
                      <a:cubicBezTo>
                        <a:pt x="3002" y="5346"/>
                        <a:pt x="3069" y="5379"/>
                        <a:pt x="3136" y="5379"/>
                      </a:cubicBezTo>
                      <a:cubicBezTo>
                        <a:pt x="3169" y="5379"/>
                        <a:pt x="3202" y="5346"/>
                        <a:pt x="3236" y="5346"/>
                      </a:cubicBezTo>
                      <a:lnTo>
                        <a:pt x="3269" y="5312"/>
                      </a:lnTo>
                      <a:cubicBezTo>
                        <a:pt x="3636" y="5112"/>
                        <a:pt x="4070" y="4946"/>
                        <a:pt x="4503" y="4879"/>
                      </a:cubicBezTo>
                      <a:cubicBezTo>
                        <a:pt x="4751" y="4817"/>
                        <a:pt x="4682" y="4438"/>
                        <a:pt x="4458" y="44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39"/>
                <p:cNvSpPr/>
                <p:nvPr/>
              </p:nvSpPr>
              <p:spPr>
                <a:xfrm>
                  <a:off x="1933575" y="1988500"/>
                  <a:ext cx="1687900" cy="99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6" h="39837" extrusionOk="0">
                      <a:moveTo>
                        <a:pt x="6072" y="1"/>
                      </a:moveTo>
                      <a:cubicBezTo>
                        <a:pt x="2502" y="7306"/>
                        <a:pt x="1" y="16813"/>
                        <a:pt x="13610" y="28054"/>
                      </a:cubicBezTo>
                      <a:cubicBezTo>
                        <a:pt x="23866" y="36510"/>
                        <a:pt x="39268" y="39836"/>
                        <a:pt x="49702" y="39836"/>
                      </a:cubicBezTo>
                      <a:cubicBezTo>
                        <a:pt x="53962" y="39836"/>
                        <a:pt x="57395" y="39282"/>
                        <a:pt x="59310" y="38295"/>
                      </a:cubicBezTo>
                      <a:cubicBezTo>
                        <a:pt x="65881" y="34859"/>
                        <a:pt x="67516" y="26520"/>
                        <a:pt x="67516" y="26520"/>
                      </a:cubicBezTo>
                      <a:lnTo>
                        <a:pt x="6072" y="1"/>
                      </a:lnTo>
                      <a:close/>
                    </a:path>
                  </a:pathLst>
                </a:custGeom>
                <a:solidFill>
                  <a:srgbClr val="EB9E46">
                    <a:alpha val="85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39"/>
                <p:cNvSpPr/>
                <p:nvPr/>
              </p:nvSpPr>
              <p:spPr>
                <a:xfrm>
                  <a:off x="2567375" y="2217000"/>
                  <a:ext cx="282725" cy="17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7074" extrusionOk="0">
                      <a:moveTo>
                        <a:pt x="1034" y="1"/>
                      </a:moveTo>
                      <a:cubicBezTo>
                        <a:pt x="1034" y="1"/>
                        <a:pt x="0" y="4404"/>
                        <a:pt x="500" y="5205"/>
                      </a:cubicBezTo>
                      <a:cubicBezTo>
                        <a:pt x="923" y="5853"/>
                        <a:pt x="7421" y="7073"/>
                        <a:pt x="9646" y="7073"/>
                      </a:cubicBezTo>
                      <a:cubicBezTo>
                        <a:pt x="10053" y="7073"/>
                        <a:pt x="10317" y="7032"/>
                        <a:pt x="10374" y="6939"/>
                      </a:cubicBezTo>
                      <a:cubicBezTo>
                        <a:pt x="10774" y="6339"/>
                        <a:pt x="11308" y="2169"/>
                        <a:pt x="10574" y="1669"/>
                      </a:cubicBezTo>
                      <a:cubicBezTo>
                        <a:pt x="9840" y="1135"/>
                        <a:pt x="1034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39"/>
                <p:cNvSpPr/>
                <p:nvPr/>
              </p:nvSpPr>
              <p:spPr>
                <a:xfrm>
                  <a:off x="2089525" y="1849175"/>
                  <a:ext cx="1520275" cy="9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11" h="39537" extrusionOk="0">
                      <a:moveTo>
                        <a:pt x="22329" y="1"/>
                      </a:moveTo>
                      <a:cubicBezTo>
                        <a:pt x="21872" y="1"/>
                        <a:pt x="21440" y="33"/>
                        <a:pt x="21049" y="103"/>
                      </a:cubicBezTo>
                      <a:cubicBezTo>
                        <a:pt x="21049" y="103"/>
                        <a:pt x="19681" y="3906"/>
                        <a:pt x="20548" y="4206"/>
                      </a:cubicBezTo>
                      <a:cubicBezTo>
                        <a:pt x="21310" y="4499"/>
                        <a:pt x="28416" y="6359"/>
                        <a:pt x="30167" y="6359"/>
                      </a:cubicBezTo>
                      <a:cubicBezTo>
                        <a:pt x="30412" y="6359"/>
                        <a:pt x="30552" y="6323"/>
                        <a:pt x="30556" y="6241"/>
                      </a:cubicBezTo>
                      <a:cubicBezTo>
                        <a:pt x="30589" y="5541"/>
                        <a:pt x="30923" y="3039"/>
                        <a:pt x="30422" y="2238"/>
                      </a:cubicBezTo>
                      <a:cubicBezTo>
                        <a:pt x="29984" y="1567"/>
                        <a:pt x="25534" y="1"/>
                        <a:pt x="22329" y="1"/>
                      </a:cubicBezTo>
                      <a:close/>
                      <a:moveTo>
                        <a:pt x="5217" y="2732"/>
                      </a:moveTo>
                      <a:cubicBezTo>
                        <a:pt x="3170" y="2732"/>
                        <a:pt x="1204" y="5605"/>
                        <a:pt x="601" y="7042"/>
                      </a:cubicBezTo>
                      <a:lnTo>
                        <a:pt x="634" y="7042"/>
                      </a:lnTo>
                      <a:cubicBezTo>
                        <a:pt x="401" y="7609"/>
                        <a:pt x="4570" y="7909"/>
                        <a:pt x="5037" y="8142"/>
                      </a:cubicBezTo>
                      <a:cubicBezTo>
                        <a:pt x="5047" y="8147"/>
                        <a:pt x="5057" y="8150"/>
                        <a:pt x="5067" y="8150"/>
                      </a:cubicBezTo>
                      <a:cubicBezTo>
                        <a:pt x="5534" y="8150"/>
                        <a:pt x="6205" y="2972"/>
                        <a:pt x="6205" y="2972"/>
                      </a:cubicBezTo>
                      <a:cubicBezTo>
                        <a:pt x="5877" y="2806"/>
                        <a:pt x="5546" y="2732"/>
                        <a:pt x="5217" y="2732"/>
                      </a:cubicBezTo>
                      <a:close/>
                      <a:moveTo>
                        <a:pt x="33295" y="2990"/>
                      </a:moveTo>
                      <a:cubicBezTo>
                        <a:pt x="33189" y="2990"/>
                        <a:pt x="33109" y="3005"/>
                        <a:pt x="33057" y="3039"/>
                      </a:cubicBezTo>
                      <a:cubicBezTo>
                        <a:pt x="33057" y="3039"/>
                        <a:pt x="32290" y="7308"/>
                        <a:pt x="32724" y="7675"/>
                      </a:cubicBezTo>
                      <a:cubicBezTo>
                        <a:pt x="33126" y="8046"/>
                        <a:pt x="40550" y="9879"/>
                        <a:pt x="41818" y="9879"/>
                      </a:cubicBezTo>
                      <a:cubicBezTo>
                        <a:pt x="41918" y="9879"/>
                        <a:pt x="41980" y="9868"/>
                        <a:pt x="41997" y="9844"/>
                      </a:cubicBezTo>
                      <a:cubicBezTo>
                        <a:pt x="42197" y="9477"/>
                        <a:pt x="42131" y="6808"/>
                        <a:pt x="41597" y="6408"/>
                      </a:cubicBezTo>
                      <a:cubicBezTo>
                        <a:pt x="41099" y="6034"/>
                        <a:pt x="34765" y="2990"/>
                        <a:pt x="33295" y="2990"/>
                      </a:cubicBezTo>
                      <a:close/>
                      <a:moveTo>
                        <a:pt x="7806" y="4673"/>
                      </a:moveTo>
                      <a:cubicBezTo>
                        <a:pt x="7806" y="4673"/>
                        <a:pt x="7339" y="9243"/>
                        <a:pt x="7706" y="9343"/>
                      </a:cubicBezTo>
                      <a:cubicBezTo>
                        <a:pt x="8067" y="9475"/>
                        <a:pt x="15891" y="11480"/>
                        <a:pt x="16680" y="11480"/>
                      </a:cubicBezTo>
                      <a:cubicBezTo>
                        <a:pt x="16693" y="11480"/>
                        <a:pt x="16703" y="11479"/>
                        <a:pt x="16712" y="11478"/>
                      </a:cubicBezTo>
                      <a:cubicBezTo>
                        <a:pt x="17246" y="11411"/>
                        <a:pt x="17746" y="7042"/>
                        <a:pt x="17613" y="6475"/>
                      </a:cubicBezTo>
                      <a:cubicBezTo>
                        <a:pt x="17446" y="5907"/>
                        <a:pt x="7806" y="4673"/>
                        <a:pt x="7806" y="4673"/>
                      </a:cubicBezTo>
                      <a:close/>
                      <a:moveTo>
                        <a:pt x="44265" y="8076"/>
                      </a:moveTo>
                      <a:cubicBezTo>
                        <a:pt x="44265" y="8076"/>
                        <a:pt x="43832" y="10444"/>
                        <a:pt x="44399" y="10844"/>
                      </a:cubicBezTo>
                      <a:cubicBezTo>
                        <a:pt x="44933" y="11245"/>
                        <a:pt x="48302" y="11512"/>
                        <a:pt x="49036" y="11545"/>
                      </a:cubicBezTo>
                      <a:cubicBezTo>
                        <a:pt x="49039" y="11545"/>
                        <a:pt x="49042" y="11545"/>
                        <a:pt x="49045" y="11545"/>
                      </a:cubicBezTo>
                      <a:cubicBezTo>
                        <a:pt x="49707" y="11545"/>
                        <a:pt x="44857" y="8104"/>
                        <a:pt x="44297" y="8104"/>
                      </a:cubicBezTo>
                      <a:cubicBezTo>
                        <a:pt x="44284" y="8104"/>
                        <a:pt x="44274" y="8105"/>
                        <a:pt x="44265" y="8109"/>
                      </a:cubicBezTo>
                      <a:lnTo>
                        <a:pt x="44265" y="8076"/>
                      </a:lnTo>
                      <a:close/>
                      <a:moveTo>
                        <a:pt x="20715" y="6241"/>
                      </a:moveTo>
                      <a:cubicBezTo>
                        <a:pt x="20715" y="6241"/>
                        <a:pt x="19981" y="11211"/>
                        <a:pt x="20582" y="11845"/>
                      </a:cubicBezTo>
                      <a:cubicBezTo>
                        <a:pt x="21093" y="12447"/>
                        <a:pt x="27952" y="13971"/>
                        <a:pt x="29515" y="13971"/>
                      </a:cubicBezTo>
                      <a:cubicBezTo>
                        <a:pt x="29685" y="13971"/>
                        <a:pt x="29792" y="13953"/>
                        <a:pt x="29822" y="13913"/>
                      </a:cubicBezTo>
                      <a:cubicBezTo>
                        <a:pt x="30122" y="13513"/>
                        <a:pt x="30355" y="8910"/>
                        <a:pt x="29955" y="8343"/>
                      </a:cubicBezTo>
                      <a:cubicBezTo>
                        <a:pt x="29588" y="7775"/>
                        <a:pt x="20715" y="6241"/>
                        <a:pt x="20715" y="6241"/>
                      </a:cubicBezTo>
                      <a:close/>
                      <a:moveTo>
                        <a:pt x="401" y="9443"/>
                      </a:moveTo>
                      <a:cubicBezTo>
                        <a:pt x="101" y="10377"/>
                        <a:pt x="0" y="13947"/>
                        <a:pt x="301" y="15014"/>
                      </a:cubicBezTo>
                      <a:cubicBezTo>
                        <a:pt x="568" y="16048"/>
                        <a:pt x="3403" y="15915"/>
                        <a:pt x="4437" y="15981"/>
                      </a:cubicBezTo>
                      <a:cubicBezTo>
                        <a:pt x="4441" y="15981"/>
                        <a:pt x="4444" y="15982"/>
                        <a:pt x="4448" y="15982"/>
                      </a:cubicBezTo>
                      <a:cubicBezTo>
                        <a:pt x="5473" y="15982"/>
                        <a:pt x="5770" y="11375"/>
                        <a:pt x="5404" y="10644"/>
                      </a:cubicBezTo>
                      <a:cubicBezTo>
                        <a:pt x="5004" y="9944"/>
                        <a:pt x="401" y="9443"/>
                        <a:pt x="401" y="9443"/>
                      </a:cubicBezTo>
                      <a:close/>
                      <a:moveTo>
                        <a:pt x="7406" y="12012"/>
                      </a:moveTo>
                      <a:lnTo>
                        <a:pt x="7406" y="12012"/>
                      </a:lnTo>
                      <a:cubicBezTo>
                        <a:pt x="7406" y="12012"/>
                        <a:pt x="7039" y="17116"/>
                        <a:pt x="8006" y="17716"/>
                      </a:cubicBezTo>
                      <a:lnTo>
                        <a:pt x="8040" y="17716"/>
                      </a:lnTo>
                      <a:cubicBezTo>
                        <a:pt x="8980" y="18300"/>
                        <a:pt x="15472" y="19420"/>
                        <a:pt x="16413" y="19420"/>
                      </a:cubicBezTo>
                      <a:cubicBezTo>
                        <a:pt x="16439" y="19420"/>
                        <a:pt x="16461" y="19419"/>
                        <a:pt x="16479" y="19417"/>
                      </a:cubicBezTo>
                      <a:cubicBezTo>
                        <a:pt x="17113" y="19384"/>
                        <a:pt x="16879" y="15314"/>
                        <a:pt x="16846" y="14213"/>
                      </a:cubicBezTo>
                      <a:cubicBezTo>
                        <a:pt x="16779" y="13113"/>
                        <a:pt x="7406" y="12012"/>
                        <a:pt x="7406" y="12012"/>
                      </a:cubicBezTo>
                      <a:close/>
                      <a:moveTo>
                        <a:pt x="44399" y="12412"/>
                      </a:moveTo>
                      <a:cubicBezTo>
                        <a:pt x="44399" y="12412"/>
                        <a:pt x="43999" y="16782"/>
                        <a:pt x="44165" y="17149"/>
                      </a:cubicBezTo>
                      <a:cubicBezTo>
                        <a:pt x="44318" y="17516"/>
                        <a:pt x="51018" y="19569"/>
                        <a:pt x="52351" y="19569"/>
                      </a:cubicBezTo>
                      <a:cubicBezTo>
                        <a:pt x="52470" y="19569"/>
                        <a:pt x="52547" y="19553"/>
                        <a:pt x="52571" y="19517"/>
                      </a:cubicBezTo>
                      <a:cubicBezTo>
                        <a:pt x="52872" y="19084"/>
                        <a:pt x="53339" y="15081"/>
                        <a:pt x="52371" y="14447"/>
                      </a:cubicBezTo>
                      <a:cubicBezTo>
                        <a:pt x="51371" y="13847"/>
                        <a:pt x="44399" y="12446"/>
                        <a:pt x="44399" y="12446"/>
                      </a:cubicBezTo>
                      <a:lnTo>
                        <a:pt x="44399" y="12412"/>
                      </a:lnTo>
                      <a:close/>
                      <a:moveTo>
                        <a:pt x="55707" y="17216"/>
                      </a:moveTo>
                      <a:cubicBezTo>
                        <a:pt x="55707" y="17216"/>
                        <a:pt x="55273" y="20585"/>
                        <a:pt x="55707" y="20852"/>
                      </a:cubicBezTo>
                      <a:cubicBezTo>
                        <a:pt x="55998" y="21053"/>
                        <a:pt x="57039" y="21254"/>
                        <a:pt x="57724" y="21254"/>
                      </a:cubicBezTo>
                      <a:cubicBezTo>
                        <a:pt x="58059" y="21254"/>
                        <a:pt x="58309" y="21206"/>
                        <a:pt x="58342" y="21085"/>
                      </a:cubicBezTo>
                      <a:cubicBezTo>
                        <a:pt x="58476" y="20751"/>
                        <a:pt x="56708" y="17382"/>
                        <a:pt x="55707" y="17216"/>
                      </a:cubicBezTo>
                      <a:close/>
                      <a:moveTo>
                        <a:pt x="19915" y="22052"/>
                      </a:moveTo>
                      <a:cubicBezTo>
                        <a:pt x="19915" y="22052"/>
                        <a:pt x="19926" y="22055"/>
                        <a:pt x="19947" y="22060"/>
                      </a:cubicBezTo>
                      <a:lnTo>
                        <a:pt x="19947" y="22060"/>
                      </a:lnTo>
                      <a:cubicBezTo>
                        <a:pt x="19948" y="22055"/>
                        <a:pt x="19948" y="22052"/>
                        <a:pt x="19948" y="22052"/>
                      </a:cubicBezTo>
                      <a:close/>
                      <a:moveTo>
                        <a:pt x="1730" y="17349"/>
                      </a:moveTo>
                      <a:cubicBezTo>
                        <a:pt x="1159" y="17349"/>
                        <a:pt x="4846" y="23588"/>
                        <a:pt x="5197" y="23588"/>
                      </a:cubicBezTo>
                      <a:cubicBezTo>
                        <a:pt x="5199" y="23588"/>
                        <a:pt x="5202" y="23588"/>
                        <a:pt x="5204" y="23587"/>
                      </a:cubicBezTo>
                      <a:cubicBezTo>
                        <a:pt x="5504" y="23453"/>
                        <a:pt x="5738" y="18783"/>
                        <a:pt x="5471" y="18216"/>
                      </a:cubicBezTo>
                      <a:cubicBezTo>
                        <a:pt x="5238" y="17649"/>
                        <a:pt x="1735" y="17349"/>
                        <a:pt x="1735" y="17349"/>
                      </a:cubicBezTo>
                      <a:cubicBezTo>
                        <a:pt x="1733" y="17349"/>
                        <a:pt x="1732" y="17349"/>
                        <a:pt x="1730" y="17349"/>
                      </a:cubicBezTo>
                      <a:close/>
                      <a:moveTo>
                        <a:pt x="8587" y="19682"/>
                      </a:moveTo>
                      <a:cubicBezTo>
                        <a:pt x="8031" y="19682"/>
                        <a:pt x="7673" y="25121"/>
                        <a:pt x="7673" y="25121"/>
                      </a:cubicBezTo>
                      <a:cubicBezTo>
                        <a:pt x="7673" y="25121"/>
                        <a:pt x="13716" y="26929"/>
                        <a:pt x="15685" y="26929"/>
                      </a:cubicBezTo>
                      <a:cubicBezTo>
                        <a:pt x="15905" y="26929"/>
                        <a:pt x="16075" y="26906"/>
                        <a:pt x="16179" y="26856"/>
                      </a:cubicBezTo>
                      <a:cubicBezTo>
                        <a:pt x="17213" y="26355"/>
                        <a:pt x="16946" y="22953"/>
                        <a:pt x="17013" y="21652"/>
                      </a:cubicBezTo>
                      <a:cubicBezTo>
                        <a:pt x="17113" y="20385"/>
                        <a:pt x="9140" y="19784"/>
                        <a:pt x="8607" y="19684"/>
                      </a:cubicBezTo>
                      <a:cubicBezTo>
                        <a:pt x="8600" y="19682"/>
                        <a:pt x="8593" y="19682"/>
                        <a:pt x="8587" y="19682"/>
                      </a:cubicBezTo>
                      <a:close/>
                      <a:moveTo>
                        <a:pt x="44499" y="19551"/>
                      </a:moveTo>
                      <a:cubicBezTo>
                        <a:pt x="44499" y="19551"/>
                        <a:pt x="43532" y="25688"/>
                        <a:pt x="43999" y="25888"/>
                      </a:cubicBezTo>
                      <a:lnTo>
                        <a:pt x="43999" y="25855"/>
                      </a:lnTo>
                      <a:cubicBezTo>
                        <a:pt x="44423" y="26051"/>
                        <a:pt x="51647" y="27492"/>
                        <a:pt x="52460" y="27492"/>
                      </a:cubicBezTo>
                      <a:cubicBezTo>
                        <a:pt x="52478" y="27492"/>
                        <a:pt x="52493" y="27491"/>
                        <a:pt x="52505" y="27490"/>
                      </a:cubicBezTo>
                      <a:cubicBezTo>
                        <a:pt x="53072" y="27423"/>
                        <a:pt x="53505" y="22686"/>
                        <a:pt x="53272" y="21919"/>
                      </a:cubicBezTo>
                      <a:cubicBezTo>
                        <a:pt x="53038" y="21185"/>
                        <a:pt x="44499" y="19551"/>
                        <a:pt x="44499" y="19551"/>
                      </a:cubicBezTo>
                      <a:close/>
                      <a:moveTo>
                        <a:pt x="56074" y="22820"/>
                      </a:moveTo>
                      <a:cubicBezTo>
                        <a:pt x="56074" y="22820"/>
                        <a:pt x="55473" y="27656"/>
                        <a:pt x="55807" y="27823"/>
                      </a:cubicBezTo>
                      <a:cubicBezTo>
                        <a:pt x="56142" y="28006"/>
                        <a:pt x="59085" y="29021"/>
                        <a:pt x="60030" y="29021"/>
                      </a:cubicBezTo>
                      <a:cubicBezTo>
                        <a:pt x="60121" y="29021"/>
                        <a:pt x="60194" y="29011"/>
                        <a:pt x="60244" y="28991"/>
                      </a:cubicBezTo>
                      <a:cubicBezTo>
                        <a:pt x="60811" y="28724"/>
                        <a:pt x="60143" y="24121"/>
                        <a:pt x="59510" y="23820"/>
                      </a:cubicBezTo>
                      <a:cubicBezTo>
                        <a:pt x="58376" y="23420"/>
                        <a:pt x="57241" y="23086"/>
                        <a:pt x="56074" y="22820"/>
                      </a:cubicBezTo>
                      <a:close/>
                      <a:moveTo>
                        <a:pt x="19947" y="22060"/>
                      </a:moveTo>
                      <a:lnTo>
                        <a:pt x="19947" y="22060"/>
                      </a:lnTo>
                      <a:cubicBezTo>
                        <a:pt x="19907" y="22289"/>
                        <a:pt x="18957" y="27795"/>
                        <a:pt x="19414" y="28023"/>
                      </a:cubicBezTo>
                      <a:cubicBezTo>
                        <a:pt x="19858" y="28245"/>
                        <a:pt x="27613" y="30242"/>
                        <a:pt x="28563" y="30242"/>
                      </a:cubicBezTo>
                      <a:cubicBezTo>
                        <a:pt x="28613" y="30242"/>
                        <a:pt x="28644" y="30237"/>
                        <a:pt x="28654" y="30225"/>
                      </a:cubicBezTo>
                      <a:cubicBezTo>
                        <a:pt x="28888" y="29958"/>
                        <a:pt x="29522" y="25155"/>
                        <a:pt x="29021" y="24588"/>
                      </a:cubicBezTo>
                      <a:cubicBezTo>
                        <a:pt x="28507" y="24041"/>
                        <a:pt x="20517" y="22191"/>
                        <a:pt x="19947" y="22060"/>
                      </a:cubicBezTo>
                      <a:close/>
                      <a:moveTo>
                        <a:pt x="10641" y="27690"/>
                      </a:moveTo>
                      <a:lnTo>
                        <a:pt x="10641" y="27690"/>
                      </a:lnTo>
                      <a:cubicBezTo>
                        <a:pt x="10641" y="27690"/>
                        <a:pt x="11642" y="29391"/>
                        <a:pt x="16546" y="31859"/>
                      </a:cubicBezTo>
                      <a:cubicBezTo>
                        <a:pt x="16546" y="31859"/>
                        <a:pt x="17346" y="29558"/>
                        <a:pt x="16446" y="29224"/>
                      </a:cubicBezTo>
                      <a:cubicBezTo>
                        <a:pt x="15545" y="28891"/>
                        <a:pt x="10642" y="27690"/>
                        <a:pt x="10641" y="27690"/>
                      </a:cubicBezTo>
                      <a:close/>
                      <a:moveTo>
                        <a:pt x="31356" y="25522"/>
                      </a:moveTo>
                      <a:lnTo>
                        <a:pt x="31356" y="25522"/>
                      </a:lnTo>
                      <a:cubicBezTo>
                        <a:pt x="31356" y="25522"/>
                        <a:pt x="31023" y="29991"/>
                        <a:pt x="31723" y="31025"/>
                      </a:cubicBezTo>
                      <a:cubicBezTo>
                        <a:pt x="32278" y="31885"/>
                        <a:pt x="37764" y="33205"/>
                        <a:pt x="39715" y="33205"/>
                      </a:cubicBezTo>
                      <a:cubicBezTo>
                        <a:pt x="40112" y="33205"/>
                        <a:pt x="40362" y="33151"/>
                        <a:pt x="40396" y="33027"/>
                      </a:cubicBezTo>
                      <a:cubicBezTo>
                        <a:pt x="40629" y="32326"/>
                        <a:pt x="41864" y="27890"/>
                        <a:pt x="40896" y="27289"/>
                      </a:cubicBezTo>
                      <a:cubicBezTo>
                        <a:pt x="39929" y="26689"/>
                        <a:pt x="31357" y="25522"/>
                        <a:pt x="31356" y="25522"/>
                      </a:cubicBezTo>
                      <a:close/>
                      <a:moveTo>
                        <a:pt x="44113" y="28249"/>
                      </a:moveTo>
                      <a:cubicBezTo>
                        <a:pt x="43912" y="28249"/>
                        <a:pt x="43798" y="28272"/>
                        <a:pt x="43798" y="28324"/>
                      </a:cubicBezTo>
                      <a:cubicBezTo>
                        <a:pt x="43798" y="28791"/>
                        <a:pt x="42864" y="33861"/>
                        <a:pt x="43298" y="34061"/>
                      </a:cubicBezTo>
                      <a:cubicBezTo>
                        <a:pt x="43723" y="34243"/>
                        <a:pt x="50138" y="35364"/>
                        <a:pt x="51594" y="35364"/>
                      </a:cubicBezTo>
                      <a:cubicBezTo>
                        <a:pt x="51739" y="35364"/>
                        <a:pt x="51835" y="35353"/>
                        <a:pt x="51871" y="35329"/>
                      </a:cubicBezTo>
                      <a:cubicBezTo>
                        <a:pt x="52238" y="35062"/>
                        <a:pt x="52972" y="29725"/>
                        <a:pt x="52972" y="29725"/>
                      </a:cubicBezTo>
                      <a:cubicBezTo>
                        <a:pt x="52972" y="29725"/>
                        <a:pt x="45724" y="28249"/>
                        <a:pt x="44113" y="28249"/>
                      </a:cubicBezTo>
                      <a:close/>
                      <a:moveTo>
                        <a:pt x="19719" y="30062"/>
                      </a:moveTo>
                      <a:cubicBezTo>
                        <a:pt x="19646" y="30062"/>
                        <a:pt x="19599" y="30072"/>
                        <a:pt x="19581" y="30091"/>
                      </a:cubicBezTo>
                      <a:cubicBezTo>
                        <a:pt x="19581" y="30091"/>
                        <a:pt x="19281" y="32260"/>
                        <a:pt x="19648" y="32994"/>
                      </a:cubicBezTo>
                      <a:cubicBezTo>
                        <a:pt x="20000" y="33665"/>
                        <a:pt x="27652" y="36546"/>
                        <a:pt x="28780" y="36546"/>
                      </a:cubicBezTo>
                      <a:cubicBezTo>
                        <a:pt x="28828" y="36546"/>
                        <a:pt x="28865" y="36540"/>
                        <a:pt x="28888" y="36529"/>
                      </a:cubicBezTo>
                      <a:cubicBezTo>
                        <a:pt x="29455" y="36296"/>
                        <a:pt x="30122" y="33594"/>
                        <a:pt x="29321" y="32994"/>
                      </a:cubicBezTo>
                      <a:cubicBezTo>
                        <a:pt x="28600" y="32429"/>
                        <a:pt x="20879" y="30062"/>
                        <a:pt x="19719" y="30062"/>
                      </a:cubicBezTo>
                      <a:close/>
                      <a:moveTo>
                        <a:pt x="55040" y="30358"/>
                      </a:moveTo>
                      <a:cubicBezTo>
                        <a:pt x="55040" y="30358"/>
                        <a:pt x="54573" y="36296"/>
                        <a:pt x="55006" y="36596"/>
                      </a:cubicBezTo>
                      <a:cubicBezTo>
                        <a:pt x="55021" y="36606"/>
                        <a:pt x="55041" y="36611"/>
                        <a:pt x="55067" y="36611"/>
                      </a:cubicBezTo>
                      <a:cubicBezTo>
                        <a:pt x="55780" y="36611"/>
                        <a:pt x="60500" y="32628"/>
                        <a:pt x="60210" y="31726"/>
                      </a:cubicBezTo>
                      <a:cubicBezTo>
                        <a:pt x="59877" y="30792"/>
                        <a:pt x="55407" y="30425"/>
                        <a:pt x="55040" y="30392"/>
                      </a:cubicBezTo>
                      <a:lnTo>
                        <a:pt x="55040" y="30358"/>
                      </a:lnTo>
                      <a:close/>
                      <a:moveTo>
                        <a:pt x="31656" y="33861"/>
                      </a:moveTo>
                      <a:cubicBezTo>
                        <a:pt x="31656" y="33861"/>
                        <a:pt x="31156" y="36663"/>
                        <a:pt x="31490" y="37330"/>
                      </a:cubicBezTo>
                      <a:cubicBezTo>
                        <a:pt x="31765" y="37881"/>
                        <a:pt x="36894" y="38797"/>
                        <a:pt x="39005" y="38797"/>
                      </a:cubicBezTo>
                      <a:cubicBezTo>
                        <a:pt x="39448" y="38797"/>
                        <a:pt x="39758" y="38757"/>
                        <a:pt x="39862" y="38664"/>
                      </a:cubicBezTo>
                      <a:cubicBezTo>
                        <a:pt x="40429" y="38131"/>
                        <a:pt x="40463" y="35662"/>
                        <a:pt x="40463" y="35662"/>
                      </a:cubicBezTo>
                      <a:lnTo>
                        <a:pt x="31656" y="33861"/>
                      </a:lnTo>
                      <a:close/>
                      <a:moveTo>
                        <a:pt x="43465" y="36196"/>
                      </a:moveTo>
                      <a:cubicBezTo>
                        <a:pt x="42831" y="36263"/>
                        <a:pt x="43131" y="39231"/>
                        <a:pt x="43131" y="39231"/>
                      </a:cubicBezTo>
                      <a:lnTo>
                        <a:pt x="43131" y="39198"/>
                      </a:lnTo>
                      <a:cubicBezTo>
                        <a:pt x="44333" y="39438"/>
                        <a:pt x="45465" y="39536"/>
                        <a:pt x="46493" y="39536"/>
                      </a:cubicBezTo>
                      <a:cubicBezTo>
                        <a:pt x="49749" y="39536"/>
                        <a:pt x="51970" y="38555"/>
                        <a:pt x="52071" y="37997"/>
                      </a:cubicBezTo>
                      <a:cubicBezTo>
                        <a:pt x="52204" y="37297"/>
                        <a:pt x="43465" y="36196"/>
                        <a:pt x="43465" y="3619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39"/>
                <p:cNvSpPr/>
                <p:nvPr/>
              </p:nvSpPr>
              <p:spPr>
                <a:xfrm>
                  <a:off x="2519825" y="2041175"/>
                  <a:ext cx="854800" cy="8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92" h="35188" extrusionOk="0">
                      <a:moveTo>
                        <a:pt x="11769" y="0"/>
                      </a:moveTo>
                      <a:cubicBezTo>
                        <a:pt x="8517" y="0"/>
                        <a:pt x="5489" y="1335"/>
                        <a:pt x="3270" y="5099"/>
                      </a:cubicBezTo>
                      <a:cubicBezTo>
                        <a:pt x="3270" y="5099"/>
                        <a:pt x="1" y="8235"/>
                        <a:pt x="4104" y="12805"/>
                      </a:cubicBezTo>
                      <a:cubicBezTo>
                        <a:pt x="5677" y="14557"/>
                        <a:pt x="7392" y="14882"/>
                        <a:pt x="9048" y="14882"/>
                      </a:cubicBezTo>
                      <a:cubicBezTo>
                        <a:pt x="10026" y="14882"/>
                        <a:pt x="10984" y="14769"/>
                        <a:pt x="11879" y="14769"/>
                      </a:cubicBezTo>
                      <a:cubicBezTo>
                        <a:pt x="13423" y="14769"/>
                        <a:pt x="14782" y="15105"/>
                        <a:pt x="15745" y="16941"/>
                      </a:cubicBezTo>
                      <a:cubicBezTo>
                        <a:pt x="18180" y="21611"/>
                        <a:pt x="14077" y="20977"/>
                        <a:pt x="20982" y="23846"/>
                      </a:cubicBezTo>
                      <a:cubicBezTo>
                        <a:pt x="27344" y="26458"/>
                        <a:pt x="22464" y="35187"/>
                        <a:pt x="26615" y="35187"/>
                      </a:cubicBezTo>
                      <a:cubicBezTo>
                        <a:pt x="26969" y="35187"/>
                        <a:pt x="27389" y="35124"/>
                        <a:pt x="27887" y="34987"/>
                      </a:cubicBezTo>
                      <a:cubicBezTo>
                        <a:pt x="34192" y="33219"/>
                        <a:pt x="27354" y="24780"/>
                        <a:pt x="30556" y="19142"/>
                      </a:cubicBezTo>
                      <a:cubicBezTo>
                        <a:pt x="33758" y="13472"/>
                        <a:pt x="32924" y="9502"/>
                        <a:pt x="26486" y="5633"/>
                      </a:cubicBezTo>
                      <a:cubicBezTo>
                        <a:pt x="22533" y="3289"/>
                        <a:pt x="16875" y="0"/>
                        <a:pt x="117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39"/>
                <p:cNvSpPr/>
                <p:nvPr/>
              </p:nvSpPr>
              <p:spPr>
                <a:xfrm>
                  <a:off x="2661125" y="2096300"/>
                  <a:ext cx="402450" cy="2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8" h="10567" extrusionOk="0">
                      <a:moveTo>
                        <a:pt x="7942" y="0"/>
                      </a:moveTo>
                      <a:cubicBezTo>
                        <a:pt x="5954" y="0"/>
                        <a:pt x="2288" y="5196"/>
                        <a:pt x="2288" y="5196"/>
                      </a:cubicBezTo>
                      <a:cubicBezTo>
                        <a:pt x="1" y="7984"/>
                        <a:pt x="10895" y="10566"/>
                        <a:pt x="13085" y="10566"/>
                      </a:cubicBezTo>
                      <a:cubicBezTo>
                        <a:pt x="13227" y="10566"/>
                        <a:pt x="13333" y="10555"/>
                        <a:pt x="13396" y="10533"/>
                      </a:cubicBezTo>
                      <a:cubicBezTo>
                        <a:pt x="14463" y="10166"/>
                        <a:pt x="16098" y="5896"/>
                        <a:pt x="15364" y="4629"/>
                      </a:cubicBezTo>
                      <a:cubicBezTo>
                        <a:pt x="14630" y="3328"/>
                        <a:pt x="10160" y="1026"/>
                        <a:pt x="8359" y="92"/>
                      </a:cubicBezTo>
                      <a:cubicBezTo>
                        <a:pt x="8231" y="29"/>
                        <a:pt x="8091" y="0"/>
                        <a:pt x="79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39"/>
                <p:cNvSpPr/>
                <p:nvPr/>
              </p:nvSpPr>
              <p:spPr>
                <a:xfrm>
                  <a:off x="2628250" y="2244100"/>
                  <a:ext cx="672175" cy="44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7" h="17697" extrusionOk="0">
                      <a:moveTo>
                        <a:pt x="15687" y="1"/>
                      </a:moveTo>
                      <a:cubicBezTo>
                        <a:pt x="15596" y="1"/>
                        <a:pt x="15507" y="56"/>
                        <a:pt x="15478" y="184"/>
                      </a:cubicBezTo>
                      <a:cubicBezTo>
                        <a:pt x="15344" y="852"/>
                        <a:pt x="14844" y="2753"/>
                        <a:pt x="14177" y="3287"/>
                      </a:cubicBezTo>
                      <a:cubicBezTo>
                        <a:pt x="14076" y="3363"/>
                        <a:pt x="13898" y="3397"/>
                        <a:pt x="13663" y="3397"/>
                      </a:cubicBezTo>
                      <a:cubicBezTo>
                        <a:pt x="12573" y="3397"/>
                        <a:pt x="10261" y="2668"/>
                        <a:pt x="8806" y="2119"/>
                      </a:cubicBezTo>
                      <a:cubicBezTo>
                        <a:pt x="8779" y="2107"/>
                        <a:pt x="8752" y="2102"/>
                        <a:pt x="8727" y="2102"/>
                      </a:cubicBezTo>
                      <a:cubicBezTo>
                        <a:pt x="8540" y="2102"/>
                        <a:pt x="8438" y="2398"/>
                        <a:pt x="8673" y="2486"/>
                      </a:cubicBezTo>
                      <a:cubicBezTo>
                        <a:pt x="9307" y="2753"/>
                        <a:pt x="12075" y="3787"/>
                        <a:pt x="13610" y="3787"/>
                      </a:cubicBezTo>
                      <a:cubicBezTo>
                        <a:pt x="13660" y="3793"/>
                        <a:pt x="13709" y="3795"/>
                        <a:pt x="13757" y="3795"/>
                      </a:cubicBezTo>
                      <a:cubicBezTo>
                        <a:pt x="13999" y="3795"/>
                        <a:pt x="14221" y="3726"/>
                        <a:pt x="14444" y="3587"/>
                      </a:cubicBezTo>
                      <a:cubicBezTo>
                        <a:pt x="15378" y="2853"/>
                        <a:pt x="15878" y="351"/>
                        <a:pt x="15912" y="251"/>
                      </a:cubicBezTo>
                      <a:cubicBezTo>
                        <a:pt x="15931" y="99"/>
                        <a:pt x="15808" y="1"/>
                        <a:pt x="15687" y="1"/>
                      </a:cubicBezTo>
                      <a:close/>
                      <a:moveTo>
                        <a:pt x="200" y="1886"/>
                      </a:moveTo>
                      <a:cubicBezTo>
                        <a:pt x="67" y="1919"/>
                        <a:pt x="0" y="2019"/>
                        <a:pt x="0" y="2119"/>
                      </a:cubicBezTo>
                      <a:cubicBezTo>
                        <a:pt x="34" y="2186"/>
                        <a:pt x="234" y="3487"/>
                        <a:pt x="3069" y="4621"/>
                      </a:cubicBezTo>
                      <a:cubicBezTo>
                        <a:pt x="4036" y="4988"/>
                        <a:pt x="5070" y="5221"/>
                        <a:pt x="6105" y="5288"/>
                      </a:cubicBezTo>
                      <a:cubicBezTo>
                        <a:pt x="7506" y="5421"/>
                        <a:pt x="8806" y="5555"/>
                        <a:pt x="10374" y="6889"/>
                      </a:cubicBezTo>
                      <a:cubicBezTo>
                        <a:pt x="12943" y="9057"/>
                        <a:pt x="13343" y="11459"/>
                        <a:pt x="13343" y="11459"/>
                      </a:cubicBezTo>
                      <a:cubicBezTo>
                        <a:pt x="13343" y="11559"/>
                        <a:pt x="13443" y="11659"/>
                        <a:pt x="13543" y="11659"/>
                      </a:cubicBezTo>
                      <a:lnTo>
                        <a:pt x="13577" y="11659"/>
                      </a:lnTo>
                      <a:cubicBezTo>
                        <a:pt x="13677" y="11626"/>
                        <a:pt x="13743" y="11526"/>
                        <a:pt x="13743" y="11426"/>
                      </a:cubicBezTo>
                      <a:cubicBezTo>
                        <a:pt x="13743" y="11326"/>
                        <a:pt x="13343" y="8857"/>
                        <a:pt x="10641" y="6556"/>
                      </a:cubicBezTo>
                      <a:cubicBezTo>
                        <a:pt x="9007" y="5155"/>
                        <a:pt x="7606" y="5021"/>
                        <a:pt x="6138" y="4854"/>
                      </a:cubicBezTo>
                      <a:cubicBezTo>
                        <a:pt x="5137" y="4821"/>
                        <a:pt x="4170" y="4588"/>
                        <a:pt x="3236" y="4254"/>
                      </a:cubicBezTo>
                      <a:cubicBezTo>
                        <a:pt x="667" y="3220"/>
                        <a:pt x="434" y="2086"/>
                        <a:pt x="434" y="2052"/>
                      </a:cubicBezTo>
                      <a:cubicBezTo>
                        <a:pt x="400" y="1952"/>
                        <a:pt x="300" y="1886"/>
                        <a:pt x="200" y="1886"/>
                      </a:cubicBezTo>
                      <a:close/>
                      <a:moveTo>
                        <a:pt x="25905" y="2944"/>
                      </a:moveTo>
                      <a:cubicBezTo>
                        <a:pt x="25887" y="2944"/>
                        <a:pt x="25870" y="2947"/>
                        <a:pt x="25852" y="2953"/>
                      </a:cubicBezTo>
                      <a:cubicBezTo>
                        <a:pt x="25719" y="3020"/>
                        <a:pt x="25685" y="3120"/>
                        <a:pt x="25719" y="3253"/>
                      </a:cubicBezTo>
                      <a:cubicBezTo>
                        <a:pt x="26452" y="5021"/>
                        <a:pt x="25885" y="7123"/>
                        <a:pt x="23951" y="9925"/>
                      </a:cubicBezTo>
                      <a:cubicBezTo>
                        <a:pt x="21916" y="12827"/>
                        <a:pt x="24184" y="17397"/>
                        <a:pt x="24284" y="17597"/>
                      </a:cubicBezTo>
                      <a:cubicBezTo>
                        <a:pt x="24318" y="17664"/>
                        <a:pt x="24384" y="17697"/>
                        <a:pt x="24451" y="17697"/>
                      </a:cubicBezTo>
                      <a:cubicBezTo>
                        <a:pt x="24484" y="17697"/>
                        <a:pt x="24518" y="17697"/>
                        <a:pt x="24551" y="17664"/>
                      </a:cubicBezTo>
                      <a:cubicBezTo>
                        <a:pt x="24651" y="17630"/>
                        <a:pt x="24684" y="17497"/>
                        <a:pt x="24651" y="17397"/>
                      </a:cubicBezTo>
                      <a:cubicBezTo>
                        <a:pt x="24651" y="17363"/>
                        <a:pt x="22383" y="12827"/>
                        <a:pt x="24284" y="10158"/>
                      </a:cubicBezTo>
                      <a:cubicBezTo>
                        <a:pt x="26319" y="7223"/>
                        <a:pt x="26886" y="4988"/>
                        <a:pt x="26119" y="3086"/>
                      </a:cubicBezTo>
                      <a:cubicBezTo>
                        <a:pt x="26064" y="3004"/>
                        <a:pt x="25986" y="2944"/>
                        <a:pt x="25905" y="29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39"/>
                <p:cNvSpPr/>
                <p:nvPr/>
              </p:nvSpPr>
              <p:spPr>
                <a:xfrm>
                  <a:off x="2013625" y="2025825"/>
                  <a:ext cx="1448625" cy="89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45" h="35902" extrusionOk="0">
                      <a:moveTo>
                        <a:pt x="1768" y="0"/>
                      </a:moveTo>
                      <a:cubicBezTo>
                        <a:pt x="1668" y="0"/>
                        <a:pt x="1590" y="60"/>
                        <a:pt x="1535" y="142"/>
                      </a:cubicBezTo>
                      <a:cubicBezTo>
                        <a:pt x="1502" y="309"/>
                        <a:pt x="1" y="4312"/>
                        <a:pt x="1669" y="9916"/>
                      </a:cubicBezTo>
                      <a:cubicBezTo>
                        <a:pt x="4471" y="19223"/>
                        <a:pt x="13944" y="25494"/>
                        <a:pt x="21383" y="29096"/>
                      </a:cubicBezTo>
                      <a:cubicBezTo>
                        <a:pt x="25686" y="30998"/>
                        <a:pt x="30122" y="32566"/>
                        <a:pt x="34659" y="33800"/>
                      </a:cubicBezTo>
                      <a:cubicBezTo>
                        <a:pt x="38762" y="34901"/>
                        <a:pt x="43832" y="35901"/>
                        <a:pt x="48702" y="35901"/>
                      </a:cubicBezTo>
                      <a:cubicBezTo>
                        <a:pt x="51905" y="35901"/>
                        <a:pt x="55040" y="35468"/>
                        <a:pt x="57709" y="34300"/>
                      </a:cubicBezTo>
                      <a:cubicBezTo>
                        <a:pt x="57944" y="34212"/>
                        <a:pt x="57842" y="33916"/>
                        <a:pt x="57632" y="33916"/>
                      </a:cubicBezTo>
                      <a:cubicBezTo>
                        <a:pt x="57604" y="33916"/>
                        <a:pt x="57574" y="33921"/>
                        <a:pt x="57542" y="33933"/>
                      </a:cubicBezTo>
                      <a:cubicBezTo>
                        <a:pt x="54924" y="35057"/>
                        <a:pt x="51861" y="35489"/>
                        <a:pt x="48697" y="35489"/>
                      </a:cubicBezTo>
                      <a:cubicBezTo>
                        <a:pt x="43879" y="35489"/>
                        <a:pt x="38827" y="34487"/>
                        <a:pt x="34759" y="33400"/>
                      </a:cubicBezTo>
                      <a:cubicBezTo>
                        <a:pt x="30256" y="32165"/>
                        <a:pt x="25853" y="30598"/>
                        <a:pt x="21583" y="28696"/>
                      </a:cubicBezTo>
                      <a:cubicBezTo>
                        <a:pt x="14211" y="25127"/>
                        <a:pt x="4838" y="18989"/>
                        <a:pt x="2069" y="9816"/>
                      </a:cubicBezTo>
                      <a:cubicBezTo>
                        <a:pt x="401" y="4345"/>
                        <a:pt x="1936" y="343"/>
                        <a:pt x="1936" y="276"/>
                      </a:cubicBezTo>
                      <a:cubicBezTo>
                        <a:pt x="1969" y="176"/>
                        <a:pt x="1936" y="76"/>
                        <a:pt x="1836" y="9"/>
                      </a:cubicBezTo>
                      <a:cubicBezTo>
                        <a:pt x="1812" y="3"/>
                        <a:pt x="1789" y="0"/>
                        <a:pt x="17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01" name="Google Shape;801;p39"/>
          <p:cNvSpPr/>
          <p:nvPr/>
        </p:nvSpPr>
        <p:spPr>
          <a:xfrm rot="-9596356">
            <a:off x="4503960" y="3850272"/>
            <a:ext cx="748271" cy="644674"/>
          </a:xfrm>
          <a:custGeom>
            <a:avLst/>
            <a:gdLst/>
            <a:ahLst/>
            <a:cxnLst/>
            <a:rect l="l" t="t" r="r" b="b"/>
            <a:pathLst>
              <a:path w="20282" h="17474" extrusionOk="0">
                <a:moveTo>
                  <a:pt x="16245" y="428"/>
                </a:moveTo>
                <a:cubicBezTo>
                  <a:pt x="16478" y="428"/>
                  <a:pt x="16712" y="428"/>
                  <a:pt x="16979" y="461"/>
                </a:cubicBezTo>
                <a:lnTo>
                  <a:pt x="19781" y="6265"/>
                </a:lnTo>
                <a:cubicBezTo>
                  <a:pt x="18447" y="6699"/>
                  <a:pt x="11742" y="9034"/>
                  <a:pt x="8306" y="12937"/>
                </a:cubicBezTo>
                <a:cubicBezTo>
                  <a:pt x="8239" y="13004"/>
                  <a:pt x="8239" y="13137"/>
                  <a:pt x="8306" y="13204"/>
                </a:cubicBezTo>
                <a:cubicBezTo>
                  <a:pt x="9173" y="14204"/>
                  <a:pt x="10107" y="15472"/>
                  <a:pt x="10141" y="15806"/>
                </a:cubicBezTo>
                <a:cubicBezTo>
                  <a:pt x="9440" y="16072"/>
                  <a:pt x="3569" y="17040"/>
                  <a:pt x="1334" y="17040"/>
                </a:cubicBezTo>
                <a:cubicBezTo>
                  <a:pt x="1266" y="17050"/>
                  <a:pt x="1198" y="17054"/>
                  <a:pt x="1130" y="17054"/>
                </a:cubicBezTo>
                <a:cubicBezTo>
                  <a:pt x="967" y="17054"/>
                  <a:pt x="809" y="17030"/>
                  <a:pt x="667" y="17006"/>
                </a:cubicBezTo>
                <a:cubicBezTo>
                  <a:pt x="500" y="16206"/>
                  <a:pt x="1034" y="7366"/>
                  <a:pt x="1534" y="6366"/>
                </a:cubicBezTo>
                <a:cubicBezTo>
                  <a:pt x="2302" y="6833"/>
                  <a:pt x="2969" y="7366"/>
                  <a:pt x="3569" y="8000"/>
                </a:cubicBezTo>
                <a:cubicBezTo>
                  <a:pt x="3636" y="8033"/>
                  <a:pt x="3669" y="8067"/>
                  <a:pt x="3736" y="8067"/>
                </a:cubicBezTo>
                <a:cubicBezTo>
                  <a:pt x="3803" y="8067"/>
                  <a:pt x="3836" y="8033"/>
                  <a:pt x="3869" y="7967"/>
                </a:cubicBezTo>
                <a:cubicBezTo>
                  <a:pt x="3936" y="7933"/>
                  <a:pt x="10574" y="428"/>
                  <a:pt x="16245" y="428"/>
                </a:cubicBezTo>
                <a:close/>
                <a:moveTo>
                  <a:pt x="16228" y="0"/>
                </a:moveTo>
                <a:cubicBezTo>
                  <a:pt x="13792" y="0"/>
                  <a:pt x="10877" y="1312"/>
                  <a:pt x="7672" y="3864"/>
                </a:cubicBezTo>
                <a:cubicBezTo>
                  <a:pt x="6271" y="4998"/>
                  <a:pt x="4937" y="6232"/>
                  <a:pt x="3703" y="7533"/>
                </a:cubicBezTo>
                <a:cubicBezTo>
                  <a:pt x="3269" y="7133"/>
                  <a:pt x="2102" y="6065"/>
                  <a:pt x="1534" y="5932"/>
                </a:cubicBezTo>
                <a:cubicBezTo>
                  <a:pt x="1517" y="5926"/>
                  <a:pt x="1499" y="5923"/>
                  <a:pt x="1481" y="5923"/>
                </a:cubicBezTo>
                <a:cubicBezTo>
                  <a:pt x="1391" y="5923"/>
                  <a:pt x="1290" y="5988"/>
                  <a:pt x="1234" y="6099"/>
                </a:cubicBezTo>
                <a:cubicBezTo>
                  <a:pt x="600" y="7033"/>
                  <a:pt x="0" y="16539"/>
                  <a:pt x="300" y="17173"/>
                </a:cubicBezTo>
                <a:cubicBezTo>
                  <a:pt x="367" y="17373"/>
                  <a:pt x="667" y="17473"/>
                  <a:pt x="1334" y="17473"/>
                </a:cubicBezTo>
                <a:cubicBezTo>
                  <a:pt x="3536" y="17473"/>
                  <a:pt x="10074" y="16439"/>
                  <a:pt x="10441" y="16106"/>
                </a:cubicBezTo>
                <a:cubicBezTo>
                  <a:pt x="10574" y="16006"/>
                  <a:pt x="10941" y="15672"/>
                  <a:pt x="8740" y="13070"/>
                </a:cubicBezTo>
                <a:cubicBezTo>
                  <a:pt x="12476" y="8901"/>
                  <a:pt x="20048" y="6599"/>
                  <a:pt x="20114" y="6599"/>
                </a:cubicBezTo>
                <a:cubicBezTo>
                  <a:pt x="20181" y="6566"/>
                  <a:pt x="20248" y="6532"/>
                  <a:pt x="20248" y="6466"/>
                </a:cubicBezTo>
                <a:cubicBezTo>
                  <a:pt x="20281" y="6432"/>
                  <a:pt x="20281" y="6366"/>
                  <a:pt x="20248" y="6299"/>
                </a:cubicBezTo>
                <a:lnTo>
                  <a:pt x="17279" y="194"/>
                </a:lnTo>
                <a:cubicBezTo>
                  <a:pt x="17246" y="128"/>
                  <a:pt x="17212" y="94"/>
                  <a:pt x="17112" y="61"/>
                </a:cubicBezTo>
                <a:cubicBezTo>
                  <a:pt x="16825" y="20"/>
                  <a:pt x="16530" y="0"/>
                  <a:pt x="16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39"/>
          <p:cNvGrpSpPr/>
          <p:nvPr/>
        </p:nvGrpSpPr>
        <p:grpSpPr>
          <a:xfrm rot="-9000086">
            <a:off x="6283303" y="963492"/>
            <a:ext cx="1785236" cy="833703"/>
            <a:chOff x="6562000" y="-11584"/>
            <a:chExt cx="2055687" cy="960003"/>
          </a:xfrm>
        </p:grpSpPr>
        <p:sp>
          <p:nvSpPr>
            <p:cNvPr id="803" name="Google Shape;803;p39"/>
            <p:cNvSpPr/>
            <p:nvPr/>
          </p:nvSpPr>
          <p:spPr>
            <a:xfrm>
              <a:off x="6659359" y="-11584"/>
              <a:ext cx="1939600" cy="677721"/>
            </a:xfrm>
            <a:custGeom>
              <a:avLst/>
              <a:gdLst/>
              <a:ahLst/>
              <a:cxnLst/>
              <a:rect l="l" t="t" r="r" b="b"/>
              <a:pathLst>
                <a:path w="41398" h="14465" extrusionOk="0">
                  <a:moveTo>
                    <a:pt x="30990" y="6893"/>
                  </a:moveTo>
                  <a:cubicBezTo>
                    <a:pt x="31123" y="6893"/>
                    <a:pt x="31257" y="6926"/>
                    <a:pt x="31390" y="6959"/>
                  </a:cubicBezTo>
                  <a:cubicBezTo>
                    <a:pt x="31857" y="7059"/>
                    <a:pt x="32124" y="7560"/>
                    <a:pt x="31957" y="8027"/>
                  </a:cubicBezTo>
                  <a:cubicBezTo>
                    <a:pt x="31824" y="8494"/>
                    <a:pt x="31623" y="8961"/>
                    <a:pt x="31290" y="9361"/>
                  </a:cubicBezTo>
                  <a:cubicBezTo>
                    <a:pt x="30523" y="8527"/>
                    <a:pt x="30289" y="7526"/>
                    <a:pt x="30556" y="7093"/>
                  </a:cubicBezTo>
                  <a:cubicBezTo>
                    <a:pt x="30656" y="6959"/>
                    <a:pt x="30823" y="6893"/>
                    <a:pt x="30990" y="6893"/>
                  </a:cubicBezTo>
                  <a:close/>
                  <a:moveTo>
                    <a:pt x="9908" y="7760"/>
                  </a:moveTo>
                  <a:cubicBezTo>
                    <a:pt x="10041" y="7760"/>
                    <a:pt x="10175" y="7793"/>
                    <a:pt x="10308" y="7893"/>
                  </a:cubicBezTo>
                  <a:cubicBezTo>
                    <a:pt x="10442" y="7960"/>
                    <a:pt x="10508" y="8127"/>
                    <a:pt x="10442" y="8260"/>
                  </a:cubicBezTo>
                  <a:cubicBezTo>
                    <a:pt x="10342" y="8627"/>
                    <a:pt x="9808" y="9027"/>
                    <a:pt x="9007" y="9461"/>
                  </a:cubicBezTo>
                  <a:cubicBezTo>
                    <a:pt x="8907" y="8861"/>
                    <a:pt x="9107" y="8260"/>
                    <a:pt x="9541" y="7893"/>
                  </a:cubicBezTo>
                  <a:cubicBezTo>
                    <a:pt x="9641" y="7793"/>
                    <a:pt x="9775" y="7760"/>
                    <a:pt x="9908" y="7760"/>
                  </a:cubicBezTo>
                  <a:close/>
                  <a:moveTo>
                    <a:pt x="36019" y="0"/>
                  </a:moveTo>
                  <a:cubicBezTo>
                    <a:pt x="35841" y="0"/>
                    <a:pt x="35665" y="18"/>
                    <a:pt x="35493" y="54"/>
                  </a:cubicBezTo>
                  <a:cubicBezTo>
                    <a:pt x="35359" y="54"/>
                    <a:pt x="35293" y="188"/>
                    <a:pt x="35326" y="288"/>
                  </a:cubicBezTo>
                  <a:cubicBezTo>
                    <a:pt x="35326" y="398"/>
                    <a:pt x="35418" y="463"/>
                    <a:pt x="35506" y="463"/>
                  </a:cubicBezTo>
                  <a:cubicBezTo>
                    <a:pt x="35524" y="463"/>
                    <a:pt x="35542" y="460"/>
                    <a:pt x="35560" y="455"/>
                  </a:cubicBezTo>
                  <a:cubicBezTo>
                    <a:pt x="35703" y="423"/>
                    <a:pt x="35851" y="407"/>
                    <a:pt x="36001" y="407"/>
                  </a:cubicBezTo>
                  <a:cubicBezTo>
                    <a:pt x="37420" y="407"/>
                    <a:pt x="39066" y="1787"/>
                    <a:pt x="39729" y="3657"/>
                  </a:cubicBezTo>
                  <a:cubicBezTo>
                    <a:pt x="40630" y="6125"/>
                    <a:pt x="39629" y="8394"/>
                    <a:pt x="37061" y="9761"/>
                  </a:cubicBezTo>
                  <a:cubicBezTo>
                    <a:pt x="35914" y="10368"/>
                    <a:pt x="34944" y="10589"/>
                    <a:pt x="34139" y="10589"/>
                  </a:cubicBezTo>
                  <a:cubicBezTo>
                    <a:pt x="32907" y="10589"/>
                    <a:pt x="32061" y="10072"/>
                    <a:pt x="31557" y="9628"/>
                  </a:cubicBezTo>
                  <a:cubicBezTo>
                    <a:pt x="31924" y="9194"/>
                    <a:pt x="32191" y="8661"/>
                    <a:pt x="32357" y="8093"/>
                  </a:cubicBezTo>
                  <a:cubicBezTo>
                    <a:pt x="32557" y="7426"/>
                    <a:pt x="32157" y="6726"/>
                    <a:pt x="31523" y="6559"/>
                  </a:cubicBezTo>
                  <a:cubicBezTo>
                    <a:pt x="31313" y="6489"/>
                    <a:pt x="31133" y="6460"/>
                    <a:pt x="30979" y="6460"/>
                  </a:cubicBezTo>
                  <a:cubicBezTo>
                    <a:pt x="30546" y="6460"/>
                    <a:pt x="30321" y="6687"/>
                    <a:pt x="30222" y="6859"/>
                  </a:cubicBezTo>
                  <a:cubicBezTo>
                    <a:pt x="29822" y="7526"/>
                    <a:pt x="30156" y="8727"/>
                    <a:pt x="30990" y="9661"/>
                  </a:cubicBezTo>
                  <a:lnTo>
                    <a:pt x="31023" y="9695"/>
                  </a:lnTo>
                  <a:cubicBezTo>
                    <a:pt x="29258" y="11765"/>
                    <a:pt x="25103" y="14029"/>
                    <a:pt x="19219" y="14029"/>
                  </a:cubicBezTo>
                  <a:cubicBezTo>
                    <a:pt x="18655" y="14029"/>
                    <a:pt x="18075" y="14008"/>
                    <a:pt x="17480" y="13964"/>
                  </a:cubicBezTo>
                  <a:cubicBezTo>
                    <a:pt x="10809" y="13497"/>
                    <a:pt x="9408" y="10929"/>
                    <a:pt x="9107" y="9861"/>
                  </a:cubicBezTo>
                  <a:cubicBezTo>
                    <a:pt x="10041" y="9428"/>
                    <a:pt x="10709" y="8861"/>
                    <a:pt x="10875" y="8394"/>
                  </a:cubicBezTo>
                  <a:cubicBezTo>
                    <a:pt x="10975" y="8060"/>
                    <a:pt x="10842" y="7727"/>
                    <a:pt x="10542" y="7560"/>
                  </a:cubicBezTo>
                  <a:cubicBezTo>
                    <a:pt x="10358" y="7410"/>
                    <a:pt x="10141" y="7335"/>
                    <a:pt x="9925" y="7335"/>
                  </a:cubicBezTo>
                  <a:cubicBezTo>
                    <a:pt x="9708" y="7335"/>
                    <a:pt x="9491" y="7410"/>
                    <a:pt x="9308" y="7560"/>
                  </a:cubicBezTo>
                  <a:cubicBezTo>
                    <a:pt x="8707" y="8060"/>
                    <a:pt x="8440" y="8861"/>
                    <a:pt x="8640" y="9628"/>
                  </a:cubicBezTo>
                  <a:cubicBezTo>
                    <a:pt x="7473" y="10162"/>
                    <a:pt x="6205" y="10428"/>
                    <a:pt x="4938" y="10428"/>
                  </a:cubicBezTo>
                  <a:cubicBezTo>
                    <a:pt x="3470" y="10428"/>
                    <a:pt x="1569" y="10028"/>
                    <a:pt x="935" y="7927"/>
                  </a:cubicBezTo>
                  <a:cubicBezTo>
                    <a:pt x="468" y="6659"/>
                    <a:pt x="568" y="5258"/>
                    <a:pt x="1168" y="4057"/>
                  </a:cubicBezTo>
                  <a:cubicBezTo>
                    <a:pt x="2303" y="1856"/>
                    <a:pt x="5038" y="1022"/>
                    <a:pt x="5071" y="1022"/>
                  </a:cubicBezTo>
                  <a:cubicBezTo>
                    <a:pt x="5311" y="962"/>
                    <a:pt x="5228" y="607"/>
                    <a:pt x="5015" y="607"/>
                  </a:cubicBezTo>
                  <a:cubicBezTo>
                    <a:pt x="4991" y="607"/>
                    <a:pt x="4965" y="611"/>
                    <a:pt x="4938" y="621"/>
                  </a:cubicBezTo>
                  <a:cubicBezTo>
                    <a:pt x="4804" y="655"/>
                    <a:pt x="2036" y="1522"/>
                    <a:pt x="768" y="3824"/>
                  </a:cubicBezTo>
                  <a:cubicBezTo>
                    <a:pt x="101" y="5158"/>
                    <a:pt x="1" y="6659"/>
                    <a:pt x="501" y="8060"/>
                  </a:cubicBezTo>
                  <a:cubicBezTo>
                    <a:pt x="1068" y="9861"/>
                    <a:pt x="2636" y="10862"/>
                    <a:pt x="4904" y="10862"/>
                  </a:cubicBezTo>
                  <a:cubicBezTo>
                    <a:pt x="6205" y="10829"/>
                    <a:pt x="7506" y="10562"/>
                    <a:pt x="8707" y="10062"/>
                  </a:cubicBezTo>
                  <a:cubicBezTo>
                    <a:pt x="9041" y="11229"/>
                    <a:pt x="10608" y="13898"/>
                    <a:pt x="17413" y="14398"/>
                  </a:cubicBezTo>
                  <a:cubicBezTo>
                    <a:pt x="18014" y="14465"/>
                    <a:pt x="18614" y="14465"/>
                    <a:pt x="19148" y="14465"/>
                  </a:cubicBezTo>
                  <a:cubicBezTo>
                    <a:pt x="25152" y="14465"/>
                    <a:pt x="29422" y="12130"/>
                    <a:pt x="31323" y="9961"/>
                  </a:cubicBezTo>
                  <a:cubicBezTo>
                    <a:pt x="32189" y="10734"/>
                    <a:pt x="33171" y="10990"/>
                    <a:pt x="34094" y="10990"/>
                  </a:cubicBezTo>
                  <a:cubicBezTo>
                    <a:pt x="35484" y="10990"/>
                    <a:pt x="36740" y="10409"/>
                    <a:pt x="37261" y="10128"/>
                  </a:cubicBezTo>
                  <a:cubicBezTo>
                    <a:pt x="41397" y="7960"/>
                    <a:pt x="40496" y="4524"/>
                    <a:pt x="40130" y="3524"/>
                  </a:cubicBezTo>
                  <a:cubicBezTo>
                    <a:pt x="39379" y="1451"/>
                    <a:pt x="37627" y="0"/>
                    <a:pt x="3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7174029" y="531666"/>
              <a:ext cx="376226" cy="416753"/>
            </a:xfrm>
            <a:custGeom>
              <a:avLst/>
              <a:gdLst/>
              <a:ahLst/>
              <a:cxnLst/>
              <a:rect l="l" t="t" r="r" b="b"/>
              <a:pathLst>
                <a:path w="8030" h="8895" extrusionOk="0">
                  <a:moveTo>
                    <a:pt x="958" y="1"/>
                  </a:moveTo>
                  <a:cubicBezTo>
                    <a:pt x="0" y="448"/>
                    <a:pt x="753" y="8894"/>
                    <a:pt x="2309" y="8894"/>
                  </a:cubicBezTo>
                  <a:cubicBezTo>
                    <a:pt x="2380" y="8894"/>
                    <a:pt x="2452" y="8877"/>
                    <a:pt x="2526" y="8841"/>
                  </a:cubicBezTo>
                  <a:cubicBezTo>
                    <a:pt x="4260" y="8007"/>
                    <a:pt x="8029" y="1902"/>
                    <a:pt x="7529" y="1302"/>
                  </a:cubicBezTo>
                  <a:cubicBezTo>
                    <a:pt x="6995" y="701"/>
                    <a:pt x="958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637350" y="515502"/>
              <a:ext cx="372384" cy="425749"/>
            </a:xfrm>
            <a:custGeom>
              <a:avLst/>
              <a:gdLst/>
              <a:ahLst/>
              <a:cxnLst/>
              <a:rect l="l" t="t" r="r" b="b"/>
              <a:pathLst>
                <a:path w="7948" h="9087" extrusionOk="0">
                  <a:moveTo>
                    <a:pt x="6920" y="0"/>
                  </a:moveTo>
                  <a:cubicBezTo>
                    <a:pt x="5491" y="0"/>
                    <a:pt x="676" y="1313"/>
                    <a:pt x="676" y="1313"/>
                  </a:cubicBezTo>
                  <a:cubicBezTo>
                    <a:pt x="0" y="2050"/>
                    <a:pt x="3534" y="9086"/>
                    <a:pt x="5090" y="9086"/>
                  </a:cubicBezTo>
                  <a:cubicBezTo>
                    <a:pt x="5225" y="9086"/>
                    <a:pt x="5345" y="9033"/>
                    <a:pt x="5446" y="8919"/>
                  </a:cubicBezTo>
                  <a:cubicBezTo>
                    <a:pt x="6747" y="7484"/>
                    <a:pt x="7947" y="413"/>
                    <a:pt x="7247" y="46"/>
                  </a:cubicBezTo>
                  <a:cubicBezTo>
                    <a:pt x="7181" y="14"/>
                    <a:pt x="7069" y="0"/>
                    <a:pt x="6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8235511" y="261235"/>
              <a:ext cx="382176" cy="434042"/>
            </a:xfrm>
            <a:custGeom>
              <a:avLst/>
              <a:gdLst/>
              <a:ahLst/>
              <a:cxnLst/>
              <a:rect l="l" t="t" r="r" b="b"/>
              <a:pathLst>
                <a:path w="8157" h="9264" extrusionOk="0">
                  <a:moveTo>
                    <a:pt x="6086" y="0"/>
                  </a:moveTo>
                  <a:cubicBezTo>
                    <a:pt x="5183" y="0"/>
                    <a:pt x="351" y="3438"/>
                    <a:pt x="351" y="3438"/>
                  </a:cubicBezTo>
                  <a:cubicBezTo>
                    <a:pt x="0" y="4315"/>
                    <a:pt x="5156" y="9264"/>
                    <a:pt x="6908" y="9264"/>
                  </a:cubicBezTo>
                  <a:cubicBezTo>
                    <a:pt x="7156" y="9264"/>
                    <a:pt x="7336" y="9165"/>
                    <a:pt x="7423" y="8942"/>
                  </a:cubicBezTo>
                  <a:cubicBezTo>
                    <a:pt x="8156" y="7174"/>
                    <a:pt x="6889" y="102"/>
                    <a:pt x="6122" y="2"/>
                  </a:cubicBezTo>
                  <a:cubicBezTo>
                    <a:pt x="6110" y="1"/>
                    <a:pt x="6098" y="0"/>
                    <a:pt x="6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6562000" y="297265"/>
              <a:ext cx="419377" cy="420876"/>
            </a:xfrm>
            <a:custGeom>
              <a:avLst/>
              <a:gdLst/>
              <a:ahLst/>
              <a:cxnLst/>
              <a:rect l="l" t="t" r="r" b="b"/>
              <a:pathLst>
                <a:path w="8951" h="8983" extrusionOk="0">
                  <a:moveTo>
                    <a:pt x="2613" y="0"/>
                  </a:moveTo>
                  <a:cubicBezTo>
                    <a:pt x="1532" y="197"/>
                    <a:pt x="0" y="8982"/>
                    <a:pt x="1715" y="8982"/>
                  </a:cubicBezTo>
                  <a:cubicBezTo>
                    <a:pt x="1746" y="8982"/>
                    <a:pt x="1778" y="8979"/>
                    <a:pt x="1812" y="8973"/>
                  </a:cubicBezTo>
                  <a:cubicBezTo>
                    <a:pt x="3713" y="8607"/>
                    <a:pt x="8950" y="3703"/>
                    <a:pt x="8617" y="3003"/>
                  </a:cubicBezTo>
                  <a:cubicBezTo>
                    <a:pt x="8283" y="2269"/>
                    <a:pt x="2613" y="0"/>
                    <a:pt x="2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9"/>
          <p:cNvSpPr/>
          <p:nvPr/>
        </p:nvSpPr>
        <p:spPr>
          <a:xfrm>
            <a:off x="5095433" y="1767852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9"/>
          <p:cNvSpPr/>
          <p:nvPr/>
        </p:nvSpPr>
        <p:spPr>
          <a:xfrm>
            <a:off x="3416108" y="994127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6"/>
          <p:cNvSpPr txBox="1"/>
          <p:nvPr/>
        </p:nvSpPr>
        <p:spPr>
          <a:xfrm>
            <a:off x="377473" y="2540630"/>
            <a:ext cx="4762564" cy="181588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bức tranh, bằng hiểu biết của em, hãy nêu những dấu hiệu của bệnh béo phì.</a:t>
            </a:r>
            <a:endParaRPr lang="en-US" altLang="x-none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 descr="173951_16_-_p6_-_bai_phu_-_Ganh_nag_kep_ve_dinh_duong.jpg"/>
          <p:cNvSpPr/>
          <p:nvPr/>
        </p:nvSpPr>
        <p:spPr>
          <a:xfrm>
            <a:off x="1371600" y="166254"/>
            <a:ext cx="2934037" cy="2261513"/>
          </a:xfrm>
          <a:prstGeom prst="roundRect">
            <a:avLst/>
          </a:prstGeom>
          <a:blipFill>
            <a:blip r:embed="rId3"/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7" descr="6507a2aaab111c.img.jpg"/>
          <p:cNvSpPr/>
          <p:nvPr/>
        </p:nvSpPr>
        <p:spPr>
          <a:xfrm>
            <a:off x="5228061" y="180108"/>
            <a:ext cx="2934037" cy="2261513"/>
          </a:xfrm>
          <a:prstGeom prst="roundRect">
            <a:avLst/>
          </a:prstGeom>
          <a:blipFill>
            <a:blip r:embed="rId4"/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 descr="image004_1.png"/>
          <p:cNvSpPr/>
          <p:nvPr/>
        </p:nvSpPr>
        <p:spPr>
          <a:xfrm>
            <a:off x="5250985" y="2757056"/>
            <a:ext cx="2934037" cy="2261513"/>
          </a:xfrm>
          <a:prstGeom prst="roundRect">
            <a:avLst/>
          </a:prstGeom>
          <a:blipFill>
            <a:blip r:embed="rId5"/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714375" y="0"/>
            <a:ext cx="7715400" cy="1007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BỆNH BÉO PHÌ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1" name="Google Shape;871;p41"/>
          <p:cNvSpPr txBox="1">
            <a:spLocks noGrp="1"/>
          </p:cNvSpPr>
          <p:nvPr>
            <p:ph type="subTitle" idx="2"/>
          </p:nvPr>
        </p:nvSpPr>
        <p:spPr>
          <a:xfrm>
            <a:off x="726833" y="2671443"/>
            <a:ext cx="22050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những lớp mỡ quanh đùi, cánh tay trên, ngực và cằm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3" name="Google Shape;873;p41"/>
          <p:cNvSpPr txBox="1">
            <a:spLocks noGrp="1"/>
          </p:cNvSpPr>
          <p:nvPr>
            <p:ph type="subTitle" idx="4"/>
          </p:nvPr>
        </p:nvSpPr>
        <p:spPr>
          <a:xfrm>
            <a:off x="3534655" y="2916168"/>
            <a:ext cx="2378283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 nặng hơn so với những người cùng tuổi và cùng chiều cao từ 5kg trở lên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" name="Google Shape;875;p41"/>
          <p:cNvSpPr txBox="1">
            <a:spLocks noGrp="1"/>
          </p:cNvSpPr>
          <p:nvPr>
            <p:ph type="subTitle" idx="6"/>
          </p:nvPr>
        </p:nvSpPr>
        <p:spPr>
          <a:xfrm>
            <a:off x="6375395" y="2543609"/>
            <a:ext cx="22050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hụt hơi khi gắng sức, khi vận động mạnh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6" name="Google Shape;876;p41"/>
          <p:cNvGrpSpPr/>
          <p:nvPr/>
        </p:nvGrpSpPr>
        <p:grpSpPr>
          <a:xfrm>
            <a:off x="1486631" y="1503488"/>
            <a:ext cx="854458" cy="751446"/>
            <a:chOff x="1473211" y="1697450"/>
            <a:chExt cx="854458" cy="751446"/>
          </a:xfrm>
        </p:grpSpPr>
        <p:sp>
          <p:nvSpPr>
            <p:cNvPr id="877" name="Google Shape;877;p41"/>
            <p:cNvSpPr/>
            <p:nvPr/>
          </p:nvSpPr>
          <p:spPr>
            <a:xfrm>
              <a:off x="1496300" y="1697450"/>
              <a:ext cx="782245" cy="664611"/>
            </a:xfrm>
            <a:custGeom>
              <a:avLst/>
              <a:gdLst/>
              <a:ahLst/>
              <a:cxnLst/>
              <a:rect l="l" t="t" r="r" b="b"/>
              <a:pathLst>
                <a:path w="14873" h="12637" extrusionOk="0">
                  <a:moveTo>
                    <a:pt x="5510" y="0"/>
                  </a:moveTo>
                  <a:cubicBezTo>
                    <a:pt x="0" y="0"/>
                    <a:pt x="1096" y="11252"/>
                    <a:pt x="1096" y="11252"/>
                  </a:cubicBezTo>
                  <a:cubicBezTo>
                    <a:pt x="1248" y="12264"/>
                    <a:pt x="2637" y="12636"/>
                    <a:pt x="4512" y="12636"/>
                  </a:cubicBezTo>
                  <a:cubicBezTo>
                    <a:pt x="6345" y="12636"/>
                    <a:pt x="8642" y="12281"/>
                    <a:pt x="10703" y="11819"/>
                  </a:cubicBezTo>
                  <a:cubicBezTo>
                    <a:pt x="14873" y="10852"/>
                    <a:pt x="11637" y="444"/>
                    <a:pt x="5800" y="11"/>
                  </a:cubicBezTo>
                  <a:cubicBezTo>
                    <a:pt x="5701" y="4"/>
                    <a:pt x="5604" y="0"/>
                    <a:pt x="5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1481994" y="1965782"/>
              <a:ext cx="845675" cy="472386"/>
            </a:xfrm>
            <a:custGeom>
              <a:avLst/>
              <a:gdLst/>
              <a:ahLst/>
              <a:cxnLst/>
              <a:rect l="l" t="t" r="r" b="b"/>
              <a:pathLst>
                <a:path w="16079" h="8982" extrusionOk="0">
                  <a:moveTo>
                    <a:pt x="11487" y="1"/>
                  </a:moveTo>
                  <a:cubicBezTo>
                    <a:pt x="9816" y="1"/>
                    <a:pt x="7073" y="2344"/>
                    <a:pt x="3803" y="2981"/>
                  </a:cubicBezTo>
                  <a:cubicBezTo>
                    <a:pt x="1" y="3715"/>
                    <a:pt x="501" y="6884"/>
                    <a:pt x="501" y="6884"/>
                  </a:cubicBezTo>
                  <a:cubicBezTo>
                    <a:pt x="501" y="8338"/>
                    <a:pt x="2857" y="8981"/>
                    <a:pt x="5596" y="8981"/>
                  </a:cubicBezTo>
                  <a:cubicBezTo>
                    <a:pt x="8388" y="8981"/>
                    <a:pt x="11578" y="8312"/>
                    <a:pt x="13077" y="7151"/>
                  </a:cubicBezTo>
                  <a:cubicBezTo>
                    <a:pt x="16079" y="4816"/>
                    <a:pt x="13710" y="1080"/>
                    <a:pt x="12176" y="179"/>
                  </a:cubicBezTo>
                  <a:cubicBezTo>
                    <a:pt x="11973" y="55"/>
                    <a:pt x="11742" y="1"/>
                    <a:pt x="11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41"/>
            <p:cNvGrpSpPr/>
            <p:nvPr/>
          </p:nvGrpSpPr>
          <p:grpSpPr>
            <a:xfrm>
              <a:off x="1473211" y="1954106"/>
              <a:ext cx="793067" cy="494790"/>
              <a:chOff x="1473211" y="1954106"/>
              <a:chExt cx="793067" cy="494790"/>
            </a:xfrm>
          </p:grpSpPr>
          <p:sp>
            <p:nvSpPr>
              <p:cNvPr id="880" name="Google Shape;880;p41"/>
              <p:cNvSpPr/>
              <p:nvPr/>
            </p:nvSpPr>
            <p:spPr>
              <a:xfrm>
                <a:off x="1473211" y="1954106"/>
                <a:ext cx="786032" cy="494790"/>
              </a:xfrm>
              <a:custGeom>
                <a:avLst/>
                <a:gdLst/>
                <a:ahLst/>
                <a:cxnLst/>
                <a:rect l="l" t="t" r="r" b="b"/>
                <a:pathLst>
                  <a:path w="14945" h="9408" extrusionOk="0">
                    <a:moveTo>
                      <a:pt x="11782" y="426"/>
                    </a:moveTo>
                    <a:cubicBezTo>
                      <a:pt x="11947" y="426"/>
                      <a:pt x="12112" y="485"/>
                      <a:pt x="12276" y="568"/>
                    </a:cubicBezTo>
                    <a:cubicBezTo>
                      <a:pt x="13510" y="1468"/>
                      <a:pt x="14311" y="2869"/>
                      <a:pt x="14478" y="4404"/>
                    </a:cubicBezTo>
                    <a:cubicBezTo>
                      <a:pt x="14545" y="5505"/>
                      <a:pt x="14044" y="6572"/>
                      <a:pt x="13144" y="7206"/>
                    </a:cubicBezTo>
                    <a:cubicBezTo>
                      <a:pt x="11776" y="8273"/>
                      <a:pt x="8707" y="9007"/>
                      <a:pt x="5738" y="9007"/>
                    </a:cubicBezTo>
                    <a:cubicBezTo>
                      <a:pt x="2769" y="9007"/>
                      <a:pt x="868" y="8273"/>
                      <a:pt x="868" y="7106"/>
                    </a:cubicBezTo>
                    <a:cubicBezTo>
                      <a:pt x="868" y="6972"/>
                      <a:pt x="468" y="4104"/>
                      <a:pt x="4004" y="3437"/>
                    </a:cubicBezTo>
                    <a:cubicBezTo>
                      <a:pt x="5672" y="3036"/>
                      <a:pt x="7239" y="2402"/>
                      <a:pt x="8740" y="1569"/>
                    </a:cubicBezTo>
                    <a:cubicBezTo>
                      <a:pt x="9908" y="935"/>
                      <a:pt x="10942" y="434"/>
                      <a:pt x="11676" y="434"/>
                    </a:cubicBezTo>
                    <a:cubicBezTo>
                      <a:pt x="11711" y="428"/>
                      <a:pt x="11747" y="426"/>
                      <a:pt x="11782" y="426"/>
                    </a:cubicBezTo>
                    <a:close/>
                    <a:moveTo>
                      <a:pt x="11642" y="1"/>
                    </a:moveTo>
                    <a:cubicBezTo>
                      <a:pt x="10809" y="1"/>
                      <a:pt x="9774" y="568"/>
                      <a:pt x="8507" y="1168"/>
                    </a:cubicBezTo>
                    <a:cubicBezTo>
                      <a:pt x="7173" y="1869"/>
                      <a:pt x="5638" y="2669"/>
                      <a:pt x="3937" y="3003"/>
                    </a:cubicBezTo>
                    <a:cubicBezTo>
                      <a:pt x="1" y="3770"/>
                      <a:pt x="468" y="7106"/>
                      <a:pt x="468" y="7106"/>
                    </a:cubicBezTo>
                    <a:cubicBezTo>
                      <a:pt x="468" y="8574"/>
                      <a:pt x="2436" y="9407"/>
                      <a:pt x="5738" y="9407"/>
                    </a:cubicBezTo>
                    <a:cubicBezTo>
                      <a:pt x="8807" y="9407"/>
                      <a:pt x="11943" y="8640"/>
                      <a:pt x="13377" y="7539"/>
                    </a:cubicBezTo>
                    <a:cubicBezTo>
                      <a:pt x="14378" y="6806"/>
                      <a:pt x="14945" y="5605"/>
                      <a:pt x="14878" y="4371"/>
                    </a:cubicBezTo>
                    <a:cubicBezTo>
                      <a:pt x="14711" y="2669"/>
                      <a:pt x="13811" y="1168"/>
                      <a:pt x="12443" y="201"/>
                    </a:cubicBezTo>
                    <a:cubicBezTo>
                      <a:pt x="12210" y="67"/>
                      <a:pt x="11909" y="1"/>
                      <a:pt x="116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1"/>
              <p:cNvSpPr/>
              <p:nvPr/>
            </p:nvSpPr>
            <p:spPr>
              <a:xfrm>
                <a:off x="1503032" y="1956946"/>
                <a:ext cx="615887" cy="437570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8320" extrusionOk="0">
                    <a:moveTo>
                      <a:pt x="11222" y="1"/>
                    </a:moveTo>
                    <a:cubicBezTo>
                      <a:pt x="11194" y="1"/>
                      <a:pt x="11167" y="5"/>
                      <a:pt x="11142" y="13"/>
                    </a:cubicBezTo>
                    <a:cubicBezTo>
                      <a:pt x="11042" y="80"/>
                      <a:pt x="11009" y="214"/>
                      <a:pt x="11075" y="314"/>
                    </a:cubicBezTo>
                    <a:cubicBezTo>
                      <a:pt x="11242" y="581"/>
                      <a:pt x="11276" y="947"/>
                      <a:pt x="11176" y="1248"/>
                    </a:cubicBezTo>
                    <a:cubicBezTo>
                      <a:pt x="10742" y="2248"/>
                      <a:pt x="8407" y="2916"/>
                      <a:pt x="6172" y="3583"/>
                    </a:cubicBezTo>
                    <a:cubicBezTo>
                      <a:pt x="5371" y="3783"/>
                      <a:pt x="4537" y="4050"/>
                      <a:pt x="3770" y="4283"/>
                    </a:cubicBezTo>
                    <a:cubicBezTo>
                      <a:pt x="1" y="5584"/>
                      <a:pt x="768" y="8153"/>
                      <a:pt x="768" y="8153"/>
                    </a:cubicBezTo>
                    <a:cubicBezTo>
                      <a:pt x="768" y="8253"/>
                      <a:pt x="868" y="8319"/>
                      <a:pt x="968" y="8319"/>
                    </a:cubicBezTo>
                    <a:lnTo>
                      <a:pt x="1035" y="8286"/>
                    </a:lnTo>
                    <a:cubicBezTo>
                      <a:pt x="1135" y="8253"/>
                      <a:pt x="1202" y="8119"/>
                      <a:pt x="1168" y="8019"/>
                    </a:cubicBezTo>
                    <a:cubicBezTo>
                      <a:pt x="1135" y="7952"/>
                      <a:pt x="568" y="5818"/>
                      <a:pt x="3904" y="4683"/>
                    </a:cubicBezTo>
                    <a:cubicBezTo>
                      <a:pt x="4671" y="4450"/>
                      <a:pt x="5505" y="4183"/>
                      <a:pt x="6305" y="3983"/>
                    </a:cubicBezTo>
                    <a:cubicBezTo>
                      <a:pt x="8740" y="3282"/>
                      <a:pt x="11075" y="2615"/>
                      <a:pt x="11576" y="1414"/>
                    </a:cubicBezTo>
                    <a:cubicBezTo>
                      <a:pt x="11709" y="981"/>
                      <a:pt x="11676" y="480"/>
                      <a:pt x="11442" y="114"/>
                    </a:cubicBezTo>
                    <a:cubicBezTo>
                      <a:pt x="11392" y="38"/>
                      <a:pt x="11305" y="1"/>
                      <a:pt x="11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1"/>
              <p:cNvSpPr/>
              <p:nvPr/>
            </p:nvSpPr>
            <p:spPr>
              <a:xfrm>
                <a:off x="1811810" y="1963047"/>
                <a:ext cx="357962" cy="463024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8804" extrusionOk="0">
                    <a:moveTo>
                      <a:pt x="5914" y="1"/>
                    </a:moveTo>
                    <a:cubicBezTo>
                      <a:pt x="5769" y="1"/>
                      <a:pt x="5620" y="166"/>
                      <a:pt x="5738" y="331"/>
                    </a:cubicBezTo>
                    <a:cubicBezTo>
                      <a:pt x="6205" y="998"/>
                      <a:pt x="6372" y="1832"/>
                      <a:pt x="6172" y="2633"/>
                    </a:cubicBezTo>
                    <a:cubicBezTo>
                      <a:pt x="5738" y="4134"/>
                      <a:pt x="3737" y="5034"/>
                      <a:pt x="2536" y="5602"/>
                    </a:cubicBezTo>
                    <a:lnTo>
                      <a:pt x="2036" y="5835"/>
                    </a:lnTo>
                    <a:cubicBezTo>
                      <a:pt x="501" y="6602"/>
                      <a:pt x="34" y="8470"/>
                      <a:pt x="34" y="8570"/>
                    </a:cubicBezTo>
                    <a:cubicBezTo>
                      <a:pt x="1" y="8670"/>
                      <a:pt x="67" y="8770"/>
                      <a:pt x="168" y="8804"/>
                    </a:cubicBezTo>
                    <a:lnTo>
                      <a:pt x="234" y="8804"/>
                    </a:lnTo>
                    <a:cubicBezTo>
                      <a:pt x="301" y="8804"/>
                      <a:pt x="401" y="8737"/>
                      <a:pt x="434" y="8637"/>
                    </a:cubicBezTo>
                    <a:cubicBezTo>
                      <a:pt x="434" y="8637"/>
                      <a:pt x="835" y="6902"/>
                      <a:pt x="2202" y="6202"/>
                    </a:cubicBezTo>
                    <a:lnTo>
                      <a:pt x="2703" y="5968"/>
                    </a:lnTo>
                    <a:cubicBezTo>
                      <a:pt x="3970" y="5401"/>
                      <a:pt x="6072" y="4401"/>
                      <a:pt x="6572" y="2733"/>
                    </a:cubicBezTo>
                    <a:cubicBezTo>
                      <a:pt x="6806" y="1832"/>
                      <a:pt x="6639" y="865"/>
                      <a:pt x="6072" y="98"/>
                    </a:cubicBezTo>
                    <a:cubicBezTo>
                      <a:pt x="6033" y="29"/>
                      <a:pt x="5974" y="1"/>
                      <a:pt x="5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1"/>
              <p:cNvSpPr/>
              <p:nvPr/>
            </p:nvSpPr>
            <p:spPr>
              <a:xfrm>
                <a:off x="2036386" y="2047039"/>
                <a:ext cx="229893" cy="34395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6540" extrusionOk="0">
                    <a:moveTo>
                      <a:pt x="3050" y="0"/>
                    </a:moveTo>
                    <a:cubicBezTo>
                      <a:pt x="3011" y="0"/>
                      <a:pt x="2971" y="11"/>
                      <a:pt x="2936" y="35"/>
                    </a:cubicBezTo>
                    <a:cubicBezTo>
                      <a:pt x="2836" y="102"/>
                      <a:pt x="2802" y="202"/>
                      <a:pt x="2869" y="302"/>
                    </a:cubicBezTo>
                    <a:cubicBezTo>
                      <a:pt x="3803" y="2003"/>
                      <a:pt x="2736" y="2770"/>
                      <a:pt x="1768" y="3471"/>
                    </a:cubicBezTo>
                    <a:cubicBezTo>
                      <a:pt x="1568" y="3604"/>
                      <a:pt x="1368" y="3738"/>
                      <a:pt x="1201" y="3904"/>
                    </a:cubicBezTo>
                    <a:cubicBezTo>
                      <a:pt x="367" y="4672"/>
                      <a:pt x="34" y="6239"/>
                      <a:pt x="34" y="6273"/>
                    </a:cubicBezTo>
                    <a:cubicBezTo>
                      <a:pt x="0" y="6406"/>
                      <a:pt x="67" y="6506"/>
                      <a:pt x="201" y="6540"/>
                    </a:cubicBezTo>
                    <a:lnTo>
                      <a:pt x="234" y="6540"/>
                    </a:lnTo>
                    <a:cubicBezTo>
                      <a:pt x="334" y="6540"/>
                      <a:pt x="401" y="6473"/>
                      <a:pt x="434" y="6373"/>
                    </a:cubicBezTo>
                    <a:cubicBezTo>
                      <a:pt x="434" y="6373"/>
                      <a:pt x="734" y="4905"/>
                      <a:pt x="1468" y="4238"/>
                    </a:cubicBezTo>
                    <a:cubicBezTo>
                      <a:pt x="1635" y="4071"/>
                      <a:pt x="1835" y="3938"/>
                      <a:pt x="2002" y="3804"/>
                    </a:cubicBezTo>
                    <a:cubicBezTo>
                      <a:pt x="2936" y="3137"/>
                      <a:pt x="4370" y="2103"/>
                      <a:pt x="3236" y="102"/>
                    </a:cubicBezTo>
                    <a:cubicBezTo>
                      <a:pt x="3193" y="37"/>
                      <a:pt x="3122" y="0"/>
                      <a:pt x="3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4" name="Google Shape;884;p41"/>
            <p:cNvSpPr/>
            <p:nvPr/>
          </p:nvSpPr>
          <p:spPr>
            <a:xfrm>
              <a:off x="1594282" y="1727849"/>
              <a:ext cx="436907" cy="354368"/>
            </a:xfrm>
            <a:custGeom>
              <a:avLst/>
              <a:gdLst/>
              <a:ahLst/>
              <a:cxnLst/>
              <a:rect l="l" t="t" r="r" b="b"/>
              <a:pathLst>
                <a:path w="8307" h="6738" extrusionOk="0">
                  <a:moveTo>
                    <a:pt x="3651" y="0"/>
                  </a:moveTo>
                  <a:cubicBezTo>
                    <a:pt x="3601" y="0"/>
                    <a:pt x="3549" y="20"/>
                    <a:pt x="3503" y="66"/>
                  </a:cubicBezTo>
                  <a:cubicBezTo>
                    <a:pt x="3169" y="467"/>
                    <a:pt x="3069" y="1034"/>
                    <a:pt x="3236" y="1534"/>
                  </a:cubicBezTo>
                  <a:cubicBezTo>
                    <a:pt x="3269" y="1634"/>
                    <a:pt x="3370" y="1701"/>
                    <a:pt x="3436" y="1701"/>
                  </a:cubicBezTo>
                  <a:lnTo>
                    <a:pt x="3503" y="1701"/>
                  </a:lnTo>
                  <a:cubicBezTo>
                    <a:pt x="3603" y="1667"/>
                    <a:pt x="3670" y="1567"/>
                    <a:pt x="3670" y="1434"/>
                  </a:cubicBezTo>
                  <a:cubicBezTo>
                    <a:pt x="3536" y="1067"/>
                    <a:pt x="3570" y="667"/>
                    <a:pt x="3803" y="367"/>
                  </a:cubicBezTo>
                  <a:cubicBezTo>
                    <a:pt x="3957" y="213"/>
                    <a:pt x="3816" y="0"/>
                    <a:pt x="3651" y="0"/>
                  </a:cubicBezTo>
                  <a:close/>
                  <a:moveTo>
                    <a:pt x="4894" y="424"/>
                  </a:moveTo>
                  <a:cubicBezTo>
                    <a:pt x="4725" y="424"/>
                    <a:pt x="4579" y="696"/>
                    <a:pt x="4771" y="834"/>
                  </a:cubicBezTo>
                  <a:cubicBezTo>
                    <a:pt x="5104" y="1000"/>
                    <a:pt x="5304" y="1367"/>
                    <a:pt x="5338" y="1768"/>
                  </a:cubicBezTo>
                  <a:cubicBezTo>
                    <a:pt x="5338" y="1868"/>
                    <a:pt x="5404" y="1968"/>
                    <a:pt x="5538" y="1968"/>
                  </a:cubicBezTo>
                  <a:cubicBezTo>
                    <a:pt x="5638" y="1968"/>
                    <a:pt x="5738" y="1901"/>
                    <a:pt x="5738" y="1801"/>
                  </a:cubicBezTo>
                  <a:cubicBezTo>
                    <a:pt x="5738" y="1267"/>
                    <a:pt x="5471" y="767"/>
                    <a:pt x="5004" y="467"/>
                  </a:cubicBezTo>
                  <a:cubicBezTo>
                    <a:pt x="4968" y="437"/>
                    <a:pt x="4931" y="424"/>
                    <a:pt x="4894" y="424"/>
                  </a:cubicBezTo>
                  <a:close/>
                  <a:moveTo>
                    <a:pt x="1702" y="1192"/>
                  </a:moveTo>
                  <a:cubicBezTo>
                    <a:pt x="1652" y="1192"/>
                    <a:pt x="1602" y="1217"/>
                    <a:pt x="1568" y="1267"/>
                  </a:cubicBezTo>
                  <a:cubicBezTo>
                    <a:pt x="1201" y="1667"/>
                    <a:pt x="1101" y="2235"/>
                    <a:pt x="1301" y="2735"/>
                  </a:cubicBezTo>
                  <a:cubicBezTo>
                    <a:pt x="1301" y="2835"/>
                    <a:pt x="1401" y="2902"/>
                    <a:pt x="1502" y="2902"/>
                  </a:cubicBezTo>
                  <a:lnTo>
                    <a:pt x="1535" y="2868"/>
                  </a:lnTo>
                  <a:cubicBezTo>
                    <a:pt x="1635" y="2868"/>
                    <a:pt x="1702" y="2735"/>
                    <a:pt x="1702" y="2635"/>
                  </a:cubicBezTo>
                  <a:cubicBezTo>
                    <a:pt x="1568" y="2268"/>
                    <a:pt x="1602" y="1868"/>
                    <a:pt x="1835" y="1534"/>
                  </a:cubicBezTo>
                  <a:cubicBezTo>
                    <a:pt x="1935" y="1467"/>
                    <a:pt x="1935" y="1334"/>
                    <a:pt x="1835" y="1267"/>
                  </a:cubicBezTo>
                  <a:cubicBezTo>
                    <a:pt x="1802" y="1217"/>
                    <a:pt x="1752" y="1192"/>
                    <a:pt x="1702" y="1192"/>
                  </a:cubicBezTo>
                  <a:close/>
                  <a:moveTo>
                    <a:pt x="7421" y="1956"/>
                  </a:moveTo>
                  <a:cubicBezTo>
                    <a:pt x="7255" y="1956"/>
                    <a:pt x="7117" y="2200"/>
                    <a:pt x="7306" y="2335"/>
                  </a:cubicBezTo>
                  <a:cubicBezTo>
                    <a:pt x="7639" y="2535"/>
                    <a:pt x="7839" y="2868"/>
                    <a:pt x="7873" y="3269"/>
                  </a:cubicBezTo>
                  <a:cubicBezTo>
                    <a:pt x="7873" y="3369"/>
                    <a:pt x="7939" y="3469"/>
                    <a:pt x="8073" y="3502"/>
                  </a:cubicBezTo>
                  <a:cubicBezTo>
                    <a:pt x="8173" y="3502"/>
                    <a:pt x="8273" y="3402"/>
                    <a:pt x="8306" y="3302"/>
                  </a:cubicBezTo>
                  <a:cubicBezTo>
                    <a:pt x="8273" y="2768"/>
                    <a:pt x="8006" y="2268"/>
                    <a:pt x="7539" y="2001"/>
                  </a:cubicBezTo>
                  <a:cubicBezTo>
                    <a:pt x="7501" y="1969"/>
                    <a:pt x="7460" y="1956"/>
                    <a:pt x="7421" y="1956"/>
                  </a:cubicBezTo>
                  <a:close/>
                  <a:moveTo>
                    <a:pt x="2932" y="2785"/>
                  </a:moveTo>
                  <a:cubicBezTo>
                    <a:pt x="2878" y="2785"/>
                    <a:pt x="2819" y="2802"/>
                    <a:pt x="2769" y="2835"/>
                  </a:cubicBezTo>
                  <a:cubicBezTo>
                    <a:pt x="2436" y="3269"/>
                    <a:pt x="2335" y="3802"/>
                    <a:pt x="2502" y="4336"/>
                  </a:cubicBezTo>
                  <a:cubicBezTo>
                    <a:pt x="2536" y="4403"/>
                    <a:pt x="2602" y="4470"/>
                    <a:pt x="2702" y="4470"/>
                  </a:cubicBezTo>
                  <a:lnTo>
                    <a:pt x="2769" y="4470"/>
                  </a:lnTo>
                  <a:cubicBezTo>
                    <a:pt x="2869" y="4436"/>
                    <a:pt x="2936" y="4336"/>
                    <a:pt x="2903" y="4236"/>
                  </a:cubicBezTo>
                  <a:cubicBezTo>
                    <a:pt x="2769" y="3869"/>
                    <a:pt x="2836" y="3435"/>
                    <a:pt x="3069" y="3135"/>
                  </a:cubicBezTo>
                  <a:cubicBezTo>
                    <a:pt x="3136" y="3068"/>
                    <a:pt x="3136" y="2935"/>
                    <a:pt x="3069" y="2835"/>
                  </a:cubicBezTo>
                  <a:cubicBezTo>
                    <a:pt x="3036" y="2802"/>
                    <a:pt x="2986" y="2785"/>
                    <a:pt x="2932" y="2785"/>
                  </a:cubicBezTo>
                  <a:close/>
                  <a:moveTo>
                    <a:pt x="5659" y="2922"/>
                  </a:moveTo>
                  <a:cubicBezTo>
                    <a:pt x="5598" y="2922"/>
                    <a:pt x="5541" y="2947"/>
                    <a:pt x="5504" y="3002"/>
                  </a:cubicBezTo>
                  <a:cubicBezTo>
                    <a:pt x="5438" y="3102"/>
                    <a:pt x="5438" y="3235"/>
                    <a:pt x="5538" y="3302"/>
                  </a:cubicBezTo>
                  <a:cubicBezTo>
                    <a:pt x="5871" y="3502"/>
                    <a:pt x="6105" y="3836"/>
                    <a:pt x="6105" y="4236"/>
                  </a:cubicBezTo>
                  <a:cubicBezTo>
                    <a:pt x="6105" y="4336"/>
                    <a:pt x="6172" y="4436"/>
                    <a:pt x="6305" y="4470"/>
                  </a:cubicBezTo>
                  <a:cubicBezTo>
                    <a:pt x="6405" y="4470"/>
                    <a:pt x="6504" y="4370"/>
                    <a:pt x="6538" y="4270"/>
                  </a:cubicBezTo>
                  <a:lnTo>
                    <a:pt x="6538" y="4270"/>
                  </a:lnTo>
                  <a:cubicBezTo>
                    <a:pt x="6538" y="4281"/>
                    <a:pt x="6538" y="4292"/>
                    <a:pt x="6538" y="4303"/>
                  </a:cubicBezTo>
                  <a:lnTo>
                    <a:pt x="6538" y="4269"/>
                  </a:lnTo>
                  <a:cubicBezTo>
                    <a:pt x="6538" y="4270"/>
                    <a:pt x="6538" y="4270"/>
                    <a:pt x="6538" y="4270"/>
                  </a:cubicBezTo>
                  <a:lnTo>
                    <a:pt x="6538" y="4270"/>
                  </a:lnTo>
                  <a:cubicBezTo>
                    <a:pt x="6527" y="3717"/>
                    <a:pt x="6230" y="3230"/>
                    <a:pt x="5805" y="2968"/>
                  </a:cubicBezTo>
                  <a:cubicBezTo>
                    <a:pt x="5760" y="2938"/>
                    <a:pt x="5708" y="2922"/>
                    <a:pt x="5659" y="2922"/>
                  </a:cubicBezTo>
                  <a:close/>
                  <a:moveTo>
                    <a:pt x="4332" y="3467"/>
                  </a:moveTo>
                  <a:cubicBezTo>
                    <a:pt x="4270" y="3467"/>
                    <a:pt x="4213" y="3504"/>
                    <a:pt x="4170" y="3569"/>
                  </a:cubicBezTo>
                  <a:cubicBezTo>
                    <a:pt x="3937" y="4036"/>
                    <a:pt x="3937" y="4603"/>
                    <a:pt x="4203" y="5070"/>
                  </a:cubicBezTo>
                  <a:cubicBezTo>
                    <a:pt x="4270" y="5137"/>
                    <a:pt x="4337" y="5203"/>
                    <a:pt x="4404" y="5203"/>
                  </a:cubicBezTo>
                  <a:cubicBezTo>
                    <a:pt x="4437" y="5170"/>
                    <a:pt x="4470" y="5170"/>
                    <a:pt x="4504" y="5170"/>
                  </a:cubicBezTo>
                  <a:cubicBezTo>
                    <a:pt x="4604" y="5103"/>
                    <a:pt x="4637" y="5003"/>
                    <a:pt x="4604" y="4903"/>
                  </a:cubicBezTo>
                  <a:cubicBezTo>
                    <a:pt x="4404" y="4570"/>
                    <a:pt x="4370" y="4136"/>
                    <a:pt x="4504" y="3802"/>
                  </a:cubicBezTo>
                  <a:cubicBezTo>
                    <a:pt x="4570" y="3702"/>
                    <a:pt x="4537" y="3569"/>
                    <a:pt x="4437" y="3502"/>
                  </a:cubicBezTo>
                  <a:cubicBezTo>
                    <a:pt x="4402" y="3479"/>
                    <a:pt x="4366" y="3467"/>
                    <a:pt x="4332" y="3467"/>
                  </a:cubicBezTo>
                  <a:close/>
                  <a:moveTo>
                    <a:pt x="597" y="4086"/>
                  </a:moveTo>
                  <a:cubicBezTo>
                    <a:pt x="543" y="4086"/>
                    <a:pt x="484" y="4103"/>
                    <a:pt x="434" y="4136"/>
                  </a:cubicBezTo>
                  <a:cubicBezTo>
                    <a:pt x="101" y="4570"/>
                    <a:pt x="0" y="5103"/>
                    <a:pt x="167" y="5637"/>
                  </a:cubicBezTo>
                  <a:cubicBezTo>
                    <a:pt x="201" y="5704"/>
                    <a:pt x="267" y="5770"/>
                    <a:pt x="367" y="5770"/>
                  </a:cubicBezTo>
                  <a:lnTo>
                    <a:pt x="434" y="5770"/>
                  </a:lnTo>
                  <a:cubicBezTo>
                    <a:pt x="534" y="5737"/>
                    <a:pt x="601" y="5637"/>
                    <a:pt x="568" y="5537"/>
                  </a:cubicBezTo>
                  <a:cubicBezTo>
                    <a:pt x="434" y="5170"/>
                    <a:pt x="501" y="4736"/>
                    <a:pt x="734" y="4436"/>
                  </a:cubicBezTo>
                  <a:cubicBezTo>
                    <a:pt x="801" y="4369"/>
                    <a:pt x="801" y="4236"/>
                    <a:pt x="734" y="4136"/>
                  </a:cubicBezTo>
                  <a:cubicBezTo>
                    <a:pt x="701" y="4103"/>
                    <a:pt x="651" y="4086"/>
                    <a:pt x="597" y="4086"/>
                  </a:cubicBezTo>
                  <a:close/>
                  <a:moveTo>
                    <a:pt x="2117" y="5037"/>
                  </a:moveTo>
                  <a:cubicBezTo>
                    <a:pt x="2067" y="5037"/>
                    <a:pt x="2015" y="5057"/>
                    <a:pt x="1969" y="5103"/>
                  </a:cubicBezTo>
                  <a:cubicBezTo>
                    <a:pt x="1635" y="5504"/>
                    <a:pt x="1535" y="6071"/>
                    <a:pt x="1702" y="6571"/>
                  </a:cubicBezTo>
                  <a:cubicBezTo>
                    <a:pt x="1702" y="6671"/>
                    <a:pt x="1802" y="6738"/>
                    <a:pt x="1902" y="6738"/>
                  </a:cubicBezTo>
                  <a:lnTo>
                    <a:pt x="1935" y="6738"/>
                  </a:lnTo>
                  <a:cubicBezTo>
                    <a:pt x="2069" y="6704"/>
                    <a:pt x="2135" y="6604"/>
                    <a:pt x="2102" y="6471"/>
                  </a:cubicBezTo>
                  <a:cubicBezTo>
                    <a:pt x="1969" y="6104"/>
                    <a:pt x="2035" y="5704"/>
                    <a:pt x="2269" y="5404"/>
                  </a:cubicBezTo>
                  <a:cubicBezTo>
                    <a:pt x="2422" y="5250"/>
                    <a:pt x="2281" y="5037"/>
                    <a:pt x="2117" y="50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1"/>
          <p:cNvGrpSpPr/>
          <p:nvPr/>
        </p:nvGrpSpPr>
        <p:grpSpPr>
          <a:xfrm>
            <a:off x="4337554" y="1503492"/>
            <a:ext cx="662856" cy="751442"/>
            <a:chOff x="4240575" y="1697450"/>
            <a:chExt cx="662856" cy="751442"/>
          </a:xfrm>
        </p:grpSpPr>
        <p:sp>
          <p:nvSpPr>
            <p:cNvPr id="886" name="Google Shape;886;p41"/>
            <p:cNvSpPr/>
            <p:nvPr/>
          </p:nvSpPr>
          <p:spPr>
            <a:xfrm>
              <a:off x="4498072" y="1697450"/>
              <a:ext cx="264528" cy="489595"/>
            </a:xfrm>
            <a:custGeom>
              <a:avLst/>
              <a:gdLst/>
              <a:ahLst/>
              <a:cxnLst/>
              <a:rect l="l" t="t" r="r" b="b"/>
              <a:pathLst>
                <a:path w="4136" h="7655" extrusionOk="0">
                  <a:moveTo>
                    <a:pt x="3859" y="0"/>
                  </a:moveTo>
                  <a:cubicBezTo>
                    <a:pt x="3819" y="0"/>
                    <a:pt x="3777" y="15"/>
                    <a:pt x="3736" y="49"/>
                  </a:cubicBezTo>
                  <a:cubicBezTo>
                    <a:pt x="3703" y="49"/>
                    <a:pt x="0" y="2951"/>
                    <a:pt x="1168" y="7488"/>
                  </a:cubicBezTo>
                  <a:cubicBezTo>
                    <a:pt x="1201" y="7588"/>
                    <a:pt x="1268" y="7654"/>
                    <a:pt x="1368" y="7654"/>
                  </a:cubicBezTo>
                  <a:lnTo>
                    <a:pt x="1434" y="7654"/>
                  </a:lnTo>
                  <a:cubicBezTo>
                    <a:pt x="1535" y="7621"/>
                    <a:pt x="1601" y="7488"/>
                    <a:pt x="1568" y="7388"/>
                  </a:cubicBezTo>
                  <a:cubicBezTo>
                    <a:pt x="500" y="3118"/>
                    <a:pt x="3970" y="383"/>
                    <a:pt x="4003" y="383"/>
                  </a:cubicBezTo>
                  <a:cubicBezTo>
                    <a:pt x="4136" y="223"/>
                    <a:pt x="4015" y="0"/>
                    <a:pt x="3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4240575" y="2018458"/>
              <a:ext cx="662856" cy="430434"/>
            </a:xfrm>
            <a:custGeom>
              <a:avLst/>
              <a:gdLst/>
              <a:ahLst/>
              <a:cxnLst/>
              <a:rect l="l" t="t" r="r" b="b"/>
              <a:pathLst>
                <a:path w="10364" h="6730" extrusionOk="0">
                  <a:moveTo>
                    <a:pt x="5322" y="0"/>
                  </a:moveTo>
                  <a:cubicBezTo>
                    <a:pt x="653" y="0"/>
                    <a:pt x="1" y="6106"/>
                    <a:pt x="3926" y="6638"/>
                  </a:cubicBezTo>
                  <a:cubicBezTo>
                    <a:pt x="4395" y="6700"/>
                    <a:pt x="4836" y="6729"/>
                    <a:pt x="5247" y="6729"/>
                  </a:cubicBezTo>
                  <a:cubicBezTo>
                    <a:pt x="9045" y="6729"/>
                    <a:pt x="10364" y="4245"/>
                    <a:pt x="9130" y="2168"/>
                  </a:cubicBezTo>
                  <a:cubicBezTo>
                    <a:pt x="8363" y="834"/>
                    <a:pt x="6928" y="0"/>
                    <a:pt x="5360" y="0"/>
                  </a:cubicBezTo>
                  <a:cubicBezTo>
                    <a:pt x="5348" y="0"/>
                    <a:pt x="5335" y="0"/>
                    <a:pt x="5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4621768" y="2071352"/>
              <a:ext cx="181447" cy="154074"/>
            </a:xfrm>
            <a:custGeom>
              <a:avLst/>
              <a:gdLst/>
              <a:ahLst/>
              <a:cxnLst/>
              <a:rect l="l" t="t" r="r" b="b"/>
              <a:pathLst>
                <a:path w="2837" h="2409" extrusionOk="0">
                  <a:moveTo>
                    <a:pt x="194" y="1"/>
                  </a:moveTo>
                  <a:cubicBezTo>
                    <a:pt x="109" y="1"/>
                    <a:pt x="30" y="87"/>
                    <a:pt x="1" y="174"/>
                  </a:cubicBezTo>
                  <a:cubicBezTo>
                    <a:pt x="1" y="274"/>
                    <a:pt x="68" y="407"/>
                    <a:pt x="168" y="407"/>
                  </a:cubicBezTo>
                  <a:cubicBezTo>
                    <a:pt x="201" y="407"/>
                    <a:pt x="2136" y="708"/>
                    <a:pt x="2403" y="2209"/>
                  </a:cubicBezTo>
                  <a:cubicBezTo>
                    <a:pt x="2436" y="2309"/>
                    <a:pt x="2503" y="2375"/>
                    <a:pt x="2603" y="2409"/>
                  </a:cubicBezTo>
                  <a:lnTo>
                    <a:pt x="2636" y="2375"/>
                  </a:lnTo>
                  <a:cubicBezTo>
                    <a:pt x="2769" y="2375"/>
                    <a:pt x="2836" y="2275"/>
                    <a:pt x="2803" y="2142"/>
                  </a:cubicBezTo>
                  <a:cubicBezTo>
                    <a:pt x="2469" y="341"/>
                    <a:pt x="334" y="7"/>
                    <a:pt x="234" y="7"/>
                  </a:cubicBezTo>
                  <a:cubicBezTo>
                    <a:pt x="221" y="3"/>
                    <a:pt x="208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1"/>
          <p:cNvGrpSpPr/>
          <p:nvPr/>
        </p:nvGrpSpPr>
        <p:grpSpPr>
          <a:xfrm>
            <a:off x="7092682" y="1639635"/>
            <a:ext cx="615299" cy="615299"/>
            <a:chOff x="6995700" y="1833600"/>
            <a:chExt cx="615299" cy="615299"/>
          </a:xfrm>
        </p:grpSpPr>
        <p:sp>
          <p:nvSpPr>
            <p:cNvPr id="890" name="Google Shape;890;p41"/>
            <p:cNvSpPr/>
            <p:nvPr/>
          </p:nvSpPr>
          <p:spPr>
            <a:xfrm>
              <a:off x="6995700" y="1833600"/>
              <a:ext cx="615299" cy="615299"/>
            </a:xfrm>
            <a:custGeom>
              <a:avLst/>
              <a:gdLst/>
              <a:ahLst/>
              <a:cxnLst/>
              <a:rect l="l" t="t" r="r" b="b"/>
              <a:pathLst>
                <a:path w="10808" h="10808" extrusionOk="0">
                  <a:moveTo>
                    <a:pt x="5404" y="0"/>
                  </a:moveTo>
                  <a:cubicBezTo>
                    <a:pt x="2402" y="0"/>
                    <a:pt x="0" y="2402"/>
                    <a:pt x="0" y="5404"/>
                  </a:cubicBezTo>
                  <a:cubicBezTo>
                    <a:pt x="0" y="8373"/>
                    <a:pt x="2402" y="10808"/>
                    <a:pt x="5404" y="10808"/>
                  </a:cubicBezTo>
                  <a:cubicBezTo>
                    <a:pt x="8373" y="10808"/>
                    <a:pt x="10808" y="8373"/>
                    <a:pt x="10808" y="5404"/>
                  </a:cubicBezTo>
                  <a:cubicBezTo>
                    <a:pt x="10808" y="2402"/>
                    <a:pt x="8373" y="0"/>
                    <a:pt x="5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7332951" y="1904990"/>
              <a:ext cx="222995" cy="177394"/>
            </a:xfrm>
            <a:custGeom>
              <a:avLst/>
              <a:gdLst/>
              <a:ahLst/>
              <a:cxnLst/>
              <a:rect l="l" t="t" r="r" b="b"/>
              <a:pathLst>
                <a:path w="3917" h="3116" extrusionOk="0">
                  <a:moveTo>
                    <a:pt x="737" y="0"/>
                  </a:moveTo>
                  <a:cubicBezTo>
                    <a:pt x="445" y="0"/>
                    <a:pt x="256" y="47"/>
                    <a:pt x="247" y="47"/>
                  </a:cubicBezTo>
                  <a:cubicBezTo>
                    <a:pt x="1" y="109"/>
                    <a:pt x="67" y="455"/>
                    <a:pt x="289" y="455"/>
                  </a:cubicBezTo>
                  <a:cubicBezTo>
                    <a:pt x="308" y="455"/>
                    <a:pt x="327" y="453"/>
                    <a:pt x="347" y="447"/>
                  </a:cubicBezTo>
                  <a:cubicBezTo>
                    <a:pt x="373" y="439"/>
                    <a:pt x="525" y="402"/>
                    <a:pt x="754" y="402"/>
                  </a:cubicBezTo>
                  <a:cubicBezTo>
                    <a:pt x="1420" y="402"/>
                    <a:pt x="2738" y="715"/>
                    <a:pt x="3483" y="2949"/>
                  </a:cubicBezTo>
                  <a:cubicBezTo>
                    <a:pt x="3516" y="3049"/>
                    <a:pt x="3583" y="3116"/>
                    <a:pt x="3683" y="3116"/>
                  </a:cubicBezTo>
                  <a:cubicBezTo>
                    <a:pt x="3683" y="3083"/>
                    <a:pt x="3716" y="3083"/>
                    <a:pt x="3750" y="3083"/>
                  </a:cubicBezTo>
                  <a:cubicBezTo>
                    <a:pt x="3850" y="3049"/>
                    <a:pt x="3917" y="2949"/>
                    <a:pt x="3883" y="2816"/>
                  </a:cubicBezTo>
                  <a:cubicBezTo>
                    <a:pt x="3057" y="337"/>
                    <a:pt x="1522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41"/>
          <p:cNvSpPr/>
          <p:nvPr/>
        </p:nvSpPr>
        <p:spPr>
          <a:xfrm rot="-5195330" flipH="1">
            <a:off x="3156588" y="1048031"/>
            <a:ext cx="365459" cy="1798529"/>
          </a:xfrm>
          <a:custGeom>
            <a:avLst/>
            <a:gdLst/>
            <a:ahLst/>
            <a:cxnLst/>
            <a:rect l="l" t="t" r="r" b="b"/>
            <a:pathLst>
              <a:path w="9475" h="34088" extrusionOk="0">
                <a:moveTo>
                  <a:pt x="5046" y="0"/>
                </a:moveTo>
                <a:cubicBezTo>
                  <a:pt x="4902" y="0"/>
                  <a:pt x="4753" y="165"/>
                  <a:pt x="4871" y="330"/>
                </a:cubicBezTo>
                <a:cubicBezTo>
                  <a:pt x="4871" y="330"/>
                  <a:pt x="5038" y="597"/>
                  <a:pt x="5304" y="1031"/>
                </a:cubicBezTo>
                <a:cubicBezTo>
                  <a:pt x="5338" y="1098"/>
                  <a:pt x="5404" y="1131"/>
                  <a:pt x="5471" y="1131"/>
                </a:cubicBezTo>
                <a:lnTo>
                  <a:pt x="5505" y="1164"/>
                </a:lnTo>
                <a:cubicBezTo>
                  <a:pt x="5538" y="1164"/>
                  <a:pt x="5571" y="1131"/>
                  <a:pt x="5605" y="1131"/>
                </a:cubicBezTo>
                <a:cubicBezTo>
                  <a:pt x="5705" y="1064"/>
                  <a:pt x="5705" y="931"/>
                  <a:pt x="5671" y="831"/>
                </a:cubicBezTo>
                <a:cubicBezTo>
                  <a:pt x="5371" y="364"/>
                  <a:pt x="5204" y="97"/>
                  <a:pt x="5204" y="97"/>
                </a:cubicBezTo>
                <a:cubicBezTo>
                  <a:pt x="5165" y="28"/>
                  <a:pt x="5106" y="0"/>
                  <a:pt x="5046" y="0"/>
                </a:cubicBezTo>
                <a:close/>
                <a:moveTo>
                  <a:pt x="5884" y="1452"/>
                </a:moveTo>
                <a:cubicBezTo>
                  <a:pt x="5857" y="1452"/>
                  <a:pt x="5830" y="1456"/>
                  <a:pt x="5805" y="1465"/>
                </a:cubicBezTo>
                <a:cubicBezTo>
                  <a:pt x="5705" y="1531"/>
                  <a:pt x="5671" y="1665"/>
                  <a:pt x="5705" y="1765"/>
                </a:cubicBezTo>
                <a:cubicBezTo>
                  <a:pt x="5871" y="1998"/>
                  <a:pt x="6005" y="2232"/>
                  <a:pt x="6138" y="2499"/>
                </a:cubicBezTo>
                <a:cubicBezTo>
                  <a:pt x="6172" y="2565"/>
                  <a:pt x="6238" y="2599"/>
                  <a:pt x="6305" y="2599"/>
                </a:cubicBezTo>
                <a:cubicBezTo>
                  <a:pt x="6338" y="2599"/>
                  <a:pt x="6372" y="2599"/>
                  <a:pt x="6405" y="2565"/>
                </a:cubicBezTo>
                <a:cubicBezTo>
                  <a:pt x="6505" y="2532"/>
                  <a:pt x="6539" y="2399"/>
                  <a:pt x="6505" y="2298"/>
                </a:cubicBezTo>
                <a:cubicBezTo>
                  <a:pt x="6338" y="2032"/>
                  <a:pt x="6205" y="1765"/>
                  <a:pt x="6072" y="1565"/>
                </a:cubicBezTo>
                <a:cubicBezTo>
                  <a:pt x="6047" y="1490"/>
                  <a:pt x="5965" y="1452"/>
                  <a:pt x="5884" y="1452"/>
                </a:cubicBezTo>
                <a:close/>
                <a:moveTo>
                  <a:pt x="6725" y="2943"/>
                </a:moveTo>
                <a:cubicBezTo>
                  <a:pt x="6587" y="2943"/>
                  <a:pt x="6459" y="3072"/>
                  <a:pt x="6505" y="3232"/>
                </a:cubicBezTo>
                <a:cubicBezTo>
                  <a:pt x="6639" y="3466"/>
                  <a:pt x="6772" y="3733"/>
                  <a:pt x="6872" y="3966"/>
                </a:cubicBezTo>
                <a:cubicBezTo>
                  <a:pt x="6906" y="4066"/>
                  <a:pt x="7006" y="4100"/>
                  <a:pt x="7072" y="4100"/>
                </a:cubicBezTo>
                <a:cubicBezTo>
                  <a:pt x="7106" y="4100"/>
                  <a:pt x="7139" y="4100"/>
                  <a:pt x="7172" y="4066"/>
                </a:cubicBezTo>
                <a:cubicBezTo>
                  <a:pt x="7272" y="4033"/>
                  <a:pt x="7306" y="3900"/>
                  <a:pt x="7272" y="3800"/>
                </a:cubicBezTo>
                <a:cubicBezTo>
                  <a:pt x="7139" y="3533"/>
                  <a:pt x="7006" y="3299"/>
                  <a:pt x="6906" y="3032"/>
                </a:cubicBezTo>
                <a:cubicBezTo>
                  <a:pt x="6853" y="2970"/>
                  <a:pt x="6788" y="2943"/>
                  <a:pt x="6725" y="2943"/>
                </a:cubicBezTo>
                <a:close/>
                <a:moveTo>
                  <a:pt x="7440" y="4454"/>
                </a:moveTo>
                <a:cubicBezTo>
                  <a:pt x="7311" y="4454"/>
                  <a:pt x="7173" y="4579"/>
                  <a:pt x="7239" y="4734"/>
                </a:cubicBezTo>
                <a:cubicBezTo>
                  <a:pt x="7339" y="4967"/>
                  <a:pt x="7473" y="5234"/>
                  <a:pt x="7573" y="5501"/>
                </a:cubicBezTo>
                <a:cubicBezTo>
                  <a:pt x="7606" y="5567"/>
                  <a:pt x="7673" y="5634"/>
                  <a:pt x="7773" y="5634"/>
                </a:cubicBezTo>
                <a:cubicBezTo>
                  <a:pt x="7773" y="5634"/>
                  <a:pt x="7806" y="5634"/>
                  <a:pt x="7840" y="5601"/>
                </a:cubicBezTo>
                <a:cubicBezTo>
                  <a:pt x="7940" y="5567"/>
                  <a:pt x="7973" y="5434"/>
                  <a:pt x="7940" y="5334"/>
                </a:cubicBezTo>
                <a:cubicBezTo>
                  <a:pt x="7840" y="5067"/>
                  <a:pt x="7739" y="4800"/>
                  <a:pt x="7606" y="4567"/>
                </a:cubicBezTo>
                <a:cubicBezTo>
                  <a:pt x="7572" y="4487"/>
                  <a:pt x="7507" y="4454"/>
                  <a:pt x="7440" y="4454"/>
                </a:cubicBezTo>
                <a:close/>
                <a:moveTo>
                  <a:pt x="8062" y="5989"/>
                </a:moveTo>
                <a:cubicBezTo>
                  <a:pt x="8034" y="5989"/>
                  <a:pt x="8004" y="5993"/>
                  <a:pt x="7973" y="6001"/>
                </a:cubicBezTo>
                <a:cubicBezTo>
                  <a:pt x="7873" y="6034"/>
                  <a:pt x="7840" y="6168"/>
                  <a:pt x="7873" y="6268"/>
                </a:cubicBezTo>
                <a:cubicBezTo>
                  <a:pt x="7973" y="6535"/>
                  <a:pt x="8073" y="6768"/>
                  <a:pt x="8140" y="7035"/>
                </a:cubicBezTo>
                <a:cubicBezTo>
                  <a:pt x="8173" y="7135"/>
                  <a:pt x="8240" y="7202"/>
                  <a:pt x="8340" y="7202"/>
                </a:cubicBezTo>
                <a:lnTo>
                  <a:pt x="8407" y="7169"/>
                </a:lnTo>
                <a:cubicBezTo>
                  <a:pt x="8507" y="7135"/>
                  <a:pt x="8573" y="7035"/>
                  <a:pt x="8540" y="6902"/>
                </a:cubicBezTo>
                <a:cubicBezTo>
                  <a:pt x="8440" y="6635"/>
                  <a:pt x="8340" y="6368"/>
                  <a:pt x="8273" y="6135"/>
                </a:cubicBezTo>
                <a:cubicBezTo>
                  <a:pt x="8222" y="6033"/>
                  <a:pt x="8152" y="5989"/>
                  <a:pt x="8062" y="5989"/>
                </a:cubicBezTo>
                <a:close/>
                <a:moveTo>
                  <a:pt x="8608" y="7548"/>
                </a:moveTo>
                <a:cubicBezTo>
                  <a:pt x="8479" y="7548"/>
                  <a:pt x="8347" y="7656"/>
                  <a:pt x="8407" y="7836"/>
                </a:cubicBezTo>
                <a:cubicBezTo>
                  <a:pt x="8473" y="8103"/>
                  <a:pt x="8540" y="8369"/>
                  <a:pt x="8607" y="8636"/>
                </a:cubicBezTo>
                <a:cubicBezTo>
                  <a:pt x="8640" y="8703"/>
                  <a:pt x="8740" y="8770"/>
                  <a:pt x="8807" y="8770"/>
                </a:cubicBezTo>
                <a:lnTo>
                  <a:pt x="8874" y="8803"/>
                </a:lnTo>
                <a:cubicBezTo>
                  <a:pt x="9007" y="8770"/>
                  <a:pt x="9074" y="8670"/>
                  <a:pt x="9040" y="8536"/>
                </a:cubicBezTo>
                <a:cubicBezTo>
                  <a:pt x="8974" y="8269"/>
                  <a:pt x="8907" y="8003"/>
                  <a:pt x="8807" y="7702"/>
                </a:cubicBezTo>
                <a:cubicBezTo>
                  <a:pt x="8780" y="7596"/>
                  <a:pt x="8695" y="7548"/>
                  <a:pt x="8608" y="7548"/>
                </a:cubicBezTo>
                <a:close/>
                <a:moveTo>
                  <a:pt x="9026" y="9195"/>
                </a:moveTo>
                <a:cubicBezTo>
                  <a:pt x="9009" y="9195"/>
                  <a:pt x="8991" y="9197"/>
                  <a:pt x="8974" y="9203"/>
                </a:cubicBezTo>
                <a:cubicBezTo>
                  <a:pt x="8840" y="9203"/>
                  <a:pt x="8774" y="9303"/>
                  <a:pt x="8807" y="9437"/>
                </a:cubicBezTo>
                <a:cubicBezTo>
                  <a:pt x="8840" y="9704"/>
                  <a:pt x="8907" y="9971"/>
                  <a:pt x="8940" y="10237"/>
                </a:cubicBezTo>
                <a:cubicBezTo>
                  <a:pt x="8940" y="10338"/>
                  <a:pt x="9040" y="10438"/>
                  <a:pt x="9140" y="10438"/>
                </a:cubicBezTo>
                <a:lnTo>
                  <a:pt x="9174" y="10404"/>
                </a:lnTo>
                <a:cubicBezTo>
                  <a:pt x="9274" y="10404"/>
                  <a:pt x="9374" y="10304"/>
                  <a:pt x="9341" y="10171"/>
                </a:cubicBezTo>
                <a:cubicBezTo>
                  <a:pt x="9307" y="9904"/>
                  <a:pt x="9274" y="9637"/>
                  <a:pt x="9207" y="9337"/>
                </a:cubicBezTo>
                <a:cubicBezTo>
                  <a:pt x="9180" y="9254"/>
                  <a:pt x="9107" y="9195"/>
                  <a:pt x="9026" y="9195"/>
                </a:cubicBezTo>
                <a:close/>
                <a:moveTo>
                  <a:pt x="9221" y="10825"/>
                </a:moveTo>
                <a:cubicBezTo>
                  <a:pt x="9113" y="10825"/>
                  <a:pt x="9007" y="10901"/>
                  <a:pt x="9007" y="11038"/>
                </a:cubicBezTo>
                <a:cubicBezTo>
                  <a:pt x="9040" y="11305"/>
                  <a:pt x="9040" y="11538"/>
                  <a:pt x="9040" y="11772"/>
                </a:cubicBezTo>
                <a:lnTo>
                  <a:pt x="9040" y="11872"/>
                </a:lnTo>
                <a:cubicBezTo>
                  <a:pt x="9040" y="12005"/>
                  <a:pt x="9140" y="12105"/>
                  <a:pt x="9241" y="12105"/>
                </a:cubicBezTo>
                <a:cubicBezTo>
                  <a:pt x="9374" y="12105"/>
                  <a:pt x="9474" y="12005"/>
                  <a:pt x="9474" y="11872"/>
                </a:cubicBezTo>
                <a:lnTo>
                  <a:pt x="9474" y="11772"/>
                </a:lnTo>
                <a:cubicBezTo>
                  <a:pt x="9474" y="11538"/>
                  <a:pt x="9441" y="11272"/>
                  <a:pt x="9441" y="11038"/>
                </a:cubicBezTo>
                <a:cubicBezTo>
                  <a:pt x="9424" y="10892"/>
                  <a:pt x="9322" y="10825"/>
                  <a:pt x="9221" y="10825"/>
                </a:cubicBezTo>
                <a:close/>
                <a:moveTo>
                  <a:pt x="9241" y="12506"/>
                </a:moveTo>
                <a:cubicBezTo>
                  <a:pt x="9107" y="12506"/>
                  <a:pt x="9007" y="12606"/>
                  <a:pt x="9007" y="12706"/>
                </a:cubicBezTo>
                <a:cubicBezTo>
                  <a:pt x="8974" y="12973"/>
                  <a:pt x="8940" y="13240"/>
                  <a:pt x="8874" y="13506"/>
                </a:cubicBezTo>
                <a:cubicBezTo>
                  <a:pt x="8840" y="13607"/>
                  <a:pt x="8907" y="13740"/>
                  <a:pt x="9040" y="13773"/>
                </a:cubicBezTo>
                <a:lnTo>
                  <a:pt x="9074" y="13773"/>
                </a:lnTo>
                <a:lnTo>
                  <a:pt x="9074" y="13740"/>
                </a:lnTo>
                <a:cubicBezTo>
                  <a:pt x="9174" y="13740"/>
                  <a:pt x="9241" y="13673"/>
                  <a:pt x="9274" y="13573"/>
                </a:cubicBezTo>
                <a:cubicBezTo>
                  <a:pt x="9341" y="13340"/>
                  <a:pt x="9374" y="13039"/>
                  <a:pt x="9407" y="12739"/>
                </a:cubicBezTo>
                <a:cubicBezTo>
                  <a:pt x="9441" y="12639"/>
                  <a:pt x="9341" y="12539"/>
                  <a:pt x="9241" y="12506"/>
                </a:cubicBezTo>
                <a:close/>
                <a:moveTo>
                  <a:pt x="2768" y="13164"/>
                </a:moveTo>
                <a:cubicBezTo>
                  <a:pt x="2747" y="13164"/>
                  <a:pt x="2725" y="13167"/>
                  <a:pt x="2703" y="13173"/>
                </a:cubicBezTo>
                <a:cubicBezTo>
                  <a:pt x="2402" y="13206"/>
                  <a:pt x="2135" y="13306"/>
                  <a:pt x="1869" y="13440"/>
                </a:cubicBezTo>
                <a:cubicBezTo>
                  <a:pt x="1735" y="13506"/>
                  <a:pt x="1702" y="13607"/>
                  <a:pt x="1769" y="13740"/>
                </a:cubicBezTo>
                <a:cubicBezTo>
                  <a:pt x="1802" y="13807"/>
                  <a:pt x="1869" y="13840"/>
                  <a:pt x="1935" y="13840"/>
                </a:cubicBezTo>
                <a:cubicBezTo>
                  <a:pt x="1969" y="13840"/>
                  <a:pt x="2002" y="13807"/>
                  <a:pt x="2035" y="13807"/>
                </a:cubicBezTo>
                <a:cubicBezTo>
                  <a:pt x="2269" y="13707"/>
                  <a:pt x="2502" y="13607"/>
                  <a:pt x="2769" y="13573"/>
                </a:cubicBezTo>
                <a:cubicBezTo>
                  <a:pt x="2869" y="13540"/>
                  <a:pt x="2969" y="13440"/>
                  <a:pt x="2936" y="13340"/>
                </a:cubicBezTo>
                <a:cubicBezTo>
                  <a:pt x="2936" y="13229"/>
                  <a:pt x="2867" y="13164"/>
                  <a:pt x="2768" y="13164"/>
                </a:cubicBezTo>
                <a:close/>
                <a:moveTo>
                  <a:pt x="3603" y="13173"/>
                </a:moveTo>
                <a:cubicBezTo>
                  <a:pt x="3503" y="13173"/>
                  <a:pt x="3370" y="13240"/>
                  <a:pt x="3370" y="13340"/>
                </a:cubicBezTo>
                <a:cubicBezTo>
                  <a:pt x="3336" y="13473"/>
                  <a:pt x="3403" y="13573"/>
                  <a:pt x="3536" y="13607"/>
                </a:cubicBezTo>
                <a:cubicBezTo>
                  <a:pt x="3770" y="13640"/>
                  <a:pt x="4037" y="13707"/>
                  <a:pt x="4270" y="13840"/>
                </a:cubicBezTo>
                <a:cubicBezTo>
                  <a:pt x="4304" y="13840"/>
                  <a:pt x="4337" y="13873"/>
                  <a:pt x="4370" y="13873"/>
                </a:cubicBezTo>
                <a:lnTo>
                  <a:pt x="4337" y="13873"/>
                </a:lnTo>
                <a:cubicBezTo>
                  <a:pt x="4358" y="13878"/>
                  <a:pt x="4379" y="13880"/>
                  <a:pt x="4398" y="13880"/>
                </a:cubicBezTo>
                <a:cubicBezTo>
                  <a:pt x="4645" y="13880"/>
                  <a:pt x="4685" y="13504"/>
                  <a:pt x="4437" y="13473"/>
                </a:cubicBezTo>
                <a:cubicBezTo>
                  <a:pt x="4170" y="13340"/>
                  <a:pt x="3903" y="13240"/>
                  <a:pt x="3603" y="13173"/>
                </a:cubicBezTo>
                <a:close/>
                <a:moveTo>
                  <a:pt x="5053" y="13894"/>
                </a:moveTo>
                <a:cubicBezTo>
                  <a:pt x="4998" y="13894"/>
                  <a:pt x="4941" y="13918"/>
                  <a:pt x="4904" y="13973"/>
                </a:cubicBezTo>
                <a:cubicBezTo>
                  <a:pt x="4804" y="14074"/>
                  <a:pt x="4837" y="14207"/>
                  <a:pt x="4937" y="14274"/>
                </a:cubicBezTo>
                <a:cubicBezTo>
                  <a:pt x="5071" y="14374"/>
                  <a:pt x="5204" y="14474"/>
                  <a:pt x="5304" y="14607"/>
                </a:cubicBezTo>
                <a:cubicBezTo>
                  <a:pt x="5404" y="14674"/>
                  <a:pt x="5471" y="14741"/>
                  <a:pt x="5538" y="14807"/>
                </a:cubicBezTo>
                <a:cubicBezTo>
                  <a:pt x="5571" y="14841"/>
                  <a:pt x="5605" y="14874"/>
                  <a:pt x="5671" y="14874"/>
                </a:cubicBezTo>
                <a:lnTo>
                  <a:pt x="5671" y="14841"/>
                </a:lnTo>
                <a:cubicBezTo>
                  <a:pt x="5738" y="14841"/>
                  <a:pt x="5771" y="14841"/>
                  <a:pt x="5838" y="14807"/>
                </a:cubicBezTo>
                <a:cubicBezTo>
                  <a:pt x="5905" y="14707"/>
                  <a:pt x="5905" y="14607"/>
                  <a:pt x="5838" y="14507"/>
                </a:cubicBezTo>
                <a:cubicBezTo>
                  <a:pt x="5771" y="14440"/>
                  <a:pt x="5671" y="14340"/>
                  <a:pt x="5605" y="14274"/>
                </a:cubicBezTo>
                <a:cubicBezTo>
                  <a:pt x="5471" y="14174"/>
                  <a:pt x="5304" y="14040"/>
                  <a:pt x="5171" y="13940"/>
                </a:cubicBezTo>
                <a:cubicBezTo>
                  <a:pt x="5141" y="13910"/>
                  <a:pt x="5098" y="13894"/>
                  <a:pt x="5053" y="13894"/>
                </a:cubicBezTo>
                <a:close/>
                <a:moveTo>
                  <a:pt x="1268" y="13923"/>
                </a:moveTo>
                <a:cubicBezTo>
                  <a:pt x="1218" y="13923"/>
                  <a:pt x="1168" y="13940"/>
                  <a:pt x="1135" y="13973"/>
                </a:cubicBezTo>
                <a:cubicBezTo>
                  <a:pt x="901" y="14174"/>
                  <a:pt x="734" y="14407"/>
                  <a:pt x="568" y="14674"/>
                </a:cubicBezTo>
                <a:cubicBezTo>
                  <a:pt x="501" y="14774"/>
                  <a:pt x="534" y="14874"/>
                  <a:pt x="634" y="14941"/>
                </a:cubicBezTo>
                <a:cubicBezTo>
                  <a:pt x="668" y="14974"/>
                  <a:pt x="701" y="14974"/>
                  <a:pt x="734" y="14974"/>
                </a:cubicBezTo>
                <a:cubicBezTo>
                  <a:pt x="801" y="14974"/>
                  <a:pt x="868" y="14941"/>
                  <a:pt x="935" y="14874"/>
                </a:cubicBezTo>
                <a:cubicBezTo>
                  <a:pt x="1068" y="14674"/>
                  <a:pt x="1235" y="14440"/>
                  <a:pt x="1402" y="14274"/>
                </a:cubicBezTo>
                <a:cubicBezTo>
                  <a:pt x="1502" y="14207"/>
                  <a:pt x="1502" y="14074"/>
                  <a:pt x="1402" y="13973"/>
                </a:cubicBezTo>
                <a:cubicBezTo>
                  <a:pt x="1368" y="13940"/>
                  <a:pt x="1318" y="13923"/>
                  <a:pt x="1268" y="13923"/>
                </a:cubicBezTo>
                <a:close/>
                <a:moveTo>
                  <a:pt x="8839" y="14147"/>
                </a:moveTo>
                <a:cubicBezTo>
                  <a:pt x="8758" y="14147"/>
                  <a:pt x="8678" y="14194"/>
                  <a:pt x="8640" y="14307"/>
                </a:cubicBezTo>
                <a:cubicBezTo>
                  <a:pt x="8540" y="14541"/>
                  <a:pt x="8440" y="14774"/>
                  <a:pt x="8307" y="15041"/>
                </a:cubicBezTo>
                <a:cubicBezTo>
                  <a:pt x="8273" y="15141"/>
                  <a:pt x="8307" y="15241"/>
                  <a:pt x="8407" y="15308"/>
                </a:cubicBezTo>
                <a:cubicBezTo>
                  <a:pt x="8440" y="15308"/>
                  <a:pt x="8473" y="15341"/>
                  <a:pt x="8507" y="15341"/>
                </a:cubicBezTo>
                <a:lnTo>
                  <a:pt x="8540" y="15308"/>
                </a:lnTo>
                <a:cubicBezTo>
                  <a:pt x="8573" y="15308"/>
                  <a:pt x="8640" y="15274"/>
                  <a:pt x="8673" y="15208"/>
                </a:cubicBezTo>
                <a:cubicBezTo>
                  <a:pt x="8807" y="14974"/>
                  <a:pt x="8940" y="14707"/>
                  <a:pt x="9040" y="14440"/>
                </a:cubicBezTo>
                <a:cubicBezTo>
                  <a:pt x="9103" y="14274"/>
                  <a:pt x="8971" y="14147"/>
                  <a:pt x="8839" y="14147"/>
                </a:cubicBezTo>
                <a:close/>
                <a:moveTo>
                  <a:pt x="6186" y="15106"/>
                </a:moveTo>
                <a:cubicBezTo>
                  <a:pt x="6147" y="15106"/>
                  <a:pt x="6107" y="15117"/>
                  <a:pt x="6072" y="15141"/>
                </a:cubicBezTo>
                <a:cubicBezTo>
                  <a:pt x="5972" y="15208"/>
                  <a:pt x="5938" y="15341"/>
                  <a:pt x="6005" y="15441"/>
                </a:cubicBezTo>
                <a:cubicBezTo>
                  <a:pt x="6138" y="15641"/>
                  <a:pt x="6238" y="15908"/>
                  <a:pt x="6338" y="16142"/>
                </a:cubicBezTo>
                <a:cubicBezTo>
                  <a:pt x="6372" y="16208"/>
                  <a:pt x="6439" y="16275"/>
                  <a:pt x="6539" y="16275"/>
                </a:cubicBezTo>
                <a:lnTo>
                  <a:pt x="6539" y="16242"/>
                </a:lnTo>
                <a:cubicBezTo>
                  <a:pt x="6539" y="16275"/>
                  <a:pt x="6572" y="16275"/>
                  <a:pt x="6605" y="16275"/>
                </a:cubicBezTo>
                <a:cubicBezTo>
                  <a:pt x="6705" y="16242"/>
                  <a:pt x="6772" y="16108"/>
                  <a:pt x="6739" y="16008"/>
                </a:cubicBezTo>
                <a:cubicBezTo>
                  <a:pt x="6639" y="15741"/>
                  <a:pt x="6505" y="15475"/>
                  <a:pt x="6372" y="15208"/>
                </a:cubicBezTo>
                <a:cubicBezTo>
                  <a:pt x="6329" y="15143"/>
                  <a:pt x="6258" y="15106"/>
                  <a:pt x="6186" y="15106"/>
                </a:cubicBezTo>
                <a:close/>
                <a:moveTo>
                  <a:pt x="383" y="15298"/>
                </a:moveTo>
                <a:cubicBezTo>
                  <a:pt x="302" y="15298"/>
                  <a:pt x="226" y="15341"/>
                  <a:pt x="201" y="15441"/>
                </a:cubicBezTo>
                <a:cubicBezTo>
                  <a:pt x="101" y="15741"/>
                  <a:pt x="34" y="16042"/>
                  <a:pt x="34" y="16342"/>
                </a:cubicBezTo>
                <a:cubicBezTo>
                  <a:pt x="1" y="16442"/>
                  <a:pt x="101" y="16542"/>
                  <a:pt x="234" y="16542"/>
                </a:cubicBezTo>
                <a:lnTo>
                  <a:pt x="234" y="16509"/>
                </a:lnTo>
                <a:cubicBezTo>
                  <a:pt x="248" y="16513"/>
                  <a:pt x="261" y="16515"/>
                  <a:pt x="274" y="16515"/>
                </a:cubicBezTo>
                <a:cubicBezTo>
                  <a:pt x="359" y="16515"/>
                  <a:pt x="434" y="16429"/>
                  <a:pt x="434" y="16342"/>
                </a:cubicBezTo>
                <a:cubicBezTo>
                  <a:pt x="468" y="16108"/>
                  <a:pt x="501" y="15841"/>
                  <a:pt x="601" y="15608"/>
                </a:cubicBezTo>
                <a:cubicBezTo>
                  <a:pt x="664" y="15420"/>
                  <a:pt x="517" y="15298"/>
                  <a:pt x="383" y="15298"/>
                </a:cubicBezTo>
                <a:close/>
                <a:moveTo>
                  <a:pt x="8037" y="15614"/>
                </a:moveTo>
                <a:cubicBezTo>
                  <a:pt x="7973" y="15614"/>
                  <a:pt x="7912" y="15650"/>
                  <a:pt x="7873" y="15708"/>
                </a:cubicBezTo>
                <a:cubicBezTo>
                  <a:pt x="7739" y="15908"/>
                  <a:pt x="7539" y="16108"/>
                  <a:pt x="7339" y="16308"/>
                </a:cubicBezTo>
                <a:cubicBezTo>
                  <a:pt x="7272" y="16375"/>
                  <a:pt x="7272" y="16509"/>
                  <a:pt x="7339" y="16609"/>
                </a:cubicBezTo>
                <a:cubicBezTo>
                  <a:pt x="7406" y="16642"/>
                  <a:pt x="7439" y="16642"/>
                  <a:pt x="7506" y="16675"/>
                </a:cubicBezTo>
                <a:lnTo>
                  <a:pt x="7506" y="16642"/>
                </a:lnTo>
                <a:cubicBezTo>
                  <a:pt x="7573" y="16642"/>
                  <a:pt x="7606" y="16642"/>
                  <a:pt x="7639" y="16609"/>
                </a:cubicBezTo>
                <a:cubicBezTo>
                  <a:pt x="7840" y="16409"/>
                  <a:pt x="8040" y="16175"/>
                  <a:pt x="8206" y="15942"/>
                </a:cubicBezTo>
                <a:cubicBezTo>
                  <a:pt x="8273" y="15841"/>
                  <a:pt x="8273" y="15741"/>
                  <a:pt x="8173" y="15675"/>
                </a:cubicBezTo>
                <a:cubicBezTo>
                  <a:pt x="8131" y="15633"/>
                  <a:pt x="8083" y="15614"/>
                  <a:pt x="8037" y="15614"/>
                </a:cubicBezTo>
                <a:close/>
                <a:moveTo>
                  <a:pt x="6760" y="16667"/>
                </a:moveTo>
                <a:cubicBezTo>
                  <a:pt x="6742" y="16667"/>
                  <a:pt x="6724" y="16669"/>
                  <a:pt x="6705" y="16675"/>
                </a:cubicBezTo>
                <a:cubicBezTo>
                  <a:pt x="6605" y="16675"/>
                  <a:pt x="6539" y="16775"/>
                  <a:pt x="6539" y="16909"/>
                </a:cubicBezTo>
                <a:cubicBezTo>
                  <a:pt x="6539" y="16909"/>
                  <a:pt x="6539" y="16942"/>
                  <a:pt x="6539" y="16976"/>
                </a:cubicBezTo>
                <a:cubicBezTo>
                  <a:pt x="6405" y="17076"/>
                  <a:pt x="6238" y="17142"/>
                  <a:pt x="6072" y="17242"/>
                </a:cubicBezTo>
                <a:cubicBezTo>
                  <a:pt x="5873" y="17356"/>
                  <a:pt x="5988" y="17638"/>
                  <a:pt x="6170" y="17638"/>
                </a:cubicBezTo>
                <a:cubicBezTo>
                  <a:pt x="6203" y="17638"/>
                  <a:pt x="6237" y="17629"/>
                  <a:pt x="6272" y="17609"/>
                </a:cubicBezTo>
                <a:cubicBezTo>
                  <a:pt x="6405" y="17543"/>
                  <a:pt x="6505" y="17476"/>
                  <a:pt x="6605" y="17409"/>
                </a:cubicBezTo>
                <a:lnTo>
                  <a:pt x="6605" y="17709"/>
                </a:lnTo>
                <a:cubicBezTo>
                  <a:pt x="6605" y="17810"/>
                  <a:pt x="6705" y="17910"/>
                  <a:pt x="6805" y="17910"/>
                </a:cubicBezTo>
                <a:lnTo>
                  <a:pt x="6872" y="17910"/>
                </a:lnTo>
                <a:cubicBezTo>
                  <a:pt x="6972" y="17910"/>
                  <a:pt x="7072" y="17810"/>
                  <a:pt x="7072" y="17676"/>
                </a:cubicBezTo>
                <a:cubicBezTo>
                  <a:pt x="7039" y="17509"/>
                  <a:pt x="7006" y="17309"/>
                  <a:pt x="7006" y="17142"/>
                </a:cubicBezTo>
                <a:cubicBezTo>
                  <a:pt x="7106" y="17076"/>
                  <a:pt x="7139" y="16942"/>
                  <a:pt x="7072" y="16842"/>
                </a:cubicBezTo>
                <a:cubicBezTo>
                  <a:pt x="7039" y="16809"/>
                  <a:pt x="7006" y="16775"/>
                  <a:pt x="6939" y="16775"/>
                </a:cubicBezTo>
                <a:cubicBezTo>
                  <a:pt x="6912" y="16721"/>
                  <a:pt x="6840" y="16667"/>
                  <a:pt x="6760" y="16667"/>
                </a:cubicBezTo>
                <a:close/>
                <a:moveTo>
                  <a:pt x="288" y="16934"/>
                </a:moveTo>
                <a:cubicBezTo>
                  <a:pt x="269" y="16934"/>
                  <a:pt x="251" y="16937"/>
                  <a:pt x="234" y="16942"/>
                </a:cubicBezTo>
                <a:cubicBezTo>
                  <a:pt x="134" y="16976"/>
                  <a:pt x="67" y="17109"/>
                  <a:pt x="101" y="17209"/>
                </a:cubicBezTo>
                <a:cubicBezTo>
                  <a:pt x="167" y="17509"/>
                  <a:pt x="334" y="17776"/>
                  <a:pt x="534" y="18010"/>
                </a:cubicBezTo>
                <a:cubicBezTo>
                  <a:pt x="568" y="18076"/>
                  <a:pt x="634" y="18076"/>
                  <a:pt x="701" y="18076"/>
                </a:cubicBezTo>
                <a:cubicBezTo>
                  <a:pt x="734" y="18076"/>
                  <a:pt x="801" y="18076"/>
                  <a:pt x="835" y="18043"/>
                </a:cubicBezTo>
                <a:cubicBezTo>
                  <a:pt x="935" y="17943"/>
                  <a:pt x="935" y="17810"/>
                  <a:pt x="835" y="17743"/>
                </a:cubicBezTo>
                <a:cubicBezTo>
                  <a:pt x="668" y="17543"/>
                  <a:pt x="568" y="17343"/>
                  <a:pt x="501" y="17109"/>
                </a:cubicBezTo>
                <a:cubicBezTo>
                  <a:pt x="473" y="16999"/>
                  <a:pt x="377" y="16934"/>
                  <a:pt x="288" y="16934"/>
                </a:cubicBezTo>
                <a:close/>
                <a:moveTo>
                  <a:pt x="5427" y="17559"/>
                </a:moveTo>
                <a:cubicBezTo>
                  <a:pt x="5399" y="17559"/>
                  <a:pt x="5369" y="17564"/>
                  <a:pt x="5338" y="17576"/>
                </a:cubicBezTo>
                <a:cubicBezTo>
                  <a:pt x="5071" y="17709"/>
                  <a:pt x="4804" y="17810"/>
                  <a:pt x="4571" y="17876"/>
                </a:cubicBezTo>
                <a:cubicBezTo>
                  <a:pt x="4314" y="17940"/>
                  <a:pt x="4366" y="18312"/>
                  <a:pt x="4606" y="18312"/>
                </a:cubicBezTo>
                <a:cubicBezTo>
                  <a:pt x="4616" y="18312"/>
                  <a:pt x="4627" y="18311"/>
                  <a:pt x="4637" y="18310"/>
                </a:cubicBezTo>
                <a:lnTo>
                  <a:pt x="4704" y="18277"/>
                </a:lnTo>
                <a:cubicBezTo>
                  <a:pt x="4971" y="18176"/>
                  <a:pt x="5238" y="18076"/>
                  <a:pt x="5505" y="17976"/>
                </a:cubicBezTo>
                <a:cubicBezTo>
                  <a:pt x="5740" y="17859"/>
                  <a:pt x="5638" y="17559"/>
                  <a:pt x="5427" y="17559"/>
                </a:cubicBezTo>
                <a:close/>
                <a:moveTo>
                  <a:pt x="1386" y="18127"/>
                </a:moveTo>
                <a:cubicBezTo>
                  <a:pt x="1177" y="18127"/>
                  <a:pt x="1094" y="18454"/>
                  <a:pt x="1302" y="18543"/>
                </a:cubicBezTo>
                <a:cubicBezTo>
                  <a:pt x="1602" y="18643"/>
                  <a:pt x="1902" y="18710"/>
                  <a:pt x="2202" y="18710"/>
                </a:cubicBezTo>
                <a:lnTo>
                  <a:pt x="2236" y="18710"/>
                </a:lnTo>
                <a:cubicBezTo>
                  <a:pt x="2502" y="18710"/>
                  <a:pt x="2502" y="18310"/>
                  <a:pt x="2236" y="18310"/>
                </a:cubicBezTo>
                <a:cubicBezTo>
                  <a:pt x="1969" y="18277"/>
                  <a:pt x="1702" y="18243"/>
                  <a:pt x="1468" y="18143"/>
                </a:cubicBezTo>
                <a:cubicBezTo>
                  <a:pt x="1439" y="18132"/>
                  <a:pt x="1411" y="18127"/>
                  <a:pt x="1386" y="18127"/>
                </a:cubicBezTo>
                <a:close/>
                <a:moveTo>
                  <a:pt x="3856" y="18134"/>
                </a:moveTo>
                <a:cubicBezTo>
                  <a:pt x="3839" y="18134"/>
                  <a:pt x="3821" y="18137"/>
                  <a:pt x="3803" y="18143"/>
                </a:cubicBezTo>
                <a:cubicBezTo>
                  <a:pt x="3536" y="18176"/>
                  <a:pt x="3270" y="18243"/>
                  <a:pt x="3003" y="18277"/>
                </a:cubicBezTo>
                <a:cubicBezTo>
                  <a:pt x="2736" y="18277"/>
                  <a:pt x="2736" y="18710"/>
                  <a:pt x="3036" y="18710"/>
                </a:cubicBezTo>
                <a:lnTo>
                  <a:pt x="3069" y="18677"/>
                </a:lnTo>
                <a:cubicBezTo>
                  <a:pt x="3336" y="18643"/>
                  <a:pt x="3603" y="18610"/>
                  <a:pt x="3903" y="18543"/>
                </a:cubicBezTo>
                <a:cubicBezTo>
                  <a:pt x="4003" y="18510"/>
                  <a:pt x="4070" y="18377"/>
                  <a:pt x="4037" y="18277"/>
                </a:cubicBezTo>
                <a:cubicBezTo>
                  <a:pt x="4009" y="18194"/>
                  <a:pt x="3937" y="18134"/>
                  <a:pt x="3856" y="18134"/>
                </a:cubicBezTo>
                <a:close/>
                <a:moveTo>
                  <a:pt x="6765" y="18303"/>
                </a:moveTo>
                <a:cubicBezTo>
                  <a:pt x="6680" y="18303"/>
                  <a:pt x="6605" y="18390"/>
                  <a:pt x="6605" y="18477"/>
                </a:cubicBezTo>
                <a:cubicBezTo>
                  <a:pt x="6572" y="18777"/>
                  <a:pt x="6572" y="19044"/>
                  <a:pt x="6539" y="19311"/>
                </a:cubicBezTo>
                <a:cubicBezTo>
                  <a:pt x="6505" y="19444"/>
                  <a:pt x="6572" y="19544"/>
                  <a:pt x="6705" y="19544"/>
                </a:cubicBezTo>
                <a:lnTo>
                  <a:pt x="6739" y="19544"/>
                </a:lnTo>
                <a:cubicBezTo>
                  <a:pt x="6839" y="19544"/>
                  <a:pt x="6939" y="19477"/>
                  <a:pt x="6939" y="19344"/>
                </a:cubicBezTo>
                <a:cubicBezTo>
                  <a:pt x="6972" y="19077"/>
                  <a:pt x="7006" y="18777"/>
                  <a:pt x="7006" y="18510"/>
                </a:cubicBezTo>
                <a:cubicBezTo>
                  <a:pt x="7006" y="18410"/>
                  <a:pt x="6939" y="18310"/>
                  <a:pt x="6805" y="18310"/>
                </a:cubicBezTo>
                <a:cubicBezTo>
                  <a:pt x="6792" y="18305"/>
                  <a:pt x="6779" y="18303"/>
                  <a:pt x="6765" y="18303"/>
                </a:cubicBezTo>
                <a:close/>
                <a:moveTo>
                  <a:pt x="6604" y="19975"/>
                </a:moveTo>
                <a:cubicBezTo>
                  <a:pt x="6511" y="19975"/>
                  <a:pt x="6420" y="20028"/>
                  <a:pt x="6405" y="20145"/>
                </a:cubicBezTo>
                <a:cubicBezTo>
                  <a:pt x="6372" y="20411"/>
                  <a:pt x="6305" y="20678"/>
                  <a:pt x="6238" y="20945"/>
                </a:cubicBezTo>
                <a:cubicBezTo>
                  <a:pt x="6205" y="21079"/>
                  <a:pt x="6305" y="21179"/>
                  <a:pt x="6405" y="21212"/>
                </a:cubicBezTo>
                <a:lnTo>
                  <a:pt x="6439" y="21212"/>
                </a:lnTo>
                <a:cubicBezTo>
                  <a:pt x="6539" y="21212"/>
                  <a:pt x="6639" y="21145"/>
                  <a:pt x="6672" y="21045"/>
                </a:cubicBezTo>
                <a:cubicBezTo>
                  <a:pt x="6705" y="20778"/>
                  <a:pt x="6772" y="20478"/>
                  <a:pt x="6805" y="20211"/>
                </a:cubicBezTo>
                <a:cubicBezTo>
                  <a:pt x="6843" y="20061"/>
                  <a:pt x="6723" y="19975"/>
                  <a:pt x="6604" y="19975"/>
                </a:cubicBezTo>
                <a:close/>
                <a:moveTo>
                  <a:pt x="6272" y="21598"/>
                </a:moveTo>
                <a:cubicBezTo>
                  <a:pt x="6186" y="21598"/>
                  <a:pt x="6100" y="21653"/>
                  <a:pt x="6072" y="21779"/>
                </a:cubicBezTo>
                <a:cubicBezTo>
                  <a:pt x="6005" y="22046"/>
                  <a:pt x="5938" y="22313"/>
                  <a:pt x="5871" y="22580"/>
                </a:cubicBezTo>
                <a:cubicBezTo>
                  <a:pt x="5838" y="22680"/>
                  <a:pt x="5905" y="22813"/>
                  <a:pt x="6038" y="22846"/>
                </a:cubicBezTo>
                <a:lnTo>
                  <a:pt x="6072" y="22846"/>
                </a:lnTo>
                <a:cubicBezTo>
                  <a:pt x="6172" y="22846"/>
                  <a:pt x="6272" y="22780"/>
                  <a:pt x="6305" y="22680"/>
                </a:cubicBezTo>
                <a:cubicBezTo>
                  <a:pt x="6372" y="22413"/>
                  <a:pt x="6439" y="22146"/>
                  <a:pt x="6472" y="21879"/>
                </a:cubicBezTo>
                <a:cubicBezTo>
                  <a:pt x="6511" y="21705"/>
                  <a:pt x="6392" y="21598"/>
                  <a:pt x="6272" y="21598"/>
                </a:cubicBezTo>
                <a:close/>
                <a:moveTo>
                  <a:pt x="5884" y="23205"/>
                </a:moveTo>
                <a:cubicBezTo>
                  <a:pt x="5795" y="23205"/>
                  <a:pt x="5699" y="23270"/>
                  <a:pt x="5671" y="23380"/>
                </a:cubicBezTo>
                <a:cubicBezTo>
                  <a:pt x="5605" y="23647"/>
                  <a:pt x="5538" y="23947"/>
                  <a:pt x="5505" y="24214"/>
                </a:cubicBezTo>
                <a:cubicBezTo>
                  <a:pt x="5471" y="24314"/>
                  <a:pt x="5538" y="24414"/>
                  <a:pt x="5638" y="24448"/>
                </a:cubicBezTo>
                <a:lnTo>
                  <a:pt x="5705" y="24448"/>
                </a:lnTo>
                <a:cubicBezTo>
                  <a:pt x="5805" y="24448"/>
                  <a:pt x="5871" y="24381"/>
                  <a:pt x="5905" y="24281"/>
                </a:cubicBezTo>
                <a:cubicBezTo>
                  <a:pt x="5972" y="24014"/>
                  <a:pt x="6038" y="23747"/>
                  <a:pt x="6105" y="23480"/>
                </a:cubicBezTo>
                <a:cubicBezTo>
                  <a:pt x="6105" y="23347"/>
                  <a:pt x="6038" y="23247"/>
                  <a:pt x="5938" y="23213"/>
                </a:cubicBezTo>
                <a:cubicBezTo>
                  <a:pt x="5921" y="23208"/>
                  <a:pt x="5903" y="23205"/>
                  <a:pt x="5884" y="23205"/>
                </a:cubicBezTo>
                <a:close/>
                <a:moveTo>
                  <a:pt x="5487" y="24839"/>
                </a:moveTo>
                <a:cubicBezTo>
                  <a:pt x="5405" y="24839"/>
                  <a:pt x="5332" y="24904"/>
                  <a:pt x="5304" y="25015"/>
                </a:cubicBezTo>
                <a:cubicBezTo>
                  <a:pt x="5238" y="25282"/>
                  <a:pt x="5171" y="25582"/>
                  <a:pt x="5138" y="25849"/>
                </a:cubicBezTo>
                <a:cubicBezTo>
                  <a:pt x="5104" y="25949"/>
                  <a:pt x="5171" y="26049"/>
                  <a:pt x="5304" y="26082"/>
                </a:cubicBezTo>
                <a:lnTo>
                  <a:pt x="5338" y="26082"/>
                </a:lnTo>
                <a:cubicBezTo>
                  <a:pt x="5438" y="26082"/>
                  <a:pt x="5538" y="26015"/>
                  <a:pt x="5538" y="25915"/>
                </a:cubicBezTo>
                <a:cubicBezTo>
                  <a:pt x="5605" y="25648"/>
                  <a:pt x="5638" y="25382"/>
                  <a:pt x="5705" y="25081"/>
                </a:cubicBezTo>
                <a:cubicBezTo>
                  <a:pt x="5738" y="24981"/>
                  <a:pt x="5671" y="24881"/>
                  <a:pt x="5538" y="24848"/>
                </a:cubicBezTo>
                <a:cubicBezTo>
                  <a:pt x="5521" y="24842"/>
                  <a:pt x="5504" y="24839"/>
                  <a:pt x="5487" y="24839"/>
                </a:cubicBezTo>
                <a:close/>
                <a:moveTo>
                  <a:pt x="5210" y="26488"/>
                </a:moveTo>
                <a:cubicBezTo>
                  <a:pt x="5113" y="26488"/>
                  <a:pt x="5019" y="26549"/>
                  <a:pt x="5004" y="26683"/>
                </a:cubicBezTo>
                <a:cubicBezTo>
                  <a:pt x="4971" y="26949"/>
                  <a:pt x="4937" y="27216"/>
                  <a:pt x="4904" y="27517"/>
                </a:cubicBezTo>
                <a:cubicBezTo>
                  <a:pt x="4904" y="27617"/>
                  <a:pt x="4971" y="27717"/>
                  <a:pt x="5104" y="27717"/>
                </a:cubicBezTo>
                <a:cubicBezTo>
                  <a:pt x="5118" y="27721"/>
                  <a:pt x="5131" y="27723"/>
                  <a:pt x="5144" y="27723"/>
                </a:cubicBezTo>
                <a:cubicBezTo>
                  <a:pt x="5230" y="27723"/>
                  <a:pt x="5309" y="27637"/>
                  <a:pt x="5338" y="27550"/>
                </a:cubicBezTo>
                <a:cubicBezTo>
                  <a:pt x="5338" y="27283"/>
                  <a:pt x="5371" y="27016"/>
                  <a:pt x="5438" y="26749"/>
                </a:cubicBezTo>
                <a:cubicBezTo>
                  <a:pt x="5456" y="26583"/>
                  <a:pt x="5331" y="26488"/>
                  <a:pt x="5210" y="26488"/>
                </a:cubicBezTo>
                <a:close/>
                <a:moveTo>
                  <a:pt x="5071" y="28150"/>
                </a:moveTo>
                <a:cubicBezTo>
                  <a:pt x="4937" y="28150"/>
                  <a:pt x="4837" y="28250"/>
                  <a:pt x="4837" y="28350"/>
                </a:cubicBezTo>
                <a:lnTo>
                  <a:pt x="4837" y="28617"/>
                </a:lnTo>
                <a:lnTo>
                  <a:pt x="4837" y="29218"/>
                </a:lnTo>
                <a:cubicBezTo>
                  <a:pt x="4837" y="29318"/>
                  <a:pt x="4937" y="29385"/>
                  <a:pt x="5038" y="29385"/>
                </a:cubicBezTo>
                <a:lnTo>
                  <a:pt x="5071" y="29385"/>
                </a:lnTo>
                <a:cubicBezTo>
                  <a:pt x="5171" y="29385"/>
                  <a:pt x="5271" y="29284"/>
                  <a:pt x="5271" y="29184"/>
                </a:cubicBezTo>
                <a:lnTo>
                  <a:pt x="5271" y="28617"/>
                </a:lnTo>
                <a:lnTo>
                  <a:pt x="5271" y="28350"/>
                </a:lnTo>
                <a:cubicBezTo>
                  <a:pt x="5271" y="28250"/>
                  <a:pt x="5171" y="28150"/>
                  <a:pt x="5071" y="28150"/>
                </a:cubicBezTo>
                <a:close/>
                <a:moveTo>
                  <a:pt x="5170" y="29810"/>
                </a:moveTo>
                <a:cubicBezTo>
                  <a:pt x="5149" y="29810"/>
                  <a:pt x="5127" y="29812"/>
                  <a:pt x="5104" y="29818"/>
                </a:cubicBezTo>
                <a:cubicBezTo>
                  <a:pt x="5004" y="29818"/>
                  <a:pt x="4937" y="29952"/>
                  <a:pt x="4937" y="30052"/>
                </a:cubicBezTo>
                <a:cubicBezTo>
                  <a:pt x="5004" y="30352"/>
                  <a:pt x="5071" y="30619"/>
                  <a:pt x="5204" y="30886"/>
                </a:cubicBezTo>
                <a:cubicBezTo>
                  <a:pt x="5204" y="30986"/>
                  <a:pt x="5304" y="31019"/>
                  <a:pt x="5371" y="31019"/>
                </a:cubicBezTo>
                <a:lnTo>
                  <a:pt x="5471" y="31019"/>
                </a:lnTo>
                <a:cubicBezTo>
                  <a:pt x="5571" y="30986"/>
                  <a:pt x="5605" y="30852"/>
                  <a:pt x="5571" y="30752"/>
                </a:cubicBezTo>
                <a:cubicBezTo>
                  <a:pt x="5471" y="30485"/>
                  <a:pt x="5404" y="30218"/>
                  <a:pt x="5371" y="29985"/>
                </a:cubicBezTo>
                <a:cubicBezTo>
                  <a:pt x="5343" y="29874"/>
                  <a:pt x="5270" y="29810"/>
                  <a:pt x="5170" y="29810"/>
                </a:cubicBezTo>
                <a:close/>
                <a:moveTo>
                  <a:pt x="5747" y="31350"/>
                </a:moveTo>
                <a:cubicBezTo>
                  <a:pt x="5595" y="31350"/>
                  <a:pt x="5456" y="31502"/>
                  <a:pt x="5571" y="31686"/>
                </a:cubicBezTo>
                <a:cubicBezTo>
                  <a:pt x="5705" y="31920"/>
                  <a:pt x="5871" y="32153"/>
                  <a:pt x="6072" y="32387"/>
                </a:cubicBezTo>
                <a:cubicBezTo>
                  <a:pt x="6138" y="32420"/>
                  <a:pt x="6172" y="32453"/>
                  <a:pt x="6238" y="32453"/>
                </a:cubicBezTo>
                <a:cubicBezTo>
                  <a:pt x="6305" y="32453"/>
                  <a:pt x="6338" y="32420"/>
                  <a:pt x="6405" y="32387"/>
                </a:cubicBezTo>
                <a:cubicBezTo>
                  <a:pt x="6472" y="32320"/>
                  <a:pt x="6472" y="32187"/>
                  <a:pt x="6405" y="32086"/>
                </a:cubicBezTo>
                <a:cubicBezTo>
                  <a:pt x="6205" y="31886"/>
                  <a:pt x="6072" y="31686"/>
                  <a:pt x="5938" y="31453"/>
                </a:cubicBezTo>
                <a:cubicBezTo>
                  <a:pt x="5887" y="31380"/>
                  <a:pt x="5816" y="31350"/>
                  <a:pt x="5747" y="31350"/>
                </a:cubicBezTo>
                <a:close/>
                <a:moveTo>
                  <a:pt x="6874" y="32584"/>
                </a:moveTo>
                <a:cubicBezTo>
                  <a:pt x="6813" y="32584"/>
                  <a:pt x="6747" y="32612"/>
                  <a:pt x="6705" y="32654"/>
                </a:cubicBezTo>
                <a:cubicBezTo>
                  <a:pt x="6605" y="32754"/>
                  <a:pt x="6639" y="32887"/>
                  <a:pt x="6739" y="32954"/>
                </a:cubicBezTo>
                <a:cubicBezTo>
                  <a:pt x="6972" y="33121"/>
                  <a:pt x="7206" y="33287"/>
                  <a:pt x="7439" y="33421"/>
                </a:cubicBezTo>
                <a:cubicBezTo>
                  <a:pt x="7473" y="33454"/>
                  <a:pt x="7506" y="33454"/>
                  <a:pt x="7539" y="33454"/>
                </a:cubicBezTo>
                <a:cubicBezTo>
                  <a:pt x="7639" y="33454"/>
                  <a:pt x="7706" y="33387"/>
                  <a:pt x="7739" y="33321"/>
                </a:cubicBezTo>
                <a:cubicBezTo>
                  <a:pt x="7806" y="33221"/>
                  <a:pt x="7739" y="33087"/>
                  <a:pt x="7639" y="33054"/>
                </a:cubicBezTo>
                <a:cubicBezTo>
                  <a:pt x="7406" y="32920"/>
                  <a:pt x="7206" y="32787"/>
                  <a:pt x="6972" y="32620"/>
                </a:cubicBezTo>
                <a:cubicBezTo>
                  <a:pt x="6947" y="32595"/>
                  <a:pt x="6912" y="32584"/>
                  <a:pt x="6874" y="32584"/>
                </a:cubicBezTo>
                <a:close/>
                <a:moveTo>
                  <a:pt x="8294" y="33404"/>
                </a:moveTo>
                <a:cubicBezTo>
                  <a:pt x="8106" y="33404"/>
                  <a:pt x="8004" y="33699"/>
                  <a:pt x="8240" y="33788"/>
                </a:cubicBezTo>
                <a:cubicBezTo>
                  <a:pt x="8473" y="33888"/>
                  <a:pt x="8774" y="33988"/>
                  <a:pt x="9040" y="34088"/>
                </a:cubicBezTo>
                <a:lnTo>
                  <a:pt x="9107" y="34088"/>
                </a:lnTo>
                <a:cubicBezTo>
                  <a:pt x="9174" y="34088"/>
                  <a:pt x="9274" y="34021"/>
                  <a:pt x="9307" y="33954"/>
                </a:cubicBezTo>
                <a:cubicBezTo>
                  <a:pt x="9341" y="33821"/>
                  <a:pt x="9274" y="33721"/>
                  <a:pt x="9140" y="33688"/>
                </a:cubicBezTo>
                <a:cubicBezTo>
                  <a:pt x="8874" y="33588"/>
                  <a:pt x="8640" y="33521"/>
                  <a:pt x="8373" y="33421"/>
                </a:cubicBezTo>
                <a:cubicBezTo>
                  <a:pt x="8346" y="33409"/>
                  <a:pt x="8319" y="33404"/>
                  <a:pt x="8294" y="33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1"/>
          <p:cNvSpPr/>
          <p:nvPr/>
        </p:nvSpPr>
        <p:spPr>
          <a:xfrm rot="-5604670">
            <a:off x="5863813" y="1048031"/>
            <a:ext cx="365459" cy="1798529"/>
          </a:xfrm>
          <a:custGeom>
            <a:avLst/>
            <a:gdLst/>
            <a:ahLst/>
            <a:cxnLst/>
            <a:rect l="l" t="t" r="r" b="b"/>
            <a:pathLst>
              <a:path w="9475" h="34088" extrusionOk="0">
                <a:moveTo>
                  <a:pt x="5046" y="0"/>
                </a:moveTo>
                <a:cubicBezTo>
                  <a:pt x="4902" y="0"/>
                  <a:pt x="4753" y="165"/>
                  <a:pt x="4871" y="330"/>
                </a:cubicBezTo>
                <a:cubicBezTo>
                  <a:pt x="4871" y="330"/>
                  <a:pt x="5038" y="597"/>
                  <a:pt x="5304" y="1031"/>
                </a:cubicBezTo>
                <a:cubicBezTo>
                  <a:pt x="5338" y="1098"/>
                  <a:pt x="5404" y="1131"/>
                  <a:pt x="5471" y="1131"/>
                </a:cubicBezTo>
                <a:lnTo>
                  <a:pt x="5505" y="1164"/>
                </a:lnTo>
                <a:cubicBezTo>
                  <a:pt x="5538" y="1164"/>
                  <a:pt x="5571" y="1131"/>
                  <a:pt x="5605" y="1131"/>
                </a:cubicBezTo>
                <a:cubicBezTo>
                  <a:pt x="5705" y="1064"/>
                  <a:pt x="5705" y="931"/>
                  <a:pt x="5671" y="831"/>
                </a:cubicBezTo>
                <a:cubicBezTo>
                  <a:pt x="5371" y="364"/>
                  <a:pt x="5204" y="97"/>
                  <a:pt x="5204" y="97"/>
                </a:cubicBezTo>
                <a:cubicBezTo>
                  <a:pt x="5165" y="28"/>
                  <a:pt x="5106" y="0"/>
                  <a:pt x="5046" y="0"/>
                </a:cubicBezTo>
                <a:close/>
                <a:moveTo>
                  <a:pt x="5884" y="1452"/>
                </a:moveTo>
                <a:cubicBezTo>
                  <a:pt x="5857" y="1452"/>
                  <a:pt x="5830" y="1456"/>
                  <a:pt x="5805" y="1465"/>
                </a:cubicBezTo>
                <a:cubicBezTo>
                  <a:pt x="5705" y="1531"/>
                  <a:pt x="5671" y="1665"/>
                  <a:pt x="5705" y="1765"/>
                </a:cubicBezTo>
                <a:cubicBezTo>
                  <a:pt x="5871" y="1998"/>
                  <a:pt x="6005" y="2232"/>
                  <a:pt x="6138" y="2499"/>
                </a:cubicBezTo>
                <a:cubicBezTo>
                  <a:pt x="6172" y="2565"/>
                  <a:pt x="6238" y="2599"/>
                  <a:pt x="6305" y="2599"/>
                </a:cubicBezTo>
                <a:cubicBezTo>
                  <a:pt x="6338" y="2599"/>
                  <a:pt x="6372" y="2599"/>
                  <a:pt x="6405" y="2565"/>
                </a:cubicBezTo>
                <a:cubicBezTo>
                  <a:pt x="6505" y="2532"/>
                  <a:pt x="6539" y="2399"/>
                  <a:pt x="6505" y="2298"/>
                </a:cubicBezTo>
                <a:cubicBezTo>
                  <a:pt x="6338" y="2032"/>
                  <a:pt x="6205" y="1765"/>
                  <a:pt x="6072" y="1565"/>
                </a:cubicBezTo>
                <a:cubicBezTo>
                  <a:pt x="6047" y="1490"/>
                  <a:pt x="5965" y="1452"/>
                  <a:pt x="5884" y="1452"/>
                </a:cubicBezTo>
                <a:close/>
                <a:moveTo>
                  <a:pt x="6725" y="2943"/>
                </a:moveTo>
                <a:cubicBezTo>
                  <a:pt x="6587" y="2943"/>
                  <a:pt x="6459" y="3072"/>
                  <a:pt x="6505" y="3232"/>
                </a:cubicBezTo>
                <a:cubicBezTo>
                  <a:pt x="6639" y="3466"/>
                  <a:pt x="6772" y="3733"/>
                  <a:pt x="6872" y="3966"/>
                </a:cubicBezTo>
                <a:cubicBezTo>
                  <a:pt x="6906" y="4066"/>
                  <a:pt x="7006" y="4100"/>
                  <a:pt x="7072" y="4100"/>
                </a:cubicBezTo>
                <a:cubicBezTo>
                  <a:pt x="7106" y="4100"/>
                  <a:pt x="7139" y="4100"/>
                  <a:pt x="7172" y="4066"/>
                </a:cubicBezTo>
                <a:cubicBezTo>
                  <a:pt x="7272" y="4033"/>
                  <a:pt x="7306" y="3900"/>
                  <a:pt x="7272" y="3800"/>
                </a:cubicBezTo>
                <a:cubicBezTo>
                  <a:pt x="7139" y="3533"/>
                  <a:pt x="7006" y="3299"/>
                  <a:pt x="6906" y="3032"/>
                </a:cubicBezTo>
                <a:cubicBezTo>
                  <a:pt x="6853" y="2970"/>
                  <a:pt x="6788" y="2943"/>
                  <a:pt x="6725" y="2943"/>
                </a:cubicBezTo>
                <a:close/>
                <a:moveTo>
                  <a:pt x="7440" y="4454"/>
                </a:moveTo>
                <a:cubicBezTo>
                  <a:pt x="7311" y="4454"/>
                  <a:pt x="7173" y="4579"/>
                  <a:pt x="7239" y="4734"/>
                </a:cubicBezTo>
                <a:cubicBezTo>
                  <a:pt x="7339" y="4967"/>
                  <a:pt x="7473" y="5234"/>
                  <a:pt x="7573" y="5501"/>
                </a:cubicBezTo>
                <a:cubicBezTo>
                  <a:pt x="7606" y="5567"/>
                  <a:pt x="7673" y="5634"/>
                  <a:pt x="7773" y="5634"/>
                </a:cubicBezTo>
                <a:cubicBezTo>
                  <a:pt x="7773" y="5634"/>
                  <a:pt x="7806" y="5634"/>
                  <a:pt x="7840" y="5601"/>
                </a:cubicBezTo>
                <a:cubicBezTo>
                  <a:pt x="7940" y="5567"/>
                  <a:pt x="7973" y="5434"/>
                  <a:pt x="7940" y="5334"/>
                </a:cubicBezTo>
                <a:cubicBezTo>
                  <a:pt x="7840" y="5067"/>
                  <a:pt x="7739" y="4800"/>
                  <a:pt x="7606" y="4567"/>
                </a:cubicBezTo>
                <a:cubicBezTo>
                  <a:pt x="7572" y="4487"/>
                  <a:pt x="7507" y="4454"/>
                  <a:pt x="7440" y="4454"/>
                </a:cubicBezTo>
                <a:close/>
                <a:moveTo>
                  <a:pt x="8062" y="5989"/>
                </a:moveTo>
                <a:cubicBezTo>
                  <a:pt x="8034" y="5989"/>
                  <a:pt x="8004" y="5993"/>
                  <a:pt x="7973" y="6001"/>
                </a:cubicBezTo>
                <a:cubicBezTo>
                  <a:pt x="7873" y="6034"/>
                  <a:pt x="7840" y="6168"/>
                  <a:pt x="7873" y="6268"/>
                </a:cubicBezTo>
                <a:cubicBezTo>
                  <a:pt x="7973" y="6535"/>
                  <a:pt x="8073" y="6768"/>
                  <a:pt x="8140" y="7035"/>
                </a:cubicBezTo>
                <a:cubicBezTo>
                  <a:pt x="8173" y="7135"/>
                  <a:pt x="8240" y="7202"/>
                  <a:pt x="8340" y="7202"/>
                </a:cubicBezTo>
                <a:lnTo>
                  <a:pt x="8407" y="7169"/>
                </a:lnTo>
                <a:cubicBezTo>
                  <a:pt x="8507" y="7135"/>
                  <a:pt x="8573" y="7035"/>
                  <a:pt x="8540" y="6902"/>
                </a:cubicBezTo>
                <a:cubicBezTo>
                  <a:pt x="8440" y="6635"/>
                  <a:pt x="8340" y="6368"/>
                  <a:pt x="8273" y="6135"/>
                </a:cubicBezTo>
                <a:cubicBezTo>
                  <a:pt x="8222" y="6033"/>
                  <a:pt x="8152" y="5989"/>
                  <a:pt x="8062" y="5989"/>
                </a:cubicBezTo>
                <a:close/>
                <a:moveTo>
                  <a:pt x="8608" y="7548"/>
                </a:moveTo>
                <a:cubicBezTo>
                  <a:pt x="8479" y="7548"/>
                  <a:pt x="8347" y="7656"/>
                  <a:pt x="8407" y="7836"/>
                </a:cubicBezTo>
                <a:cubicBezTo>
                  <a:pt x="8473" y="8103"/>
                  <a:pt x="8540" y="8369"/>
                  <a:pt x="8607" y="8636"/>
                </a:cubicBezTo>
                <a:cubicBezTo>
                  <a:pt x="8640" y="8703"/>
                  <a:pt x="8740" y="8770"/>
                  <a:pt x="8807" y="8770"/>
                </a:cubicBezTo>
                <a:lnTo>
                  <a:pt x="8874" y="8803"/>
                </a:lnTo>
                <a:cubicBezTo>
                  <a:pt x="9007" y="8770"/>
                  <a:pt x="9074" y="8670"/>
                  <a:pt x="9040" y="8536"/>
                </a:cubicBezTo>
                <a:cubicBezTo>
                  <a:pt x="8974" y="8269"/>
                  <a:pt x="8907" y="8003"/>
                  <a:pt x="8807" y="7702"/>
                </a:cubicBezTo>
                <a:cubicBezTo>
                  <a:pt x="8780" y="7596"/>
                  <a:pt x="8695" y="7548"/>
                  <a:pt x="8608" y="7548"/>
                </a:cubicBezTo>
                <a:close/>
                <a:moveTo>
                  <a:pt x="9026" y="9195"/>
                </a:moveTo>
                <a:cubicBezTo>
                  <a:pt x="9009" y="9195"/>
                  <a:pt x="8991" y="9197"/>
                  <a:pt x="8974" y="9203"/>
                </a:cubicBezTo>
                <a:cubicBezTo>
                  <a:pt x="8840" y="9203"/>
                  <a:pt x="8774" y="9303"/>
                  <a:pt x="8807" y="9437"/>
                </a:cubicBezTo>
                <a:cubicBezTo>
                  <a:pt x="8840" y="9704"/>
                  <a:pt x="8907" y="9971"/>
                  <a:pt x="8940" y="10237"/>
                </a:cubicBezTo>
                <a:cubicBezTo>
                  <a:pt x="8940" y="10338"/>
                  <a:pt x="9040" y="10438"/>
                  <a:pt x="9140" y="10438"/>
                </a:cubicBezTo>
                <a:lnTo>
                  <a:pt x="9174" y="10404"/>
                </a:lnTo>
                <a:cubicBezTo>
                  <a:pt x="9274" y="10404"/>
                  <a:pt x="9374" y="10304"/>
                  <a:pt x="9341" y="10171"/>
                </a:cubicBezTo>
                <a:cubicBezTo>
                  <a:pt x="9307" y="9904"/>
                  <a:pt x="9274" y="9637"/>
                  <a:pt x="9207" y="9337"/>
                </a:cubicBezTo>
                <a:cubicBezTo>
                  <a:pt x="9180" y="9254"/>
                  <a:pt x="9107" y="9195"/>
                  <a:pt x="9026" y="9195"/>
                </a:cubicBezTo>
                <a:close/>
                <a:moveTo>
                  <a:pt x="9221" y="10825"/>
                </a:moveTo>
                <a:cubicBezTo>
                  <a:pt x="9113" y="10825"/>
                  <a:pt x="9007" y="10901"/>
                  <a:pt x="9007" y="11038"/>
                </a:cubicBezTo>
                <a:cubicBezTo>
                  <a:pt x="9040" y="11305"/>
                  <a:pt x="9040" y="11538"/>
                  <a:pt x="9040" y="11772"/>
                </a:cubicBezTo>
                <a:lnTo>
                  <a:pt x="9040" y="11872"/>
                </a:lnTo>
                <a:cubicBezTo>
                  <a:pt x="9040" y="12005"/>
                  <a:pt x="9140" y="12105"/>
                  <a:pt x="9241" y="12105"/>
                </a:cubicBezTo>
                <a:cubicBezTo>
                  <a:pt x="9374" y="12105"/>
                  <a:pt x="9474" y="12005"/>
                  <a:pt x="9474" y="11872"/>
                </a:cubicBezTo>
                <a:lnTo>
                  <a:pt x="9474" y="11772"/>
                </a:lnTo>
                <a:cubicBezTo>
                  <a:pt x="9474" y="11538"/>
                  <a:pt x="9441" y="11272"/>
                  <a:pt x="9441" y="11038"/>
                </a:cubicBezTo>
                <a:cubicBezTo>
                  <a:pt x="9424" y="10892"/>
                  <a:pt x="9322" y="10825"/>
                  <a:pt x="9221" y="10825"/>
                </a:cubicBezTo>
                <a:close/>
                <a:moveTo>
                  <a:pt x="9241" y="12506"/>
                </a:moveTo>
                <a:cubicBezTo>
                  <a:pt x="9107" y="12506"/>
                  <a:pt x="9007" y="12606"/>
                  <a:pt x="9007" y="12706"/>
                </a:cubicBezTo>
                <a:cubicBezTo>
                  <a:pt x="8974" y="12973"/>
                  <a:pt x="8940" y="13240"/>
                  <a:pt x="8874" y="13506"/>
                </a:cubicBezTo>
                <a:cubicBezTo>
                  <a:pt x="8840" y="13607"/>
                  <a:pt x="8907" y="13740"/>
                  <a:pt x="9040" y="13773"/>
                </a:cubicBezTo>
                <a:lnTo>
                  <a:pt x="9074" y="13773"/>
                </a:lnTo>
                <a:lnTo>
                  <a:pt x="9074" y="13740"/>
                </a:lnTo>
                <a:cubicBezTo>
                  <a:pt x="9174" y="13740"/>
                  <a:pt x="9241" y="13673"/>
                  <a:pt x="9274" y="13573"/>
                </a:cubicBezTo>
                <a:cubicBezTo>
                  <a:pt x="9341" y="13340"/>
                  <a:pt x="9374" y="13039"/>
                  <a:pt x="9407" y="12739"/>
                </a:cubicBezTo>
                <a:cubicBezTo>
                  <a:pt x="9441" y="12639"/>
                  <a:pt x="9341" y="12539"/>
                  <a:pt x="9241" y="12506"/>
                </a:cubicBezTo>
                <a:close/>
                <a:moveTo>
                  <a:pt x="2768" y="13164"/>
                </a:moveTo>
                <a:cubicBezTo>
                  <a:pt x="2747" y="13164"/>
                  <a:pt x="2725" y="13167"/>
                  <a:pt x="2703" y="13173"/>
                </a:cubicBezTo>
                <a:cubicBezTo>
                  <a:pt x="2402" y="13206"/>
                  <a:pt x="2135" y="13306"/>
                  <a:pt x="1869" y="13440"/>
                </a:cubicBezTo>
                <a:cubicBezTo>
                  <a:pt x="1735" y="13506"/>
                  <a:pt x="1702" y="13607"/>
                  <a:pt x="1769" y="13740"/>
                </a:cubicBezTo>
                <a:cubicBezTo>
                  <a:pt x="1802" y="13807"/>
                  <a:pt x="1869" y="13840"/>
                  <a:pt x="1935" y="13840"/>
                </a:cubicBezTo>
                <a:cubicBezTo>
                  <a:pt x="1969" y="13840"/>
                  <a:pt x="2002" y="13807"/>
                  <a:pt x="2035" y="13807"/>
                </a:cubicBezTo>
                <a:cubicBezTo>
                  <a:pt x="2269" y="13707"/>
                  <a:pt x="2502" y="13607"/>
                  <a:pt x="2769" y="13573"/>
                </a:cubicBezTo>
                <a:cubicBezTo>
                  <a:pt x="2869" y="13540"/>
                  <a:pt x="2969" y="13440"/>
                  <a:pt x="2936" y="13340"/>
                </a:cubicBezTo>
                <a:cubicBezTo>
                  <a:pt x="2936" y="13229"/>
                  <a:pt x="2867" y="13164"/>
                  <a:pt x="2768" y="13164"/>
                </a:cubicBezTo>
                <a:close/>
                <a:moveTo>
                  <a:pt x="3603" y="13173"/>
                </a:moveTo>
                <a:cubicBezTo>
                  <a:pt x="3503" y="13173"/>
                  <a:pt x="3370" y="13240"/>
                  <a:pt x="3370" y="13340"/>
                </a:cubicBezTo>
                <a:cubicBezTo>
                  <a:pt x="3336" y="13473"/>
                  <a:pt x="3403" y="13573"/>
                  <a:pt x="3536" y="13607"/>
                </a:cubicBezTo>
                <a:cubicBezTo>
                  <a:pt x="3770" y="13640"/>
                  <a:pt x="4037" y="13707"/>
                  <a:pt x="4270" y="13840"/>
                </a:cubicBezTo>
                <a:cubicBezTo>
                  <a:pt x="4304" y="13840"/>
                  <a:pt x="4337" y="13873"/>
                  <a:pt x="4370" y="13873"/>
                </a:cubicBezTo>
                <a:lnTo>
                  <a:pt x="4337" y="13873"/>
                </a:lnTo>
                <a:cubicBezTo>
                  <a:pt x="4358" y="13878"/>
                  <a:pt x="4379" y="13880"/>
                  <a:pt x="4398" y="13880"/>
                </a:cubicBezTo>
                <a:cubicBezTo>
                  <a:pt x="4645" y="13880"/>
                  <a:pt x="4685" y="13504"/>
                  <a:pt x="4437" y="13473"/>
                </a:cubicBezTo>
                <a:cubicBezTo>
                  <a:pt x="4170" y="13340"/>
                  <a:pt x="3903" y="13240"/>
                  <a:pt x="3603" y="13173"/>
                </a:cubicBezTo>
                <a:close/>
                <a:moveTo>
                  <a:pt x="5053" y="13894"/>
                </a:moveTo>
                <a:cubicBezTo>
                  <a:pt x="4998" y="13894"/>
                  <a:pt x="4941" y="13918"/>
                  <a:pt x="4904" y="13973"/>
                </a:cubicBezTo>
                <a:cubicBezTo>
                  <a:pt x="4804" y="14074"/>
                  <a:pt x="4837" y="14207"/>
                  <a:pt x="4937" y="14274"/>
                </a:cubicBezTo>
                <a:cubicBezTo>
                  <a:pt x="5071" y="14374"/>
                  <a:pt x="5204" y="14474"/>
                  <a:pt x="5304" y="14607"/>
                </a:cubicBezTo>
                <a:cubicBezTo>
                  <a:pt x="5404" y="14674"/>
                  <a:pt x="5471" y="14741"/>
                  <a:pt x="5538" y="14807"/>
                </a:cubicBezTo>
                <a:cubicBezTo>
                  <a:pt x="5571" y="14841"/>
                  <a:pt x="5605" y="14874"/>
                  <a:pt x="5671" y="14874"/>
                </a:cubicBezTo>
                <a:lnTo>
                  <a:pt x="5671" y="14841"/>
                </a:lnTo>
                <a:cubicBezTo>
                  <a:pt x="5738" y="14841"/>
                  <a:pt x="5771" y="14841"/>
                  <a:pt x="5838" y="14807"/>
                </a:cubicBezTo>
                <a:cubicBezTo>
                  <a:pt x="5905" y="14707"/>
                  <a:pt x="5905" y="14607"/>
                  <a:pt x="5838" y="14507"/>
                </a:cubicBezTo>
                <a:cubicBezTo>
                  <a:pt x="5771" y="14440"/>
                  <a:pt x="5671" y="14340"/>
                  <a:pt x="5605" y="14274"/>
                </a:cubicBezTo>
                <a:cubicBezTo>
                  <a:pt x="5471" y="14174"/>
                  <a:pt x="5304" y="14040"/>
                  <a:pt x="5171" y="13940"/>
                </a:cubicBezTo>
                <a:cubicBezTo>
                  <a:pt x="5141" y="13910"/>
                  <a:pt x="5098" y="13894"/>
                  <a:pt x="5053" y="13894"/>
                </a:cubicBezTo>
                <a:close/>
                <a:moveTo>
                  <a:pt x="1268" y="13923"/>
                </a:moveTo>
                <a:cubicBezTo>
                  <a:pt x="1218" y="13923"/>
                  <a:pt x="1168" y="13940"/>
                  <a:pt x="1135" y="13973"/>
                </a:cubicBezTo>
                <a:cubicBezTo>
                  <a:pt x="901" y="14174"/>
                  <a:pt x="734" y="14407"/>
                  <a:pt x="568" y="14674"/>
                </a:cubicBezTo>
                <a:cubicBezTo>
                  <a:pt x="501" y="14774"/>
                  <a:pt x="534" y="14874"/>
                  <a:pt x="634" y="14941"/>
                </a:cubicBezTo>
                <a:cubicBezTo>
                  <a:pt x="668" y="14974"/>
                  <a:pt x="701" y="14974"/>
                  <a:pt x="734" y="14974"/>
                </a:cubicBezTo>
                <a:cubicBezTo>
                  <a:pt x="801" y="14974"/>
                  <a:pt x="868" y="14941"/>
                  <a:pt x="935" y="14874"/>
                </a:cubicBezTo>
                <a:cubicBezTo>
                  <a:pt x="1068" y="14674"/>
                  <a:pt x="1235" y="14440"/>
                  <a:pt x="1402" y="14274"/>
                </a:cubicBezTo>
                <a:cubicBezTo>
                  <a:pt x="1502" y="14207"/>
                  <a:pt x="1502" y="14074"/>
                  <a:pt x="1402" y="13973"/>
                </a:cubicBezTo>
                <a:cubicBezTo>
                  <a:pt x="1368" y="13940"/>
                  <a:pt x="1318" y="13923"/>
                  <a:pt x="1268" y="13923"/>
                </a:cubicBezTo>
                <a:close/>
                <a:moveTo>
                  <a:pt x="8839" y="14147"/>
                </a:moveTo>
                <a:cubicBezTo>
                  <a:pt x="8758" y="14147"/>
                  <a:pt x="8678" y="14194"/>
                  <a:pt x="8640" y="14307"/>
                </a:cubicBezTo>
                <a:cubicBezTo>
                  <a:pt x="8540" y="14541"/>
                  <a:pt x="8440" y="14774"/>
                  <a:pt x="8307" y="15041"/>
                </a:cubicBezTo>
                <a:cubicBezTo>
                  <a:pt x="8273" y="15141"/>
                  <a:pt x="8307" y="15241"/>
                  <a:pt x="8407" y="15308"/>
                </a:cubicBezTo>
                <a:cubicBezTo>
                  <a:pt x="8440" y="15308"/>
                  <a:pt x="8473" y="15341"/>
                  <a:pt x="8507" y="15341"/>
                </a:cubicBezTo>
                <a:lnTo>
                  <a:pt x="8540" y="15308"/>
                </a:lnTo>
                <a:cubicBezTo>
                  <a:pt x="8573" y="15308"/>
                  <a:pt x="8640" y="15274"/>
                  <a:pt x="8673" y="15208"/>
                </a:cubicBezTo>
                <a:cubicBezTo>
                  <a:pt x="8807" y="14974"/>
                  <a:pt x="8940" y="14707"/>
                  <a:pt x="9040" y="14440"/>
                </a:cubicBezTo>
                <a:cubicBezTo>
                  <a:pt x="9103" y="14274"/>
                  <a:pt x="8971" y="14147"/>
                  <a:pt x="8839" y="14147"/>
                </a:cubicBezTo>
                <a:close/>
                <a:moveTo>
                  <a:pt x="6186" y="15106"/>
                </a:moveTo>
                <a:cubicBezTo>
                  <a:pt x="6147" y="15106"/>
                  <a:pt x="6107" y="15117"/>
                  <a:pt x="6072" y="15141"/>
                </a:cubicBezTo>
                <a:cubicBezTo>
                  <a:pt x="5972" y="15208"/>
                  <a:pt x="5938" y="15341"/>
                  <a:pt x="6005" y="15441"/>
                </a:cubicBezTo>
                <a:cubicBezTo>
                  <a:pt x="6138" y="15641"/>
                  <a:pt x="6238" y="15908"/>
                  <a:pt x="6338" y="16142"/>
                </a:cubicBezTo>
                <a:cubicBezTo>
                  <a:pt x="6372" y="16208"/>
                  <a:pt x="6439" y="16275"/>
                  <a:pt x="6539" y="16275"/>
                </a:cubicBezTo>
                <a:lnTo>
                  <a:pt x="6539" y="16242"/>
                </a:lnTo>
                <a:cubicBezTo>
                  <a:pt x="6539" y="16275"/>
                  <a:pt x="6572" y="16275"/>
                  <a:pt x="6605" y="16275"/>
                </a:cubicBezTo>
                <a:cubicBezTo>
                  <a:pt x="6705" y="16242"/>
                  <a:pt x="6772" y="16108"/>
                  <a:pt x="6739" y="16008"/>
                </a:cubicBezTo>
                <a:cubicBezTo>
                  <a:pt x="6639" y="15741"/>
                  <a:pt x="6505" y="15475"/>
                  <a:pt x="6372" y="15208"/>
                </a:cubicBezTo>
                <a:cubicBezTo>
                  <a:pt x="6329" y="15143"/>
                  <a:pt x="6258" y="15106"/>
                  <a:pt x="6186" y="15106"/>
                </a:cubicBezTo>
                <a:close/>
                <a:moveTo>
                  <a:pt x="383" y="15298"/>
                </a:moveTo>
                <a:cubicBezTo>
                  <a:pt x="302" y="15298"/>
                  <a:pt x="226" y="15341"/>
                  <a:pt x="201" y="15441"/>
                </a:cubicBezTo>
                <a:cubicBezTo>
                  <a:pt x="101" y="15741"/>
                  <a:pt x="34" y="16042"/>
                  <a:pt x="34" y="16342"/>
                </a:cubicBezTo>
                <a:cubicBezTo>
                  <a:pt x="1" y="16442"/>
                  <a:pt x="101" y="16542"/>
                  <a:pt x="234" y="16542"/>
                </a:cubicBezTo>
                <a:lnTo>
                  <a:pt x="234" y="16509"/>
                </a:lnTo>
                <a:cubicBezTo>
                  <a:pt x="248" y="16513"/>
                  <a:pt x="261" y="16515"/>
                  <a:pt x="274" y="16515"/>
                </a:cubicBezTo>
                <a:cubicBezTo>
                  <a:pt x="359" y="16515"/>
                  <a:pt x="434" y="16429"/>
                  <a:pt x="434" y="16342"/>
                </a:cubicBezTo>
                <a:cubicBezTo>
                  <a:pt x="468" y="16108"/>
                  <a:pt x="501" y="15841"/>
                  <a:pt x="601" y="15608"/>
                </a:cubicBezTo>
                <a:cubicBezTo>
                  <a:pt x="664" y="15420"/>
                  <a:pt x="517" y="15298"/>
                  <a:pt x="383" y="15298"/>
                </a:cubicBezTo>
                <a:close/>
                <a:moveTo>
                  <a:pt x="8037" y="15614"/>
                </a:moveTo>
                <a:cubicBezTo>
                  <a:pt x="7973" y="15614"/>
                  <a:pt x="7912" y="15650"/>
                  <a:pt x="7873" y="15708"/>
                </a:cubicBezTo>
                <a:cubicBezTo>
                  <a:pt x="7739" y="15908"/>
                  <a:pt x="7539" y="16108"/>
                  <a:pt x="7339" y="16308"/>
                </a:cubicBezTo>
                <a:cubicBezTo>
                  <a:pt x="7272" y="16375"/>
                  <a:pt x="7272" y="16509"/>
                  <a:pt x="7339" y="16609"/>
                </a:cubicBezTo>
                <a:cubicBezTo>
                  <a:pt x="7406" y="16642"/>
                  <a:pt x="7439" y="16642"/>
                  <a:pt x="7506" y="16675"/>
                </a:cubicBezTo>
                <a:lnTo>
                  <a:pt x="7506" y="16642"/>
                </a:lnTo>
                <a:cubicBezTo>
                  <a:pt x="7573" y="16642"/>
                  <a:pt x="7606" y="16642"/>
                  <a:pt x="7639" y="16609"/>
                </a:cubicBezTo>
                <a:cubicBezTo>
                  <a:pt x="7840" y="16409"/>
                  <a:pt x="8040" y="16175"/>
                  <a:pt x="8206" y="15942"/>
                </a:cubicBezTo>
                <a:cubicBezTo>
                  <a:pt x="8273" y="15841"/>
                  <a:pt x="8273" y="15741"/>
                  <a:pt x="8173" y="15675"/>
                </a:cubicBezTo>
                <a:cubicBezTo>
                  <a:pt x="8131" y="15633"/>
                  <a:pt x="8083" y="15614"/>
                  <a:pt x="8037" y="15614"/>
                </a:cubicBezTo>
                <a:close/>
                <a:moveTo>
                  <a:pt x="6760" y="16667"/>
                </a:moveTo>
                <a:cubicBezTo>
                  <a:pt x="6742" y="16667"/>
                  <a:pt x="6724" y="16669"/>
                  <a:pt x="6705" y="16675"/>
                </a:cubicBezTo>
                <a:cubicBezTo>
                  <a:pt x="6605" y="16675"/>
                  <a:pt x="6539" y="16775"/>
                  <a:pt x="6539" y="16909"/>
                </a:cubicBezTo>
                <a:cubicBezTo>
                  <a:pt x="6539" y="16909"/>
                  <a:pt x="6539" y="16942"/>
                  <a:pt x="6539" y="16976"/>
                </a:cubicBezTo>
                <a:cubicBezTo>
                  <a:pt x="6405" y="17076"/>
                  <a:pt x="6238" y="17142"/>
                  <a:pt x="6072" y="17242"/>
                </a:cubicBezTo>
                <a:cubicBezTo>
                  <a:pt x="5873" y="17356"/>
                  <a:pt x="5988" y="17638"/>
                  <a:pt x="6170" y="17638"/>
                </a:cubicBezTo>
                <a:cubicBezTo>
                  <a:pt x="6203" y="17638"/>
                  <a:pt x="6237" y="17629"/>
                  <a:pt x="6272" y="17609"/>
                </a:cubicBezTo>
                <a:cubicBezTo>
                  <a:pt x="6405" y="17543"/>
                  <a:pt x="6505" y="17476"/>
                  <a:pt x="6605" y="17409"/>
                </a:cubicBezTo>
                <a:lnTo>
                  <a:pt x="6605" y="17709"/>
                </a:lnTo>
                <a:cubicBezTo>
                  <a:pt x="6605" y="17810"/>
                  <a:pt x="6705" y="17910"/>
                  <a:pt x="6805" y="17910"/>
                </a:cubicBezTo>
                <a:lnTo>
                  <a:pt x="6872" y="17910"/>
                </a:lnTo>
                <a:cubicBezTo>
                  <a:pt x="6972" y="17910"/>
                  <a:pt x="7072" y="17810"/>
                  <a:pt x="7072" y="17676"/>
                </a:cubicBezTo>
                <a:cubicBezTo>
                  <a:pt x="7039" y="17509"/>
                  <a:pt x="7006" y="17309"/>
                  <a:pt x="7006" y="17142"/>
                </a:cubicBezTo>
                <a:cubicBezTo>
                  <a:pt x="7106" y="17076"/>
                  <a:pt x="7139" y="16942"/>
                  <a:pt x="7072" y="16842"/>
                </a:cubicBezTo>
                <a:cubicBezTo>
                  <a:pt x="7039" y="16809"/>
                  <a:pt x="7006" y="16775"/>
                  <a:pt x="6939" y="16775"/>
                </a:cubicBezTo>
                <a:cubicBezTo>
                  <a:pt x="6912" y="16721"/>
                  <a:pt x="6840" y="16667"/>
                  <a:pt x="6760" y="16667"/>
                </a:cubicBezTo>
                <a:close/>
                <a:moveTo>
                  <a:pt x="288" y="16934"/>
                </a:moveTo>
                <a:cubicBezTo>
                  <a:pt x="269" y="16934"/>
                  <a:pt x="251" y="16937"/>
                  <a:pt x="234" y="16942"/>
                </a:cubicBezTo>
                <a:cubicBezTo>
                  <a:pt x="134" y="16976"/>
                  <a:pt x="67" y="17109"/>
                  <a:pt x="101" y="17209"/>
                </a:cubicBezTo>
                <a:cubicBezTo>
                  <a:pt x="167" y="17509"/>
                  <a:pt x="334" y="17776"/>
                  <a:pt x="534" y="18010"/>
                </a:cubicBezTo>
                <a:cubicBezTo>
                  <a:pt x="568" y="18076"/>
                  <a:pt x="634" y="18076"/>
                  <a:pt x="701" y="18076"/>
                </a:cubicBezTo>
                <a:cubicBezTo>
                  <a:pt x="734" y="18076"/>
                  <a:pt x="801" y="18076"/>
                  <a:pt x="835" y="18043"/>
                </a:cubicBezTo>
                <a:cubicBezTo>
                  <a:pt x="935" y="17943"/>
                  <a:pt x="935" y="17810"/>
                  <a:pt x="835" y="17743"/>
                </a:cubicBezTo>
                <a:cubicBezTo>
                  <a:pt x="668" y="17543"/>
                  <a:pt x="568" y="17343"/>
                  <a:pt x="501" y="17109"/>
                </a:cubicBezTo>
                <a:cubicBezTo>
                  <a:pt x="473" y="16999"/>
                  <a:pt x="377" y="16934"/>
                  <a:pt x="288" y="16934"/>
                </a:cubicBezTo>
                <a:close/>
                <a:moveTo>
                  <a:pt x="5427" y="17559"/>
                </a:moveTo>
                <a:cubicBezTo>
                  <a:pt x="5399" y="17559"/>
                  <a:pt x="5369" y="17564"/>
                  <a:pt x="5338" y="17576"/>
                </a:cubicBezTo>
                <a:cubicBezTo>
                  <a:pt x="5071" y="17709"/>
                  <a:pt x="4804" y="17810"/>
                  <a:pt x="4571" y="17876"/>
                </a:cubicBezTo>
                <a:cubicBezTo>
                  <a:pt x="4314" y="17940"/>
                  <a:pt x="4366" y="18312"/>
                  <a:pt x="4606" y="18312"/>
                </a:cubicBezTo>
                <a:cubicBezTo>
                  <a:pt x="4616" y="18312"/>
                  <a:pt x="4627" y="18311"/>
                  <a:pt x="4637" y="18310"/>
                </a:cubicBezTo>
                <a:lnTo>
                  <a:pt x="4704" y="18277"/>
                </a:lnTo>
                <a:cubicBezTo>
                  <a:pt x="4971" y="18176"/>
                  <a:pt x="5238" y="18076"/>
                  <a:pt x="5505" y="17976"/>
                </a:cubicBezTo>
                <a:cubicBezTo>
                  <a:pt x="5740" y="17859"/>
                  <a:pt x="5638" y="17559"/>
                  <a:pt x="5427" y="17559"/>
                </a:cubicBezTo>
                <a:close/>
                <a:moveTo>
                  <a:pt x="1386" y="18127"/>
                </a:moveTo>
                <a:cubicBezTo>
                  <a:pt x="1177" y="18127"/>
                  <a:pt x="1094" y="18454"/>
                  <a:pt x="1302" y="18543"/>
                </a:cubicBezTo>
                <a:cubicBezTo>
                  <a:pt x="1602" y="18643"/>
                  <a:pt x="1902" y="18710"/>
                  <a:pt x="2202" y="18710"/>
                </a:cubicBezTo>
                <a:lnTo>
                  <a:pt x="2236" y="18710"/>
                </a:lnTo>
                <a:cubicBezTo>
                  <a:pt x="2502" y="18710"/>
                  <a:pt x="2502" y="18310"/>
                  <a:pt x="2236" y="18310"/>
                </a:cubicBezTo>
                <a:cubicBezTo>
                  <a:pt x="1969" y="18277"/>
                  <a:pt x="1702" y="18243"/>
                  <a:pt x="1468" y="18143"/>
                </a:cubicBezTo>
                <a:cubicBezTo>
                  <a:pt x="1439" y="18132"/>
                  <a:pt x="1411" y="18127"/>
                  <a:pt x="1386" y="18127"/>
                </a:cubicBezTo>
                <a:close/>
                <a:moveTo>
                  <a:pt x="3856" y="18134"/>
                </a:moveTo>
                <a:cubicBezTo>
                  <a:pt x="3839" y="18134"/>
                  <a:pt x="3821" y="18137"/>
                  <a:pt x="3803" y="18143"/>
                </a:cubicBezTo>
                <a:cubicBezTo>
                  <a:pt x="3536" y="18176"/>
                  <a:pt x="3270" y="18243"/>
                  <a:pt x="3003" y="18277"/>
                </a:cubicBezTo>
                <a:cubicBezTo>
                  <a:pt x="2736" y="18277"/>
                  <a:pt x="2736" y="18710"/>
                  <a:pt x="3036" y="18710"/>
                </a:cubicBezTo>
                <a:lnTo>
                  <a:pt x="3069" y="18677"/>
                </a:lnTo>
                <a:cubicBezTo>
                  <a:pt x="3336" y="18643"/>
                  <a:pt x="3603" y="18610"/>
                  <a:pt x="3903" y="18543"/>
                </a:cubicBezTo>
                <a:cubicBezTo>
                  <a:pt x="4003" y="18510"/>
                  <a:pt x="4070" y="18377"/>
                  <a:pt x="4037" y="18277"/>
                </a:cubicBezTo>
                <a:cubicBezTo>
                  <a:pt x="4009" y="18194"/>
                  <a:pt x="3937" y="18134"/>
                  <a:pt x="3856" y="18134"/>
                </a:cubicBezTo>
                <a:close/>
                <a:moveTo>
                  <a:pt x="6765" y="18303"/>
                </a:moveTo>
                <a:cubicBezTo>
                  <a:pt x="6680" y="18303"/>
                  <a:pt x="6605" y="18390"/>
                  <a:pt x="6605" y="18477"/>
                </a:cubicBezTo>
                <a:cubicBezTo>
                  <a:pt x="6572" y="18777"/>
                  <a:pt x="6572" y="19044"/>
                  <a:pt x="6539" y="19311"/>
                </a:cubicBezTo>
                <a:cubicBezTo>
                  <a:pt x="6505" y="19444"/>
                  <a:pt x="6572" y="19544"/>
                  <a:pt x="6705" y="19544"/>
                </a:cubicBezTo>
                <a:lnTo>
                  <a:pt x="6739" y="19544"/>
                </a:lnTo>
                <a:cubicBezTo>
                  <a:pt x="6839" y="19544"/>
                  <a:pt x="6939" y="19477"/>
                  <a:pt x="6939" y="19344"/>
                </a:cubicBezTo>
                <a:cubicBezTo>
                  <a:pt x="6972" y="19077"/>
                  <a:pt x="7006" y="18777"/>
                  <a:pt x="7006" y="18510"/>
                </a:cubicBezTo>
                <a:cubicBezTo>
                  <a:pt x="7006" y="18410"/>
                  <a:pt x="6939" y="18310"/>
                  <a:pt x="6805" y="18310"/>
                </a:cubicBezTo>
                <a:cubicBezTo>
                  <a:pt x="6792" y="18305"/>
                  <a:pt x="6779" y="18303"/>
                  <a:pt x="6765" y="18303"/>
                </a:cubicBezTo>
                <a:close/>
                <a:moveTo>
                  <a:pt x="6604" y="19975"/>
                </a:moveTo>
                <a:cubicBezTo>
                  <a:pt x="6511" y="19975"/>
                  <a:pt x="6420" y="20028"/>
                  <a:pt x="6405" y="20145"/>
                </a:cubicBezTo>
                <a:cubicBezTo>
                  <a:pt x="6372" y="20411"/>
                  <a:pt x="6305" y="20678"/>
                  <a:pt x="6238" y="20945"/>
                </a:cubicBezTo>
                <a:cubicBezTo>
                  <a:pt x="6205" y="21079"/>
                  <a:pt x="6305" y="21179"/>
                  <a:pt x="6405" y="21212"/>
                </a:cubicBezTo>
                <a:lnTo>
                  <a:pt x="6439" y="21212"/>
                </a:lnTo>
                <a:cubicBezTo>
                  <a:pt x="6539" y="21212"/>
                  <a:pt x="6639" y="21145"/>
                  <a:pt x="6672" y="21045"/>
                </a:cubicBezTo>
                <a:cubicBezTo>
                  <a:pt x="6705" y="20778"/>
                  <a:pt x="6772" y="20478"/>
                  <a:pt x="6805" y="20211"/>
                </a:cubicBezTo>
                <a:cubicBezTo>
                  <a:pt x="6843" y="20061"/>
                  <a:pt x="6723" y="19975"/>
                  <a:pt x="6604" y="19975"/>
                </a:cubicBezTo>
                <a:close/>
                <a:moveTo>
                  <a:pt x="6272" y="21598"/>
                </a:moveTo>
                <a:cubicBezTo>
                  <a:pt x="6186" y="21598"/>
                  <a:pt x="6100" y="21653"/>
                  <a:pt x="6072" y="21779"/>
                </a:cubicBezTo>
                <a:cubicBezTo>
                  <a:pt x="6005" y="22046"/>
                  <a:pt x="5938" y="22313"/>
                  <a:pt x="5871" y="22580"/>
                </a:cubicBezTo>
                <a:cubicBezTo>
                  <a:pt x="5838" y="22680"/>
                  <a:pt x="5905" y="22813"/>
                  <a:pt x="6038" y="22846"/>
                </a:cubicBezTo>
                <a:lnTo>
                  <a:pt x="6072" y="22846"/>
                </a:lnTo>
                <a:cubicBezTo>
                  <a:pt x="6172" y="22846"/>
                  <a:pt x="6272" y="22780"/>
                  <a:pt x="6305" y="22680"/>
                </a:cubicBezTo>
                <a:cubicBezTo>
                  <a:pt x="6372" y="22413"/>
                  <a:pt x="6439" y="22146"/>
                  <a:pt x="6472" y="21879"/>
                </a:cubicBezTo>
                <a:cubicBezTo>
                  <a:pt x="6511" y="21705"/>
                  <a:pt x="6392" y="21598"/>
                  <a:pt x="6272" y="21598"/>
                </a:cubicBezTo>
                <a:close/>
                <a:moveTo>
                  <a:pt x="5884" y="23205"/>
                </a:moveTo>
                <a:cubicBezTo>
                  <a:pt x="5795" y="23205"/>
                  <a:pt x="5699" y="23270"/>
                  <a:pt x="5671" y="23380"/>
                </a:cubicBezTo>
                <a:cubicBezTo>
                  <a:pt x="5605" y="23647"/>
                  <a:pt x="5538" y="23947"/>
                  <a:pt x="5505" y="24214"/>
                </a:cubicBezTo>
                <a:cubicBezTo>
                  <a:pt x="5471" y="24314"/>
                  <a:pt x="5538" y="24414"/>
                  <a:pt x="5638" y="24448"/>
                </a:cubicBezTo>
                <a:lnTo>
                  <a:pt x="5705" y="24448"/>
                </a:lnTo>
                <a:cubicBezTo>
                  <a:pt x="5805" y="24448"/>
                  <a:pt x="5871" y="24381"/>
                  <a:pt x="5905" y="24281"/>
                </a:cubicBezTo>
                <a:cubicBezTo>
                  <a:pt x="5972" y="24014"/>
                  <a:pt x="6038" y="23747"/>
                  <a:pt x="6105" y="23480"/>
                </a:cubicBezTo>
                <a:cubicBezTo>
                  <a:pt x="6105" y="23347"/>
                  <a:pt x="6038" y="23247"/>
                  <a:pt x="5938" y="23213"/>
                </a:cubicBezTo>
                <a:cubicBezTo>
                  <a:pt x="5921" y="23208"/>
                  <a:pt x="5903" y="23205"/>
                  <a:pt x="5884" y="23205"/>
                </a:cubicBezTo>
                <a:close/>
                <a:moveTo>
                  <a:pt x="5487" y="24839"/>
                </a:moveTo>
                <a:cubicBezTo>
                  <a:pt x="5405" y="24839"/>
                  <a:pt x="5332" y="24904"/>
                  <a:pt x="5304" y="25015"/>
                </a:cubicBezTo>
                <a:cubicBezTo>
                  <a:pt x="5238" y="25282"/>
                  <a:pt x="5171" y="25582"/>
                  <a:pt x="5138" y="25849"/>
                </a:cubicBezTo>
                <a:cubicBezTo>
                  <a:pt x="5104" y="25949"/>
                  <a:pt x="5171" y="26049"/>
                  <a:pt x="5304" y="26082"/>
                </a:cubicBezTo>
                <a:lnTo>
                  <a:pt x="5338" y="26082"/>
                </a:lnTo>
                <a:cubicBezTo>
                  <a:pt x="5438" y="26082"/>
                  <a:pt x="5538" y="26015"/>
                  <a:pt x="5538" y="25915"/>
                </a:cubicBezTo>
                <a:cubicBezTo>
                  <a:pt x="5605" y="25648"/>
                  <a:pt x="5638" y="25382"/>
                  <a:pt x="5705" y="25081"/>
                </a:cubicBezTo>
                <a:cubicBezTo>
                  <a:pt x="5738" y="24981"/>
                  <a:pt x="5671" y="24881"/>
                  <a:pt x="5538" y="24848"/>
                </a:cubicBezTo>
                <a:cubicBezTo>
                  <a:pt x="5521" y="24842"/>
                  <a:pt x="5504" y="24839"/>
                  <a:pt x="5487" y="24839"/>
                </a:cubicBezTo>
                <a:close/>
                <a:moveTo>
                  <a:pt x="5210" y="26488"/>
                </a:moveTo>
                <a:cubicBezTo>
                  <a:pt x="5113" y="26488"/>
                  <a:pt x="5019" y="26549"/>
                  <a:pt x="5004" y="26683"/>
                </a:cubicBezTo>
                <a:cubicBezTo>
                  <a:pt x="4971" y="26949"/>
                  <a:pt x="4937" y="27216"/>
                  <a:pt x="4904" y="27517"/>
                </a:cubicBezTo>
                <a:cubicBezTo>
                  <a:pt x="4904" y="27617"/>
                  <a:pt x="4971" y="27717"/>
                  <a:pt x="5104" y="27717"/>
                </a:cubicBezTo>
                <a:cubicBezTo>
                  <a:pt x="5118" y="27721"/>
                  <a:pt x="5131" y="27723"/>
                  <a:pt x="5144" y="27723"/>
                </a:cubicBezTo>
                <a:cubicBezTo>
                  <a:pt x="5230" y="27723"/>
                  <a:pt x="5309" y="27637"/>
                  <a:pt x="5338" y="27550"/>
                </a:cubicBezTo>
                <a:cubicBezTo>
                  <a:pt x="5338" y="27283"/>
                  <a:pt x="5371" y="27016"/>
                  <a:pt x="5438" y="26749"/>
                </a:cubicBezTo>
                <a:cubicBezTo>
                  <a:pt x="5456" y="26583"/>
                  <a:pt x="5331" y="26488"/>
                  <a:pt x="5210" y="26488"/>
                </a:cubicBezTo>
                <a:close/>
                <a:moveTo>
                  <a:pt x="5071" y="28150"/>
                </a:moveTo>
                <a:cubicBezTo>
                  <a:pt x="4937" y="28150"/>
                  <a:pt x="4837" y="28250"/>
                  <a:pt x="4837" y="28350"/>
                </a:cubicBezTo>
                <a:lnTo>
                  <a:pt x="4837" y="28617"/>
                </a:lnTo>
                <a:lnTo>
                  <a:pt x="4837" y="29218"/>
                </a:lnTo>
                <a:cubicBezTo>
                  <a:pt x="4837" y="29318"/>
                  <a:pt x="4937" y="29385"/>
                  <a:pt x="5038" y="29385"/>
                </a:cubicBezTo>
                <a:lnTo>
                  <a:pt x="5071" y="29385"/>
                </a:lnTo>
                <a:cubicBezTo>
                  <a:pt x="5171" y="29385"/>
                  <a:pt x="5271" y="29284"/>
                  <a:pt x="5271" y="29184"/>
                </a:cubicBezTo>
                <a:lnTo>
                  <a:pt x="5271" y="28617"/>
                </a:lnTo>
                <a:lnTo>
                  <a:pt x="5271" y="28350"/>
                </a:lnTo>
                <a:cubicBezTo>
                  <a:pt x="5271" y="28250"/>
                  <a:pt x="5171" y="28150"/>
                  <a:pt x="5071" y="28150"/>
                </a:cubicBezTo>
                <a:close/>
                <a:moveTo>
                  <a:pt x="5170" y="29810"/>
                </a:moveTo>
                <a:cubicBezTo>
                  <a:pt x="5149" y="29810"/>
                  <a:pt x="5127" y="29812"/>
                  <a:pt x="5104" y="29818"/>
                </a:cubicBezTo>
                <a:cubicBezTo>
                  <a:pt x="5004" y="29818"/>
                  <a:pt x="4937" y="29952"/>
                  <a:pt x="4937" y="30052"/>
                </a:cubicBezTo>
                <a:cubicBezTo>
                  <a:pt x="5004" y="30352"/>
                  <a:pt x="5071" y="30619"/>
                  <a:pt x="5204" y="30886"/>
                </a:cubicBezTo>
                <a:cubicBezTo>
                  <a:pt x="5204" y="30986"/>
                  <a:pt x="5304" y="31019"/>
                  <a:pt x="5371" y="31019"/>
                </a:cubicBezTo>
                <a:lnTo>
                  <a:pt x="5471" y="31019"/>
                </a:lnTo>
                <a:cubicBezTo>
                  <a:pt x="5571" y="30986"/>
                  <a:pt x="5605" y="30852"/>
                  <a:pt x="5571" y="30752"/>
                </a:cubicBezTo>
                <a:cubicBezTo>
                  <a:pt x="5471" y="30485"/>
                  <a:pt x="5404" y="30218"/>
                  <a:pt x="5371" y="29985"/>
                </a:cubicBezTo>
                <a:cubicBezTo>
                  <a:pt x="5343" y="29874"/>
                  <a:pt x="5270" y="29810"/>
                  <a:pt x="5170" y="29810"/>
                </a:cubicBezTo>
                <a:close/>
                <a:moveTo>
                  <a:pt x="5747" y="31350"/>
                </a:moveTo>
                <a:cubicBezTo>
                  <a:pt x="5595" y="31350"/>
                  <a:pt x="5456" y="31502"/>
                  <a:pt x="5571" y="31686"/>
                </a:cubicBezTo>
                <a:cubicBezTo>
                  <a:pt x="5705" y="31920"/>
                  <a:pt x="5871" y="32153"/>
                  <a:pt x="6072" y="32387"/>
                </a:cubicBezTo>
                <a:cubicBezTo>
                  <a:pt x="6138" y="32420"/>
                  <a:pt x="6172" y="32453"/>
                  <a:pt x="6238" y="32453"/>
                </a:cubicBezTo>
                <a:cubicBezTo>
                  <a:pt x="6305" y="32453"/>
                  <a:pt x="6338" y="32420"/>
                  <a:pt x="6405" y="32387"/>
                </a:cubicBezTo>
                <a:cubicBezTo>
                  <a:pt x="6472" y="32320"/>
                  <a:pt x="6472" y="32187"/>
                  <a:pt x="6405" y="32086"/>
                </a:cubicBezTo>
                <a:cubicBezTo>
                  <a:pt x="6205" y="31886"/>
                  <a:pt x="6072" y="31686"/>
                  <a:pt x="5938" y="31453"/>
                </a:cubicBezTo>
                <a:cubicBezTo>
                  <a:pt x="5887" y="31380"/>
                  <a:pt x="5816" y="31350"/>
                  <a:pt x="5747" y="31350"/>
                </a:cubicBezTo>
                <a:close/>
                <a:moveTo>
                  <a:pt x="6874" y="32584"/>
                </a:moveTo>
                <a:cubicBezTo>
                  <a:pt x="6813" y="32584"/>
                  <a:pt x="6747" y="32612"/>
                  <a:pt x="6705" y="32654"/>
                </a:cubicBezTo>
                <a:cubicBezTo>
                  <a:pt x="6605" y="32754"/>
                  <a:pt x="6639" y="32887"/>
                  <a:pt x="6739" y="32954"/>
                </a:cubicBezTo>
                <a:cubicBezTo>
                  <a:pt x="6972" y="33121"/>
                  <a:pt x="7206" y="33287"/>
                  <a:pt x="7439" y="33421"/>
                </a:cubicBezTo>
                <a:cubicBezTo>
                  <a:pt x="7473" y="33454"/>
                  <a:pt x="7506" y="33454"/>
                  <a:pt x="7539" y="33454"/>
                </a:cubicBezTo>
                <a:cubicBezTo>
                  <a:pt x="7639" y="33454"/>
                  <a:pt x="7706" y="33387"/>
                  <a:pt x="7739" y="33321"/>
                </a:cubicBezTo>
                <a:cubicBezTo>
                  <a:pt x="7806" y="33221"/>
                  <a:pt x="7739" y="33087"/>
                  <a:pt x="7639" y="33054"/>
                </a:cubicBezTo>
                <a:cubicBezTo>
                  <a:pt x="7406" y="32920"/>
                  <a:pt x="7206" y="32787"/>
                  <a:pt x="6972" y="32620"/>
                </a:cubicBezTo>
                <a:cubicBezTo>
                  <a:pt x="6947" y="32595"/>
                  <a:pt x="6912" y="32584"/>
                  <a:pt x="6874" y="32584"/>
                </a:cubicBezTo>
                <a:close/>
                <a:moveTo>
                  <a:pt x="8294" y="33404"/>
                </a:moveTo>
                <a:cubicBezTo>
                  <a:pt x="8106" y="33404"/>
                  <a:pt x="8004" y="33699"/>
                  <a:pt x="8240" y="33788"/>
                </a:cubicBezTo>
                <a:cubicBezTo>
                  <a:pt x="8473" y="33888"/>
                  <a:pt x="8774" y="33988"/>
                  <a:pt x="9040" y="34088"/>
                </a:cubicBezTo>
                <a:lnTo>
                  <a:pt x="9107" y="34088"/>
                </a:lnTo>
                <a:cubicBezTo>
                  <a:pt x="9174" y="34088"/>
                  <a:pt x="9274" y="34021"/>
                  <a:pt x="9307" y="33954"/>
                </a:cubicBezTo>
                <a:cubicBezTo>
                  <a:pt x="9341" y="33821"/>
                  <a:pt x="9274" y="33721"/>
                  <a:pt x="9140" y="33688"/>
                </a:cubicBezTo>
                <a:cubicBezTo>
                  <a:pt x="8874" y="33588"/>
                  <a:pt x="8640" y="33521"/>
                  <a:pt x="8373" y="33421"/>
                </a:cubicBezTo>
                <a:cubicBezTo>
                  <a:pt x="8346" y="33409"/>
                  <a:pt x="8319" y="33404"/>
                  <a:pt x="8294" y="3340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" grpId="0"/>
      <p:bldP spid="871" grpId="0" build="p"/>
      <p:bldP spid="873" grpId="0" build="p"/>
      <p:bldP spid="875" grpId="0" build="p"/>
      <p:bldP spid="892" grpId="0" animBg="1"/>
      <p:bldP spid="8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42"/>
          <p:cNvGrpSpPr/>
          <p:nvPr/>
        </p:nvGrpSpPr>
        <p:grpSpPr>
          <a:xfrm rot="10800000">
            <a:off x="1646427" y="1065050"/>
            <a:ext cx="2055687" cy="1022250"/>
            <a:chOff x="6562000" y="-73831"/>
            <a:chExt cx="2055687" cy="1022250"/>
          </a:xfrm>
        </p:grpSpPr>
        <p:sp>
          <p:nvSpPr>
            <p:cNvPr id="899" name="Google Shape;899;p42"/>
            <p:cNvSpPr/>
            <p:nvPr/>
          </p:nvSpPr>
          <p:spPr>
            <a:xfrm>
              <a:off x="6659349" y="-73831"/>
              <a:ext cx="1939600" cy="739957"/>
            </a:xfrm>
            <a:custGeom>
              <a:avLst/>
              <a:gdLst/>
              <a:ahLst/>
              <a:cxnLst/>
              <a:rect l="l" t="t" r="r" b="b"/>
              <a:pathLst>
                <a:path w="41398" h="14465" extrusionOk="0">
                  <a:moveTo>
                    <a:pt x="30990" y="6893"/>
                  </a:moveTo>
                  <a:cubicBezTo>
                    <a:pt x="31123" y="6893"/>
                    <a:pt x="31257" y="6926"/>
                    <a:pt x="31390" y="6959"/>
                  </a:cubicBezTo>
                  <a:cubicBezTo>
                    <a:pt x="31857" y="7059"/>
                    <a:pt x="32124" y="7560"/>
                    <a:pt x="31957" y="8027"/>
                  </a:cubicBezTo>
                  <a:cubicBezTo>
                    <a:pt x="31824" y="8494"/>
                    <a:pt x="31623" y="8961"/>
                    <a:pt x="31290" y="9361"/>
                  </a:cubicBezTo>
                  <a:cubicBezTo>
                    <a:pt x="30523" y="8527"/>
                    <a:pt x="30289" y="7526"/>
                    <a:pt x="30556" y="7093"/>
                  </a:cubicBezTo>
                  <a:cubicBezTo>
                    <a:pt x="30656" y="6959"/>
                    <a:pt x="30823" y="6893"/>
                    <a:pt x="30990" y="6893"/>
                  </a:cubicBezTo>
                  <a:close/>
                  <a:moveTo>
                    <a:pt x="9908" y="7760"/>
                  </a:moveTo>
                  <a:cubicBezTo>
                    <a:pt x="10041" y="7760"/>
                    <a:pt x="10175" y="7793"/>
                    <a:pt x="10308" y="7893"/>
                  </a:cubicBezTo>
                  <a:cubicBezTo>
                    <a:pt x="10442" y="7960"/>
                    <a:pt x="10508" y="8127"/>
                    <a:pt x="10442" y="8260"/>
                  </a:cubicBezTo>
                  <a:cubicBezTo>
                    <a:pt x="10342" y="8627"/>
                    <a:pt x="9808" y="9027"/>
                    <a:pt x="9007" y="9461"/>
                  </a:cubicBezTo>
                  <a:cubicBezTo>
                    <a:pt x="8907" y="8861"/>
                    <a:pt x="9107" y="8260"/>
                    <a:pt x="9541" y="7893"/>
                  </a:cubicBezTo>
                  <a:cubicBezTo>
                    <a:pt x="9641" y="7793"/>
                    <a:pt x="9775" y="7760"/>
                    <a:pt x="9908" y="7760"/>
                  </a:cubicBezTo>
                  <a:close/>
                  <a:moveTo>
                    <a:pt x="36019" y="0"/>
                  </a:moveTo>
                  <a:cubicBezTo>
                    <a:pt x="35841" y="0"/>
                    <a:pt x="35665" y="18"/>
                    <a:pt x="35493" y="54"/>
                  </a:cubicBezTo>
                  <a:cubicBezTo>
                    <a:pt x="35359" y="54"/>
                    <a:pt x="35293" y="188"/>
                    <a:pt x="35326" y="288"/>
                  </a:cubicBezTo>
                  <a:cubicBezTo>
                    <a:pt x="35326" y="398"/>
                    <a:pt x="35418" y="463"/>
                    <a:pt x="35506" y="463"/>
                  </a:cubicBezTo>
                  <a:cubicBezTo>
                    <a:pt x="35524" y="463"/>
                    <a:pt x="35542" y="460"/>
                    <a:pt x="35560" y="455"/>
                  </a:cubicBezTo>
                  <a:cubicBezTo>
                    <a:pt x="35703" y="423"/>
                    <a:pt x="35851" y="407"/>
                    <a:pt x="36001" y="407"/>
                  </a:cubicBezTo>
                  <a:cubicBezTo>
                    <a:pt x="37420" y="407"/>
                    <a:pt x="39066" y="1787"/>
                    <a:pt x="39729" y="3657"/>
                  </a:cubicBezTo>
                  <a:cubicBezTo>
                    <a:pt x="40630" y="6125"/>
                    <a:pt x="39629" y="8394"/>
                    <a:pt x="37061" y="9761"/>
                  </a:cubicBezTo>
                  <a:cubicBezTo>
                    <a:pt x="35914" y="10368"/>
                    <a:pt x="34944" y="10589"/>
                    <a:pt x="34139" y="10589"/>
                  </a:cubicBezTo>
                  <a:cubicBezTo>
                    <a:pt x="32907" y="10589"/>
                    <a:pt x="32061" y="10072"/>
                    <a:pt x="31557" y="9628"/>
                  </a:cubicBezTo>
                  <a:cubicBezTo>
                    <a:pt x="31924" y="9194"/>
                    <a:pt x="32191" y="8661"/>
                    <a:pt x="32357" y="8093"/>
                  </a:cubicBezTo>
                  <a:cubicBezTo>
                    <a:pt x="32557" y="7426"/>
                    <a:pt x="32157" y="6726"/>
                    <a:pt x="31523" y="6559"/>
                  </a:cubicBezTo>
                  <a:cubicBezTo>
                    <a:pt x="31313" y="6489"/>
                    <a:pt x="31133" y="6460"/>
                    <a:pt x="30979" y="6460"/>
                  </a:cubicBezTo>
                  <a:cubicBezTo>
                    <a:pt x="30546" y="6460"/>
                    <a:pt x="30321" y="6687"/>
                    <a:pt x="30222" y="6859"/>
                  </a:cubicBezTo>
                  <a:cubicBezTo>
                    <a:pt x="29822" y="7526"/>
                    <a:pt x="30156" y="8727"/>
                    <a:pt x="30990" y="9661"/>
                  </a:cubicBezTo>
                  <a:lnTo>
                    <a:pt x="31023" y="9695"/>
                  </a:lnTo>
                  <a:cubicBezTo>
                    <a:pt x="29258" y="11765"/>
                    <a:pt x="25103" y="14029"/>
                    <a:pt x="19219" y="14029"/>
                  </a:cubicBezTo>
                  <a:cubicBezTo>
                    <a:pt x="18655" y="14029"/>
                    <a:pt x="18075" y="14008"/>
                    <a:pt x="17480" y="13964"/>
                  </a:cubicBezTo>
                  <a:cubicBezTo>
                    <a:pt x="10809" y="13497"/>
                    <a:pt x="9408" y="10929"/>
                    <a:pt x="9107" y="9861"/>
                  </a:cubicBezTo>
                  <a:cubicBezTo>
                    <a:pt x="10041" y="9428"/>
                    <a:pt x="10709" y="8861"/>
                    <a:pt x="10875" y="8394"/>
                  </a:cubicBezTo>
                  <a:cubicBezTo>
                    <a:pt x="10975" y="8060"/>
                    <a:pt x="10842" y="7727"/>
                    <a:pt x="10542" y="7560"/>
                  </a:cubicBezTo>
                  <a:cubicBezTo>
                    <a:pt x="10358" y="7410"/>
                    <a:pt x="10141" y="7335"/>
                    <a:pt x="9925" y="7335"/>
                  </a:cubicBezTo>
                  <a:cubicBezTo>
                    <a:pt x="9708" y="7335"/>
                    <a:pt x="9491" y="7410"/>
                    <a:pt x="9308" y="7560"/>
                  </a:cubicBezTo>
                  <a:cubicBezTo>
                    <a:pt x="8707" y="8060"/>
                    <a:pt x="8440" y="8861"/>
                    <a:pt x="8640" y="9628"/>
                  </a:cubicBezTo>
                  <a:cubicBezTo>
                    <a:pt x="7473" y="10162"/>
                    <a:pt x="6205" y="10428"/>
                    <a:pt x="4938" y="10428"/>
                  </a:cubicBezTo>
                  <a:cubicBezTo>
                    <a:pt x="3470" y="10428"/>
                    <a:pt x="1569" y="10028"/>
                    <a:pt x="935" y="7927"/>
                  </a:cubicBezTo>
                  <a:cubicBezTo>
                    <a:pt x="468" y="6659"/>
                    <a:pt x="568" y="5258"/>
                    <a:pt x="1168" y="4057"/>
                  </a:cubicBezTo>
                  <a:cubicBezTo>
                    <a:pt x="2303" y="1856"/>
                    <a:pt x="5038" y="1022"/>
                    <a:pt x="5071" y="1022"/>
                  </a:cubicBezTo>
                  <a:cubicBezTo>
                    <a:pt x="5311" y="962"/>
                    <a:pt x="5228" y="607"/>
                    <a:pt x="5015" y="607"/>
                  </a:cubicBezTo>
                  <a:cubicBezTo>
                    <a:pt x="4991" y="607"/>
                    <a:pt x="4965" y="611"/>
                    <a:pt x="4938" y="621"/>
                  </a:cubicBezTo>
                  <a:cubicBezTo>
                    <a:pt x="4804" y="655"/>
                    <a:pt x="2036" y="1522"/>
                    <a:pt x="768" y="3824"/>
                  </a:cubicBezTo>
                  <a:cubicBezTo>
                    <a:pt x="101" y="5158"/>
                    <a:pt x="1" y="6659"/>
                    <a:pt x="501" y="8060"/>
                  </a:cubicBezTo>
                  <a:cubicBezTo>
                    <a:pt x="1068" y="9861"/>
                    <a:pt x="2636" y="10862"/>
                    <a:pt x="4904" y="10862"/>
                  </a:cubicBezTo>
                  <a:cubicBezTo>
                    <a:pt x="6205" y="10829"/>
                    <a:pt x="7506" y="10562"/>
                    <a:pt x="8707" y="10062"/>
                  </a:cubicBezTo>
                  <a:cubicBezTo>
                    <a:pt x="9041" y="11229"/>
                    <a:pt x="10608" y="13898"/>
                    <a:pt x="17413" y="14398"/>
                  </a:cubicBezTo>
                  <a:cubicBezTo>
                    <a:pt x="18014" y="14465"/>
                    <a:pt x="18614" y="14465"/>
                    <a:pt x="19148" y="14465"/>
                  </a:cubicBezTo>
                  <a:cubicBezTo>
                    <a:pt x="25152" y="14465"/>
                    <a:pt x="29422" y="12130"/>
                    <a:pt x="31323" y="9961"/>
                  </a:cubicBezTo>
                  <a:cubicBezTo>
                    <a:pt x="32189" y="10734"/>
                    <a:pt x="33171" y="10990"/>
                    <a:pt x="34094" y="10990"/>
                  </a:cubicBezTo>
                  <a:cubicBezTo>
                    <a:pt x="35484" y="10990"/>
                    <a:pt x="36740" y="10409"/>
                    <a:pt x="37261" y="10128"/>
                  </a:cubicBezTo>
                  <a:cubicBezTo>
                    <a:pt x="41397" y="7960"/>
                    <a:pt x="40496" y="4524"/>
                    <a:pt x="40130" y="3524"/>
                  </a:cubicBezTo>
                  <a:cubicBezTo>
                    <a:pt x="39379" y="1451"/>
                    <a:pt x="37627" y="0"/>
                    <a:pt x="3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7174029" y="531666"/>
              <a:ext cx="376226" cy="416753"/>
            </a:xfrm>
            <a:custGeom>
              <a:avLst/>
              <a:gdLst/>
              <a:ahLst/>
              <a:cxnLst/>
              <a:rect l="l" t="t" r="r" b="b"/>
              <a:pathLst>
                <a:path w="8030" h="8895" extrusionOk="0">
                  <a:moveTo>
                    <a:pt x="958" y="1"/>
                  </a:moveTo>
                  <a:cubicBezTo>
                    <a:pt x="0" y="448"/>
                    <a:pt x="753" y="8894"/>
                    <a:pt x="2309" y="8894"/>
                  </a:cubicBezTo>
                  <a:cubicBezTo>
                    <a:pt x="2380" y="8894"/>
                    <a:pt x="2452" y="8877"/>
                    <a:pt x="2526" y="8841"/>
                  </a:cubicBezTo>
                  <a:cubicBezTo>
                    <a:pt x="4260" y="8007"/>
                    <a:pt x="8029" y="1902"/>
                    <a:pt x="7529" y="1302"/>
                  </a:cubicBezTo>
                  <a:cubicBezTo>
                    <a:pt x="6995" y="701"/>
                    <a:pt x="958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7637350" y="515502"/>
              <a:ext cx="372384" cy="425749"/>
            </a:xfrm>
            <a:custGeom>
              <a:avLst/>
              <a:gdLst/>
              <a:ahLst/>
              <a:cxnLst/>
              <a:rect l="l" t="t" r="r" b="b"/>
              <a:pathLst>
                <a:path w="7948" h="9087" extrusionOk="0">
                  <a:moveTo>
                    <a:pt x="6920" y="0"/>
                  </a:moveTo>
                  <a:cubicBezTo>
                    <a:pt x="5491" y="0"/>
                    <a:pt x="676" y="1313"/>
                    <a:pt x="676" y="1313"/>
                  </a:cubicBezTo>
                  <a:cubicBezTo>
                    <a:pt x="0" y="2050"/>
                    <a:pt x="3534" y="9086"/>
                    <a:pt x="5090" y="9086"/>
                  </a:cubicBezTo>
                  <a:cubicBezTo>
                    <a:pt x="5225" y="9086"/>
                    <a:pt x="5345" y="9033"/>
                    <a:pt x="5446" y="8919"/>
                  </a:cubicBezTo>
                  <a:cubicBezTo>
                    <a:pt x="6747" y="7484"/>
                    <a:pt x="7947" y="413"/>
                    <a:pt x="7247" y="46"/>
                  </a:cubicBezTo>
                  <a:cubicBezTo>
                    <a:pt x="7181" y="14"/>
                    <a:pt x="7069" y="0"/>
                    <a:pt x="6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8235511" y="261235"/>
              <a:ext cx="382176" cy="434042"/>
            </a:xfrm>
            <a:custGeom>
              <a:avLst/>
              <a:gdLst/>
              <a:ahLst/>
              <a:cxnLst/>
              <a:rect l="l" t="t" r="r" b="b"/>
              <a:pathLst>
                <a:path w="8157" h="9264" extrusionOk="0">
                  <a:moveTo>
                    <a:pt x="6086" y="0"/>
                  </a:moveTo>
                  <a:cubicBezTo>
                    <a:pt x="5183" y="0"/>
                    <a:pt x="351" y="3438"/>
                    <a:pt x="351" y="3438"/>
                  </a:cubicBezTo>
                  <a:cubicBezTo>
                    <a:pt x="0" y="4315"/>
                    <a:pt x="5156" y="9264"/>
                    <a:pt x="6908" y="9264"/>
                  </a:cubicBezTo>
                  <a:cubicBezTo>
                    <a:pt x="7156" y="9264"/>
                    <a:pt x="7336" y="9165"/>
                    <a:pt x="7423" y="8942"/>
                  </a:cubicBezTo>
                  <a:cubicBezTo>
                    <a:pt x="8156" y="7174"/>
                    <a:pt x="6889" y="102"/>
                    <a:pt x="6122" y="2"/>
                  </a:cubicBezTo>
                  <a:cubicBezTo>
                    <a:pt x="6110" y="1"/>
                    <a:pt x="6098" y="0"/>
                    <a:pt x="6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6562000" y="297265"/>
              <a:ext cx="419377" cy="420876"/>
            </a:xfrm>
            <a:custGeom>
              <a:avLst/>
              <a:gdLst/>
              <a:ahLst/>
              <a:cxnLst/>
              <a:rect l="l" t="t" r="r" b="b"/>
              <a:pathLst>
                <a:path w="8951" h="8983" extrusionOk="0">
                  <a:moveTo>
                    <a:pt x="2613" y="0"/>
                  </a:moveTo>
                  <a:cubicBezTo>
                    <a:pt x="1532" y="197"/>
                    <a:pt x="0" y="8982"/>
                    <a:pt x="1715" y="8982"/>
                  </a:cubicBezTo>
                  <a:cubicBezTo>
                    <a:pt x="1746" y="8982"/>
                    <a:pt x="1778" y="8979"/>
                    <a:pt x="1812" y="8973"/>
                  </a:cubicBezTo>
                  <a:cubicBezTo>
                    <a:pt x="3713" y="8607"/>
                    <a:pt x="8950" y="3703"/>
                    <a:pt x="8617" y="3003"/>
                  </a:cubicBezTo>
                  <a:cubicBezTo>
                    <a:pt x="8283" y="2269"/>
                    <a:pt x="2613" y="0"/>
                    <a:pt x="2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42"/>
          <p:cNvSpPr/>
          <p:nvPr/>
        </p:nvSpPr>
        <p:spPr>
          <a:xfrm>
            <a:off x="1957180" y="1780550"/>
            <a:ext cx="1434180" cy="884574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42"/>
          <p:cNvSpPr txBox="1">
            <a:spLocks noGrp="1"/>
          </p:cNvSpPr>
          <p:nvPr>
            <p:ph type="title"/>
          </p:nvPr>
        </p:nvSpPr>
        <p:spPr>
          <a:xfrm>
            <a:off x="188555" y="3178077"/>
            <a:ext cx="4675437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GÂY BÉO PHÌ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6" name="Google Shape;906;p42"/>
          <p:cNvSpPr txBox="1">
            <a:spLocks noGrp="1"/>
          </p:cNvSpPr>
          <p:nvPr>
            <p:ph type="title" idx="2"/>
          </p:nvPr>
        </p:nvSpPr>
        <p:spPr>
          <a:xfrm>
            <a:off x="2202670" y="1850224"/>
            <a:ext cx="943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908" name="Google Shape;908;p42"/>
          <p:cNvGrpSpPr/>
          <p:nvPr/>
        </p:nvGrpSpPr>
        <p:grpSpPr>
          <a:xfrm>
            <a:off x="5882279" y="933559"/>
            <a:ext cx="2699758" cy="3273196"/>
            <a:chOff x="-2080600" y="920500"/>
            <a:chExt cx="1758800" cy="2132375"/>
          </a:xfrm>
        </p:grpSpPr>
        <p:grpSp>
          <p:nvGrpSpPr>
            <p:cNvPr id="909" name="Google Shape;909;p42"/>
            <p:cNvGrpSpPr/>
            <p:nvPr/>
          </p:nvGrpSpPr>
          <p:grpSpPr>
            <a:xfrm>
              <a:off x="-2080600" y="920500"/>
              <a:ext cx="1758800" cy="1781300"/>
              <a:chOff x="-2080600" y="920500"/>
              <a:chExt cx="1758800" cy="1781300"/>
            </a:xfrm>
          </p:grpSpPr>
          <p:sp>
            <p:nvSpPr>
              <p:cNvPr id="910" name="Google Shape;910;p42"/>
              <p:cNvSpPr/>
              <p:nvPr/>
            </p:nvSpPr>
            <p:spPr>
              <a:xfrm>
                <a:off x="-1886275" y="1091450"/>
                <a:ext cx="479525" cy="860650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34426" extrusionOk="0">
                    <a:moveTo>
                      <a:pt x="7172" y="0"/>
                    </a:moveTo>
                    <a:cubicBezTo>
                      <a:pt x="7172" y="0"/>
                      <a:pt x="3102" y="2335"/>
                      <a:pt x="1534" y="2936"/>
                    </a:cubicBezTo>
                    <a:cubicBezTo>
                      <a:pt x="0" y="3570"/>
                      <a:pt x="13343" y="34425"/>
                      <a:pt x="13343" y="34425"/>
                    </a:cubicBezTo>
                    <a:lnTo>
                      <a:pt x="19180" y="31456"/>
                    </a:lnTo>
                    <a:lnTo>
                      <a:pt x="71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-1219150" y="920500"/>
                <a:ext cx="226850" cy="8648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34592" extrusionOk="0">
                    <a:moveTo>
                      <a:pt x="7906" y="0"/>
                    </a:moveTo>
                    <a:cubicBezTo>
                      <a:pt x="7906" y="0"/>
                      <a:pt x="3303" y="901"/>
                      <a:pt x="1669" y="968"/>
                    </a:cubicBezTo>
                    <a:cubicBezTo>
                      <a:pt x="1" y="1068"/>
                      <a:pt x="2603" y="34592"/>
                      <a:pt x="2603" y="34592"/>
                    </a:cubicBezTo>
                    <a:lnTo>
                      <a:pt x="9074" y="33658"/>
                    </a:lnTo>
                    <a:lnTo>
                      <a:pt x="79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-1455150" y="993875"/>
                <a:ext cx="226850" cy="8639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34559" extrusionOk="0">
                    <a:moveTo>
                      <a:pt x="7906" y="1"/>
                    </a:moveTo>
                    <a:cubicBezTo>
                      <a:pt x="7906" y="1"/>
                      <a:pt x="3270" y="868"/>
                      <a:pt x="1635" y="968"/>
                    </a:cubicBezTo>
                    <a:cubicBezTo>
                      <a:pt x="1" y="1035"/>
                      <a:pt x="2536" y="34559"/>
                      <a:pt x="2536" y="34559"/>
                    </a:cubicBezTo>
                    <a:lnTo>
                      <a:pt x="9074" y="33658"/>
                    </a:lnTo>
                    <a:lnTo>
                      <a:pt x="7906" y="1"/>
                    </a:lnTo>
                    <a:close/>
                  </a:path>
                </a:pathLst>
              </a:custGeom>
              <a:solidFill>
                <a:srgbClr val="DB9B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-1641950" y="1088950"/>
                <a:ext cx="326925" cy="874825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34993" extrusionOk="0">
                    <a:moveTo>
                      <a:pt x="7740" y="0"/>
                    </a:moveTo>
                    <a:cubicBezTo>
                      <a:pt x="7740" y="0"/>
                      <a:pt x="3236" y="1468"/>
                      <a:pt x="1635" y="1735"/>
                    </a:cubicBezTo>
                    <a:cubicBezTo>
                      <a:pt x="1" y="2035"/>
                      <a:pt x="6739" y="34992"/>
                      <a:pt x="6739" y="34992"/>
                    </a:cubicBezTo>
                    <a:lnTo>
                      <a:pt x="13077" y="33258"/>
                    </a:lnTo>
                    <a:lnTo>
                      <a:pt x="77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-1969675" y="1358300"/>
                <a:ext cx="455350" cy="865650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626" extrusionOk="0">
                    <a:moveTo>
                      <a:pt x="7272" y="1"/>
                    </a:moveTo>
                    <a:cubicBezTo>
                      <a:pt x="7272" y="1"/>
                      <a:pt x="3103" y="2202"/>
                      <a:pt x="1535" y="2736"/>
                    </a:cubicBezTo>
                    <a:cubicBezTo>
                      <a:pt x="0" y="3303"/>
                      <a:pt x="12276" y="34626"/>
                      <a:pt x="12276" y="34626"/>
                    </a:cubicBezTo>
                    <a:lnTo>
                      <a:pt x="18213" y="31824"/>
                    </a:lnTo>
                    <a:lnTo>
                      <a:pt x="72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-1075700" y="1095425"/>
                <a:ext cx="450350" cy="827475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33099" extrusionOk="0">
                    <a:moveTo>
                      <a:pt x="11799" y="1"/>
                    </a:moveTo>
                    <a:cubicBezTo>
                      <a:pt x="10095" y="1"/>
                      <a:pt x="0" y="31464"/>
                      <a:pt x="0" y="31464"/>
                    </a:cubicBezTo>
                    <a:lnTo>
                      <a:pt x="6371" y="33099"/>
                    </a:lnTo>
                    <a:lnTo>
                      <a:pt x="18013" y="1476"/>
                    </a:lnTo>
                    <a:cubicBezTo>
                      <a:pt x="18013" y="1476"/>
                      <a:pt x="13410" y="542"/>
                      <a:pt x="11842" y="8"/>
                    </a:cubicBezTo>
                    <a:cubicBezTo>
                      <a:pt x="11828" y="3"/>
                      <a:pt x="11814" y="1"/>
                      <a:pt x="117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-933950" y="1218050"/>
                <a:ext cx="450350" cy="827450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33098" extrusionOk="0">
                    <a:moveTo>
                      <a:pt x="11802" y="0"/>
                    </a:moveTo>
                    <a:cubicBezTo>
                      <a:pt x="10106" y="0"/>
                      <a:pt x="1" y="31496"/>
                      <a:pt x="1" y="31496"/>
                    </a:cubicBezTo>
                    <a:lnTo>
                      <a:pt x="6372" y="33097"/>
                    </a:lnTo>
                    <a:lnTo>
                      <a:pt x="18014" y="1508"/>
                    </a:lnTo>
                    <a:cubicBezTo>
                      <a:pt x="18014" y="1508"/>
                      <a:pt x="13377" y="574"/>
                      <a:pt x="11843" y="7"/>
                    </a:cubicBezTo>
                    <a:cubicBezTo>
                      <a:pt x="11830" y="2"/>
                      <a:pt x="11816" y="0"/>
                      <a:pt x="11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-923925" y="1297800"/>
                <a:ext cx="602125" cy="778550"/>
              </a:xfrm>
              <a:custGeom>
                <a:avLst/>
                <a:gdLst/>
                <a:ahLst/>
                <a:cxnLst/>
                <a:rect l="l" t="t" r="r" b="b"/>
                <a:pathLst>
                  <a:path w="24085" h="31142" extrusionOk="0">
                    <a:moveTo>
                      <a:pt x="18308" y="0"/>
                    </a:moveTo>
                    <a:cubicBezTo>
                      <a:pt x="16483" y="0"/>
                      <a:pt x="0" y="28173"/>
                      <a:pt x="0" y="28173"/>
                    </a:cubicBezTo>
                    <a:lnTo>
                      <a:pt x="5871" y="31141"/>
                    </a:lnTo>
                    <a:lnTo>
                      <a:pt x="24084" y="2821"/>
                    </a:lnTo>
                    <a:cubicBezTo>
                      <a:pt x="24084" y="2821"/>
                      <a:pt x="19781" y="886"/>
                      <a:pt x="18380" y="19"/>
                    </a:cubicBezTo>
                    <a:cubicBezTo>
                      <a:pt x="18359" y="6"/>
                      <a:pt x="18335" y="0"/>
                      <a:pt x="18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-1871275" y="1202350"/>
                <a:ext cx="486200" cy="804775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32191" extrusionOk="0">
                    <a:moveTo>
                      <a:pt x="10341" y="1"/>
                    </a:moveTo>
                    <a:cubicBezTo>
                      <a:pt x="10341" y="1"/>
                      <a:pt x="3670" y="2436"/>
                      <a:pt x="1835" y="3036"/>
                    </a:cubicBezTo>
                    <a:cubicBezTo>
                      <a:pt x="0" y="3637"/>
                      <a:pt x="12176" y="32191"/>
                      <a:pt x="12176" y="32191"/>
                    </a:cubicBezTo>
                    <a:lnTo>
                      <a:pt x="19448" y="27921"/>
                    </a:lnTo>
                    <a:lnTo>
                      <a:pt x="10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-1552725" y="1213200"/>
                <a:ext cx="310250" cy="788925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31557" extrusionOk="0">
                    <a:moveTo>
                      <a:pt x="10909" y="1"/>
                    </a:moveTo>
                    <a:cubicBezTo>
                      <a:pt x="10909" y="1"/>
                      <a:pt x="3837" y="601"/>
                      <a:pt x="1902" y="701"/>
                    </a:cubicBezTo>
                    <a:cubicBezTo>
                      <a:pt x="1" y="835"/>
                      <a:pt x="4271" y="31557"/>
                      <a:pt x="4271" y="31557"/>
                    </a:cubicBezTo>
                    <a:lnTo>
                      <a:pt x="12410" y="29355"/>
                    </a:lnTo>
                    <a:lnTo>
                      <a:pt x="109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-2080600" y="1380000"/>
                <a:ext cx="608800" cy="813100"/>
              </a:xfrm>
              <a:custGeom>
                <a:avLst/>
                <a:gdLst/>
                <a:ahLst/>
                <a:cxnLst/>
                <a:rect l="l" t="t" r="r" b="b"/>
                <a:pathLst>
                  <a:path w="24352" h="32524" extrusionOk="0">
                    <a:moveTo>
                      <a:pt x="6305" y="0"/>
                    </a:moveTo>
                    <a:cubicBezTo>
                      <a:pt x="6305" y="0"/>
                      <a:pt x="2769" y="3102"/>
                      <a:pt x="1368" y="4003"/>
                    </a:cubicBezTo>
                    <a:cubicBezTo>
                      <a:pt x="1" y="4904"/>
                      <a:pt x="19181" y="32523"/>
                      <a:pt x="19181" y="32523"/>
                    </a:cubicBezTo>
                    <a:lnTo>
                      <a:pt x="24352" y="28420"/>
                    </a:lnTo>
                    <a:lnTo>
                      <a:pt x="63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-1151600" y="1025525"/>
                <a:ext cx="329425" cy="838175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33527" extrusionOk="0">
                    <a:moveTo>
                      <a:pt x="6817" y="0"/>
                    </a:moveTo>
                    <a:cubicBezTo>
                      <a:pt x="5158" y="0"/>
                      <a:pt x="1" y="32959"/>
                      <a:pt x="1" y="32959"/>
                    </a:cubicBezTo>
                    <a:lnTo>
                      <a:pt x="6539" y="33526"/>
                    </a:lnTo>
                    <a:lnTo>
                      <a:pt x="13177" y="503"/>
                    </a:lnTo>
                    <a:cubicBezTo>
                      <a:pt x="13177" y="503"/>
                      <a:pt x="8473" y="302"/>
                      <a:pt x="6839" y="2"/>
                    </a:cubicBezTo>
                    <a:cubicBezTo>
                      <a:pt x="6832" y="1"/>
                      <a:pt x="6824" y="0"/>
                      <a:pt x="68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-1486000" y="992200"/>
                <a:ext cx="428675" cy="869825"/>
              </a:xfrm>
              <a:custGeom>
                <a:avLst/>
                <a:gdLst/>
                <a:ahLst/>
                <a:cxnLst/>
                <a:rect l="l" t="t" r="r" b="b"/>
                <a:pathLst>
                  <a:path w="17147" h="34793" extrusionOk="0">
                    <a:moveTo>
                      <a:pt x="7406" y="1"/>
                    </a:moveTo>
                    <a:cubicBezTo>
                      <a:pt x="7406" y="1"/>
                      <a:pt x="3169" y="2036"/>
                      <a:pt x="1602" y="2536"/>
                    </a:cubicBezTo>
                    <a:cubicBezTo>
                      <a:pt x="0" y="3036"/>
                      <a:pt x="11075" y="34793"/>
                      <a:pt x="11075" y="34793"/>
                    </a:cubicBezTo>
                    <a:lnTo>
                      <a:pt x="17146" y="32224"/>
                    </a:lnTo>
                    <a:lnTo>
                      <a:pt x="74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-993150" y="1345500"/>
                <a:ext cx="522900" cy="810075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32403" extrusionOk="0">
                    <a:moveTo>
                      <a:pt x="14856" y="1"/>
                    </a:moveTo>
                    <a:cubicBezTo>
                      <a:pt x="13111" y="1"/>
                      <a:pt x="1" y="30167"/>
                      <a:pt x="1" y="30167"/>
                    </a:cubicBezTo>
                    <a:lnTo>
                      <a:pt x="6205" y="32402"/>
                    </a:lnTo>
                    <a:lnTo>
                      <a:pt x="20916" y="2114"/>
                    </a:lnTo>
                    <a:cubicBezTo>
                      <a:pt x="20916" y="2114"/>
                      <a:pt x="16412" y="746"/>
                      <a:pt x="14911" y="12"/>
                    </a:cubicBezTo>
                    <a:cubicBezTo>
                      <a:pt x="14894" y="5"/>
                      <a:pt x="14876" y="1"/>
                      <a:pt x="14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-883900" y="1441400"/>
                <a:ext cx="522900" cy="810075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32403" extrusionOk="0">
                    <a:moveTo>
                      <a:pt x="14856" y="1"/>
                    </a:moveTo>
                    <a:cubicBezTo>
                      <a:pt x="13111" y="1"/>
                      <a:pt x="0" y="30167"/>
                      <a:pt x="0" y="30167"/>
                    </a:cubicBezTo>
                    <a:lnTo>
                      <a:pt x="6205" y="32402"/>
                    </a:lnTo>
                    <a:lnTo>
                      <a:pt x="20915" y="2114"/>
                    </a:lnTo>
                    <a:cubicBezTo>
                      <a:pt x="20915" y="2114"/>
                      <a:pt x="16412" y="713"/>
                      <a:pt x="14911" y="13"/>
                    </a:cubicBezTo>
                    <a:cubicBezTo>
                      <a:pt x="14894" y="5"/>
                      <a:pt x="14876" y="1"/>
                      <a:pt x="14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-1339225" y="1136475"/>
                <a:ext cx="311075" cy="788925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31557" extrusionOk="0">
                    <a:moveTo>
                      <a:pt x="10908" y="1"/>
                    </a:moveTo>
                    <a:cubicBezTo>
                      <a:pt x="10908" y="1"/>
                      <a:pt x="3836" y="601"/>
                      <a:pt x="1902" y="701"/>
                    </a:cubicBezTo>
                    <a:cubicBezTo>
                      <a:pt x="0" y="835"/>
                      <a:pt x="4270" y="31557"/>
                      <a:pt x="4270" y="31557"/>
                    </a:cubicBezTo>
                    <a:lnTo>
                      <a:pt x="12443" y="29355"/>
                    </a:lnTo>
                    <a:lnTo>
                      <a:pt x="109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-1044025" y="1229000"/>
                <a:ext cx="331925" cy="76645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30658" extrusionOk="0">
                    <a:moveTo>
                      <a:pt x="4310" y="0"/>
                    </a:moveTo>
                    <a:cubicBezTo>
                      <a:pt x="2412" y="0"/>
                      <a:pt x="1" y="30658"/>
                      <a:pt x="1" y="30658"/>
                    </a:cubicBezTo>
                    <a:lnTo>
                      <a:pt x="8440" y="30257"/>
                    </a:lnTo>
                    <a:lnTo>
                      <a:pt x="13277" y="1270"/>
                    </a:lnTo>
                    <a:cubicBezTo>
                      <a:pt x="13277" y="1270"/>
                      <a:pt x="6205" y="303"/>
                      <a:pt x="4337" y="2"/>
                    </a:cubicBezTo>
                    <a:cubicBezTo>
                      <a:pt x="4328" y="1"/>
                      <a:pt x="4319" y="0"/>
                      <a:pt x="4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-1825400" y="1727175"/>
                <a:ext cx="1321800" cy="974625"/>
              </a:xfrm>
              <a:custGeom>
                <a:avLst/>
                <a:gdLst/>
                <a:ahLst/>
                <a:cxnLst/>
                <a:rect l="l" t="t" r="r" b="b"/>
                <a:pathLst>
                  <a:path w="52872" h="38985" extrusionOk="0">
                    <a:moveTo>
                      <a:pt x="26905" y="1"/>
                    </a:moveTo>
                    <a:cubicBezTo>
                      <a:pt x="12022" y="1"/>
                      <a:pt x="0" y="8763"/>
                      <a:pt x="0" y="8763"/>
                    </a:cubicBezTo>
                    <a:lnTo>
                      <a:pt x="10508" y="37350"/>
                    </a:lnTo>
                    <a:lnTo>
                      <a:pt x="41296" y="38984"/>
                    </a:lnTo>
                    <a:lnTo>
                      <a:pt x="52871" y="11198"/>
                    </a:lnTo>
                    <a:cubicBezTo>
                      <a:pt x="44384" y="2722"/>
                      <a:pt x="35200" y="1"/>
                      <a:pt x="26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-1691350" y="1832125"/>
                <a:ext cx="11368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45475" h="8268" extrusionOk="0">
                    <a:moveTo>
                      <a:pt x="21987" y="1"/>
                    </a:moveTo>
                    <a:cubicBezTo>
                      <a:pt x="19571" y="1"/>
                      <a:pt x="17309" y="200"/>
                      <a:pt x="15286" y="495"/>
                    </a:cubicBezTo>
                    <a:cubicBezTo>
                      <a:pt x="10049" y="1262"/>
                      <a:pt x="4945" y="2763"/>
                      <a:pt x="175" y="5032"/>
                    </a:cubicBezTo>
                    <a:cubicBezTo>
                      <a:pt x="1" y="5148"/>
                      <a:pt x="106" y="5417"/>
                      <a:pt x="290" y="5417"/>
                    </a:cubicBezTo>
                    <a:cubicBezTo>
                      <a:pt x="317" y="5417"/>
                      <a:pt x="346" y="5411"/>
                      <a:pt x="376" y="5399"/>
                    </a:cubicBezTo>
                    <a:cubicBezTo>
                      <a:pt x="5112" y="3164"/>
                      <a:pt x="10149" y="1663"/>
                      <a:pt x="15353" y="895"/>
                    </a:cubicBezTo>
                    <a:cubicBezTo>
                      <a:pt x="17346" y="611"/>
                      <a:pt x="19570" y="418"/>
                      <a:pt x="21945" y="418"/>
                    </a:cubicBezTo>
                    <a:cubicBezTo>
                      <a:pt x="29032" y="418"/>
                      <a:pt x="37463" y="2130"/>
                      <a:pt x="45108" y="8201"/>
                    </a:cubicBezTo>
                    <a:cubicBezTo>
                      <a:pt x="45141" y="8234"/>
                      <a:pt x="45174" y="8267"/>
                      <a:pt x="45241" y="8267"/>
                    </a:cubicBezTo>
                    <a:cubicBezTo>
                      <a:pt x="45308" y="8267"/>
                      <a:pt x="45341" y="8234"/>
                      <a:pt x="45374" y="8167"/>
                    </a:cubicBezTo>
                    <a:cubicBezTo>
                      <a:pt x="45474" y="8100"/>
                      <a:pt x="45441" y="7967"/>
                      <a:pt x="45341" y="7900"/>
                    </a:cubicBezTo>
                    <a:cubicBezTo>
                      <a:pt x="37638" y="1743"/>
                      <a:pt x="29134" y="1"/>
                      <a:pt x="2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-1871350" y="1145650"/>
                <a:ext cx="1370250" cy="707200"/>
              </a:xfrm>
              <a:custGeom>
                <a:avLst/>
                <a:gdLst/>
                <a:ahLst/>
                <a:cxnLst/>
                <a:rect l="l" t="t" r="r" b="b"/>
                <a:pathLst>
                  <a:path w="54810" h="28288" extrusionOk="0">
                    <a:moveTo>
                      <a:pt x="32060" y="1"/>
                    </a:moveTo>
                    <a:cubicBezTo>
                      <a:pt x="31926" y="1"/>
                      <a:pt x="31826" y="101"/>
                      <a:pt x="31860" y="201"/>
                    </a:cubicBezTo>
                    <a:lnTo>
                      <a:pt x="32060" y="22317"/>
                    </a:lnTo>
                    <a:cubicBezTo>
                      <a:pt x="32060" y="22413"/>
                      <a:pt x="32152" y="22508"/>
                      <a:pt x="32277" y="22516"/>
                    </a:cubicBezTo>
                    <a:lnTo>
                      <a:pt x="32277" y="22516"/>
                    </a:lnTo>
                    <a:cubicBezTo>
                      <a:pt x="32402" y="22508"/>
                      <a:pt x="32493" y="22413"/>
                      <a:pt x="32493" y="22317"/>
                    </a:cubicBezTo>
                    <a:lnTo>
                      <a:pt x="32260" y="201"/>
                    </a:lnTo>
                    <a:cubicBezTo>
                      <a:pt x="32260" y="67"/>
                      <a:pt x="32160" y="1"/>
                      <a:pt x="32060" y="1"/>
                    </a:cubicBezTo>
                    <a:close/>
                    <a:moveTo>
                      <a:pt x="32277" y="22516"/>
                    </a:moveTo>
                    <a:cubicBezTo>
                      <a:pt x="32271" y="22517"/>
                      <a:pt x="32265" y="22517"/>
                      <a:pt x="32260" y="22517"/>
                    </a:cubicBezTo>
                    <a:lnTo>
                      <a:pt x="32293" y="22517"/>
                    </a:lnTo>
                    <a:cubicBezTo>
                      <a:pt x="32288" y="22517"/>
                      <a:pt x="32282" y="22517"/>
                      <a:pt x="32277" y="22516"/>
                    </a:cubicBezTo>
                    <a:close/>
                    <a:moveTo>
                      <a:pt x="23193" y="2263"/>
                    </a:moveTo>
                    <a:cubicBezTo>
                      <a:pt x="23180" y="2263"/>
                      <a:pt x="23167" y="2265"/>
                      <a:pt x="23153" y="2269"/>
                    </a:cubicBezTo>
                    <a:cubicBezTo>
                      <a:pt x="23020" y="2269"/>
                      <a:pt x="22920" y="2369"/>
                      <a:pt x="22953" y="2469"/>
                    </a:cubicBezTo>
                    <a:lnTo>
                      <a:pt x="23720" y="23084"/>
                    </a:lnTo>
                    <a:cubicBezTo>
                      <a:pt x="23720" y="23217"/>
                      <a:pt x="23820" y="23284"/>
                      <a:pt x="23921" y="23284"/>
                    </a:cubicBezTo>
                    <a:lnTo>
                      <a:pt x="23954" y="23284"/>
                    </a:lnTo>
                    <a:cubicBezTo>
                      <a:pt x="24054" y="23284"/>
                      <a:pt x="24154" y="23184"/>
                      <a:pt x="24154" y="23084"/>
                    </a:cubicBezTo>
                    <a:lnTo>
                      <a:pt x="23353" y="2469"/>
                    </a:lnTo>
                    <a:cubicBezTo>
                      <a:pt x="23353" y="2353"/>
                      <a:pt x="23278" y="2263"/>
                      <a:pt x="23193" y="2263"/>
                    </a:cubicBezTo>
                    <a:close/>
                    <a:moveTo>
                      <a:pt x="39999" y="4523"/>
                    </a:moveTo>
                    <a:cubicBezTo>
                      <a:pt x="39913" y="4523"/>
                      <a:pt x="39827" y="4578"/>
                      <a:pt x="39799" y="4704"/>
                    </a:cubicBezTo>
                    <a:lnTo>
                      <a:pt x="35329" y="23184"/>
                    </a:lnTo>
                    <a:cubicBezTo>
                      <a:pt x="35295" y="23317"/>
                      <a:pt x="35395" y="23417"/>
                      <a:pt x="35495" y="23451"/>
                    </a:cubicBezTo>
                    <a:lnTo>
                      <a:pt x="35529" y="23451"/>
                    </a:lnTo>
                    <a:cubicBezTo>
                      <a:pt x="35662" y="23451"/>
                      <a:pt x="35729" y="23384"/>
                      <a:pt x="35762" y="23284"/>
                    </a:cubicBezTo>
                    <a:lnTo>
                      <a:pt x="35762" y="23251"/>
                    </a:lnTo>
                    <a:lnTo>
                      <a:pt x="40199" y="4804"/>
                    </a:lnTo>
                    <a:cubicBezTo>
                      <a:pt x="40238" y="4630"/>
                      <a:pt x="40119" y="4523"/>
                      <a:pt x="39999" y="4523"/>
                    </a:cubicBezTo>
                    <a:close/>
                    <a:moveTo>
                      <a:pt x="14515" y="15236"/>
                    </a:moveTo>
                    <a:cubicBezTo>
                      <a:pt x="14493" y="15236"/>
                      <a:pt x="14471" y="15239"/>
                      <a:pt x="14447" y="15245"/>
                    </a:cubicBezTo>
                    <a:cubicBezTo>
                      <a:pt x="14347" y="15278"/>
                      <a:pt x="14280" y="15412"/>
                      <a:pt x="14314" y="15512"/>
                    </a:cubicBezTo>
                    <a:lnTo>
                      <a:pt x="16982" y="24818"/>
                    </a:lnTo>
                    <a:cubicBezTo>
                      <a:pt x="17016" y="24919"/>
                      <a:pt x="17082" y="24985"/>
                      <a:pt x="17182" y="24985"/>
                    </a:cubicBezTo>
                    <a:lnTo>
                      <a:pt x="17249" y="24985"/>
                    </a:lnTo>
                    <a:lnTo>
                      <a:pt x="17249" y="24952"/>
                    </a:lnTo>
                    <a:cubicBezTo>
                      <a:pt x="17349" y="24919"/>
                      <a:pt x="17416" y="24818"/>
                      <a:pt x="17383" y="24718"/>
                    </a:cubicBezTo>
                    <a:lnTo>
                      <a:pt x="14714" y="15378"/>
                    </a:lnTo>
                    <a:cubicBezTo>
                      <a:pt x="14687" y="15296"/>
                      <a:pt x="14614" y="15236"/>
                      <a:pt x="14515" y="15236"/>
                    </a:cubicBezTo>
                    <a:close/>
                    <a:moveTo>
                      <a:pt x="44044" y="17196"/>
                    </a:moveTo>
                    <a:cubicBezTo>
                      <a:pt x="43953" y="17196"/>
                      <a:pt x="43863" y="17251"/>
                      <a:pt x="43835" y="17380"/>
                    </a:cubicBezTo>
                    <a:lnTo>
                      <a:pt x="42200" y="25752"/>
                    </a:lnTo>
                    <a:cubicBezTo>
                      <a:pt x="42200" y="25853"/>
                      <a:pt x="42267" y="25953"/>
                      <a:pt x="42367" y="25986"/>
                    </a:cubicBezTo>
                    <a:lnTo>
                      <a:pt x="42434" y="25986"/>
                    </a:lnTo>
                    <a:cubicBezTo>
                      <a:pt x="42534" y="25986"/>
                      <a:pt x="42634" y="25919"/>
                      <a:pt x="42634" y="25819"/>
                    </a:cubicBezTo>
                    <a:lnTo>
                      <a:pt x="44268" y="17447"/>
                    </a:lnTo>
                    <a:cubicBezTo>
                      <a:pt x="44287" y="17294"/>
                      <a:pt x="44165" y="17196"/>
                      <a:pt x="44044" y="17196"/>
                    </a:cubicBezTo>
                    <a:close/>
                    <a:moveTo>
                      <a:pt x="315" y="13010"/>
                    </a:moveTo>
                    <a:cubicBezTo>
                      <a:pt x="159" y="13010"/>
                      <a:pt x="0" y="13184"/>
                      <a:pt x="137" y="13344"/>
                    </a:cubicBezTo>
                    <a:lnTo>
                      <a:pt x="9177" y="27954"/>
                    </a:lnTo>
                    <a:cubicBezTo>
                      <a:pt x="9243" y="27987"/>
                      <a:pt x="9310" y="28054"/>
                      <a:pt x="9377" y="28054"/>
                    </a:cubicBezTo>
                    <a:cubicBezTo>
                      <a:pt x="9410" y="28021"/>
                      <a:pt x="9444" y="28021"/>
                      <a:pt x="9477" y="27987"/>
                    </a:cubicBezTo>
                    <a:lnTo>
                      <a:pt x="9444" y="27987"/>
                    </a:lnTo>
                    <a:cubicBezTo>
                      <a:pt x="9544" y="27921"/>
                      <a:pt x="9577" y="27821"/>
                      <a:pt x="9544" y="27721"/>
                    </a:cubicBezTo>
                    <a:lnTo>
                      <a:pt x="504" y="13143"/>
                    </a:lnTo>
                    <a:cubicBezTo>
                      <a:pt x="461" y="13048"/>
                      <a:pt x="388" y="13010"/>
                      <a:pt x="315" y="13010"/>
                    </a:cubicBezTo>
                    <a:close/>
                    <a:moveTo>
                      <a:pt x="54597" y="12464"/>
                    </a:moveTo>
                    <a:cubicBezTo>
                      <a:pt x="54515" y="12464"/>
                      <a:pt x="54434" y="12501"/>
                      <a:pt x="54409" y="12576"/>
                    </a:cubicBezTo>
                    <a:lnTo>
                      <a:pt x="46570" y="27987"/>
                    </a:lnTo>
                    <a:cubicBezTo>
                      <a:pt x="46503" y="28087"/>
                      <a:pt x="46570" y="28188"/>
                      <a:pt x="46670" y="28254"/>
                    </a:cubicBezTo>
                    <a:cubicBezTo>
                      <a:pt x="46703" y="28288"/>
                      <a:pt x="46737" y="28288"/>
                      <a:pt x="46737" y="28288"/>
                    </a:cubicBezTo>
                    <a:cubicBezTo>
                      <a:pt x="46837" y="28288"/>
                      <a:pt x="46904" y="28254"/>
                      <a:pt x="46937" y="28188"/>
                    </a:cubicBezTo>
                    <a:lnTo>
                      <a:pt x="46937" y="28154"/>
                    </a:lnTo>
                    <a:lnTo>
                      <a:pt x="54776" y="12777"/>
                    </a:lnTo>
                    <a:cubicBezTo>
                      <a:pt x="54809" y="12676"/>
                      <a:pt x="54776" y="12543"/>
                      <a:pt x="54676" y="12476"/>
                    </a:cubicBezTo>
                    <a:cubicBezTo>
                      <a:pt x="54651" y="12468"/>
                      <a:pt x="54624" y="12464"/>
                      <a:pt x="54597" y="12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-1621100" y="2121200"/>
                <a:ext cx="144300" cy="37045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14818" extrusionOk="0">
                    <a:moveTo>
                      <a:pt x="2095" y="0"/>
                    </a:moveTo>
                    <a:cubicBezTo>
                      <a:pt x="2010" y="0"/>
                      <a:pt x="1931" y="87"/>
                      <a:pt x="1902" y="173"/>
                    </a:cubicBezTo>
                    <a:cubicBezTo>
                      <a:pt x="1902" y="340"/>
                      <a:pt x="1802" y="1608"/>
                      <a:pt x="1969" y="2041"/>
                    </a:cubicBezTo>
                    <a:cubicBezTo>
                      <a:pt x="2002" y="2108"/>
                      <a:pt x="2069" y="2175"/>
                      <a:pt x="2169" y="2175"/>
                    </a:cubicBezTo>
                    <a:lnTo>
                      <a:pt x="2236" y="2175"/>
                    </a:lnTo>
                    <a:cubicBezTo>
                      <a:pt x="2336" y="2108"/>
                      <a:pt x="2369" y="2008"/>
                      <a:pt x="2336" y="1875"/>
                    </a:cubicBezTo>
                    <a:cubicBezTo>
                      <a:pt x="2236" y="1341"/>
                      <a:pt x="2236" y="774"/>
                      <a:pt x="2336" y="207"/>
                    </a:cubicBezTo>
                    <a:cubicBezTo>
                      <a:pt x="2336" y="107"/>
                      <a:pt x="2269" y="7"/>
                      <a:pt x="2135" y="7"/>
                    </a:cubicBezTo>
                    <a:cubicBezTo>
                      <a:pt x="2122" y="2"/>
                      <a:pt x="2109" y="0"/>
                      <a:pt x="2095" y="0"/>
                    </a:cubicBezTo>
                    <a:close/>
                    <a:moveTo>
                      <a:pt x="368" y="1508"/>
                    </a:moveTo>
                    <a:cubicBezTo>
                      <a:pt x="234" y="1508"/>
                      <a:pt x="167" y="1574"/>
                      <a:pt x="134" y="1708"/>
                    </a:cubicBezTo>
                    <a:cubicBezTo>
                      <a:pt x="134" y="1841"/>
                      <a:pt x="1" y="3109"/>
                      <a:pt x="201" y="3543"/>
                    </a:cubicBezTo>
                    <a:cubicBezTo>
                      <a:pt x="234" y="3643"/>
                      <a:pt x="301" y="3676"/>
                      <a:pt x="368" y="3676"/>
                    </a:cubicBezTo>
                    <a:lnTo>
                      <a:pt x="468" y="3676"/>
                    </a:lnTo>
                    <a:cubicBezTo>
                      <a:pt x="568" y="3643"/>
                      <a:pt x="601" y="3509"/>
                      <a:pt x="568" y="3409"/>
                    </a:cubicBezTo>
                    <a:cubicBezTo>
                      <a:pt x="468" y="2842"/>
                      <a:pt x="468" y="2275"/>
                      <a:pt x="534" y="1741"/>
                    </a:cubicBezTo>
                    <a:cubicBezTo>
                      <a:pt x="568" y="1608"/>
                      <a:pt x="468" y="1508"/>
                      <a:pt x="368" y="1508"/>
                    </a:cubicBezTo>
                    <a:close/>
                    <a:moveTo>
                      <a:pt x="1822" y="3895"/>
                    </a:moveTo>
                    <a:cubicBezTo>
                      <a:pt x="1704" y="3895"/>
                      <a:pt x="1584" y="3980"/>
                      <a:pt x="1602" y="4143"/>
                    </a:cubicBezTo>
                    <a:cubicBezTo>
                      <a:pt x="1635" y="4276"/>
                      <a:pt x="1835" y="5544"/>
                      <a:pt x="2102" y="5911"/>
                    </a:cubicBezTo>
                    <a:cubicBezTo>
                      <a:pt x="2135" y="5978"/>
                      <a:pt x="2202" y="6011"/>
                      <a:pt x="2269" y="6011"/>
                    </a:cubicBezTo>
                    <a:cubicBezTo>
                      <a:pt x="2336" y="6011"/>
                      <a:pt x="2369" y="6011"/>
                      <a:pt x="2402" y="5978"/>
                    </a:cubicBezTo>
                    <a:cubicBezTo>
                      <a:pt x="2502" y="5911"/>
                      <a:pt x="2502" y="5777"/>
                      <a:pt x="2436" y="5677"/>
                    </a:cubicBezTo>
                    <a:cubicBezTo>
                      <a:pt x="2236" y="5177"/>
                      <a:pt x="2102" y="4643"/>
                      <a:pt x="2035" y="4076"/>
                    </a:cubicBezTo>
                    <a:cubicBezTo>
                      <a:pt x="2020" y="3955"/>
                      <a:pt x="1922" y="3895"/>
                      <a:pt x="1822" y="3895"/>
                    </a:cubicBezTo>
                    <a:close/>
                    <a:moveTo>
                      <a:pt x="3838" y="4612"/>
                    </a:moveTo>
                    <a:cubicBezTo>
                      <a:pt x="3728" y="4612"/>
                      <a:pt x="3618" y="4698"/>
                      <a:pt x="3637" y="4843"/>
                    </a:cubicBezTo>
                    <a:cubicBezTo>
                      <a:pt x="3670" y="5010"/>
                      <a:pt x="3837" y="6278"/>
                      <a:pt x="4137" y="6645"/>
                    </a:cubicBezTo>
                    <a:cubicBezTo>
                      <a:pt x="4170" y="6711"/>
                      <a:pt x="4237" y="6711"/>
                      <a:pt x="4304" y="6711"/>
                    </a:cubicBezTo>
                    <a:cubicBezTo>
                      <a:pt x="4313" y="6721"/>
                      <a:pt x="4323" y="6725"/>
                      <a:pt x="4334" y="6725"/>
                    </a:cubicBezTo>
                    <a:cubicBezTo>
                      <a:pt x="4359" y="6725"/>
                      <a:pt x="4390" y="6702"/>
                      <a:pt x="4437" y="6678"/>
                    </a:cubicBezTo>
                    <a:cubicBezTo>
                      <a:pt x="4504" y="6611"/>
                      <a:pt x="4537" y="6478"/>
                      <a:pt x="4470" y="6411"/>
                    </a:cubicBezTo>
                    <a:cubicBezTo>
                      <a:pt x="4237" y="5878"/>
                      <a:pt x="4104" y="5344"/>
                      <a:pt x="4037" y="4810"/>
                    </a:cubicBezTo>
                    <a:cubicBezTo>
                      <a:pt x="4022" y="4673"/>
                      <a:pt x="3930" y="4612"/>
                      <a:pt x="3838" y="4612"/>
                    </a:cubicBezTo>
                    <a:close/>
                    <a:moveTo>
                      <a:pt x="302" y="6341"/>
                    </a:moveTo>
                    <a:cubicBezTo>
                      <a:pt x="184" y="6341"/>
                      <a:pt x="63" y="6428"/>
                      <a:pt x="101" y="6578"/>
                    </a:cubicBezTo>
                    <a:cubicBezTo>
                      <a:pt x="101" y="6711"/>
                      <a:pt x="301" y="7979"/>
                      <a:pt x="568" y="8379"/>
                    </a:cubicBezTo>
                    <a:cubicBezTo>
                      <a:pt x="634" y="8413"/>
                      <a:pt x="668" y="8446"/>
                      <a:pt x="734" y="8446"/>
                    </a:cubicBezTo>
                    <a:cubicBezTo>
                      <a:pt x="801" y="8446"/>
                      <a:pt x="835" y="8446"/>
                      <a:pt x="868" y="8413"/>
                    </a:cubicBezTo>
                    <a:cubicBezTo>
                      <a:pt x="968" y="8346"/>
                      <a:pt x="1001" y="8213"/>
                      <a:pt x="935" y="8112"/>
                    </a:cubicBezTo>
                    <a:cubicBezTo>
                      <a:pt x="701" y="7612"/>
                      <a:pt x="568" y="7078"/>
                      <a:pt x="501" y="6511"/>
                    </a:cubicBezTo>
                    <a:cubicBezTo>
                      <a:pt x="486" y="6394"/>
                      <a:pt x="395" y="6341"/>
                      <a:pt x="302" y="6341"/>
                    </a:cubicBezTo>
                    <a:close/>
                    <a:moveTo>
                      <a:pt x="2569" y="8046"/>
                    </a:moveTo>
                    <a:cubicBezTo>
                      <a:pt x="2469" y="8079"/>
                      <a:pt x="2369" y="8179"/>
                      <a:pt x="2402" y="8279"/>
                    </a:cubicBezTo>
                    <a:cubicBezTo>
                      <a:pt x="2402" y="8413"/>
                      <a:pt x="2602" y="9680"/>
                      <a:pt x="2903" y="10081"/>
                    </a:cubicBezTo>
                    <a:cubicBezTo>
                      <a:pt x="2936" y="10114"/>
                      <a:pt x="3003" y="10147"/>
                      <a:pt x="3069" y="10147"/>
                    </a:cubicBezTo>
                    <a:cubicBezTo>
                      <a:pt x="3236" y="10147"/>
                      <a:pt x="3336" y="9947"/>
                      <a:pt x="3236" y="9814"/>
                    </a:cubicBezTo>
                    <a:cubicBezTo>
                      <a:pt x="3003" y="9313"/>
                      <a:pt x="2869" y="8780"/>
                      <a:pt x="2803" y="8213"/>
                    </a:cubicBezTo>
                    <a:cubicBezTo>
                      <a:pt x="2803" y="8112"/>
                      <a:pt x="2669" y="8046"/>
                      <a:pt x="2569" y="8046"/>
                    </a:cubicBezTo>
                    <a:close/>
                    <a:moveTo>
                      <a:pt x="5072" y="9277"/>
                    </a:moveTo>
                    <a:cubicBezTo>
                      <a:pt x="4954" y="9277"/>
                      <a:pt x="4833" y="9364"/>
                      <a:pt x="4871" y="9513"/>
                    </a:cubicBezTo>
                    <a:cubicBezTo>
                      <a:pt x="4871" y="9647"/>
                      <a:pt x="5071" y="10914"/>
                      <a:pt x="5371" y="11315"/>
                    </a:cubicBezTo>
                    <a:cubicBezTo>
                      <a:pt x="5404" y="11348"/>
                      <a:pt x="5471" y="11381"/>
                      <a:pt x="5505" y="11381"/>
                    </a:cubicBezTo>
                    <a:cubicBezTo>
                      <a:pt x="5571" y="11381"/>
                      <a:pt x="5605" y="11381"/>
                      <a:pt x="5638" y="11348"/>
                    </a:cubicBezTo>
                    <a:cubicBezTo>
                      <a:pt x="5738" y="11281"/>
                      <a:pt x="5771" y="11148"/>
                      <a:pt x="5705" y="11048"/>
                    </a:cubicBezTo>
                    <a:cubicBezTo>
                      <a:pt x="5471" y="10548"/>
                      <a:pt x="5338" y="10014"/>
                      <a:pt x="5271" y="9447"/>
                    </a:cubicBezTo>
                    <a:cubicBezTo>
                      <a:pt x="5256" y="9330"/>
                      <a:pt x="5165" y="9277"/>
                      <a:pt x="5072" y="9277"/>
                    </a:cubicBezTo>
                    <a:close/>
                    <a:moveTo>
                      <a:pt x="1610" y="10453"/>
                    </a:moveTo>
                    <a:cubicBezTo>
                      <a:pt x="1498" y="10453"/>
                      <a:pt x="1383" y="10548"/>
                      <a:pt x="1402" y="10714"/>
                    </a:cubicBezTo>
                    <a:cubicBezTo>
                      <a:pt x="1402" y="10848"/>
                      <a:pt x="1602" y="12115"/>
                      <a:pt x="1902" y="12482"/>
                    </a:cubicBezTo>
                    <a:cubicBezTo>
                      <a:pt x="1935" y="12549"/>
                      <a:pt x="2002" y="12582"/>
                      <a:pt x="2069" y="12582"/>
                    </a:cubicBezTo>
                    <a:cubicBezTo>
                      <a:pt x="2102" y="12582"/>
                      <a:pt x="2135" y="12549"/>
                      <a:pt x="2169" y="12549"/>
                    </a:cubicBezTo>
                    <a:cubicBezTo>
                      <a:pt x="2269" y="12449"/>
                      <a:pt x="2302" y="12349"/>
                      <a:pt x="2236" y="12249"/>
                    </a:cubicBezTo>
                    <a:cubicBezTo>
                      <a:pt x="2002" y="11715"/>
                      <a:pt x="1869" y="11181"/>
                      <a:pt x="1802" y="10648"/>
                    </a:cubicBezTo>
                    <a:cubicBezTo>
                      <a:pt x="1787" y="10514"/>
                      <a:pt x="1700" y="10453"/>
                      <a:pt x="1610" y="10453"/>
                    </a:cubicBezTo>
                    <a:close/>
                    <a:moveTo>
                      <a:pt x="4221" y="12707"/>
                    </a:moveTo>
                    <a:cubicBezTo>
                      <a:pt x="4205" y="12707"/>
                      <a:pt x="4187" y="12710"/>
                      <a:pt x="4170" y="12716"/>
                    </a:cubicBezTo>
                    <a:cubicBezTo>
                      <a:pt x="4037" y="12716"/>
                      <a:pt x="3970" y="12816"/>
                      <a:pt x="3970" y="12949"/>
                    </a:cubicBezTo>
                    <a:cubicBezTo>
                      <a:pt x="4003" y="13083"/>
                      <a:pt x="4204" y="14350"/>
                      <a:pt x="4470" y="14717"/>
                    </a:cubicBezTo>
                    <a:cubicBezTo>
                      <a:pt x="4504" y="14784"/>
                      <a:pt x="4571" y="14817"/>
                      <a:pt x="4637" y="14817"/>
                    </a:cubicBezTo>
                    <a:cubicBezTo>
                      <a:pt x="4704" y="14817"/>
                      <a:pt x="4737" y="14784"/>
                      <a:pt x="4771" y="14784"/>
                    </a:cubicBezTo>
                    <a:cubicBezTo>
                      <a:pt x="4871" y="14684"/>
                      <a:pt x="4871" y="14584"/>
                      <a:pt x="4804" y="14484"/>
                    </a:cubicBezTo>
                    <a:cubicBezTo>
                      <a:pt x="4604" y="13950"/>
                      <a:pt x="4470" y="13416"/>
                      <a:pt x="4404" y="12883"/>
                    </a:cubicBezTo>
                    <a:cubicBezTo>
                      <a:pt x="4376" y="12772"/>
                      <a:pt x="4303" y="12707"/>
                      <a:pt x="4221" y="127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42"/>
            <p:cNvGrpSpPr/>
            <p:nvPr/>
          </p:nvGrpSpPr>
          <p:grpSpPr>
            <a:xfrm>
              <a:off x="-2016375" y="2408225"/>
              <a:ext cx="1660375" cy="644650"/>
              <a:chOff x="-2016375" y="2408225"/>
              <a:chExt cx="1660375" cy="644650"/>
            </a:xfrm>
          </p:grpSpPr>
          <p:sp>
            <p:nvSpPr>
              <p:cNvPr id="932" name="Google Shape;932;p42"/>
              <p:cNvSpPr/>
              <p:nvPr/>
            </p:nvSpPr>
            <p:spPr>
              <a:xfrm>
                <a:off x="-1340075" y="2408225"/>
                <a:ext cx="840625" cy="394475"/>
              </a:xfrm>
              <a:custGeom>
                <a:avLst/>
                <a:gdLst/>
                <a:ahLst/>
                <a:cxnLst/>
                <a:rect l="l" t="t" r="r" b="b"/>
                <a:pathLst>
                  <a:path w="33625" h="15779" extrusionOk="0">
                    <a:moveTo>
                      <a:pt x="31590" y="1"/>
                    </a:moveTo>
                    <a:lnTo>
                      <a:pt x="1" y="8106"/>
                    </a:lnTo>
                    <a:lnTo>
                      <a:pt x="2836" y="15778"/>
                    </a:lnTo>
                    <a:lnTo>
                      <a:pt x="33625" y="6472"/>
                    </a:lnTo>
                    <a:lnTo>
                      <a:pt x="315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-2016375" y="2579175"/>
                <a:ext cx="811425" cy="473700"/>
              </a:xfrm>
              <a:custGeom>
                <a:avLst/>
                <a:gdLst/>
                <a:ahLst/>
                <a:cxnLst/>
                <a:rect l="l" t="t" r="r" b="b"/>
                <a:pathLst>
                  <a:path w="32457" h="18948" extrusionOk="0">
                    <a:moveTo>
                      <a:pt x="2335" y="1"/>
                    </a:moveTo>
                    <a:lnTo>
                      <a:pt x="0" y="7873"/>
                    </a:lnTo>
                    <a:lnTo>
                      <a:pt x="30189" y="18948"/>
                    </a:lnTo>
                    <a:lnTo>
                      <a:pt x="32457" y="12543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-1171600" y="2640050"/>
                <a:ext cx="81560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32624" h="8207" extrusionOk="0">
                    <a:moveTo>
                      <a:pt x="0" y="1"/>
                    </a:moveTo>
                    <a:lnTo>
                      <a:pt x="467" y="8207"/>
                    </a:lnTo>
                    <a:lnTo>
                      <a:pt x="32623" y="8207"/>
                    </a:lnTo>
                    <a:lnTo>
                      <a:pt x="32590" y="14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-1238625" y="2600500"/>
                <a:ext cx="580900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23236" h="7161" extrusionOk="0">
                    <a:moveTo>
                      <a:pt x="22940" y="0"/>
                    </a:moveTo>
                    <a:cubicBezTo>
                      <a:pt x="22916" y="0"/>
                      <a:pt x="22890" y="5"/>
                      <a:pt x="22862" y="15"/>
                    </a:cubicBezTo>
                    <a:lnTo>
                      <a:pt x="279" y="6753"/>
                    </a:lnTo>
                    <a:cubicBezTo>
                      <a:pt x="1" y="6784"/>
                      <a:pt x="38" y="7160"/>
                      <a:pt x="259" y="7160"/>
                    </a:cubicBezTo>
                    <a:cubicBezTo>
                      <a:pt x="276" y="7160"/>
                      <a:pt x="294" y="7158"/>
                      <a:pt x="313" y="7153"/>
                    </a:cubicBezTo>
                    <a:lnTo>
                      <a:pt x="379" y="7153"/>
                    </a:lnTo>
                    <a:lnTo>
                      <a:pt x="22996" y="415"/>
                    </a:lnTo>
                    <a:cubicBezTo>
                      <a:pt x="23235" y="355"/>
                      <a:pt x="23152" y="0"/>
                      <a:pt x="229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6" name="Google Shape;936;p42"/>
          <p:cNvSpPr/>
          <p:nvPr/>
        </p:nvSpPr>
        <p:spPr>
          <a:xfrm rot="-1330695">
            <a:off x="5015860" y="1304225"/>
            <a:ext cx="245193" cy="246365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37" name="Google Shape;937;p42"/>
          <p:cNvSpPr/>
          <p:nvPr/>
        </p:nvSpPr>
        <p:spPr>
          <a:xfrm>
            <a:off x="6112514" y="435612"/>
            <a:ext cx="120030" cy="102559"/>
          </a:xfrm>
          <a:custGeom>
            <a:avLst/>
            <a:gdLst/>
            <a:ahLst/>
            <a:cxnLst/>
            <a:rect l="l" t="t" r="r" b="b"/>
            <a:pathLst>
              <a:path w="3504" h="2994" extrusionOk="0">
                <a:moveTo>
                  <a:pt x="2002" y="425"/>
                </a:moveTo>
                <a:cubicBezTo>
                  <a:pt x="2603" y="425"/>
                  <a:pt x="3070" y="892"/>
                  <a:pt x="3070" y="1493"/>
                </a:cubicBezTo>
                <a:cubicBezTo>
                  <a:pt x="3070" y="2147"/>
                  <a:pt x="2536" y="2588"/>
                  <a:pt x="1983" y="2588"/>
                </a:cubicBezTo>
                <a:cubicBezTo>
                  <a:pt x="1719" y="2588"/>
                  <a:pt x="1451" y="2487"/>
                  <a:pt x="1235" y="2260"/>
                </a:cubicBezTo>
                <a:cubicBezTo>
                  <a:pt x="534" y="1593"/>
                  <a:pt x="1035" y="425"/>
                  <a:pt x="2002" y="425"/>
                </a:cubicBezTo>
                <a:close/>
                <a:moveTo>
                  <a:pt x="1996" y="0"/>
                </a:moveTo>
                <a:cubicBezTo>
                  <a:pt x="1622" y="0"/>
                  <a:pt x="1241" y="142"/>
                  <a:pt x="935" y="459"/>
                </a:cubicBezTo>
                <a:cubicBezTo>
                  <a:pt x="1" y="1393"/>
                  <a:pt x="668" y="2994"/>
                  <a:pt x="2002" y="2994"/>
                </a:cubicBezTo>
                <a:cubicBezTo>
                  <a:pt x="2803" y="2994"/>
                  <a:pt x="3470" y="2327"/>
                  <a:pt x="3503" y="1493"/>
                </a:cubicBezTo>
                <a:cubicBezTo>
                  <a:pt x="3503" y="596"/>
                  <a:pt x="2764" y="0"/>
                  <a:pt x="1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" name="Google Shape;938;p42"/>
          <p:cNvGrpSpPr/>
          <p:nvPr/>
        </p:nvGrpSpPr>
        <p:grpSpPr>
          <a:xfrm>
            <a:off x="4724404" y="1885088"/>
            <a:ext cx="2596435" cy="2234587"/>
            <a:chOff x="6414754" y="1885088"/>
            <a:chExt cx="2596435" cy="2234587"/>
          </a:xfrm>
        </p:grpSpPr>
        <p:grpSp>
          <p:nvGrpSpPr>
            <p:cNvPr id="939" name="Google Shape;939;p42"/>
            <p:cNvGrpSpPr/>
            <p:nvPr/>
          </p:nvGrpSpPr>
          <p:grpSpPr>
            <a:xfrm rot="211220">
              <a:off x="6636148" y="3421566"/>
              <a:ext cx="2243105" cy="629837"/>
              <a:chOff x="-3747511" y="4710059"/>
              <a:chExt cx="1597825" cy="448650"/>
            </a:xfrm>
          </p:grpSpPr>
          <p:sp>
            <p:nvSpPr>
              <p:cNvPr id="940" name="Google Shape;940;p42"/>
              <p:cNvSpPr/>
              <p:nvPr/>
            </p:nvSpPr>
            <p:spPr>
              <a:xfrm>
                <a:off x="-3747511" y="4710059"/>
                <a:ext cx="1597825" cy="448650"/>
              </a:xfrm>
              <a:custGeom>
                <a:avLst/>
                <a:gdLst/>
                <a:ahLst/>
                <a:cxnLst/>
                <a:rect l="l" t="t" r="r" b="b"/>
                <a:pathLst>
                  <a:path w="63913" h="17946" extrusionOk="0">
                    <a:moveTo>
                      <a:pt x="59476" y="1"/>
                    </a:moveTo>
                    <a:cubicBezTo>
                      <a:pt x="59476" y="1"/>
                      <a:pt x="4837" y="5671"/>
                      <a:pt x="3003" y="6438"/>
                    </a:cubicBezTo>
                    <a:cubicBezTo>
                      <a:pt x="1602" y="7006"/>
                      <a:pt x="1" y="17747"/>
                      <a:pt x="8273" y="17913"/>
                    </a:cubicBezTo>
                    <a:cubicBezTo>
                      <a:pt x="9202" y="17935"/>
                      <a:pt x="10175" y="17946"/>
                      <a:pt x="11185" y="17946"/>
                    </a:cubicBezTo>
                    <a:cubicBezTo>
                      <a:pt x="27272" y="17946"/>
                      <a:pt x="52826" y="15254"/>
                      <a:pt x="58476" y="11676"/>
                    </a:cubicBezTo>
                    <a:cubicBezTo>
                      <a:pt x="63913" y="8206"/>
                      <a:pt x="59477" y="1"/>
                      <a:pt x="59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-2764311" y="4944084"/>
                <a:ext cx="366125" cy="93125"/>
              </a:xfrm>
              <a:custGeom>
                <a:avLst/>
                <a:gdLst/>
                <a:ahLst/>
                <a:cxnLst/>
                <a:rect l="l" t="t" r="r" b="b"/>
                <a:pathLst>
                  <a:path w="14645" h="3725" extrusionOk="0">
                    <a:moveTo>
                      <a:pt x="11617" y="1"/>
                    </a:moveTo>
                    <a:cubicBezTo>
                      <a:pt x="11591" y="1"/>
                      <a:pt x="11566" y="5"/>
                      <a:pt x="11542" y="13"/>
                    </a:cubicBezTo>
                    <a:cubicBezTo>
                      <a:pt x="11176" y="78"/>
                      <a:pt x="10810" y="114"/>
                      <a:pt x="10444" y="114"/>
                    </a:cubicBezTo>
                    <a:cubicBezTo>
                      <a:pt x="10243" y="114"/>
                      <a:pt x="10042" y="103"/>
                      <a:pt x="9841" y="80"/>
                    </a:cubicBezTo>
                    <a:cubicBezTo>
                      <a:pt x="9831" y="78"/>
                      <a:pt x="9822" y="78"/>
                      <a:pt x="9812" y="78"/>
                    </a:cubicBezTo>
                    <a:cubicBezTo>
                      <a:pt x="9572" y="78"/>
                      <a:pt x="9551" y="480"/>
                      <a:pt x="9808" y="480"/>
                    </a:cubicBezTo>
                    <a:cubicBezTo>
                      <a:pt x="9874" y="480"/>
                      <a:pt x="10275" y="513"/>
                      <a:pt x="10708" y="513"/>
                    </a:cubicBezTo>
                    <a:cubicBezTo>
                      <a:pt x="10770" y="519"/>
                      <a:pt x="10831" y="522"/>
                      <a:pt x="10892" y="522"/>
                    </a:cubicBezTo>
                    <a:cubicBezTo>
                      <a:pt x="11164" y="522"/>
                      <a:pt x="11437" y="468"/>
                      <a:pt x="11709" y="413"/>
                    </a:cubicBezTo>
                    <a:cubicBezTo>
                      <a:pt x="11809" y="380"/>
                      <a:pt x="11876" y="246"/>
                      <a:pt x="11809" y="146"/>
                    </a:cubicBezTo>
                    <a:cubicBezTo>
                      <a:pt x="11784" y="44"/>
                      <a:pt x="11700" y="1"/>
                      <a:pt x="11617" y="1"/>
                    </a:cubicBezTo>
                    <a:close/>
                    <a:moveTo>
                      <a:pt x="5961" y="229"/>
                    </a:moveTo>
                    <a:cubicBezTo>
                      <a:pt x="5933" y="229"/>
                      <a:pt x="5903" y="235"/>
                      <a:pt x="5872" y="246"/>
                    </a:cubicBezTo>
                    <a:cubicBezTo>
                      <a:pt x="5559" y="301"/>
                      <a:pt x="5247" y="326"/>
                      <a:pt x="4935" y="326"/>
                    </a:cubicBezTo>
                    <a:cubicBezTo>
                      <a:pt x="4680" y="326"/>
                      <a:pt x="4425" y="310"/>
                      <a:pt x="4170" y="280"/>
                    </a:cubicBezTo>
                    <a:cubicBezTo>
                      <a:pt x="3904" y="280"/>
                      <a:pt x="3870" y="680"/>
                      <a:pt x="4137" y="713"/>
                    </a:cubicBezTo>
                    <a:cubicBezTo>
                      <a:pt x="4237" y="713"/>
                      <a:pt x="4637" y="747"/>
                      <a:pt x="5038" y="747"/>
                    </a:cubicBezTo>
                    <a:cubicBezTo>
                      <a:pt x="5405" y="747"/>
                      <a:pt x="5738" y="713"/>
                      <a:pt x="6072" y="613"/>
                    </a:cubicBezTo>
                    <a:lnTo>
                      <a:pt x="6072" y="613"/>
                    </a:lnTo>
                    <a:lnTo>
                      <a:pt x="6038" y="647"/>
                    </a:lnTo>
                    <a:cubicBezTo>
                      <a:pt x="6274" y="529"/>
                      <a:pt x="6172" y="229"/>
                      <a:pt x="5961" y="229"/>
                    </a:cubicBezTo>
                    <a:close/>
                    <a:moveTo>
                      <a:pt x="14400" y="1539"/>
                    </a:moveTo>
                    <a:cubicBezTo>
                      <a:pt x="14381" y="1539"/>
                      <a:pt x="14362" y="1541"/>
                      <a:pt x="14344" y="1547"/>
                    </a:cubicBezTo>
                    <a:cubicBezTo>
                      <a:pt x="13978" y="1612"/>
                      <a:pt x="13612" y="1649"/>
                      <a:pt x="13246" y="1649"/>
                    </a:cubicBezTo>
                    <a:cubicBezTo>
                      <a:pt x="13045" y="1649"/>
                      <a:pt x="12844" y="1638"/>
                      <a:pt x="12643" y="1614"/>
                    </a:cubicBezTo>
                    <a:cubicBezTo>
                      <a:pt x="12626" y="1610"/>
                      <a:pt x="12609" y="1608"/>
                      <a:pt x="12592" y="1608"/>
                    </a:cubicBezTo>
                    <a:cubicBezTo>
                      <a:pt x="12485" y="1608"/>
                      <a:pt x="12410" y="1698"/>
                      <a:pt x="12410" y="1814"/>
                    </a:cubicBezTo>
                    <a:cubicBezTo>
                      <a:pt x="12410" y="1914"/>
                      <a:pt x="12476" y="2014"/>
                      <a:pt x="12610" y="2014"/>
                    </a:cubicBezTo>
                    <a:cubicBezTo>
                      <a:pt x="12676" y="2014"/>
                      <a:pt x="13077" y="2048"/>
                      <a:pt x="13510" y="2048"/>
                    </a:cubicBezTo>
                    <a:cubicBezTo>
                      <a:pt x="13572" y="2054"/>
                      <a:pt x="13633" y="2057"/>
                      <a:pt x="13694" y="2057"/>
                    </a:cubicBezTo>
                    <a:cubicBezTo>
                      <a:pt x="13966" y="2057"/>
                      <a:pt x="14239" y="2002"/>
                      <a:pt x="14511" y="1948"/>
                    </a:cubicBezTo>
                    <a:cubicBezTo>
                      <a:pt x="14611" y="1914"/>
                      <a:pt x="14645" y="1781"/>
                      <a:pt x="14611" y="1681"/>
                    </a:cubicBezTo>
                    <a:cubicBezTo>
                      <a:pt x="14584" y="1598"/>
                      <a:pt x="14489" y="1539"/>
                      <a:pt x="14400" y="1539"/>
                    </a:cubicBezTo>
                    <a:close/>
                    <a:moveTo>
                      <a:pt x="3592" y="1654"/>
                    </a:moveTo>
                    <a:cubicBezTo>
                      <a:pt x="3562" y="1654"/>
                      <a:pt x="3531" y="1662"/>
                      <a:pt x="3503" y="1681"/>
                    </a:cubicBezTo>
                    <a:cubicBezTo>
                      <a:pt x="3191" y="1736"/>
                      <a:pt x="2879" y="1761"/>
                      <a:pt x="2567" y="1761"/>
                    </a:cubicBezTo>
                    <a:cubicBezTo>
                      <a:pt x="2312" y="1761"/>
                      <a:pt x="2057" y="1744"/>
                      <a:pt x="1802" y="1714"/>
                    </a:cubicBezTo>
                    <a:cubicBezTo>
                      <a:pt x="1669" y="1714"/>
                      <a:pt x="1569" y="1781"/>
                      <a:pt x="1569" y="1914"/>
                    </a:cubicBezTo>
                    <a:cubicBezTo>
                      <a:pt x="1569" y="2014"/>
                      <a:pt x="1635" y="2114"/>
                      <a:pt x="1769" y="2148"/>
                    </a:cubicBezTo>
                    <a:cubicBezTo>
                      <a:pt x="1835" y="2148"/>
                      <a:pt x="2236" y="2181"/>
                      <a:pt x="2669" y="2181"/>
                    </a:cubicBezTo>
                    <a:cubicBezTo>
                      <a:pt x="3003" y="2181"/>
                      <a:pt x="3336" y="2148"/>
                      <a:pt x="3637" y="2048"/>
                    </a:cubicBezTo>
                    <a:lnTo>
                      <a:pt x="3670" y="2048"/>
                    </a:lnTo>
                    <a:cubicBezTo>
                      <a:pt x="3770" y="2014"/>
                      <a:pt x="3803" y="1881"/>
                      <a:pt x="3770" y="1781"/>
                    </a:cubicBezTo>
                    <a:cubicBezTo>
                      <a:pt x="3746" y="1709"/>
                      <a:pt x="3670" y="1654"/>
                      <a:pt x="3592" y="1654"/>
                    </a:cubicBezTo>
                    <a:close/>
                    <a:moveTo>
                      <a:pt x="8457" y="1665"/>
                    </a:moveTo>
                    <a:cubicBezTo>
                      <a:pt x="8431" y="1665"/>
                      <a:pt x="8403" y="1670"/>
                      <a:pt x="8373" y="1681"/>
                    </a:cubicBezTo>
                    <a:cubicBezTo>
                      <a:pt x="8007" y="1745"/>
                      <a:pt x="7641" y="1782"/>
                      <a:pt x="7275" y="1782"/>
                    </a:cubicBezTo>
                    <a:cubicBezTo>
                      <a:pt x="7074" y="1782"/>
                      <a:pt x="6873" y="1771"/>
                      <a:pt x="6672" y="1747"/>
                    </a:cubicBezTo>
                    <a:cubicBezTo>
                      <a:pt x="6662" y="1746"/>
                      <a:pt x="6653" y="1746"/>
                      <a:pt x="6643" y="1746"/>
                    </a:cubicBezTo>
                    <a:cubicBezTo>
                      <a:pt x="6403" y="1746"/>
                      <a:pt x="6382" y="2148"/>
                      <a:pt x="6639" y="2148"/>
                    </a:cubicBezTo>
                    <a:cubicBezTo>
                      <a:pt x="6706" y="2181"/>
                      <a:pt x="7139" y="2214"/>
                      <a:pt x="7539" y="2214"/>
                    </a:cubicBezTo>
                    <a:cubicBezTo>
                      <a:pt x="7873" y="2214"/>
                      <a:pt x="8207" y="2181"/>
                      <a:pt x="8540" y="2081"/>
                    </a:cubicBezTo>
                    <a:cubicBezTo>
                      <a:pt x="8778" y="1992"/>
                      <a:pt x="8672" y="1665"/>
                      <a:pt x="8457" y="1665"/>
                    </a:cubicBezTo>
                    <a:close/>
                    <a:moveTo>
                      <a:pt x="11332" y="2931"/>
                    </a:moveTo>
                    <a:cubicBezTo>
                      <a:pt x="11304" y="2931"/>
                      <a:pt x="11274" y="2937"/>
                      <a:pt x="11242" y="2948"/>
                    </a:cubicBezTo>
                    <a:cubicBezTo>
                      <a:pt x="10930" y="3003"/>
                      <a:pt x="10618" y="3028"/>
                      <a:pt x="10306" y="3028"/>
                    </a:cubicBezTo>
                    <a:cubicBezTo>
                      <a:pt x="10051" y="3028"/>
                      <a:pt x="9796" y="3012"/>
                      <a:pt x="9541" y="2982"/>
                    </a:cubicBezTo>
                    <a:cubicBezTo>
                      <a:pt x="9274" y="2982"/>
                      <a:pt x="9241" y="3382"/>
                      <a:pt x="9508" y="3415"/>
                    </a:cubicBezTo>
                    <a:cubicBezTo>
                      <a:pt x="9608" y="3415"/>
                      <a:pt x="10008" y="3449"/>
                      <a:pt x="10408" y="3449"/>
                    </a:cubicBezTo>
                    <a:cubicBezTo>
                      <a:pt x="10742" y="3449"/>
                      <a:pt x="11109" y="3415"/>
                      <a:pt x="11409" y="3315"/>
                    </a:cubicBezTo>
                    <a:cubicBezTo>
                      <a:pt x="11644" y="3227"/>
                      <a:pt x="11542" y="2931"/>
                      <a:pt x="11332" y="2931"/>
                    </a:cubicBezTo>
                    <a:close/>
                    <a:moveTo>
                      <a:pt x="6594" y="3173"/>
                    </a:moveTo>
                    <a:cubicBezTo>
                      <a:pt x="6575" y="3173"/>
                      <a:pt x="6556" y="3176"/>
                      <a:pt x="6539" y="3182"/>
                    </a:cubicBezTo>
                    <a:cubicBezTo>
                      <a:pt x="6173" y="3246"/>
                      <a:pt x="5806" y="3283"/>
                      <a:pt x="5440" y="3283"/>
                    </a:cubicBezTo>
                    <a:cubicBezTo>
                      <a:pt x="5239" y="3283"/>
                      <a:pt x="5038" y="3272"/>
                      <a:pt x="4838" y="3249"/>
                    </a:cubicBezTo>
                    <a:cubicBezTo>
                      <a:pt x="4737" y="3249"/>
                      <a:pt x="4637" y="3315"/>
                      <a:pt x="4604" y="3449"/>
                    </a:cubicBezTo>
                    <a:cubicBezTo>
                      <a:pt x="4604" y="3549"/>
                      <a:pt x="4704" y="3649"/>
                      <a:pt x="4804" y="3649"/>
                    </a:cubicBezTo>
                    <a:cubicBezTo>
                      <a:pt x="4904" y="3649"/>
                      <a:pt x="5305" y="3682"/>
                      <a:pt x="5705" y="3682"/>
                    </a:cubicBezTo>
                    <a:cubicBezTo>
                      <a:pt x="5794" y="3691"/>
                      <a:pt x="5884" y="3695"/>
                      <a:pt x="5973" y="3695"/>
                    </a:cubicBezTo>
                    <a:cubicBezTo>
                      <a:pt x="6217" y="3695"/>
                      <a:pt x="6461" y="3664"/>
                      <a:pt x="6706" y="3615"/>
                    </a:cubicBezTo>
                    <a:lnTo>
                      <a:pt x="6706" y="3582"/>
                    </a:lnTo>
                    <a:cubicBezTo>
                      <a:pt x="6806" y="3549"/>
                      <a:pt x="6872" y="3415"/>
                      <a:pt x="6806" y="3315"/>
                    </a:cubicBezTo>
                    <a:cubicBezTo>
                      <a:pt x="6778" y="3233"/>
                      <a:pt x="6683" y="3173"/>
                      <a:pt x="6594" y="3173"/>
                    </a:cubicBezTo>
                    <a:close/>
                    <a:moveTo>
                      <a:pt x="2025" y="3198"/>
                    </a:moveTo>
                    <a:cubicBezTo>
                      <a:pt x="1997" y="3198"/>
                      <a:pt x="1967" y="3203"/>
                      <a:pt x="1935" y="3215"/>
                    </a:cubicBezTo>
                    <a:cubicBezTo>
                      <a:pt x="1623" y="3270"/>
                      <a:pt x="1311" y="3295"/>
                      <a:pt x="999" y="3295"/>
                    </a:cubicBezTo>
                    <a:cubicBezTo>
                      <a:pt x="744" y="3295"/>
                      <a:pt x="489" y="3279"/>
                      <a:pt x="234" y="3249"/>
                    </a:cubicBezTo>
                    <a:cubicBezTo>
                      <a:pt x="134" y="3249"/>
                      <a:pt x="34" y="3349"/>
                      <a:pt x="1" y="3449"/>
                    </a:cubicBezTo>
                    <a:cubicBezTo>
                      <a:pt x="1" y="3582"/>
                      <a:pt x="101" y="3682"/>
                      <a:pt x="201" y="3682"/>
                    </a:cubicBezTo>
                    <a:cubicBezTo>
                      <a:pt x="301" y="3682"/>
                      <a:pt x="668" y="3716"/>
                      <a:pt x="1102" y="3716"/>
                    </a:cubicBezTo>
                    <a:cubicBezTo>
                      <a:pt x="1163" y="3722"/>
                      <a:pt x="1225" y="3724"/>
                      <a:pt x="1288" y="3724"/>
                    </a:cubicBezTo>
                    <a:cubicBezTo>
                      <a:pt x="1568" y="3724"/>
                      <a:pt x="1857" y="3670"/>
                      <a:pt x="2102" y="3615"/>
                    </a:cubicBezTo>
                    <a:cubicBezTo>
                      <a:pt x="2338" y="3498"/>
                      <a:pt x="2236" y="3198"/>
                      <a:pt x="2025" y="3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2" name="Google Shape;942;p42"/>
            <p:cNvGrpSpPr/>
            <p:nvPr/>
          </p:nvGrpSpPr>
          <p:grpSpPr>
            <a:xfrm>
              <a:off x="6414754" y="3028573"/>
              <a:ext cx="2531874" cy="860674"/>
              <a:chOff x="3224844" y="3218454"/>
              <a:chExt cx="2627789" cy="893278"/>
            </a:xfrm>
          </p:grpSpPr>
          <p:sp>
            <p:nvSpPr>
              <p:cNvPr id="943" name="Google Shape;943;p42"/>
              <p:cNvSpPr/>
              <p:nvPr/>
            </p:nvSpPr>
            <p:spPr>
              <a:xfrm rot="211313">
                <a:off x="3346907" y="3472175"/>
                <a:ext cx="2490768" cy="563585"/>
              </a:xfrm>
              <a:custGeom>
                <a:avLst/>
                <a:gdLst/>
                <a:ahLst/>
                <a:cxnLst/>
                <a:rect l="l" t="t" r="r" b="b"/>
                <a:pathLst>
                  <a:path w="68383" h="15473" extrusionOk="0">
                    <a:moveTo>
                      <a:pt x="52524" y="1"/>
                    </a:moveTo>
                    <a:cubicBezTo>
                      <a:pt x="38717" y="1"/>
                      <a:pt x="14157" y="3767"/>
                      <a:pt x="9908" y="5199"/>
                    </a:cubicBezTo>
                    <a:cubicBezTo>
                      <a:pt x="4103" y="7168"/>
                      <a:pt x="1" y="14039"/>
                      <a:pt x="12576" y="15240"/>
                    </a:cubicBezTo>
                    <a:cubicBezTo>
                      <a:pt x="14242" y="15399"/>
                      <a:pt x="16221" y="15472"/>
                      <a:pt x="18417" y="15472"/>
                    </a:cubicBezTo>
                    <a:cubicBezTo>
                      <a:pt x="32793" y="15472"/>
                      <a:pt x="56440" y="12340"/>
                      <a:pt x="62112" y="9736"/>
                    </a:cubicBezTo>
                    <a:cubicBezTo>
                      <a:pt x="68383" y="6834"/>
                      <a:pt x="61878" y="1897"/>
                      <a:pt x="61878" y="1897"/>
                    </a:cubicBezTo>
                    <a:cubicBezTo>
                      <a:pt x="61343" y="527"/>
                      <a:pt x="57684" y="1"/>
                      <a:pt x="525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 rot="211313">
                <a:off x="4616939" y="3537110"/>
                <a:ext cx="1021833" cy="376258"/>
              </a:xfrm>
              <a:custGeom>
                <a:avLst/>
                <a:gdLst/>
                <a:ahLst/>
                <a:cxnLst/>
                <a:rect l="l" t="t" r="r" b="b"/>
                <a:pathLst>
                  <a:path w="28054" h="10330" extrusionOk="0">
                    <a:moveTo>
                      <a:pt x="27551" y="1"/>
                    </a:moveTo>
                    <a:cubicBezTo>
                      <a:pt x="23757" y="1"/>
                      <a:pt x="0" y="4218"/>
                      <a:pt x="0" y="4218"/>
                    </a:cubicBezTo>
                    <a:cubicBezTo>
                      <a:pt x="0" y="4218"/>
                      <a:pt x="9440" y="9789"/>
                      <a:pt x="16278" y="10323"/>
                    </a:cubicBezTo>
                    <a:cubicBezTo>
                      <a:pt x="16335" y="10327"/>
                      <a:pt x="16393" y="10329"/>
                      <a:pt x="16452" y="10329"/>
                    </a:cubicBezTo>
                    <a:cubicBezTo>
                      <a:pt x="20563" y="10329"/>
                      <a:pt x="28053" y="82"/>
                      <a:pt x="28053" y="82"/>
                    </a:cubicBezTo>
                    <a:cubicBezTo>
                      <a:pt x="28022" y="26"/>
                      <a:pt x="27847" y="1"/>
                      <a:pt x="275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 rot="211313">
                <a:off x="3572540" y="3603085"/>
                <a:ext cx="1102038" cy="363473"/>
              </a:xfrm>
              <a:custGeom>
                <a:avLst/>
                <a:gdLst/>
                <a:ahLst/>
                <a:cxnLst/>
                <a:rect l="l" t="t" r="r" b="b"/>
                <a:pathLst>
                  <a:path w="30256" h="9979" extrusionOk="0">
                    <a:moveTo>
                      <a:pt x="27844" y="0"/>
                    </a:moveTo>
                    <a:cubicBezTo>
                      <a:pt x="20673" y="0"/>
                      <a:pt x="1" y="1317"/>
                      <a:pt x="1" y="1317"/>
                    </a:cubicBezTo>
                    <a:cubicBezTo>
                      <a:pt x="1" y="1317"/>
                      <a:pt x="4137" y="8655"/>
                      <a:pt x="13177" y="9956"/>
                    </a:cubicBezTo>
                    <a:cubicBezTo>
                      <a:pt x="13284" y="9971"/>
                      <a:pt x="13399" y="9979"/>
                      <a:pt x="13519" y="9979"/>
                    </a:cubicBezTo>
                    <a:cubicBezTo>
                      <a:pt x="17900" y="9979"/>
                      <a:pt x="30256" y="183"/>
                      <a:pt x="30256" y="183"/>
                    </a:cubicBezTo>
                    <a:cubicBezTo>
                      <a:pt x="30188" y="54"/>
                      <a:pt x="29291" y="0"/>
                      <a:pt x="278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 rot="211313">
                <a:off x="4945536" y="3519304"/>
                <a:ext cx="496420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13629" h="9222" extrusionOk="0">
                    <a:moveTo>
                      <a:pt x="5053" y="0"/>
                    </a:moveTo>
                    <a:cubicBezTo>
                      <a:pt x="3449" y="0"/>
                      <a:pt x="1980" y="854"/>
                      <a:pt x="1187" y="2982"/>
                    </a:cubicBezTo>
                    <a:cubicBezTo>
                      <a:pt x="0" y="6120"/>
                      <a:pt x="4416" y="9222"/>
                      <a:pt x="7884" y="9222"/>
                    </a:cubicBezTo>
                    <a:cubicBezTo>
                      <a:pt x="9096" y="9222"/>
                      <a:pt x="10193" y="8842"/>
                      <a:pt x="10894" y="7952"/>
                    </a:cubicBezTo>
                    <a:cubicBezTo>
                      <a:pt x="13629" y="4550"/>
                      <a:pt x="9626" y="2048"/>
                      <a:pt x="9626" y="2048"/>
                    </a:cubicBezTo>
                    <a:cubicBezTo>
                      <a:pt x="8308" y="812"/>
                      <a:pt x="6617" y="0"/>
                      <a:pt x="50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 rot="211313">
                <a:off x="5004161" y="3554577"/>
                <a:ext cx="385692" cy="261377"/>
              </a:xfrm>
              <a:custGeom>
                <a:avLst/>
                <a:gdLst/>
                <a:ahLst/>
                <a:cxnLst/>
                <a:rect l="l" t="t" r="r" b="b"/>
                <a:pathLst>
                  <a:path w="10589" h="7176" extrusionOk="0">
                    <a:moveTo>
                      <a:pt x="3931" y="0"/>
                    </a:moveTo>
                    <a:cubicBezTo>
                      <a:pt x="2687" y="0"/>
                      <a:pt x="1540" y="663"/>
                      <a:pt x="915" y="2319"/>
                    </a:cubicBezTo>
                    <a:cubicBezTo>
                      <a:pt x="1" y="4765"/>
                      <a:pt x="3425" y="7175"/>
                      <a:pt x="6129" y="7175"/>
                    </a:cubicBezTo>
                    <a:cubicBezTo>
                      <a:pt x="7075" y="7175"/>
                      <a:pt x="7934" y="6880"/>
                      <a:pt x="8487" y="6188"/>
                    </a:cubicBezTo>
                    <a:cubicBezTo>
                      <a:pt x="10588" y="3553"/>
                      <a:pt x="7453" y="1585"/>
                      <a:pt x="7453" y="1585"/>
                    </a:cubicBezTo>
                    <a:cubicBezTo>
                      <a:pt x="6449" y="630"/>
                      <a:pt x="5144" y="0"/>
                      <a:pt x="39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 rot="211313">
                <a:off x="5044139" y="3557495"/>
                <a:ext cx="268553" cy="23471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444" extrusionOk="0">
                    <a:moveTo>
                      <a:pt x="3216" y="0"/>
                    </a:moveTo>
                    <a:cubicBezTo>
                      <a:pt x="2857" y="0"/>
                      <a:pt x="2506" y="135"/>
                      <a:pt x="2236" y="406"/>
                    </a:cubicBezTo>
                    <a:cubicBezTo>
                      <a:pt x="1969" y="639"/>
                      <a:pt x="1869" y="1006"/>
                      <a:pt x="1969" y="1373"/>
                    </a:cubicBezTo>
                    <a:cubicBezTo>
                      <a:pt x="2136" y="2107"/>
                      <a:pt x="2136" y="2307"/>
                      <a:pt x="1068" y="2607"/>
                    </a:cubicBezTo>
                    <a:cubicBezTo>
                      <a:pt x="668" y="2674"/>
                      <a:pt x="334" y="2941"/>
                      <a:pt x="134" y="3274"/>
                    </a:cubicBezTo>
                    <a:cubicBezTo>
                      <a:pt x="1" y="3541"/>
                      <a:pt x="1" y="3841"/>
                      <a:pt x="134" y="4108"/>
                    </a:cubicBezTo>
                    <a:cubicBezTo>
                      <a:pt x="167" y="4175"/>
                      <a:pt x="234" y="4242"/>
                      <a:pt x="301" y="4242"/>
                    </a:cubicBezTo>
                    <a:lnTo>
                      <a:pt x="401" y="4242"/>
                    </a:lnTo>
                    <a:cubicBezTo>
                      <a:pt x="501" y="4175"/>
                      <a:pt x="534" y="4075"/>
                      <a:pt x="501" y="3975"/>
                    </a:cubicBezTo>
                    <a:cubicBezTo>
                      <a:pt x="434" y="3808"/>
                      <a:pt x="434" y="3641"/>
                      <a:pt x="501" y="3475"/>
                    </a:cubicBezTo>
                    <a:cubicBezTo>
                      <a:pt x="634" y="3241"/>
                      <a:pt x="901" y="3074"/>
                      <a:pt x="1168" y="3041"/>
                    </a:cubicBezTo>
                    <a:cubicBezTo>
                      <a:pt x="2436" y="2674"/>
                      <a:pt x="2603" y="2274"/>
                      <a:pt x="2369" y="1273"/>
                    </a:cubicBezTo>
                    <a:cubicBezTo>
                      <a:pt x="2302" y="1106"/>
                      <a:pt x="2369" y="906"/>
                      <a:pt x="2502" y="739"/>
                    </a:cubicBezTo>
                    <a:cubicBezTo>
                      <a:pt x="2703" y="572"/>
                      <a:pt x="2936" y="439"/>
                      <a:pt x="3236" y="439"/>
                    </a:cubicBezTo>
                    <a:cubicBezTo>
                      <a:pt x="3255" y="444"/>
                      <a:pt x="3273" y="446"/>
                      <a:pt x="3291" y="446"/>
                    </a:cubicBezTo>
                    <a:cubicBezTo>
                      <a:pt x="3516" y="446"/>
                      <a:pt x="3584" y="67"/>
                      <a:pt x="3336" y="5"/>
                    </a:cubicBezTo>
                    <a:cubicBezTo>
                      <a:pt x="3296" y="2"/>
                      <a:pt x="3256" y="0"/>
                      <a:pt x="3216" y="0"/>
                    </a:cubicBezTo>
                    <a:close/>
                    <a:moveTo>
                      <a:pt x="5236" y="1135"/>
                    </a:moveTo>
                    <a:cubicBezTo>
                      <a:pt x="4870" y="1135"/>
                      <a:pt x="4512" y="1296"/>
                      <a:pt x="4237" y="1540"/>
                    </a:cubicBezTo>
                    <a:cubicBezTo>
                      <a:pt x="3970" y="1773"/>
                      <a:pt x="3870" y="2174"/>
                      <a:pt x="3970" y="2507"/>
                    </a:cubicBezTo>
                    <a:cubicBezTo>
                      <a:pt x="4137" y="3241"/>
                      <a:pt x="4137" y="3475"/>
                      <a:pt x="3070" y="3775"/>
                    </a:cubicBezTo>
                    <a:cubicBezTo>
                      <a:pt x="2669" y="3841"/>
                      <a:pt x="2336" y="4075"/>
                      <a:pt x="2136" y="4409"/>
                    </a:cubicBezTo>
                    <a:cubicBezTo>
                      <a:pt x="2002" y="4675"/>
                      <a:pt x="2002" y="4976"/>
                      <a:pt x="2102" y="5242"/>
                    </a:cubicBezTo>
                    <a:cubicBezTo>
                      <a:pt x="2136" y="5343"/>
                      <a:pt x="2202" y="5376"/>
                      <a:pt x="2302" y="5376"/>
                    </a:cubicBezTo>
                    <a:lnTo>
                      <a:pt x="2402" y="5376"/>
                    </a:lnTo>
                    <a:cubicBezTo>
                      <a:pt x="2502" y="5309"/>
                      <a:pt x="2536" y="5176"/>
                      <a:pt x="2502" y="5076"/>
                    </a:cubicBezTo>
                    <a:cubicBezTo>
                      <a:pt x="2436" y="4942"/>
                      <a:pt x="2436" y="4742"/>
                      <a:pt x="2502" y="4609"/>
                    </a:cubicBezTo>
                    <a:cubicBezTo>
                      <a:pt x="2636" y="4375"/>
                      <a:pt x="2903" y="4208"/>
                      <a:pt x="3170" y="4142"/>
                    </a:cubicBezTo>
                    <a:cubicBezTo>
                      <a:pt x="4471" y="3808"/>
                      <a:pt x="4604" y="3408"/>
                      <a:pt x="4370" y="2407"/>
                    </a:cubicBezTo>
                    <a:cubicBezTo>
                      <a:pt x="4304" y="2207"/>
                      <a:pt x="4370" y="2007"/>
                      <a:pt x="4504" y="1873"/>
                    </a:cubicBezTo>
                    <a:cubicBezTo>
                      <a:pt x="4704" y="1673"/>
                      <a:pt x="4938" y="1573"/>
                      <a:pt x="5238" y="1540"/>
                    </a:cubicBezTo>
                    <a:cubicBezTo>
                      <a:pt x="5255" y="1546"/>
                      <a:pt x="5273" y="1548"/>
                      <a:pt x="5291" y="1548"/>
                    </a:cubicBezTo>
                    <a:cubicBezTo>
                      <a:pt x="5372" y="1548"/>
                      <a:pt x="5450" y="1489"/>
                      <a:pt x="5505" y="1406"/>
                    </a:cubicBezTo>
                    <a:cubicBezTo>
                      <a:pt x="5505" y="1306"/>
                      <a:pt x="5471" y="1173"/>
                      <a:pt x="5338" y="1140"/>
                    </a:cubicBezTo>
                    <a:cubicBezTo>
                      <a:pt x="5304" y="1137"/>
                      <a:pt x="5270" y="1135"/>
                      <a:pt x="5236" y="1135"/>
                    </a:cubicBezTo>
                    <a:close/>
                    <a:moveTo>
                      <a:pt x="7086" y="2202"/>
                    </a:moveTo>
                    <a:cubicBezTo>
                      <a:pt x="6726" y="2202"/>
                      <a:pt x="6375" y="2337"/>
                      <a:pt x="6105" y="2607"/>
                    </a:cubicBezTo>
                    <a:cubicBezTo>
                      <a:pt x="5805" y="2841"/>
                      <a:pt x="5705" y="3208"/>
                      <a:pt x="5805" y="3575"/>
                    </a:cubicBezTo>
                    <a:cubicBezTo>
                      <a:pt x="6005" y="4308"/>
                      <a:pt x="6005" y="4509"/>
                      <a:pt x="4904" y="4809"/>
                    </a:cubicBezTo>
                    <a:cubicBezTo>
                      <a:pt x="4504" y="4876"/>
                      <a:pt x="4170" y="5142"/>
                      <a:pt x="3970" y="5476"/>
                    </a:cubicBezTo>
                    <a:cubicBezTo>
                      <a:pt x="3870" y="5743"/>
                      <a:pt x="3870" y="6043"/>
                      <a:pt x="3970" y="6310"/>
                    </a:cubicBezTo>
                    <a:cubicBezTo>
                      <a:pt x="4004" y="6410"/>
                      <a:pt x="4070" y="6443"/>
                      <a:pt x="4170" y="6443"/>
                    </a:cubicBezTo>
                    <a:cubicBezTo>
                      <a:pt x="4204" y="6443"/>
                      <a:pt x="4204" y="6443"/>
                      <a:pt x="4237" y="6410"/>
                    </a:cubicBezTo>
                    <a:cubicBezTo>
                      <a:pt x="4337" y="6377"/>
                      <a:pt x="4404" y="6243"/>
                      <a:pt x="4337" y="6143"/>
                    </a:cubicBezTo>
                    <a:cubicBezTo>
                      <a:pt x="4304" y="5976"/>
                      <a:pt x="4304" y="5810"/>
                      <a:pt x="4337" y="5676"/>
                    </a:cubicBezTo>
                    <a:cubicBezTo>
                      <a:pt x="4504" y="5409"/>
                      <a:pt x="4737" y="5276"/>
                      <a:pt x="5004" y="5209"/>
                    </a:cubicBezTo>
                    <a:cubicBezTo>
                      <a:pt x="6305" y="4876"/>
                      <a:pt x="6439" y="4442"/>
                      <a:pt x="6205" y="3475"/>
                    </a:cubicBezTo>
                    <a:cubicBezTo>
                      <a:pt x="6138" y="3274"/>
                      <a:pt x="6205" y="3074"/>
                      <a:pt x="6339" y="2941"/>
                    </a:cubicBezTo>
                    <a:cubicBezTo>
                      <a:pt x="6539" y="2741"/>
                      <a:pt x="6806" y="2607"/>
                      <a:pt x="7072" y="2607"/>
                    </a:cubicBezTo>
                    <a:cubicBezTo>
                      <a:pt x="7090" y="2613"/>
                      <a:pt x="7109" y="2616"/>
                      <a:pt x="7128" y="2616"/>
                    </a:cubicBezTo>
                    <a:cubicBezTo>
                      <a:pt x="7217" y="2616"/>
                      <a:pt x="7312" y="2556"/>
                      <a:pt x="7339" y="2474"/>
                    </a:cubicBezTo>
                    <a:cubicBezTo>
                      <a:pt x="7373" y="2340"/>
                      <a:pt x="7306" y="2240"/>
                      <a:pt x="7206" y="2207"/>
                    </a:cubicBezTo>
                    <a:cubicBezTo>
                      <a:pt x="7166" y="2204"/>
                      <a:pt x="7126" y="2202"/>
                      <a:pt x="7086" y="2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 rot="211313">
                <a:off x="4410672" y="3490669"/>
                <a:ext cx="472854" cy="383834"/>
              </a:xfrm>
              <a:custGeom>
                <a:avLst/>
                <a:gdLst/>
                <a:ahLst/>
                <a:cxnLst/>
                <a:rect l="l" t="t" r="r" b="b"/>
                <a:pathLst>
                  <a:path w="12982" h="10538" extrusionOk="0">
                    <a:moveTo>
                      <a:pt x="7596" y="1"/>
                    </a:moveTo>
                    <a:cubicBezTo>
                      <a:pt x="3953" y="1"/>
                      <a:pt x="0" y="6288"/>
                      <a:pt x="2541" y="9150"/>
                    </a:cubicBezTo>
                    <a:cubicBezTo>
                      <a:pt x="3459" y="10184"/>
                      <a:pt x="4399" y="10537"/>
                      <a:pt x="5257" y="10537"/>
                    </a:cubicBezTo>
                    <a:cubicBezTo>
                      <a:pt x="7112" y="10537"/>
                      <a:pt x="8579" y="8883"/>
                      <a:pt x="8579" y="8883"/>
                    </a:cubicBezTo>
                    <a:cubicBezTo>
                      <a:pt x="11481" y="6715"/>
                      <a:pt x="12982" y="2712"/>
                      <a:pt x="9112" y="411"/>
                    </a:cubicBezTo>
                    <a:cubicBezTo>
                      <a:pt x="8626" y="128"/>
                      <a:pt x="8114" y="1"/>
                      <a:pt x="75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 rot="211313">
                <a:off x="4463432" y="3539859"/>
                <a:ext cx="369884" cy="299149"/>
              </a:xfrm>
              <a:custGeom>
                <a:avLst/>
                <a:gdLst/>
                <a:ahLst/>
                <a:cxnLst/>
                <a:rect l="l" t="t" r="r" b="b"/>
                <a:pathLst>
                  <a:path w="10155" h="8213" extrusionOk="0">
                    <a:moveTo>
                      <a:pt x="5920" y="0"/>
                    </a:moveTo>
                    <a:cubicBezTo>
                      <a:pt x="3084" y="0"/>
                      <a:pt x="0" y="4891"/>
                      <a:pt x="1982" y="7135"/>
                    </a:cubicBezTo>
                    <a:cubicBezTo>
                      <a:pt x="2700" y="7938"/>
                      <a:pt x="3438" y="8212"/>
                      <a:pt x="4112" y="8212"/>
                    </a:cubicBezTo>
                    <a:cubicBezTo>
                      <a:pt x="5566" y="8212"/>
                      <a:pt x="6718" y="6935"/>
                      <a:pt x="6718" y="6935"/>
                    </a:cubicBezTo>
                    <a:cubicBezTo>
                      <a:pt x="8987" y="5234"/>
                      <a:pt x="10154" y="2098"/>
                      <a:pt x="7119" y="330"/>
                    </a:cubicBezTo>
                    <a:cubicBezTo>
                      <a:pt x="6735" y="102"/>
                      <a:pt x="6330" y="0"/>
                      <a:pt x="59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 rot="211313">
                <a:off x="4543112" y="3550648"/>
                <a:ext cx="240616" cy="270702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7432" extrusionOk="0">
                    <a:moveTo>
                      <a:pt x="3235" y="0"/>
                    </a:moveTo>
                    <a:cubicBezTo>
                      <a:pt x="3158" y="0"/>
                      <a:pt x="3081" y="9"/>
                      <a:pt x="3003" y="26"/>
                    </a:cubicBezTo>
                    <a:cubicBezTo>
                      <a:pt x="2903" y="59"/>
                      <a:pt x="2836" y="159"/>
                      <a:pt x="2870" y="293"/>
                    </a:cubicBezTo>
                    <a:cubicBezTo>
                      <a:pt x="2870" y="375"/>
                      <a:pt x="2960" y="435"/>
                      <a:pt x="3048" y="435"/>
                    </a:cubicBezTo>
                    <a:cubicBezTo>
                      <a:pt x="3067" y="435"/>
                      <a:pt x="3085" y="432"/>
                      <a:pt x="3103" y="426"/>
                    </a:cubicBezTo>
                    <a:cubicBezTo>
                      <a:pt x="3145" y="418"/>
                      <a:pt x="3186" y="414"/>
                      <a:pt x="3228" y="414"/>
                    </a:cubicBezTo>
                    <a:cubicBezTo>
                      <a:pt x="3351" y="414"/>
                      <a:pt x="3470" y="451"/>
                      <a:pt x="3570" y="526"/>
                    </a:cubicBezTo>
                    <a:cubicBezTo>
                      <a:pt x="3804" y="726"/>
                      <a:pt x="3904" y="993"/>
                      <a:pt x="3904" y="1260"/>
                    </a:cubicBezTo>
                    <a:cubicBezTo>
                      <a:pt x="4023" y="2452"/>
                      <a:pt x="4328" y="2739"/>
                      <a:pt x="5130" y="2739"/>
                    </a:cubicBezTo>
                    <a:cubicBezTo>
                      <a:pt x="5225" y="2739"/>
                      <a:pt x="5328" y="2735"/>
                      <a:pt x="5438" y="2728"/>
                    </a:cubicBezTo>
                    <a:cubicBezTo>
                      <a:pt x="5605" y="2728"/>
                      <a:pt x="5805" y="2795"/>
                      <a:pt x="5938" y="2961"/>
                    </a:cubicBezTo>
                    <a:cubicBezTo>
                      <a:pt x="6072" y="3195"/>
                      <a:pt x="6139" y="3462"/>
                      <a:pt x="6105" y="3729"/>
                    </a:cubicBezTo>
                    <a:cubicBezTo>
                      <a:pt x="6072" y="3829"/>
                      <a:pt x="6105" y="3962"/>
                      <a:pt x="6205" y="4029"/>
                    </a:cubicBezTo>
                    <a:lnTo>
                      <a:pt x="6305" y="4029"/>
                    </a:lnTo>
                    <a:cubicBezTo>
                      <a:pt x="6405" y="4029"/>
                      <a:pt x="6472" y="3995"/>
                      <a:pt x="6506" y="3929"/>
                    </a:cubicBezTo>
                    <a:cubicBezTo>
                      <a:pt x="6606" y="3528"/>
                      <a:pt x="6539" y="3095"/>
                      <a:pt x="6305" y="2761"/>
                    </a:cubicBezTo>
                    <a:cubicBezTo>
                      <a:pt x="6122" y="2486"/>
                      <a:pt x="5827" y="2323"/>
                      <a:pt x="5497" y="2323"/>
                    </a:cubicBezTo>
                    <a:cubicBezTo>
                      <a:pt x="5467" y="2323"/>
                      <a:pt x="5436" y="2325"/>
                      <a:pt x="5405" y="2328"/>
                    </a:cubicBezTo>
                    <a:cubicBezTo>
                      <a:pt x="5307" y="2332"/>
                      <a:pt x="5218" y="2335"/>
                      <a:pt x="5138" y="2335"/>
                    </a:cubicBezTo>
                    <a:cubicBezTo>
                      <a:pt x="4588" y="2335"/>
                      <a:pt x="4425" y="2187"/>
                      <a:pt x="4337" y="1227"/>
                    </a:cubicBezTo>
                    <a:cubicBezTo>
                      <a:pt x="4337" y="826"/>
                      <a:pt x="4137" y="426"/>
                      <a:pt x="3837" y="193"/>
                    </a:cubicBezTo>
                    <a:cubicBezTo>
                      <a:pt x="3664" y="69"/>
                      <a:pt x="3454" y="0"/>
                      <a:pt x="3235" y="0"/>
                    </a:cubicBezTo>
                    <a:close/>
                    <a:moveTo>
                      <a:pt x="1748" y="1768"/>
                    </a:moveTo>
                    <a:cubicBezTo>
                      <a:pt x="1675" y="1768"/>
                      <a:pt x="1604" y="1777"/>
                      <a:pt x="1535" y="1794"/>
                    </a:cubicBezTo>
                    <a:cubicBezTo>
                      <a:pt x="1402" y="1827"/>
                      <a:pt x="1335" y="1927"/>
                      <a:pt x="1369" y="2027"/>
                    </a:cubicBezTo>
                    <a:cubicBezTo>
                      <a:pt x="1396" y="2138"/>
                      <a:pt x="1470" y="2203"/>
                      <a:pt x="1570" y="2203"/>
                    </a:cubicBezTo>
                    <a:cubicBezTo>
                      <a:pt x="1591" y="2203"/>
                      <a:pt x="1612" y="2200"/>
                      <a:pt x="1635" y="2194"/>
                    </a:cubicBezTo>
                    <a:cubicBezTo>
                      <a:pt x="1677" y="2186"/>
                      <a:pt x="1719" y="2182"/>
                      <a:pt x="1760" y="2182"/>
                    </a:cubicBezTo>
                    <a:cubicBezTo>
                      <a:pt x="1883" y="2182"/>
                      <a:pt x="2002" y="2219"/>
                      <a:pt x="2102" y="2294"/>
                    </a:cubicBezTo>
                    <a:cubicBezTo>
                      <a:pt x="2303" y="2461"/>
                      <a:pt x="2436" y="2728"/>
                      <a:pt x="2436" y="3028"/>
                    </a:cubicBezTo>
                    <a:cubicBezTo>
                      <a:pt x="2525" y="4220"/>
                      <a:pt x="2854" y="4507"/>
                      <a:pt x="3637" y="4507"/>
                    </a:cubicBezTo>
                    <a:cubicBezTo>
                      <a:pt x="3731" y="4507"/>
                      <a:pt x="3830" y="4503"/>
                      <a:pt x="3937" y="4496"/>
                    </a:cubicBezTo>
                    <a:cubicBezTo>
                      <a:pt x="3962" y="4491"/>
                      <a:pt x="3988" y="4489"/>
                      <a:pt x="4013" y="4489"/>
                    </a:cubicBezTo>
                    <a:cubicBezTo>
                      <a:pt x="4187" y="4489"/>
                      <a:pt x="4354" y="4588"/>
                      <a:pt x="4471" y="4763"/>
                    </a:cubicBezTo>
                    <a:cubicBezTo>
                      <a:pt x="4604" y="4963"/>
                      <a:pt x="4671" y="5230"/>
                      <a:pt x="4638" y="5530"/>
                    </a:cubicBezTo>
                    <a:cubicBezTo>
                      <a:pt x="4604" y="5630"/>
                      <a:pt x="4638" y="5730"/>
                      <a:pt x="4738" y="5797"/>
                    </a:cubicBezTo>
                    <a:cubicBezTo>
                      <a:pt x="4766" y="5815"/>
                      <a:pt x="4796" y="5824"/>
                      <a:pt x="4826" y="5824"/>
                    </a:cubicBezTo>
                    <a:cubicBezTo>
                      <a:pt x="4904" y="5824"/>
                      <a:pt x="4980" y="5769"/>
                      <a:pt x="5004" y="5697"/>
                    </a:cubicBezTo>
                    <a:lnTo>
                      <a:pt x="5038" y="5697"/>
                    </a:lnTo>
                    <a:cubicBezTo>
                      <a:pt x="5138" y="5296"/>
                      <a:pt x="5071" y="4863"/>
                      <a:pt x="4838" y="4529"/>
                    </a:cubicBezTo>
                    <a:cubicBezTo>
                      <a:pt x="4638" y="4229"/>
                      <a:pt x="4304" y="4062"/>
                      <a:pt x="3937" y="4062"/>
                    </a:cubicBezTo>
                    <a:cubicBezTo>
                      <a:pt x="3812" y="4073"/>
                      <a:pt x="3702" y="4080"/>
                      <a:pt x="3604" y="4080"/>
                    </a:cubicBezTo>
                    <a:cubicBezTo>
                      <a:pt x="3107" y="4080"/>
                      <a:pt x="2953" y="3888"/>
                      <a:pt x="2870" y="2995"/>
                    </a:cubicBezTo>
                    <a:cubicBezTo>
                      <a:pt x="2836" y="2594"/>
                      <a:pt x="2669" y="2194"/>
                      <a:pt x="2369" y="1961"/>
                    </a:cubicBezTo>
                    <a:cubicBezTo>
                      <a:pt x="2171" y="1837"/>
                      <a:pt x="1955" y="1768"/>
                      <a:pt x="1748" y="1768"/>
                    </a:cubicBezTo>
                    <a:close/>
                    <a:moveTo>
                      <a:pt x="399" y="3403"/>
                    </a:moveTo>
                    <a:cubicBezTo>
                      <a:pt x="323" y="3403"/>
                      <a:pt x="245" y="3411"/>
                      <a:pt x="168" y="3428"/>
                    </a:cubicBezTo>
                    <a:cubicBezTo>
                      <a:pt x="68" y="3462"/>
                      <a:pt x="1" y="3562"/>
                      <a:pt x="1" y="3695"/>
                    </a:cubicBezTo>
                    <a:cubicBezTo>
                      <a:pt x="28" y="3777"/>
                      <a:pt x="124" y="3837"/>
                      <a:pt x="212" y="3837"/>
                    </a:cubicBezTo>
                    <a:cubicBezTo>
                      <a:pt x="231" y="3837"/>
                      <a:pt x="250" y="3834"/>
                      <a:pt x="268" y="3829"/>
                    </a:cubicBezTo>
                    <a:cubicBezTo>
                      <a:pt x="309" y="3820"/>
                      <a:pt x="351" y="3816"/>
                      <a:pt x="392" y="3816"/>
                    </a:cubicBezTo>
                    <a:cubicBezTo>
                      <a:pt x="516" y="3816"/>
                      <a:pt x="635" y="3854"/>
                      <a:pt x="735" y="3929"/>
                    </a:cubicBezTo>
                    <a:cubicBezTo>
                      <a:pt x="935" y="4095"/>
                      <a:pt x="1068" y="4362"/>
                      <a:pt x="1068" y="4663"/>
                    </a:cubicBezTo>
                    <a:cubicBezTo>
                      <a:pt x="1188" y="5855"/>
                      <a:pt x="1493" y="6141"/>
                      <a:pt x="2271" y="6141"/>
                    </a:cubicBezTo>
                    <a:cubicBezTo>
                      <a:pt x="2363" y="6141"/>
                      <a:pt x="2463" y="6137"/>
                      <a:pt x="2569" y="6130"/>
                    </a:cubicBezTo>
                    <a:cubicBezTo>
                      <a:pt x="2770" y="6130"/>
                      <a:pt x="2970" y="6197"/>
                      <a:pt x="3070" y="6364"/>
                    </a:cubicBezTo>
                    <a:cubicBezTo>
                      <a:pt x="3237" y="6597"/>
                      <a:pt x="3303" y="6864"/>
                      <a:pt x="3270" y="7131"/>
                    </a:cubicBezTo>
                    <a:cubicBezTo>
                      <a:pt x="3237" y="7231"/>
                      <a:pt x="3270" y="7364"/>
                      <a:pt x="3370" y="7398"/>
                    </a:cubicBezTo>
                    <a:cubicBezTo>
                      <a:pt x="3403" y="7431"/>
                      <a:pt x="3437" y="7431"/>
                      <a:pt x="3470" y="7431"/>
                    </a:cubicBezTo>
                    <a:cubicBezTo>
                      <a:pt x="3537" y="7431"/>
                      <a:pt x="3637" y="7398"/>
                      <a:pt x="3670" y="7331"/>
                    </a:cubicBezTo>
                    <a:cubicBezTo>
                      <a:pt x="3770" y="6931"/>
                      <a:pt x="3704" y="6497"/>
                      <a:pt x="3470" y="6164"/>
                    </a:cubicBezTo>
                    <a:cubicBezTo>
                      <a:pt x="3287" y="5889"/>
                      <a:pt x="2992" y="5726"/>
                      <a:pt x="2662" y="5726"/>
                    </a:cubicBezTo>
                    <a:cubicBezTo>
                      <a:pt x="2631" y="5726"/>
                      <a:pt x="2600" y="5727"/>
                      <a:pt x="2569" y="5730"/>
                    </a:cubicBezTo>
                    <a:cubicBezTo>
                      <a:pt x="2471" y="5734"/>
                      <a:pt x="2383" y="5737"/>
                      <a:pt x="2302" y="5737"/>
                    </a:cubicBezTo>
                    <a:cubicBezTo>
                      <a:pt x="1753" y="5737"/>
                      <a:pt x="1589" y="5589"/>
                      <a:pt x="1502" y="4629"/>
                    </a:cubicBezTo>
                    <a:cubicBezTo>
                      <a:pt x="1502" y="4229"/>
                      <a:pt x="1302" y="3829"/>
                      <a:pt x="1002" y="3595"/>
                    </a:cubicBezTo>
                    <a:cubicBezTo>
                      <a:pt x="828" y="3471"/>
                      <a:pt x="619" y="3403"/>
                      <a:pt x="399" y="34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 rot="211313">
                <a:off x="3714075" y="3484805"/>
                <a:ext cx="502102" cy="364019"/>
              </a:xfrm>
              <a:custGeom>
                <a:avLst/>
                <a:gdLst/>
                <a:ahLst/>
                <a:cxnLst/>
                <a:rect l="l" t="t" r="r" b="b"/>
                <a:pathLst>
                  <a:path w="13785" h="9994" extrusionOk="0">
                    <a:moveTo>
                      <a:pt x="5686" y="1"/>
                    </a:moveTo>
                    <a:cubicBezTo>
                      <a:pt x="4473" y="1"/>
                      <a:pt x="3252" y="589"/>
                      <a:pt x="2210" y="2023"/>
                    </a:cubicBezTo>
                    <a:cubicBezTo>
                      <a:pt x="1" y="5070"/>
                      <a:pt x="4683" y="9993"/>
                      <a:pt x="8338" y="9993"/>
                    </a:cubicBezTo>
                    <a:cubicBezTo>
                      <a:pt x="9043" y="9993"/>
                      <a:pt x="9710" y="9810"/>
                      <a:pt x="10282" y="9394"/>
                    </a:cubicBezTo>
                    <a:cubicBezTo>
                      <a:pt x="13785" y="6793"/>
                      <a:pt x="10616" y="3323"/>
                      <a:pt x="10616" y="3323"/>
                    </a:cubicBezTo>
                    <a:cubicBezTo>
                      <a:pt x="9457" y="1433"/>
                      <a:pt x="7580" y="1"/>
                      <a:pt x="56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 rot="211313">
                <a:off x="3775392" y="3524389"/>
                <a:ext cx="392248" cy="283559"/>
              </a:xfrm>
              <a:custGeom>
                <a:avLst/>
                <a:gdLst/>
                <a:ahLst/>
                <a:cxnLst/>
                <a:rect l="l" t="t" r="r" b="b"/>
                <a:pathLst>
                  <a:path w="10769" h="7785" extrusionOk="0">
                    <a:moveTo>
                      <a:pt x="4455" y="1"/>
                    </a:moveTo>
                    <a:cubicBezTo>
                      <a:pt x="3515" y="1"/>
                      <a:pt x="2570" y="460"/>
                      <a:pt x="1762" y="1580"/>
                    </a:cubicBezTo>
                    <a:cubicBezTo>
                      <a:pt x="1" y="3956"/>
                      <a:pt x="3628" y="7785"/>
                      <a:pt x="6478" y="7785"/>
                    </a:cubicBezTo>
                    <a:cubicBezTo>
                      <a:pt x="7029" y="7785"/>
                      <a:pt x="7551" y="7642"/>
                      <a:pt x="8000" y="7318"/>
                    </a:cubicBezTo>
                    <a:cubicBezTo>
                      <a:pt x="10769" y="5316"/>
                      <a:pt x="8267" y="2581"/>
                      <a:pt x="8267" y="2581"/>
                    </a:cubicBezTo>
                    <a:cubicBezTo>
                      <a:pt x="7372" y="1117"/>
                      <a:pt x="5921" y="1"/>
                      <a:pt x="4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 rot="211313">
                <a:off x="3830603" y="3534960"/>
                <a:ext cx="272195" cy="237447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6519" extrusionOk="0">
                    <a:moveTo>
                      <a:pt x="3739" y="0"/>
                    </a:moveTo>
                    <a:cubicBezTo>
                      <a:pt x="3500" y="0"/>
                      <a:pt x="3256" y="60"/>
                      <a:pt x="3036" y="181"/>
                    </a:cubicBezTo>
                    <a:cubicBezTo>
                      <a:pt x="2736" y="347"/>
                      <a:pt x="2502" y="648"/>
                      <a:pt x="2502" y="1014"/>
                    </a:cubicBezTo>
                    <a:cubicBezTo>
                      <a:pt x="2502" y="1782"/>
                      <a:pt x="2435" y="1982"/>
                      <a:pt x="1335" y="1982"/>
                    </a:cubicBezTo>
                    <a:cubicBezTo>
                      <a:pt x="1300" y="1979"/>
                      <a:pt x="1266" y="1978"/>
                      <a:pt x="1232" y="1978"/>
                    </a:cubicBezTo>
                    <a:cubicBezTo>
                      <a:pt x="867" y="1978"/>
                      <a:pt x="511" y="2138"/>
                      <a:pt x="267" y="2382"/>
                    </a:cubicBezTo>
                    <a:cubicBezTo>
                      <a:pt x="67" y="2616"/>
                      <a:pt x="0" y="2882"/>
                      <a:pt x="34" y="3183"/>
                    </a:cubicBezTo>
                    <a:cubicBezTo>
                      <a:pt x="34" y="3283"/>
                      <a:pt x="134" y="3349"/>
                      <a:pt x="234" y="3349"/>
                    </a:cubicBezTo>
                    <a:lnTo>
                      <a:pt x="267" y="3349"/>
                    </a:lnTo>
                    <a:cubicBezTo>
                      <a:pt x="367" y="3349"/>
                      <a:pt x="434" y="3249"/>
                      <a:pt x="434" y="3116"/>
                    </a:cubicBezTo>
                    <a:cubicBezTo>
                      <a:pt x="401" y="2949"/>
                      <a:pt x="467" y="2782"/>
                      <a:pt x="567" y="2649"/>
                    </a:cubicBezTo>
                    <a:cubicBezTo>
                      <a:pt x="742" y="2504"/>
                      <a:pt x="966" y="2409"/>
                      <a:pt x="1220" y="2409"/>
                    </a:cubicBezTo>
                    <a:cubicBezTo>
                      <a:pt x="1258" y="2409"/>
                      <a:pt x="1296" y="2411"/>
                      <a:pt x="1335" y="2415"/>
                    </a:cubicBezTo>
                    <a:cubicBezTo>
                      <a:pt x="2635" y="2415"/>
                      <a:pt x="2902" y="2049"/>
                      <a:pt x="2936" y="1048"/>
                    </a:cubicBezTo>
                    <a:cubicBezTo>
                      <a:pt x="2936" y="848"/>
                      <a:pt x="3036" y="648"/>
                      <a:pt x="3203" y="547"/>
                    </a:cubicBezTo>
                    <a:cubicBezTo>
                      <a:pt x="3358" y="458"/>
                      <a:pt x="3544" y="414"/>
                      <a:pt x="3729" y="414"/>
                    </a:cubicBezTo>
                    <a:cubicBezTo>
                      <a:pt x="3821" y="414"/>
                      <a:pt x="3914" y="425"/>
                      <a:pt x="4003" y="447"/>
                    </a:cubicBezTo>
                    <a:cubicBezTo>
                      <a:pt x="4039" y="471"/>
                      <a:pt x="4074" y="482"/>
                      <a:pt x="4108" y="482"/>
                    </a:cubicBezTo>
                    <a:cubicBezTo>
                      <a:pt x="4170" y="482"/>
                      <a:pt x="4227" y="445"/>
                      <a:pt x="4270" y="381"/>
                    </a:cubicBezTo>
                    <a:cubicBezTo>
                      <a:pt x="4337" y="281"/>
                      <a:pt x="4303" y="147"/>
                      <a:pt x="4203" y="80"/>
                    </a:cubicBezTo>
                    <a:cubicBezTo>
                      <a:pt x="4056" y="27"/>
                      <a:pt x="3899" y="0"/>
                      <a:pt x="3739" y="0"/>
                    </a:cubicBezTo>
                    <a:close/>
                    <a:moveTo>
                      <a:pt x="5362" y="1633"/>
                    </a:moveTo>
                    <a:cubicBezTo>
                      <a:pt x="5126" y="1633"/>
                      <a:pt x="4898" y="1684"/>
                      <a:pt x="4704" y="1782"/>
                    </a:cubicBezTo>
                    <a:cubicBezTo>
                      <a:pt x="4370" y="1948"/>
                      <a:pt x="4170" y="2282"/>
                      <a:pt x="4170" y="2616"/>
                    </a:cubicBezTo>
                    <a:cubicBezTo>
                      <a:pt x="4170" y="3383"/>
                      <a:pt x="4070" y="3583"/>
                      <a:pt x="2969" y="3583"/>
                    </a:cubicBezTo>
                    <a:cubicBezTo>
                      <a:pt x="2935" y="3580"/>
                      <a:pt x="2901" y="3579"/>
                      <a:pt x="2868" y="3579"/>
                    </a:cubicBezTo>
                    <a:cubicBezTo>
                      <a:pt x="2502" y="3579"/>
                      <a:pt x="2146" y="3742"/>
                      <a:pt x="1902" y="4017"/>
                    </a:cubicBezTo>
                    <a:cubicBezTo>
                      <a:pt x="1701" y="4217"/>
                      <a:pt x="1635" y="4517"/>
                      <a:pt x="1668" y="4817"/>
                    </a:cubicBezTo>
                    <a:cubicBezTo>
                      <a:pt x="1668" y="4917"/>
                      <a:pt x="1768" y="4984"/>
                      <a:pt x="1868" y="4984"/>
                    </a:cubicBezTo>
                    <a:lnTo>
                      <a:pt x="1902" y="4984"/>
                    </a:lnTo>
                    <a:cubicBezTo>
                      <a:pt x="2002" y="4951"/>
                      <a:pt x="2102" y="4851"/>
                      <a:pt x="2068" y="4750"/>
                    </a:cubicBezTo>
                    <a:cubicBezTo>
                      <a:pt x="2068" y="4584"/>
                      <a:pt x="2102" y="4417"/>
                      <a:pt x="2202" y="4283"/>
                    </a:cubicBezTo>
                    <a:cubicBezTo>
                      <a:pt x="2377" y="4109"/>
                      <a:pt x="2628" y="4010"/>
                      <a:pt x="2866" y="4010"/>
                    </a:cubicBezTo>
                    <a:cubicBezTo>
                      <a:pt x="2901" y="4010"/>
                      <a:pt x="2935" y="4012"/>
                      <a:pt x="2969" y="4017"/>
                    </a:cubicBezTo>
                    <a:cubicBezTo>
                      <a:pt x="4303" y="4017"/>
                      <a:pt x="4537" y="3683"/>
                      <a:pt x="4570" y="2649"/>
                    </a:cubicBezTo>
                    <a:cubicBezTo>
                      <a:pt x="4570" y="2449"/>
                      <a:pt x="4670" y="2282"/>
                      <a:pt x="4837" y="2182"/>
                    </a:cubicBezTo>
                    <a:cubicBezTo>
                      <a:pt x="5015" y="2080"/>
                      <a:pt x="5233" y="2036"/>
                      <a:pt x="5444" y="2036"/>
                    </a:cubicBezTo>
                    <a:cubicBezTo>
                      <a:pt x="5510" y="2036"/>
                      <a:pt x="5575" y="2041"/>
                      <a:pt x="5638" y="2049"/>
                    </a:cubicBezTo>
                    <a:cubicBezTo>
                      <a:pt x="5673" y="2072"/>
                      <a:pt x="5713" y="2083"/>
                      <a:pt x="5751" y="2083"/>
                    </a:cubicBezTo>
                    <a:cubicBezTo>
                      <a:pt x="5820" y="2083"/>
                      <a:pt x="5883" y="2046"/>
                      <a:pt x="5904" y="1982"/>
                    </a:cubicBezTo>
                    <a:cubicBezTo>
                      <a:pt x="5971" y="1882"/>
                      <a:pt x="5938" y="1782"/>
                      <a:pt x="5871" y="1715"/>
                    </a:cubicBezTo>
                    <a:cubicBezTo>
                      <a:pt x="5704" y="1659"/>
                      <a:pt x="5531" y="1633"/>
                      <a:pt x="5362" y="1633"/>
                    </a:cubicBezTo>
                    <a:close/>
                    <a:moveTo>
                      <a:pt x="6875" y="3136"/>
                    </a:moveTo>
                    <a:cubicBezTo>
                      <a:pt x="6636" y="3136"/>
                      <a:pt x="6391" y="3196"/>
                      <a:pt x="6171" y="3316"/>
                    </a:cubicBezTo>
                    <a:cubicBezTo>
                      <a:pt x="5871" y="3483"/>
                      <a:pt x="5638" y="3783"/>
                      <a:pt x="5638" y="4150"/>
                    </a:cubicBezTo>
                    <a:cubicBezTo>
                      <a:pt x="5638" y="4917"/>
                      <a:pt x="5571" y="5117"/>
                      <a:pt x="4470" y="5117"/>
                    </a:cubicBezTo>
                    <a:lnTo>
                      <a:pt x="4437" y="5117"/>
                    </a:lnTo>
                    <a:cubicBezTo>
                      <a:pt x="4403" y="5115"/>
                      <a:pt x="4369" y="5113"/>
                      <a:pt x="4335" y="5113"/>
                    </a:cubicBezTo>
                    <a:cubicBezTo>
                      <a:pt x="3970" y="5113"/>
                      <a:pt x="3614" y="5276"/>
                      <a:pt x="3369" y="5551"/>
                    </a:cubicBezTo>
                    <a:cubicBezTo>
                      <a:pt x="3203" y="5751"/>
                      <a:pt x="3102" y="6051"/>
                      <a:pt x="3136" y="6352"/>
                    </a:cubicBezTo>
                    <a:cubicBezTo>
                      <a:pt x="3136" y="6452"/>
                      <a:pt x="3236" y="6518"/>
                      <a:pt x="3336" y="6518"/>
                    </a:cubicBezTo>
                    <a:lnTo>
                      <a:pt x="3403" y="6485"/>
                    </a:lnTo>
                    <a:cubicBezTo>
                      <a:pt x="3503" y="6485"/>
                      <a:pt x="3603" y="6385"/>
                      <a:pt x="3569" y="6252"/>
                    </a:cubicBezTo>
                    <a:cubicBezTo>
                      <a:pt x="3569" y="6085"/>
                      <a:pt x="3603" y="5918"/>
                      <a:pt x="3703" y="5785"/>
                    </a:cubicBezTo>
                    <a:cubicBezTo>
                      <a:pt x="3877" y="5639"/>
                      <a:pt x="4127" y="5545"/>
                      <a:pt x="4365" y="5545"/>
                    </a:cubicBezTo>
                    <a:cubicBezTo>
                      <a:pt x="4401" y="5545"/>
                      <a:pt x="4436" y="5547"/>
                      <a:pt x="4470" y="5551"/>
                    </a:cubicBezTo>
                    <a:cubicBezTo>
                      <a:pt x="5804" y="5551"/>
                      <a:pt x="6038" y="5184"/>
                      <a:pt x="6071" y="4183"/>
                    </a:cubicBezTo>
                    <a:cubicBezTo>
                      <a:pt x="6071" y="3983"/>
                      <a:pt x="6171" y="3783"/>
                      <a:pt x="6338" y="3683"/>
                    </a:cubicBezTo>
                    <a:cubicBezTo>
                      <a:pt x="6494" y="3594"/>
                      <a:pt x="6679" y="3550"/>
                      <a:pt x="6864" y="3550"/>
                    </a:cubicBezTo>
                    <a:cubicBezTo>
                      <a:pt x="6957" y="3550"/>
                      <a:pt x="7050" y="3561"/>
                      <a:pt x="7139" y="3583"/>
                    </a:cubicBezTo>
                    <a:cubicBezTo>
                      <a:pt x="7174" y="3607"/>
                      <a:pt x="7214" y="3618"/>
                      <a:pt x="7252" y="3618"/>
                    </a:cubicBezTo>
                    <a:cubicBezTo>
                      <a:pt x="7321" y="3618"/>
                      <a:pt x="7384" y="3581"/>
                      <a:pt x="7406" y="3516"/>
                    </a:cubicBezTo>
                    <a:cubicBezTo>
                      <a:pt x="7472" y="3416"/>
                      <a:pt x="7439" y="3283"/>
                      <a:pt x="7339" y="3216"/>
                    </a:cubicBezTo>
                    <a:cubicBezTo>
                      <a:pt x="7192" y="3163"/>
                      <a:pt x="7035" y="3136"/>
                      <a:pt x="6875" y="31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 rot="211313">
                <a:off x="3236176" y="3295432"/>
                <a:ext cx="2519943" cy="446243"/>
              </a:xfrm>
              <a:custGeom>
                <a:avLst/>
                <a:gdLst/>
                <a:ahLst/>
                <a:cxnLst/>
                <a:rect l="l" t="t" r="r" b="b"/>
                <a:pathLst>
                  <a:path w="69184" h="17139" extrusionOk="0">
                    <a:moveTo>
                      <a:pt x="54184" y="0"/>
                    </a:moveTo>
                    <a:cubicBezTo>
                      <a:pt x="39599" y="0"/>
                      <a:pt x="16379" y="2908"/>
                      <a:pt x="12343" y="4268"/>
                    </a:cubicBezTo>
                    <a:cubicBezTo>
                      <a:pt x="6538" y="6237"/>
                      <a:pt x="0" y="15610"/>
                      <a:pt x="12576" y="16811"/>
                    </a:cubicBezTo>
                    <a:cubicBezTo>
                      <a:pt x="14848" y="17027"/>
                      <a:pt x="17963" y="17139"/>
                      <a:pt x="21559" y="17139"/>
                    </a:cubicBezTo>
                    <a:cubicBezTo>
                      <a:pt x="37919" y="17139"/>
                      <a:pt x="64233" y="14835"/>
                      <a:pt x="66448" y="9639"/>
                    </a:cubicBezTo>
                    <a:cubicBezTo>
                      <a:pt x="69183" y="3268"/>
                      <a:pt x="66081" y="2134"/>
                      <a:pt x="66081" y="2134"/>
                    </a:cubicBezTo>
                    <a:cubicBezTo>
                      <a:pt x="65484" y="579"/>
                      <a:pt x="60694" y="0"/>
                      <a:pt x="54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42"/>
            <p:cNvGrpSpPr/>
            <p:nvPr/>
          </p:nvGrpSpPr>
          <p:grpSpPr>
            <a:xfrm>
              <a:off x="6418219" y="2614687"/>
              <a:ext cx="2592970" cy="860663"/>
              <a:chOff x="3228455" y="2668767"/>
              <a:chExt cx="2691199" cy="963357"/>
            </a:xfrm>
          </p:grpSpPr>
          <p:sp>
            <p:nvSpPr>
              <p:cNvPr id="957" name="Google Shape;957;p42"/>
              <p:cNvSpPr/>
              <p:nvPr/>
            </p:nvSpPr>
            <p:spPr>
              <a:xfrm rot="211313">
                <a:off x="3250304" y="2754115"/>
                <a:ext cx="2647500" cy="792764"/>
              </a:xfrm>
              <a:custGeom>
                <a:avLst/>
                <a:gdLst/>
                <a:ahLst/>
                <a:cxnLst/>
                <a:rect l="l" t="t" r="r" b="b"/>
                <a:pathLst>
                  <a:path w="72686" h="21765" extrusionOk="0">
                    <a:moveTo>
                      <a:pt x="63746" y="0"/>
                    </a:moveTo>
                    <a:lnTo>
                      <a:pt x="11041" y="9207"/>
                    </a:lnTo>
                    <a:cubicBezTo>
                      <a:pt x="2869" y="9474"/>
                      <a:pt x="0" y="14444"/>
                      <a:pt x="5871" y="17246"/>
                    </a:cubicBezTo>
                    <a:cubicBezTo>
                      <a:pt x="7094" y="17829"/>
                      <a:pt x="8312" y="18070"/>
                      <a:pt x="9439" y="18070"/>
                    </a:cubicBezTo>
                    <a:cubicBezTo>
                      <a:pt x="10089" y="18070"/>
                      <a:pt x="10710" y="17990"/>
                      <a:pt x="11283" y="17849"/>
                    </a:cubicBezTo>
                    <a:lnTo>
                      <a:pt x="11283" y="17849"/>
                    </a:lnTo>
                    <a:cubicBezTo>
                      <a:pt x="12067" y="18878"/>
                      <a:pt x="13514" y="19662"/>
                      <a:pt x="15827" y="19662"/>
                    </a:cubicBezTo>
                    <a:cubicBezTo>
                      <a:pt x="16150" y="19662"/>
                      <a:pt x="16489" y="19646"/>
                      <a:pt x="16846" y="19614"/>
                    </a:cubicBezTo>
                    <a:cubicBezTo>
                      <a:pt x="18284" y="19479"/>
                      <a:pt x="19442" y="19282"/>
                      <a:pt x="20360" y="19043"/>
                    </a:cubicBezTo>
                    <a:lnTo>
                      <a:pt x="20360" y="19043"/>
                    </a:lnTo>
                    <a:cubicBezTo>
                      <a:pt x="21123" y="20496"/>
                      <a:pt x="22614" y="21765"/>
                      <a:pt x="24991" y="21765"/>
                    </a:cubicBezTo>
                    <a:cubicBezTo>
                      <a:pt x="25875" y="21765"/>
                      <a:pt x="26882" y="21589"/>
                      <a:pt x="28020" y="21182"/>
                    </a:cubicBezTo>
                    <a:cubicBezTo>
                      <a:pt x="29603" y="20616"/>
                      <a:pt x="30811" y="20090"/>
                      <a:pt x="31706" y="19603"/>
                    </a:cubicBezTo>
                    <a:lnTo>
                      <a:pt x="31706" y="19603"/>
                    </a:lnTo>
                    <a:cubicBezTo>
                      <a:pt x="33200" y="20669"/>
                      <a:pt x="35288" y="21512"/>
                      <a:pt x="37840" y="21512"/>
                    </a:cubicBezTo>
                    <a:cubicBezTo>
                      <a:pt x="38766" y="21512"/>
                      <a:pt x="39754" y="21401"/>
                      <a:pt x="40796" y="21149"/>
                    </a:cubicBezTo>
                    <a:cubicBezTo>
                      <a:pt x="42718" y="20679"/>
                      <a:pt x="44169" y="20081"/>
                      <a:pt x="45221" y="19435"/>
                    </a:cubicBezTo>
                    <a:lnTo>
                      <a:pt x="45221" y="19435"/>
                    </a:lnTo>
                    <a:cubicBezTo>
                      <a:pt x="46463" y="20269"/>
                      <a:pt x="47999" y="20865"/>
                      <a:pt x="49574" y="20865"/>
                    </a:cubicBezTo>
                    <a:cubicBezTo>
                      <a:pt x="50272" y="20865"/>
                      <a:pt x="50979" y="20748"/>
                      <a:pt x="51670" y="20482"/>
                    </a:cubicBezTo>
                    <a:cubicBezTo>
                      <a:pt x="53712" y="19680"/>
                      <a:pt x="55040" y="18135"/>
                      <a:pt x="55647" y="16687"/>
                    </a:cubicBezTo>
                    <a:lnTo>
                      <a:pt x="55647" y="16687"/>
                    </a:lnTo>
                    <a:cubicBezTo>
                      <a:pt x="59709" y="16493"/>
                      <a:pt x="65210" y="15368"/>
                      <a:pt x="66281" y="14244"/>
                    </a:cubicBezTo>
                    <a:cubicBezTo>
                      <a:pt x="67139" y="13327"/>
                      <a:pt x="66614" y="11827"/>
                      <a:pt x="65564" y="10720"/>
                    </a:cubicBezTo>
                    <a:lnTo>
                      <a:pt x="65564" y="10720"/>
                    </a:lnTo>
                    <a:cubicBezTo>
                      <a:pt x="67649" y="9683"/>
                      <a:pt x="69756" y="8101"/>
                      <a:pt x="70584" y="6338"/>
                    </a:cubicBezTo>
                    <a:cubicBezTo>
                      <a:pt x="72685" y="1902"/>
                      <a:pt x="63746" y="0"/>
                      <a:pt x="63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 rot="211313">
                <a:off x="3469731" y="2785988"/>
                <a:ext cx="2235619" cy="660181"/>
              </a:xfrm>
              <a:custGeom>
                <a:avLst/>
                <a:gdLst/>
                <a:ahLst/>
                <a:cxnLst/>
                <a:rect l="l" t="t" r="r" b="b"/>
                <a:pathLst>
                  <a:path w="61378" h="18125" extrusionOk="0">
                    <a:moveTo>
                      <a:pt x="53906" y="0"/>
                    </a:moveTo>
                    <a:lnTo>
                      <a:pt x="12510" y="2969"/>
                    </a:lnTo>
                    <a:cubicBezTo>
                      <a:pt x="5671" y="3202"/>
                      <a:pt x="1" y="10307"/>
                      <a:pt x="4904" y="12642"/>
                    </a:cubicBezTo>
                    <a:cubicBezTo>
                      <a:pt x="6327" y="13320"/>
                      <a:pt x="7807" y="13585"/>
                      <a:pt x="9111" y="13585"/>
                    </a:cubicBezTo>
                    <a:cubicBezTo>
                      <a:pt x="9278" y="13585"/>
                      <a:pt x="9443" y="13580"/>
                      <a:pt x="9604" y="13572"/>
                    </a:cubicBezTo>
                    <a:lnTo>
                      <a:pt x="9604" y="13572"/>
                    </a:lnTo>
                    <a:cubicBezTo>
                      <a:pt x="9860" y="14960"/>
                      <a:pt x="11129" y="16354"/>
                      <a:pt x="13931" y="16354"/>
                    </a:cubicBezTo>
                    <a:cubicBezTo>
                      <a:pt x="14209" y="16354"/>
                      <a:pt x="14502" y="16341"/>
                      <a:pt x="14811" y="16312"/>
                    </a:cubicBezTo>
                    <a:cubicBezTo>
                      <a:pt x="16015" y="16205"/>
                      <a:pt x="16984" y="16045"/>
                      <a:pt x="17751" y="15849"/>
                    </a:cubicBezTo>
                    <a:lnTo>
                      <a:pt x="17751" y="15849"/>
                    </a:lnTo>
                    <a:cubicBezTo>
                      <a:pt x="18391" y="17064"/>
                      <a:pt x="19636" y="18125"/>
                      <a:pt x="21618" y="18125"/>
                    </a:cubicBezTo>
                    <a:cubicBezTo>
                      <a:pt x="22349" y="18125"/>
                      <a:pt x="23180" y="17980"/>
                      <a:pt x="24118" y="17646"/>
                    </a:cubicBezTo>
                    <a:cubicBezTo>
                      <a:pt x="25436" y="17172"/>
                      <a:pt x="26443" y="16733"/>
                      <a:pt x="27190" y="16327"/>
                    </a:cubicBezTo>
                    <a:lnTo>
                      <a:pt x="27190" y="16327"/>
                    </a:lnTo>
                    <a:cubicBezTo>
                      <a:pt x="28436" y="17215"/>
                      <a:pt x="30179" y="17917"/>
                      <a:pt x="32313" y="17917"/>
                    </a:cubicBezTo>
                    <a:cubicBezTo>
                      <a:pt x="33089" y="17917"/>
                      <a:pt x="33918" y="17824"/>
                      <a:pt x="34792" y="17613"/>
                    </a:cubicBezTo>
                    <a:cubicBezTo>
                      <a:pt x="36382" y="17220"/>
                      <a:pt x="37585" y="16723"/>
                      <a:pt x="38459" y="16185"/>
                    </a:cubicBezTo>
                    <a:lnTo>
                      <a:pt x="38459" y="16185"/>
                    </a:lnTo>
                    <a:cubicBezTo>
                      <a:pt x="39488" y="16879"/>
                      <a:pt x="40762" y="17375"/>
                      <a:pt x="42067" y="17375"/>
                    </a:cubicBezTo>
                    <a:cubicBezTo>
                      <a:pt x="42655" y="17375"/>
                      <a:pt x="43250" y="17274"/>
                      <a:pt x="43832" y="17046"/>
                    </a:cubicBezTo>
                    <a:cubicBezTo>
                      <a:pt x="45535" y="16389"/>
                      <a:pt x="46644" y="15106"/>
                      <a:pt x="47150" y="13902"/>
                    </a:cubicBezTo>
                    <a:lnTo>
                      <a:pt x="47150" y="13902"/>
                    </a:lnTo>
                    <a:cubicBezTo>
                      <a:pt x="50536" y="13744"/>
                      <a:pt x="55131" y="12805"/>
                      <a:pt x="56007" y="11875"/>
                    </a:cubicBezTo>
                    <a:cubicBezTo>
                      <a:pt x="56736" y="11103"/>
                      <a:pt x="56299" y="9846"/>
                      <a:pt x="55421" y="8921"/>
                    </a:cubicBezTo>
                    <a:lnTo>
                      <a:pt x="55421" y="8921"/>
                    </a:lnTo>
                    <a:cubicBezTo>
                      <a:pt x="57158" y="8050"/>
                      <a:pt x="58915" y="6722"/>
                      <a:pt x="59610" y="5237"/>
                    </a:cubicBezTo>
                    <a:cubicBezTo>
                      <a:pt x="61378" y="1568"/>
                      <a:pt x="53906" y="0"/>
                      <a:pt x="53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 rot="211313">
                <a:off x="3331741" y="2745177"/>
                <a:ext cx="2512622" cy="810539"/>
              </a:xfrm>
              <a:custGeom>
                <a:avLst/>
                <a:gdLst/>
                <a:ahLst/>
                <a:cxnLst/>
                <a:rect l="l" t="t" r="r" b="b"/>
                <a:pathLst>
                  <a:path w="68983" h="22253" extrusionOk="0">
                    <a:moveTo>
                      <a:pt x="60477" y="9776"/>
                    </a:moveTo>
                    <a:cubicBezTo>
                      <a:pt x="60577" y="9776"/>
                      <a:pt x="60643" y="9776"/>
                      <a:pt x="60744" y="9809"/>
                    </a:cubicBezTo>
                    <a:cubicBezTo>
                      <a:pt x="61577" y="9910"/>
                      <a:pt x="62345" y="10310"/>
                      <a:pt x="62978" y="10910"/>
                    </a:cubicBezTo>
                    <a:cubicBezTo>
                      <a:pt x="61811" y="11511"/>
                      <a:pt x="60577" y="11878"/>
                      <a:pt x="59309" y="12044"/>
                    </a:cubicBezTo>
                    <a:cubicBezTo>
                      <a:pt x="58809" y="12044"/>
                      <a:pt x="58509" y="11978"/>
                      <a:pt x="58409" y="11811"/>
                    </a:cubicBezTo>
                    <a:cubicBezTo>
                      <a:pt x="58308" y="11611"/>
                      <a:pt x="58375" y="11311"/>
                      <a:pt x="58642" y="10877"/>
                    </a:cubicBezTo>
                    <a:cubicBezTo>
                      <a:pt x="59009" y="10210"/>
                      <a:pt x="59709" y="9776"/>
                      <a:pt x="60477" y="9776"/>
                    </a:cubicBezTo>
                    <a:close/>
                    <a:moveTo>
                      <a:pt x="10408" y="13479"/>
                    </a:moveTo>
                    <a:cubicBezTo>
                      <a:pt x="10708" y="13479"/>
                      <a:pt x="11008" y="13545"/>
                      <a:pt x="11308" y="13679"/>
                    </a:cubicBezTo>
                    <a:cubicBezTo>
                      <a:pt x="11909" y="13946"/>
                      <a:pt x="12309" y="14346"/>
                      <a:pt x="12342" y="14613"/>
                    </a:cubicBezTo>
                    <a:cubicBezTo>
                      <a:pt x="12376" y="14880"/>
                      <a:pt x="12176" y="15180"/>
                      <a:pt x="11809" y="15447"/>
                    </a:cubicBezTo>
                    <a:cubicBezTo>
                      <a:pt x="10808" y="16014"/>
                      <a:pt x="9674" y="16347"/>
                      <a:pt x="8540" y="16381"/>
                    </a:cubicBezTo>
                    <a:cubicBezTo>
                      <a:pt x="8406" y="15514"/>
                      <a:pt x="8640" y="14646"/>
                      <a:pt x="9207" y="14012"/>
                    </a:cubicBezTo>
                    <a:cubicBezTo>
                      <a:pt x="9507" y="13679"/>
                      <a:pt x="9941" y="13479"/>
                      <a:pt x="10408" y="13479"/>
                    </a:cubicBezTo>
                    <a:close/>
                    <a:moveTo>
                      <a:pt x="52455" y="13846"/>
                    </a:moveTo>
                    <a:lnTo>
                      <a:pt x="52455" y="13846"/>
                    </a:lnTo>
                    <a:cubicBezTo>
                      <a:pt x="52649" y="13848"/>
                      <a:pt x="52843" y="13882"/>
                      <a:pt x="53005" y="13979"/>
                    </a:cubicBezTo>
                    <a:cubicBezTo>
                      <a:pt x="53438" y="14213"/>
                      <a:pt x="53638" y="14746"/>
                      <a:pt x="53605" y="15480"/>
                    </a:cubicBezTo>
                    <a:cubicBezTo>
                      <a:pt x="53572" y="15914"/>
                      <a:pt x="53472" y="16347"/>
                      <a:pt x="53305" y="16781"/>
                    </a:cubicBezTo>
                    <a:cubicBezTo>
                      <a:pt x="53000" y="16807"/>
                      <a:pt x="52695" y="16820"/>
                      <a:pt x="52390" y="16820"/>
                    </a:cubicBezTo>
                    <a:cubicBezTo>
                      <a:pt x="51529" y="16820"/>
                      <a:pt x="50673" y="16720"/>
                      <a:pt x="49836" y="16548"/>
                    </a:cubicBezTo>
                    <a:cubicBezTo>
                      <a:pt x="49402" y="16414"/>
                      <a:pt x="49169" y="16214"/>
                      <a:pt x="49135" y="16081"/>
                    </a:cubicBezTo>
                    <a:cubicBezTo>
                      <a:pt x="49102" y="15914"/>
                      <a:pt x="49202" y="15547"/>
                      <a:pt x="50069" y="14913"/>
                    </a:cubicBezTo>
                    <a:cubicBezTo>
                      <a:pt x="50995" y="14219"/>
                      <a:pt x="51823" y="13852"/>
                      <a:pt x="52455" y="13846"/>
                    </a:cubicBezTo>
                    <a:close/>
                    <a:moveTo>
                      <a:pt x="18613" y="15280"/>
                    </a:moveTo>
                    <a:cubicBezTo>
                      <a:pt x="18680" y="15280"/>
                      <a:pt x="18780" y="15313"/>
                      <a:pt x="18880" y="15347"/>
                    </a:cubicBezTo>
                    <a:cubicBezTo>
                      <a:pt x="20181" y="15780"/>
                      <a:pt x="21015" y="16548"/>
                      <a:pt x="20948" y="17281"/>
                    </a:cubicBezTo>
                    <a:cubicBezTo>
                      <a:pt x="20882" y="17682"/>
                      <a:pt x="20515" y="18449"/>
                      <a:pt x="18280" y="19083"/>
                    </a:cubicBezTo>
                    <a:cubicBezTo>
                      <a:pt x="17613" y="17748"/>
                      <a:pt x="17579" y="16247"/>
                      <a:pt x="18046" y="15580"/>
                    </a:cubicBezTo>
                    <a:cubicBezTo>
                      <a:pt x="18180" y="15413"/>
                      <a:pt x="18380" y="15280"/>
                      <a:pt x="18613" y="15280"/>
                    </a:cubicBezTo>
                    <a:close/>
                    <a:moveTo>
                      <a:pt x="42225" y="14733"/>
                    </a:moveTo>
                    <a:cubicBezTo>
                      <a:pt x="42294" y="14733"/>
                      <a:pt x="42362" y="14737"/>
                      <a:pt x="42430" y="14746"/>
                    </a:cubicBezTo>
                    <a:lnTo>
                      <a:pt x="42397" y="14746"/>
                    </a:lnTo>
                    <a:cubicBezTo>
                      <a:pt x="43798" y="14746"/>
                      <a:pt x="44866" y="15413"/>
                      <a:pt x="45066" y="16381"/>
                    </a:cubicBezTo>
                    <a:cubicBezTo>
                      <a:pt x="45232" y="17315"/>
                      <a:pt x="44599" y="18449"/>
                      <a:pt x="42998" y="19483"/>
                    </a:cubicBezTo>
                    <a:cubicBezTo>
                      <a:pt x="42664" y="19250"/>
                      <a:pt x="42330" y="18983"/>
                      <a:pt x="42030" y="18682"/>
                    </a:cubicBezTo>
                    <a:cubicBezTo>
                      <a:pt x="40829" y="17582"/>
                      <a:pt x="40229" y="16381"/>
                      <a:pt x="40462" y="15614"/>
                    </a:cubicBezTo>
                    <a:cubicBezTo>
                      <a:pt x="40596" y="15147"/>
                      <a:pt x="41029" y="14880"/>
                      <a:pt x="41730" y="14780"/>
                    </a:cubicBezTo>
                    <a:cubicBezTo>
                      <a:pt x="41895" y="14756"/>
                      <a:pt x="42060" y="14733"/>
                      <a:pt x="42225" y="14733"/>
                    </a:cubicBezTo>
                    <a:close/>
                    <a:moveTo>
                      <a:pt x="27609" y="15774"/>
                    </a:moveTo>
                    <a:cubicBezTo>
                      <a:pt x="27635" y="15774"/>
                      <a:pt x="27661" y="15776"/>
                      <a:pt x="27687" y="15780"/>
                    </a:cubicBezTo>
                    <a:cubicBezTo>
                      <a:pt x="27820" y="15780"/>
                      <a:pt x="27953" y="15814"/>
                      <a:pt x="28087" y="15847"/>
                    </a:cubicBezTo>
                    <a:cubicBezTo>
                      <a:pt x="30188" y="16281"/>
                      <a:pt x="31389" y="16948"/>
                      <a:pt x="31423" y="17682"/>
                    </a:cubicBezTo>
                    <a:cubicBezTo>
                      <a:pt x="31456" y="18049"/>
                      <a:pt x="31156" y="18716"/>
                      <a:pt x="29455" y="19650"/>
                    </a:cubicBezTo>
                    <a:cubicBezTo>
                      <a:pt x="28754" y="19149"/>
                      <a:pt x="28187" y="18549"/>
                      <a:pt x="27720" y="17882"/>
                    </a:cubicBezTo>
                    <a:cubicBezTo>
                      <a:pt x="27086" y="16981"/>
                      <a:pt x="26986" y="16281"/>
                      <a:pt x="27186" y="16014"/>
                    </a:cubicBezTo>
                    <a:cubicBezTo>
                      <a:pt x="27273" y="15869"/>
                      <a:pt x="27436" y="15774"/>
                      <a:pt x="27609" y="15774"/>
                    </a:cubicBezTo>
                    <a:close/>
                    <a:moveTo>
                      <a:pt x="61513" y="0"/>
                    </a:moveTo>
                    <a:cubicBezTo>
                      <a:pt x="61270" y="0"/>
                      <a:pt x="61189" y="372"/>
                      <a:pt x="61477" y="436"/>
                    </a:cubicBezTo>
                    <a:cubicBezTo>
                      <a:pt x="61511" y="469"/>
                      <a:pt x="66948" y="1637"/>
                      <a:pt x="68216" y="4172"/>
                    </a:cubicBezTo>
                    <a:cubicBezTo>
                      <a:pt x="68549" y="4906"/>
                      <a:pt x="68549" y="5773"/>
                      <a:pt x="68182" y="6474"/>
                    </a:cubicBezTo>
                    <a:cubicBezTo>
                      <a:pt x="67348" y="8208"/>
                      <a:pt x="65347" y="9676"/>
                      <a:pt x="63345" y="10710"/>
                    </a:cubicBezTo>
                    <a:cubicBezTo>
                      <a:pt x="62678" y="9976"/>
                      <a:pt x="61744" y="9509"/>
                      <a:pt x="60777" y="9342"/>
                    </a:cubicBezTo>
                    <a:cubicBezTo>
                      <a:pt x="60666" y="9328"/>
                      <a:pt x="60556" y="9321"/>
                      <a:pt x="60447" y="9321"/>
                    </a:cubicBezTo>
                    <a:cubicBezTo>
                      <a:pt x="59540" y="9321"/>
                      <a:pt x="58722" y="9806"/>
                      <a:pt x="58275" y="10610"/>
                    </a:cubicBezTo>
                    <a:cubicBezTo>
                      <a:pt x="57908" y="11177"/>
                      <a:pt x="57841" y="11644"/>
                      <a:pt x="58008" y="11978"/>
                    </a:cubicBezTo>
                    <a:cubicBezTo>
                      <a:pt x="58189" y="12278"/>
                      <a:pt x="58558" y="12416"/>
                      <a:pt x="59118" y="12416"/>
                    </a:cubicBezTo>
                    <a:cubicBezTo>
                      <a:pt x="59179" y="12416"/>
                      <a:pt x="59243" y="12415"/>
                      <a:pt x="59309" y="12411"/>
                    </a:cubicBezTo>
                    <a:cubicBezTo>
                      <a:pt x="60677" y="12278"/>
                      <a:pt x="62011" y="11844"/>
                      <a:pt x="63245" y="11210"/>
                    </a:cubicBezTo>
                    <a:cubicBezTo>
                      <a:pt x="63612" y="11611"/>
                      <a:pt x="63912" y="12044"/>
                      <a:pt x="64079" y="12511"/>
                    </a:cubicBezTo>
                    <a:cubicBezTo>
                      <a:pt x="64379" y="13112"/>
                      <a:pt x="64279" y="13846"/>
                      <a:pt x="63879" y="14346"/>
                    </a:cubicBezTo>
                    <a:cubicBezTo>
                      <a:pt x="62878" y="15413"/>
                      <a:pt x="57675" y="16481"/>
                      <a:pt x="53705" y="16714"/>
                    </a:cubicBezTo>
                    <a:cubicBezTo>
                      <a:pt x="53872" y="16314"/>
                      <a:pt x="53939" y="15880"/>
                      <a:pt x="53972" y="15480"/>
                    </a:cubicBezTo>
                    <a:cubicBezTo>
                      <a:pt x="54039" y="14580"/>
                      <a:pt x="53739" y="13879"/>
                      <a:pt x="53205" y="13579"/>
                    </a:cubicBezTo>
                    <a:cubicBezTo>
                      <a:pt x="53009" y="13487"/>
                      <a:pt x="52757" y="13414"/>
                      <a:pt x="52437" y="13414"/>
                    </a:cubicBezTo>
                    <a:cubicBezTo>
                      <a:pt x="51831" y="13414"/>
                      <a:pt x="50981" y="13673"/>
                      <a:pt x="49802" y="14546"/>
                    </a:cubicBezTo>
                    <a:cubicBezTo>
                      <a:pt x="48968" y="15180"/>
                      <a:pt x="48635" y="15680"/>
                      <a:pt x="48702" y="16114"/>
                    </a:cubicBezTo>
                    <a:cubicBezTo>
                      <a:pt x="48768" y="16481"/>
                      <a:pt x="49102" y="16748"/>
                      <a:pt x="49669" y="16915"/>
                    </a:cubicBezTo>
                    <a:cubicBezTo>
                      <a:pt x="50535" y="17118"/>
                      <a:pt x="51402" y="17205"/>
                      <a:pt x="52268" y="17205"/>
                    </a:cubicBezTo>
                    <a:cubicBezTo>
                      <a:pt x="52536" y="17205"/>
                      <a:pt x="52804" y="17197"/>
                      <a:pt x="53071" y="17181"/>
                    </a:cubicBezTo>
                    <a:lnTo>
                      <a:pt x="53071" y="17181"/>
                    </a:lnTo>
                    <a:cubicBezTo>
                      <a:pt x="52304" y="18716"/>
                      <a:pt x="50937" y="19917"/>
                      <a:pt x="49335" y="20550"/>
                    </a:cubicBezTo>
                    <a:cubicBezTo>
                      <a:pt x="48649" y="20819"/>
                      <a:pt x="47958" y="20935"/>
                      <a:pt x="47282" y="20935"/>
                    </a:cubicBezTo>
                    <a:cubicBezTo>
                      <a:pt x="45857" y="20935"/>
                      <a:pt x="44496" y="20418"/>
                      <a:pt x="43364" y="19717"/>
                    </a:cubicBezTo>
                    <a:cubicBezTo>
                      <a:pt x="45099" y="18549"/>
                      <a:pt x="45633" y="17248"/>
                      <a:pt x="45433" y="16247"/>
                    </a:cubicBezTo>
                    <a:cubicBezTo>
                      <a:pt x="45200" y="15056"/>
                      <a:pt x="43955" y="14295"/>
                      <a:pt x="42359" y="14295"/>
                    </a:cubicBezTo>
                    <a:cubicBezTo>
                      <a:pt x="42123" y="14295"/>
                      <a:pt x="41879" y="14312"/>
                      <a:pt x="41630" y="14346"/>
                    </a:cubicBezTo>
                    <a:cubicBezTo>
                      <a:pt x="40562" y="14513"/>
                      <a:pt x="40162" y="15047"/>
                      <a:pt x="40029" y="15447"/>
                    </a:cubicBezTo>
                    <a:cubicBezTo>
                      <a:pt x="39762" y="16381"/>
                      <a:pt x="40396" y="17715"/>
                      <a:pt x="41697" y="18983"/>
                    </a:cubicBezTo>
                    <a:cubicBezTo>
                      <a:pt x="41997" y="19216"/>
                      <a:pt x="42264" y="19483"/>
                      <a:pt x="42564" y="19683"/>
                    </a:cubicBezTo>
                    <a:cubicBezTo>
                      <a:pt x="41296" y="20384"/>
                      <a:pt x="39929" y="20884"/>
                      <a:pt x="38494" y="21218"/>
                    </a:cubicBezTo>
                    <a:cubicBezTo>
                      <a:pt x="37768" y="21390"/>
                      <a:pt x="36792" y="21521"/>
                      <a:pt x="35701" y="21521"/>
                    </a:cubicBezTo>
                    <a:cubicBezTo>
                      <a:pt x="33837" y="21521"/>
                      <a:pt x="31640" y="21137"/>
                      <a:pt x="29788" y="19917"/>
                    </a:cubicBezTo>
                    <a:cubicBezTo>
                      <a:pt x="31189" y="19116"/>
                      <a:pt x="31856" y="18349"/>
                      <a:pt x="31823" y="17648"/>
                    </a:cubicBezTo>
                    <a:cubicBezTo>
                      <a:pt x="31756" y="16448"/>
                      <a:pt x="29788" y="15780"/>
                      <a:pt x="28154" y="15413"/>
                    </a:cubicBezTo>
                    <a:cubicBezTo>
                      <a:pt x="27972" y="15377"/>
                      <a:pt x="27812" y="15361"/>
                      <a:pt x="27672" y="15361"/>
                    </a:cubicBezTo>
                    <a:cubicBezTo>
                      <a:pt x="27169" y="15361"/>
                      <a:pt x="26916" y="15564"/>
                      <a:pt x="26786" y="15747"/>
                    </a:cubicBezTo>
                    <a:cubicBezTo>
                      <a:pt x="26452" y="16247"/>
                      <a:pt x="26653" y="17148"/>
                      <a:pt x="27353" y="18115"/>
                    </a:cubicBezTo>
                    <a:cubicBezTo>
                      <a:pt x="27820" y="18749"/>
                      <a:pt x="28387" y="19350"/>
                      <a:pt x="29054" y="19850"/>
                    </a:cubicBezTo>
                    <a:cubicBezTo>
                      <a:pt x="27953" y="20384"/>
                      <a:pt x="26853" y="20851"/>
                      <a:pt x="25719" y="21251"/>
                    </a:cubicBezTo>
                    <a:cubicBezTo>
                      <a:pt x="24585" y="21647"/>
                      <a:pt x="23609" y="21807"/>
                      <a:pt x="22773" y="21807"/>
                    </a:cubicBezTo>
                    <a:cubicBezTo>
                      <a:pt x="20583" y="21807"/>
                      <a:pt x="19350" y="20713"/>
                      <a:pt x="18747" y="19917"/>
                    </a:cubicBezTo>
                    <a:cubicBezTo>
                      <a:pt x="18647" y="19750"/>
                      <a:pt x="18547" y="19583"/>
                      <a:pt x="18447" y="19416"/>
                    </a:cubicBezTo>
                    <a:cubicBezTo>
                      <a:pt x="20215" y="18916"/>
                      <a:pt x="21215" y="18249"/>
                      <a:pt x="21315" y="17315"/>
                    </a:cubicBezTo>
                    <a:cubicBezTo>
                      <a:pt x="21415" y="16381"/>
                      <a:pt x="20481" y="15447"/>
                      <a:pt x="18980" y="14946"/>
                    </a:cubicBezTo>
                    <a:cubicBezTo>
                      <a:pt x="18848" y="14890"/>
                      <a:pt x="18710" y="14862"/>
                      <a:pt x="18574" y="14862"/>
                    </a:cubicBezTo>
                    <a:cubicBezTo>
                      <a:pt x="18229" y="14862"/>
                      <a:pt x="17894" y="15036"/>
                      <a:pt x="17679" y="15347"/>
                    </a:cubicBezTo>
                    <a:cubicBezTo>
                      <a:pt x="17146" y="16114"/>
                      <a:pt x="17112" y="17715"/>
                      <a:pt x="17813" y="19183"/>
                    </a:cubicBezTo>
                    <a:cubicBezTo>
                      <a:pt x="16745" y="19416"/>
                      <a:pt x="15678" y="19583"/>
                      <a:pt x="14577" y="19683"/>
                    </a:cubicBezTo>
                    <a:cubicBezTo>
                      <a:pt x="14229" y="19716"/>
                      <a:pt x="13892" y="19732"/>
                      <a:pt x="13568" y="19732"/>
                    </a:cubicBezTo>
                    <a:cubicBezTo>
                      <a:pt x="11253" y="19732"/>
                      <a:pt x="9571" y="18907"/>
                      <a:pt x="8840" y="17415"/>
                    </a:cubicBezTo>
                    <a:cubicBezTo>
                      <a:pt x="8740" y="17215"/>
                      <a:pt x="8673" y="16981"/>
                      <a:pt x="8606" y="16781"/>
                    </a:cubicBezTo>
                    <a:cubicBezTo>
                      <a:pt x="9807" y="16748"/>
                      <a:pt x="11008" y="16381"/>
                      <a:pt x="12042" y="15780"/>
                    </a:cubicBezTo>
                    <a:cubicBezTo>
                      <a:pt x="12676" y="15313"/>
                      <a:pt x="12776" y="14880"/>
                      <a:pt x="12743" y="14580"/>
                    </a:cubicBezTo>
                    <a:cubicBezTo>
                      <a:pt x="12709" y="14079"/>
                      <a:pt x="12276" y="13646"/>
                      <a:pt x="11475" y="13312"/>
                    </a:cubicBezTo>
                    <a:cubicBezTo>
                      <a:pt x="11152" y="13150"/>
                      <a:pt x="10805" y="13072"/>
                      <a:pt x="10463" y="13072"/>
                    </a:cubicBezTo>
                    <a:cubicBezTo>
                      <a:pt x="9888" y="13072"/>
                      <a:pt x="9325" y="13294"/>
                      <a:pt x="8907" y="13712"/>
                    </a:cubicBezTo>
                    <a:cubicBezTo>
                      <a:pt x="8273" y="14446"/>
                      <a:pt x="7973" y="15413"/>
                      <a:pt x="8106" y="16381"/>
                    </a:cubicBezTo>
                    <a:cubicBezTo>
                      <a:pt x="7974" y="16386"/>
                      <a:pt x="7842" y="16388"/>
                      <a:pt x="7710" y="16388"/>
                    </a:cubicBezTo>
                    <a:cubicBezTo>
                      <a:pt x="6008" y="16388"/>
                      <a:pt x="4317" y="15992"/>
                      <a:pt x="2769" y="15280"/>
                    </a:cubicBezTo>
                    <a:cubicBezTo>
                      <a:pt x="1134" y="14513"/>
                      <a:pt x="367" y="13545"/>
                      <a:pt x="601" y="12545"/>
                    </a:cubicBezTo>
                    <a:cubicBezTo>
                      <a:pt x="1068" y="10110"/>
                      <a:pt x="6438" y="8275"/>
                      <a:pt x="11075" y="8108"/>
                    </a:cubicBezTo>
                    <a:cubicBezTo>
                      <a:pt x="11208" y="8108"/>
                      <a:pt x="11308" y="8008"/>
                      <a:pt x="11275" y="7908"/>
                    </a:cubicBezTo>
                    <a:cubicBezTo>
                      <a:pt x="11275" y="7808"/>
                      <a:pt x="11175" y="7708"/>
                      <a:pt x="11075" y="7708"/>
                    </a:cubicBezTo>
                    <a:cubicBezTo>
                      <a:pt x="5571" y="7875"/>
                      <a:pt x="701" y="10010"/>
                      <a:pt x="200" y="12478"/>
                    </a:cubicBezTo>
                    <a:cubicBezTo>
                      <a:pt x="0" y="13312"/>
                      <a:pt x="267" y="14546"/>
                      <a:pt x="2602" y="15647"/>
                    </a:cubicBezTo>
                    <a:cubicBezTo>
                      <a:pt x="4212" y="16421"/>
                      <a:pt x="5995" y="16822"/>
                      <a:pt x="7764" y="16822"/>
                    </a:cubicBezTo>
                    <a:cubicBezTo>
                      <a:pt x="7900" y="16822"/>
                      <a:pt x="8036" y="16819"/>
                      <a:pt x="8173" y="16814"/>
                    </a:cubicBezTo>
                    <a:cubicBezTo>
                      <a:pt x="8239" y="17081"/>
                      <a:pt x="8339" y="17348"/>
                      <a:pt x="8473" y="17582"/>
                    </a:cubicBezTo>
                    <a:cubicBezTo>
                      <a:pt x="8838" y="18373"/>
                      <a:pt x="10091" y="20135"/>
                      <a:pt x="13548" y="20135"/>
                    </a:cubicBezTo>
                    <a:cubicBezTo>
                      <a:pt x="13882" y="20135"/>
                      <a:pt x="14235" y="20119"/>
                      <a:pt x="14611" y="20083"/>
                    </a:cubicBezTo>
                    <a:cubicBezTo>
                      <a:pt x="15745" y="19983"/>
                      <a:pt x="16912" y="19817"/>
                      <a:pt x="18013" y="19550"/>
                    </a:cubicBezTo>
                    <a:cubicBezTo>
                      <a:pt x="18146" y="19750"/>
                      <a:pt x="18280" y="19950"/>
                      <a:pt x="18447" y="20150"/>
                    </a:cubicBezTo>
                    <a:cubicBezTo>
                      <a:pt x="19426" y="21489"/>
                      <a:pt x="21014" y="22253"/>
                      <a:pt x="22677" y="22253"/>
                    </a:cubicBezTo>
                    <a:cubicBezTo>
                      <a:pt x="22712" y="22253"/>
                      <a:pt x="22748" y="22252"/>
                      <a:pt x="22783" y="22252"/>
                    </a:cubicBezTo>
                    <a:cubicBezTo>
                      <a:pt x="23817" y="22185"/>
                      <a:pt x="24851" y="21952"/>
                      <a:pt x="25852" y="21551"/>
                    </a:cubicBezTo>
                    <a:cubicBezTo>
                      <a:pt x="27086" y="21151"/>
                      <a:pt x="28287" y="20651"/>
                      <a:pt x="29455" y="20050"/>
                    </a:cubicBezTo>
                    <a:cubicBezTo>
                      <a:pt x="30920" y="21076"/>
                      <a:pt x="32976" y="21923"/>
                      <a:pt x="35571" y="21923"/>
                    </a:cubicBezTo>
                    <a:cubicBezTo>
                      <a:pt x="36519" y="21923"/>
                      <a:pt x="37539" y="21810"/>
                      <a:pt x="38628" y="21551"/>
                    </a:cubicBezTo>
                    <a:cubicBezTo>
                      <a:pt x="40129" y="21184"/>
                      <a:pt x="41630" y="20651"/>
                      <a:pt x="42998" y="19883"/>
                    </a:cubicBezTo>
                    <a:cubicBezTo>
                      <a:pt x="44189" y="20663"/>
                      <a:pt x="45712" y="21269"/>
                      <a:pt x="47305" y="21269"/>
                    </a:cubicBezTo>
                    <a:cubicBezTo>
                      <a:pt x="48031" y="21269"/>
                      <a:pt x="48772" y="21143"/>
                      <a:pt x="49502" y="20851"/>
                    </a:cubicBezTo>
                    <a:cubicBezTo>
                      <a:pt x="51270" y="20184"/>
                      <a:pt x="52738" y="18849"/>
                      <a:pt x="53538" y="17115"/>
                    </a:cubicBezTo>
                    <a:cubicBezTo>
                      <a:pt x="57675" y="16915"/>
                      <a:pt x="63079" y="15780"/>
                      <a:pt x="64179" y="14613"/>
                    </a:cubicBezTo>
                    <a:cubicBezTo>
                      <a:pt x="64713" y="14046"/>
                      <a:pt x="64813" y="13245"/>
                      <a:pt x="64480" y="12345"/>
                    </a:cubicBezTo>
                    <a:cubicBezTo>
                      <a:pt x="64279" y="11844"/>
                      <a:pt x="64013" y="11411"/>
                      <a:pt x="63646" y="11010"/>
                    </a:cubicBezTo>
                    <a:cubicBezTo>
                      <a:pt x="65680" y="9943"/>
                      <a:pt x="67715" y="8408"/>
                      <a:pt x="68549" y="6607"/>
                    </a:cubicBezTo>
                    <a:cubicBezTo>
                      <a:pt x="68983" y="5807"/>
                      <a:pt x="68983" y="4806"/>
                      <a:pt x="68582" y="3972"/>
                    </a:cubicBezTo>
                    <a:cubicBezTo>
                      <a:pt x="67248" y="1270"/>
                      <a:pt x="61778" y="69"/>
                      <a:pt x="61544" y="2"/>
                    </a:cubicBezTo>
                    <a:cubicBezTo>
                      <a:pt x="61533" y="1"/>
                      <a:pt x="61523" y="0"/>
                      <a:pt x="6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" name="Google Shape;960;p42"/>
            <p:cNvGrpSpPr/>
            <p:nvPr/>
          </p:nvGrpSpPr>
          <p:grpSpPr>
            <a:xfrm rot="211220">
              <a:off x="6616195" y="1953899"/>
              <a:ext cx="2277429" cy="1176147"/>
              <a:chOff x="-3849364" y="3091141"/>
              <a:chExt cx="1622275" cy="871125"/>
            </a:xfrm>
          </p:grpSpPr>
          <p:sp>
            <p:nvSpPr>
              <p:cNvPr id="961" name="Google Shape;961;p42"/>
              <p:cNvSpPr/>
              <p:nvPr/>
            </p:nvSpPr>
            <p:spPr>
              <a:xfrm>
                <a:off x="-3849364" y="3091141"/>
                <a:ext cx="1622275" cy="871125"/>
              </a:xfrm>
              <a:custGeom>
                <a:avLst/>
                <a:gdLst/>
                <a:ahLst/>
                <a:cxnLst/>
                <a:rect l="l" t="t" r="r" b="b"/>
                <a:pathLst>
                  <a:path w="64891" h="34845" extrusionOk="0">
                    <a:moveTo>
                      <a:pt x="33839" y="1"/>
                    </a:moveTo>
                    <a:cubicBezTo>
                      <a:pt x="3263" y="1"/>
                      <a:pt x="211" y="31007"/>
                      <a:pt x="211" y="31007"/>
                    </a:cubicBezTo>
                    <a:cubicBezTo>
                      <a:pt x="0" y="33266"/>
                      <a:pt x="7403" y="34845"/>
                      <a:pt x="17998" y="34845"/>
                    </a:cubicBezTo>
                    <a:cubicBezTo>
                      <a:pt x="30872" y="34845"/>
                      <a:pt x="48458" y="32513"/>
                      <a:pt x="62823" y="26237"/>
                    </a:cubicBezTo>
                    <a:cubicBezTo>
                      <a:pt x="64891" y="25336"/>
                      <a:pt x="60855" y="752"/>
                      <a:pt x="35103" y="18"/>
                    </a:cubicBezTo>
                    <a:cubicBezTo>
                      <a:pt x="34676" y="6"/>
                      <a:pt x="34255" y="1"/>
                      <a:pt x="33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-3753189" y="3691341"/>
                <a:ext cx="1350975" cy="180825"/>
              </a:xfrm>
              <a:custGeom>
                <a:avLst/>
                <a:gdLst/>
                <a:ahLst/>
                <a:cxnLst/>
                <a:rect l="l" t="t" r="r" b="b"/>
                <a:pathLst>
                  <a:path w="54039" h="7233" extrusionOk="0">
                    <a:moveTo>
                      <a:pt x="53827" y="0"/>
                    </a:moveTo>
                    <a:cubicBezTo>
                      <a:pt x="53797" y="0"/>
                      <a:pt x="53767" y="9"/>
                      <a:pt x="53739" y="27"/>
                    </a:cubicBezTo>
                    <a:cubicBezTo>
                      <a:pt x="39546" y="5337"/>
                      <a:pt x="27310" y="6799"/>
                      <a:pt x="18142" y="6799"/>
                    </a:cubicBezTo>
                    <a:cubicBezTo>
                      <a:pt x="7034" y="6799"/>
                      <a:pt x="428" y="4652"/>
                      <a:pt x="300" y="4597"/>
                    </a:cubicBezTo>
                    <a:cubicBezTo>
                      <a:pt x="283" y="4591"/>
                      <a:pt x="264" y="4589"/>
                      <a:pt x="245" y="4589"/>
                    </a:cubicBezTo>
                    <a:cubicBezTo>
                      <a:pt x="156" y="4589"/>
                      <a:pt x="61" y="4648"/>
                      <a:pt x="34" y="4731"/>
                    </a:cubicBezTo>
                    <a:cubicBezTo>
                      <a:pt x="0" y="4864"/>
                      <a:pt x="67" y="4964"/>
                      <a:pt x="167" y="4998"/>
                    </a:cubicBezTo>
                    <a:cubicBezTo>
                      <a:pt x="234" y="5031"/>
                      <a:pt x="5738" y="6866"/>
                      <a:pt x="15078" y="7199"/>
                    </a:cubicBezTo>
                    <a:cubicBezTo>
                      <a:pt x="16012" y="7232"/>
                      <a:pt x="16979" y="7232"/>
                      <a:pt x="18046" y="7232"/>
                    </a:cubicBezTo>
                    <a:cubicBezTo>
                      <a:pt x="26686" y="7232"/>
                      <a:pt x="39162" y="5898"/>
                      <a:pt x="53872" y="428"/>
                    </a:cubicBezTo>
                    <a:cubicBezTo>
                      <a:pt x="53972" y="361"/>
                      <a:pt x="54039" y="261"/>
                      <a:pt x="54005" y="127"/>
                    </a:cubicBezTo>
                    <a:cubicBezTo>
                      <a:pt x="53981" y="55"/>
                      <a:pt x="53905" y="0"/>
                      <a:pt x="53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-2691614" y="3241466"/>
                <a:ext cx="296925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0517" extrusionOk="0">
                    <a:moveTo>
                      <a:pt x="234" y="1"/>
                    </a:moveTo>
                    <a:cubicBezTo>
                      <a:pt x="134" y="1"/>
                      <a:pt x="62" y="61"/>
                      <a:pt x="34" y="143"/>
                    </a:cubicBezTo>
                    <a:cubicBezTo>
                      <a:pt x="1" y="243"/>
                      <a:pt x="68" y="376"/>
                      <a:pt x="168" y="410"/>
                    </a:cubicBezTo>
                    <a:cubicBezTo>
                      <a:pt x="668" y="677"/>
                      <a:pt x="1102" y="1043"/>
                      <a:pt x="1502" y="1444"/>
                    </a:cubicBezTo>
                    <a:cubicBezTo>
                      <a:pt x="1535" y="1477"/>
                      <a:pt x="1602" y="1510"/>
                      <a:pt x="1635" y="1510"/>
                    </a:cubicBezTo>
                    <a:cubicBezTo>
                      <a:pt x="1702" y="1510"/>
                      <a:pt x="1735" y="1477"/>
                      <a:pt x="1802" y="1444"/>
                    </a:cubicBezTo>
                    <a:cubicBezTo>
                      <a:pt x="1869" y="1377"/>
                      <a:pt x="1869" y="1244"/>
                      <a:pt x="1802" y="1144"/>
                    </a:cubicBezTo>
                    <a:cubicBezTo>
                      <a:pt x="1702" y="1043"/>
                      <a:pt x="768" y="143"/>
                      <a:pt x="301" y="9"/>
                    </a:cubicBezTo>
                    <a:cubicBezTo>
                      <a:pt x="277" y="4"/>
                      <a:pt x="255" y="1"/>
                      <a:pt x="234" y="1"/>
                    </a:cubicBezTo>
                    <a:close/>
                    <a:moveTo>
                      <a:pt x="3693" y="228"/>
                    </a:moveTo>
                    <a:cubicBezTo>
                      <a:pt x="3480" y="228"/>
                      <a:pt x="3397" y="583"/>
                      <a:pt x="3637" y="643"/>
                    </a:cubicBezTo>
                    <a:cubicBezTo>
                      <a:pt x="4137" y="943"/>
                      <a:pt x="4571" y="1277"/>
                      <a:pt x="4971" y="1677"/>
                    </a:cubicBezTo>
                    <a:cubicBezTo>
                      <a:pt x="5004" y="1744"/>
                      <a:pt x="5071" y="1744"/>
                      <a:pt x="5105" y="1744"/>
                    </a:cubicBezTo>
                    <a:cubicBezTo>
                      <a:pt x="5171" y="1744"/>
                      <a:pt x="5238" y="1711"/>
                      <a:pt x="5271" y="1677"/>
                    </a:cubicBezTo>
                    <a:cubicBezTo>
                      <a:pt x="5338" y="1577"/>
                      <a:pt x="5338" y="1444"/>
                      <a:pt x="5271" y="1377"/>
                    </a:cubicBezTo>
                    <a:cubicBezTo>
                      <a:pt x="5171" y="1277"/>
                      <a:pt x="4237" y="376"/>
                      <a:pt x="3770" y="243"/>
                    </a:cubicBezTo>
                    <a:cubicBezTo>
                      <a:pt x="3743" y="233"/>
                      <a:pt x="3717" y="228"/>
                      <a:pt x="3693" y="228"/>
                    </a:cubicBezTo>
                    <a:close/>
                    <a:moveTo>
                      <a:pt x="7284" y="2766"/>
                    </a:moveTo>
                    <a:cubicBezTo>
                      <a:pt x="7196" y="2766"/>
                      <a:pt x="7131" y="2810"/>
                      <a:pt x="7106" y="2912"/>
                    </a:cubicBezTo>
                    <a:cubicBezTo>
                      <a:pt x="7073" y="3012"/>
                      <a:pt x="7139" y="3145"/>
                      <a:pt x="7239" y="3178"/>
                    </a:cubicBezTo>
                    <a:cubicBezTo>
                      <a:pt x="7740" y="3445"/>
                      <a:pt x="8173" y="3812"/>
                      <a:pt x="8574" y="4212"/>
                    </a:cubicBezTo>
                    <a:cubicBezTo>
                      <a:pt x="8607" y="4246"/>
                      <a:pt x="8640" y="4279"/>
                      <a:pt x="8707" y="4279"/>
                    </a:cubicBezTo>
                    <a:cubicBezTo>
                      <a:pt x="8774" y="4279"/>
                      <a:pt x="8807" y="4246"/>
                      <a:pt x="8874" y="4212"/>
                    </a:cubicBezTo>
                    <a:cubicBezTo>
                      <a:pt x="8941" y="4112"/>
                      <a:pt x="8941" y="3979"/>
                      <a:pt x="8874" y="3912"/>
                    </a:cubicBezTo>
                    <a:cubicBezTo>
                      <a:pt x="8740" y="3812"/>
                      <a:pt x="7806" y="2912"/>
                      <a:pt x="7373" y="2778"/>
                    </a:cubicBezTo>
                    <a:cubicBezTo>
                      <a:pt x="7341" y="2770"/>
                      <a:pt x="7312" y="2766"/>
                      <a:pt x="7284" y="2766"/>
                    </a:cubicBezTo>
                    <a:close/>
                    <a:moveTo>
                      <a:pt x="4382" y="2803"/>
                    </a:moveTo>
                    <a:cubicBezTo>
                      <a:pt x="4293" y="2803"/>
                      <a:pt x="4198" y="2863"/>
                      <a:pt x="4171" y="2945"/>
                    </a:cubicBezTo>
                    <a:cubicBezTo>
                      <a:pt x="4137" y="3045"/>
                      <a:pt x="4204" y="3178"/>
                      <a:pt x="4304" y="3212"/>
                    </a:cubicBezTo>
                    <a:cubicBezTo>
                      <a:pt x="4804" y="3479"/>
                      <a:pt x="5238" y="3846"/>
                      <a:pt x="5638" y="4246"/>
                    </a:cubicBezTo>
                    <a:cubicBezTo>
                      <a:pt x="5672" y="4279"/>
                      <a:pt x="5738" y="4313"/>
                      <a:pt x="5805" y="4313"/>
                    </a:cubicBezTo>
                    <a:cubicBezTo>
                      <a:pt x="5972" y="4313"/>
                      <a:pt x="6072" y="4079"/>
                      <a:pt x="5938" y="3946"/>
                    </a:cubicBezTo>
                    <a:cubicBezTo>
                      <a:pt x="5838" y="3846"/>
                      <a:pt x="4904" y="2945"/>
                      <a:pt x="4437" y="2811"/>
                    </a:cubicBezTo>
                    <a:cubicBezTo>
                      <a:pt x="4420" y="2806"/>
                      <a:pt x="4401" y="2803"/>
                      <a:pt x="4382" y="2803"/>
                    </a:cubicBezTo>
                    <a:close/>
                    <a:moveTo>
                      <a:pt x="1615" y="3303"/>
                    </a:moveTo>
                    <a:cubicBezTo>
                      <a:pt x="1527" y="3303"/>
                      <a:pt x="1435" y="3368"/>
                      <a:pt x="1435" y="3479"/>
                    </a:cubicBezTo>
                    <a:cubicBezTo>
                      <a:pt x="1402" y="3579"/>
                      <a:pt x="1435" y="3679"/>
                      <a:pt x="1569" y="3712"/>
                    </a:cubicBezTo>
                    <a:cubicBezTo>
                      <a:pt x="2036" y="4012"/>
                      <a:pt x="2503" y="4346"/>
                      <a:pt x="2903" y="4780"/>
                    </a:cubicBezTo>
                    <a:cubicBezTo>
                      <a:pt x="2936" y="4813"/>
                      <a:pt x="2970" y="4813"/>
                      <a:pt x="3036" y="4813"/>
                    </a:cubicBezTo>
                    <a:cubicBezTo>
                      <a:pt x="3103" y="4813"/>
                      <a:pt x="3136" y="4813"/>
                      <a:pt x="3170" y="4780"/>
                    </a:cubicBezTo>
                    <a:cubicBezTo>
                      <a:pt x="3270" y="4679"/>
                      <a:pt x="3270" y="4546"/>
                      <a:pt x="3170" y="4479"/>
                    </a:cubicBezTo>
                    <a:cubicBezTo>
                      <a:pt x="3070" y="4379"/>
                      <a:pt x="2136" y="3445"/>
                      <a:pt x="1669" y="3312"/>
                    </a:cubicBezTo>
                    <a:cubicBezTo>
                      <a:pt x="1652" y="3306"/>
                      <a:pt x="1633" y="3303"/>
                      <a:pt x="1615" y="3303"/>
                    </a:cubicBezTo>
                    <a:close/>
                    <a:moveTo>
                      <a:pt x="7554" y="5671"/>
                    </a:moveTo>
                    <a:cubicBezTo>
                      <a:pt x="7473" y="5671"/>
                      <a:pt x="7400" y="5731"/>
                      <a:pt x="7373" y="5814"/>
                    </a:cubicBezTo>
                    <a:cubicBezTo>
                      <a:pt x="7306" y="5947"/>
                      <a:pt x="7373" y="6047"/>
                      <a:pt x="7506" y="6080"/>
                    </a:cubicBezTo>
                    <a:cubicBezTo>
                      <a:pt x="7973" y="6381"/>
                      <a:pt x="8440" y="6714"/>
                      <a:pt x="8807" y="7148"/>
                    </a:cubicBezTo>
                    <a:cubicBezTo>
                      <a:pt x="8874" y="7181"/>
                      <a:pt x="8907" y="7181"/>
                      <a:pt x="8974" y="7181"/>
                    </a:cubicBezTo>
                    <a:cubicBezTo>
                      <a:pt x="9041" y="7181"/>
                      <a:pt x="9074" y="7181"/>
                      <a:pt x="9107" y="7148"/>
                    </a:cubicBezTo>
                    <a:lnTo>
                      <a:pt x="9107" y="7115"/>
                    </a:lnTo>
                    <a:cubicBezTo>
                      <a:pt x="9207" y="7048"/>
                      <a:pt x="9207" y="6914"/>
                      <a:pt x="9107" y="6848"/>
                    </a:cubicBezTo>
                    <a:cubicBezTo>
                      <a:pt x="9007" y="6748"/>
                      <a:pt x="8073" y="5814"/>
                      <a:pt x="7606" y="5680"/>
                    </a:cubicBezTo>
                    <a:cubicBezTo>
                      <a:pt x="7589" y="5674"/>
                      <a:pt x="7571" y="5671"/>
                      <a:pt x="7554" y="5671"/>
                    </a:cubicBezTo>
                    <a:close/>
                    <a:moveTo>
                      <a:pt x="5483" y="6339"/>
                    </a:moveTo>
                    <a:cubicBezTo>
                      <a:pt x="5394" y="6339"/>
                      <a:pt x="5299" y="6398"/>
                      <a:pt x="5271" y="6481"/>
                    </a:cubicBezTo>
                    <a:cubicBezTo>
                      <a:pt x="5238" y="6581"/>
                      <a:pt x="5305" y="6714"/>
                      <a:pt x="5438" y="6748"/>
                    </a:cubicBezTo>
                    <a:cubicBezTo>
                      <a:pt x="5905" y="7014"/>
                      <a:pt x="6339" y="7381"/>
                      <a:pt x="6739" y="7782"/>
                    </a:cubicBezTo>
                    <a:cubicBezTo>
                      <a:pt x="6772" y="7815"/>
                      <a:pt x="6839" y="7848"/>
                      <a:pt x="6906" y="7848"/>
                    </a:cubicBezTo>
                    <a:cubicBezTo>
                      <a:pt x="6939" y="7848"/>
                      <a:pt x="7006" y="7815"/>
                      <a:pt x="7039" y="7782"/>
                    </a:cubicBezTo>
                    <a:cubicBezTo>
                      <a:pt x="7106" y="7715"/>
                      <a:pt x="7106" y="7582"/>
                      <a:pt x="7039" y="7481"/>
                    </a:cubicBezTo>
                    <a:cubicBezTo>
                      <a:pt x="6939" y="7381"/>
                      <a:pt x="6005" y="6481"/>
                      <a:pt x="5538" y="6347"/>
                    </a:cubicBezTo>
                    <a:cubicBezTo>
                      <a:pt x="5520" y="6341"/>
                      <a:pt x="5502" y="6339"/>
                      <a:pt x="5483" y="6339"/>
                    </a:cubicBezTo>
                    <a:close/>
                    <a:moveTo>
                      <a:pt x="10527" y="6379"/>
                    </a:moveTo>
                    <a:cubicBezTo>
                      <a:pt x="10456" y="6379"/>
                      <a:pt x="10385" y="6416"/>
                      <a:pt x="10342" y="6481"/>
                    </a:cubicBezTo>
                    <a:cubicBezTo>
                      <a:pt x="10275" y="6581"/>
                      <a:pt x="10308" y="6714"/>
                      <a:pt x="10408" y="6781"/>
                    </a:cubicBezTo>
                    <a:cubicBezTo>
                      <a:pt x="10809" y="7181"/>
                      <a:pt x="11176" y="7615"/>
                      <a:pt x="11442" y="8115"/>
                    </a:cubicBezTo>
                    <a:cubicBezTo>
                      <a:pt x="11476" y="8182"/>
                      <a:pt x="11542" y="8215"/>
                      <a:pt x="11643" y="8215"/>
                    </a:cubicBezTo>
                    <a:cubicBezTo>
                      <a:pt x="11676" y="8215"/>
                      <a:pt x="11709" y="8215"/>
                      <a:pt x="11743" y="8182"/>
                    </a:cubicBezTo>
                    <a:cubicBezTo>
                      <a:pt x="11843" y="8115"/>
                      <a:pt x="11876" y="7982"/>
                      <a:pt x="11809" y="7882"/>
                    </a:cubicBezTo>
                    <a:cubicBezTo>
                      <a:pt x="11743" y="7782"/>
                      <a:pt x="11042" y="6648"/>
                      <a:pt x="10642" y="6414"/>
                    </a:cubicBezTo>
                    <a:cubicBezTo>
                      <a:pt x="10606" y="6390"/>
                      <a:pt x="10567" y="6379"/>
                      <a:pt x="10527" y="6379"/>
                    </a:cubicBezTo>
                    <a:close/>
                    <a:moveTo>
                      <a:pt x="10027" y="8687"/>
                    </a:moveTo>
                    <a:cubicBezTo>
                      <a:pt x="9824" y="8687"/>
                      <a:pt x="9709" y="8969"/>
                      <a:pt x="9908" y="9083"/>
                    </a:cubicBezTo>
                    <a:cubicBezTo>
                      <a:pt x="10342" y="9483"/>
                      <a:pt x="10675" y="9917"/>
                      <a:pt x="10942" y="10417"/>
                    </a:cubicBezTo>
                    <a:cubicBezTo>
                      <a:pt x="10975" y="10484"/>
                      <a:pt x="11042" y="10517"/>
                      <a:pt x="11142" y="10517"/>
                    </a:cubicBezTo>
                    <a:cubicBezTo>
                      <a:pt x="11176" y="10517"/>
                      <a:pt x="11209" y="10517"/>
                      <a:pt x="11242" y="10484"/>
                    </a:cubicBezTo>
                    <a:cubicBezTo>
                      <a:pt x="11342" y="10417"/>
                      <a:pt x="11376" y="10283"/>
                      <a:pt x="11309" y="10183"/>
                    </a:cubicBezTo>
                    <a:cubicBezTo>
                      <a:pt x="11242" y="10083"/>
                      <a:pt x="10542" y="8983"/>
                      <a:pt x="10141" y="8716"/>
                    </a:cubicBezTo>
                    <a:cubicBezTo>
                      <a:pt x="10101" y="8696"/>
                      <a:pt x="10063" y="8687"/>
                      <a:pt x="10027" y="8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-3447989" y="3160966"/>
                <a:ext cx="660500" cy="269150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10766" extrusionOk="0">
                    <a:moveTo>
                      <a:pt x="15210" y="1"/>
                    </a:moveTo>
                    <a:cubicBezTo>
                      <a:pt x="13501" y="1"/>
                      <a:pt x="12043" y="1228"/>
                      <a:pt x="12043" y="1228"/>
                    </a:cubicBezTo>
                    <a:cubicBezTo>
                      <a:pt x="13092" y="1581"/>
                      <a:pt x="13940" y="1712"/>
                      <a:pt x="14620" y="1712"/>
                    </a:cubicBezTo>
                    <a:cubicBezTo>
                      <a:pt x="16577" y="1712"/>
                      <a:pt x="17147" y="628"/>
                      <a:pt x="17147" y="628"/>
                    </a:cubicBezTo>
                    <a:cubicBezTo>
                      <a:pt x="16507" y="169"/>
                      <a:pt x="15842" y="1"/>
                      <a:pt x="15210" y="1"/>
                    </a:cubicBezTo>
                    <a:close/>
                    <a:moveTo>
                      <a:pt x="22929" y="1068"/>
                    </a:moveTo>
                    <a:cubicBezTo>
                      <a:pt x="21207" y="1068"/>
                      <a:pt x="19748" y="2295"/>
                      <a:pt x="19748" y="2295"/>
                    </a:cubicBezTo>
                    <a:cubicBezTo>
                      <a:pt x="20806" y="2648"/>
                      <a:pt x="21660" y="2779"/>
                      <a:pt x="22345" y="2779"/>
                    </a:cubicBezTo>
                    <a:cubicBezTo>
                      <a:pt x="24316" y="2779"/>
                      <a:pt x="24885" y="1695"/>
                      <a:pt x="24885" y="1695"/>
                    </a:cubicBezTo>
                    <a:cubicBezTo>
                      <a:pt x="24237" y="1236"/>
                      <a:pt x="23565" y="1068"/>
                      <a:pt x="22929" y="1068"/>
                    </a:cubicBezTo>
                    <a:close/>
                    <a:moveTo>
                      <a:pt x="6973" y="1295"/>
                    </a:moveTo>
                    <a:cubicBezTo>
                      <a:pt x="4037" y="1328"/>
                      <a:pt x="3203" y="4797"/>
                      <a:pt x="3203" y="4797"/>
                    </a:cubicBezTo>
                    <a:cubicBezTo>
                      <a:pt x="7273" y="3496"/>
                      <a:pt x="6973" y="1295"/>
                      <a:pt x="6973" y="1295"/>
                    </a:cubicBezTo>
                    <a:close/>
                    <a:moveTo>
                      <a:pt x="7986" y="6012"/>
                    </a:moveTo>
                    <a:cubicBezTo>
                      <a:pt x="7195" y="6012"/>
                      <a:pt x="6606" y="6165"/>
                      <a:pt x="6606" y="6165"/>
                    </a:cubicBezTo>
                    <a:cubicBezTo>
                      <a:pt x="8248" y="7754"/>
                      <a:pt x="9516" y="8128"/>
                      <a:pt x="10346" y="8128"/>
                    </a:cubicBezTo>
                    <a:cubicBezTo>
                      <a:pt x="11084" y="8128"/>
                      <a:pt x="11476" y="7833"/>
                      <a:pt x="11476" y="7833"/>
                    </a:cubicBezTo>
                    <a:cubicBezTo>
                      <a:pt x="10652" y="6323"/>
                      <a:pt x="9114" y="6012"/>
                      <a:pt x="7986" y="6012"/>
                    </a:cubicBezTo>
                    <a:close/>
                    <a:moveTo>
                      <a:pt x="18432" y="6932"/>
                    </a:moveTo>
                    <a:cubicBezTo>
                      <a:pt x="15861" y="6932"/>
                      <a:pt x="14645" y="9868"/>
                      <a:pt x="14645" y="9868"/>
                    </a:cubicBezTo>
                    <a:cubicBezTo>
                      <a:pt x="18881" y="9200"/>
                      <a:pt x="18881" y="6965"/>
                      <a:pt x="18881" y="6965"/>
                    </a:cubicBezTo>
                    <a:lnTo>
                      <a:pt x="18914" y="6965"/>
                    </a:lnTo>
                    <a:cubicBezTo>
                      <a:pt x="18749" y="6943"/>
                      <a:pt x="18588" y="6932"/>
                      <a:pt x="18432" y="6932"/>
                    </a:cubicBezTo>
                    <a:close/>
                    <a:moveTo>
                      <a:pt x="24463" y="8440"/>
                    </a:moveTo>
                    <a:cubicBezTo>
                      <a:pt x="22741" y="8440"/>
                      <a:pt x="21283" y="9667"/>
                      <a:pt x="21283" y="9667"/>
                    </a:cubicBezTo>
                    <a:cubicBezTo>
                      <a:pt x="22341" y="10020"/>
                      <a:pt x="23195" y="10151"/>
                      <a:pt x="23879" y="10151"/>
                    </a:cubicBezTo>
                    <a:cubicBezTo>
                      <a:pt x="25850" y="10151"/>
                      <a:pt x="26420" y="9067"/>
                      <a:pt x="26420" y="9067"/>
                    </a:cubicBezTo>
                    <a:cubicBezTo>
                      <a:pt x="25772" y="8608"/>
                      <a:pt x="25099" y="8440"/>
                      <a:pt x="24463" y="8440"/>
                    </a:cubicBezTo>
                    <a:close/>
                    <a:moveTo>
                      <a:pt x="3209" y="9061"/>
                    </a:moveTo>
                    <a:cubicBezTo>
                      <a:pt x="1475" y="9061"/>
                      <a:pt x="1" y="10301"/>
                      <a:pt x="1" y="10301"/>
                    </a:cubicBezTo>
                    <a:cubicBezTo>
                      <a:pt x="1040" y="10639"/>
                      <a:pt x="1882" y="10765"/>
                      <a:pt x="2560" y="10765"/>
                    </a:cubicBezTo>
                    <a:cubicBezTo>
                      <a:pt x="4561" y="10765"/>
                      <a:pt x="5138" y="9667"/>
                      <a:pt x="5138" y="9667"/>
                    </a:cubicBezTo>
                    <a:cubicBezTo>
                      <a:pt x="4499" y="9224"/>
                      <a:pt x="3837" y="9061"/>
                      <a:pt x="3209" y="90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58"/>
          <p:cNvSpPr txBox="1">
            <a:spLocks noGrp="1"/>
          </p:cNvSpPr>
          <p:nvPr>
            <p:ph type="title"/>
          </p:nvPr>
        </p:nvSpPr>
        <p:spPr>
          <a:xfrm>
            <a:off x="714400" y="2895900"/>
            <a:ext cx="26577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01</a:t>
            </a:r>
            <a:endParaRPr sz="4800" dirty="0"/>
          </a:p>
        </p:txBody>
      </p:sp>
      <p:sp>
        <p:nvSpPr>
          <p:cNvPr id="1604" name="Google Shape;1604;p58"/>
          <p:cNvSpPr txBox="1">
            <a:spLocks noGrp="1"/>
          </p:cNvSpPr>
          <p:nvPr>
            <p:ph type="subTitle" idx="1"/>
          </p:nvPr>
        </p:nvSpPr>
        <p:spPr>
          <a:xfrm>
            <a:off x="714400" y="3498125"/>
            <a:ext cx="26577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 nhiều chất béo, đồ ngọt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5" name="Google Shape;1605;p58"/>
          <p:cNvSpPr txBox="1">
            <a:spLocks noGrp="1"/>
          </p:cNvSpPr>
          <p:nvPr>
            <p:ph type="title" idx="2"/>
          </p:nvPr>
        </p:nvSpPr>
        <p:spPr>
          <a:xfrm>
            <a:off x="5771900" y="2895900"/>
            <a:ext cx="26577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03</a:t>
            </a:r>
            <a:endParaRPr sz="4800" dirty="0"/>
          </a:p>
        </p:txBody>
      </p:sp>
      <p:sp>
        <p:nvSpPr>
          <p:cNvPr id="1606" name="Google Shape;1606;p58"/>
          <p:cNvSpPr txBox="1">
            <a:spLocks noGrp="1"/>
          </p:cNvSpPr>
          <p:nvPr>
            <p:ph type="subTitle" idx="3"/>
          </p:nvPr>
        </p:nvSpPr>
        <p:spPr>
          <a:xfrm>
            <a:off x="5771900" y="3498147"/>
            <a:ext cx="26577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truyền từ bố mẹ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7" name="Google Shape;1607;p58"/>
          <p:cNvSpPr txBox="1">
            <a:spLocks noGrp="1"/>
          </p:cNvSpPr>
          <p:nvPr>
            <p:ph type="title" idx="4"/>
          </p:nvPr>
        </p:nvSpPr>
        <p:spPr>
          <a:xfrm>
            <a:off x="3243150" y="1461475"/>
            <a:ext cx="26577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02</a:t>
            </a:r>
            <a:endParaRPr sz="4800" dirty="0"/>
          </a:p>
        </p:txBody>
      </p:sp>
      <p:sp>
        <p:nvSpPr>
          <p:cNvPr id="1608" name="Google Shape;1608;p58"/>
          <p:cNvSpPr txBox="1">
            <a:spLocks noGrp="1"/>
          </p:cNvSpPr>
          <p:nvPr>
            <p:ph type="subTitle" idx="5"/>
          </p:nvPr>
        </p:nvSpPr>
        <p:spPr>
          <a:xfrm>
            <a:off x="3243150" y="2063700"/>
            <a:ext cx="26577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động, vận động quá ít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09" name="Google Shape;1609;p58"/>
          <p:cNvGrpSpPr/>
          <p:nvPr/>
        </p:nvGrpSpPr>
        <p:grpSpPr>
          <a:xfrm rot="303212">
            <a:off x="4243649" y="3152311"/>
            <a:ext cx="656702" cy="870860"/>
            <a:chOff x="9469775" y="3283375"/>
            <a:chExt cx="262700" cy="348425"/>
          </a:xfrm>
        </p:grpSpPr>
        <p:sp>
          <p:nvSpPr>
            <p:cNvPr id="1610" name="Google Shape;1610;p58"/>
            <p:cNvSpPr/>
            <p:nvPr/>
          </p:nvSpPr>
          <p:spPr>
            <a:xfrm>
              <a:off x="9568150" y="3283375"/>
              <a:ext cx="52575" cy="226875"/>
            </a:xfrm>
            <a:custGeom>
              <a:avLst/>
              <a:gdLst/>
              <a:ahLst/>
              <a:cxnLst/>
              <a:rect l="l" t="t" r="r" b="b"/>
              <a:pathLst>
                <a:path w="2103" h="9075" extrusionOk="0">
                  <a:moveTo>
                    <a:pt x="1856" y="0"/>
                  </a:moveTo>
                  <a:cubicBezTo>
                    <a:pt x="1787" y="0"/>
                    <a:pt x="1724" y="37"/>
                    <a:pt x="1702" y="102"/>
                  </a:cubicBezTo>
                  <a:cubicBezTo>
                    <a:pt x="301" y="2837"/>
                    <a:pt x="1" y="6006"/>
                    <a:pt x="935" y="8941"/>
                  </a:cubicBezTo>
                  <a:cubicBezTo>
                    <a:pt x="968" y="9008"/>
                    <a:pt x="1035" y="9075"/>
                    <a:pt x="1135" y="9075"/>
                  </a:cubicBezTo>
                  <a:cubicBezTo>
                    <a:pt x="1168" y="9075"/>
                    <a:pt x="1168" y="9075"/>
                    <a:pt x="1202" y="9041"/>
                  </a:cubicBezTo>
                  <a:cubicBezTo>
                    <a:pt x="1302" y="9008"/>
                    <a:pt x="1369" y="8908"/>
                    <a:pt x="1335" y="8808"/>
                  </a:cubicBezTo>
                  <a:cubicBezTo>
                    <a:pt x="468" y="5972"/>
                    <a:pt x="701" y="2937"/>
                    <a:pt x="2036" y="302"/>
                  </a:cubicBezTo>
                  <a:cubicBezTo>
                    <a:pt x="2102" y="202"/>
                    <a:pt x="2069" y="68"/>
                    <a:pt x="1969" y="35"/>
                  </a:cubicBezTo>
                  <a:cubicBezTo>
                    <a:pt x="1934" y="11"/>
                    <a:pt x="1894" y="0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8"/>
            <p:cNvSpPr/>
            <p:nvPr/>
          </p:nvSpPr>
          <p:spPr>
            <a:xfrm>
              <a:off x="9469775" y="3458200"/>
              <a:ext cx="262700" cy="173600"/>
            </a:xfrm>
            <a:custGeom>
              <a:avLst/>
              <a:gdLst/>
              <a:ahLst/>
              <a:cxnLst/>
              <a:rect l="l" t="t" r="r" b="b"/>
              <a:pathLst>
                <a:path w="10508" h="6944" extrusionOk="0">
                  <a:moveTo>
                    <a:pt x="5520" y="0"/>
                  </a:moveTo>
                  <a:cubicBezTo>
                    <a:pt x="5148" y="0"/>
                    <a:pt x="4772" y="48"/>
                    <a:pt x="4403" y="147"/>
                  </a:cubicBezTo>
                  <a:cubicBezTo>
                    <a:pt x="1" y="1239"/>
                    <a:pt x="706" y="6944"/>
                    <a:pt x="4282" y="6944"/>
                  </a:cubicBezTo>
                  <a:cubicBezTo>
                    <a:pt x="4418" y="6944"/>
                    <a:pt x="4559" y="6936"/>
                    <a:pt x="4703" y="6918"/>
                  </a:cubicBezTo>
                  <a:cubicBezTo>
                    <a:pt x="9507" y="6318"/>
                    <a:pt x="10507" y="3149"/>
                    <a:pt x="8606" y="1281"/>
                  </a:cubicBezTo>
                  <a:cubicBezTo>
                    <a:pt x="7776" y="451"/>
                    <a:pt x="6662" y="0"/>
                    <a:pt x="5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8"/>
            <p:cNvSpPr/>
            <p:nvPr/>
          </p:nvSpPr>
          <p:spPr>
            <a:xfrm>
              <a:off x="9622375" y="3476050"/>
              <a:ext cx="70900" cy="60050"/>
            </a:xfrm>
            <a:custGeom>
              <a:avLst/>
              <a:gdLst/>
              <a:ahLst/>
              <a:cxnLst/>
              <a:rect l="l" t="t" r="r" b="b"/>
              <a:pathLst>
                <a:path w="2836" h="2402" extrusionOk="0">
                  <a:moveTo>
                    <a:pt x="234" y="0"/>
                  </a:moveTo>
                  <a:cubicBezTo>
                    <a:pt x="134" y="0"/>
                    <a:pt x="34" y="67"/>
                    <a:pt x="0" y="200"/>
                  </a:cubicBezTo>
                  <a:cubicBezTo>
                    <a:pt x="0" y="300"/>
                    <a:pt x="67" y="400"/>
                    <a:pt x="167" y="434"/>
                  </a:cubicBezTo>
                  <a:cubicBezTo>
                    <a:pt x="200" y="434"/>
                    <a:pt x="2135" y="734"/>
                    <a:pt x="2402" y="2235"/>
                  </a:cubicBezTo>
                  <a:cubicBezTo>
                    <a:pt x="2435" y="2335"/>
                    <a:pt x="2502" y="2402"/>
                    <a:pt x="2602" y="2402"/>
                  </a:cubicBezTo>
                  <a:lnTo>
                    <a:pt x="2635" y="2402"/>
                  </a:lnTo>
                  <a:cubicBezTo>
                    <a:pt x="2769" y="2368"/>
                    <a:pt x="2836" y="2268"/>
                    <a:pt x="2802" y="2168"/>
                  </a:cubicBezTo>
                  <a:cubicBezTo>
                    <a:pt x="2469" y="367"/>
                    <a:pt x="334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58"/>
          <p:cNvGrpSpPr/>
          <p:nvPr/>
        </p:nvGrpSpPr>
        <p:grpSpPr>
          <a:xfrm>
            <a:off x="3445888" y="-108794"/>
            <a:ext cx="2252210" cy="1051780"/>
            <a:chOff x="6562000" y="-11584"/>
            <a:chExt cx="2055687" cy="960003"/>
          </a:xfrm>
        </p:grpSpPr>
        <p:sp>
          <p:nvSpPr>
            <p:cNvPr id="1614" name="Google Shape;1614;p58"/>
            <p:cNvSpPr/>
            <p:nvPr/>
          </p:nvSpPr>
          <p:spPr>
            <a:xfrm>
              <a:off x="6659359" y="-11584"/>
              <a:ext cx="1939600" cy="677721"/>
            </a:xfrm>
            <a:custGeom>
              <a:avLst/>
              <a:gdLst/>
              <a:ahLst/>
              <a:cxnLst/>
              <a:rect l="l" t="t" r="r" b="b"/>
              <a:pathLst>
                <a:path w="41398" h="14465" extrusionOk="0">
                  <a:moveTo>
                    <a:pt x="30990" y="6893"/>
                  </a:moveTo>
                  <a:cubicBezTo>
                    <a:pt x="31123" y="6893"/>
                    <a:pt x="31257" y="6926"/>
                    <a:pt x="31390" y="6959"/>
                  </a:cubicBezTo>
                  <a:cubicBezTo>
                    <a:pt x="31857" y="7059"/>
                    <a:pt x="32124" y="7560"/>
                    <a:pt x="31957" y="8027"/>
                  </a:cubicBezTo>
                  <a:cubicBezTo>
                    <a:pt x="31824" y="8494"/>
                    <a:pt x="31623" y="8961"/>
                    <a:pt x="31290" y="9361"/>
                  </a:cubicBezTo>
                  <a:cubicBezTo>
                    <a:pt x="30523" y="8527"/>
                    <a:pt x="30289" y="7526"/>
                    <a:pt x="30556" y="7093"/>
                  </a:cubicBezTo>
                  <a:cubicBezTo>
                    <a:pt x="30656" y="6959"/>
                    <a:pt x="30823" y="6893"/>
                    <a:pt x="30990" y="6893"/>
                  </a:cubicBezTo>
                  <a:close/>
                  <a:moveTo>
                    <a:pt x="9908" y="7760"/>
                  </a:moveTo>
                  <a:cubicBezTo>
                    <a:pt x="10041" y="7760"/>
                    <a:pt x="10175" y="7793"/>
                    <a:pt x="10308" y="7893"/>
                  </a:cubicBezTo>
                  <a:cubicBezTo>
                    <a:pt x="10442" y="7960"/>
                    <a:pt x="10508" y="8127"/>
                    <a:pt x="10442" y="8260"/>
                  </a:cubicBezTo>
                  <a:cubicBezTo>
                    <a:pt x="10342" y="8627"/>
                    <a:pt x="9808" y="9027"/>
                    <a:pt x="9007" y="9461"/>
                  </a:cubicBezTo>
                  <a:cubicBezTo>
                    <a:pt x="8907" y="8861"/>
                    <a:pt x="9107" y="8260"/>
                    <a:pt x="9541" y="7893"/>
                  </a:cubicBezTo>
                  <a:cubicBezTo>
                    <a:pt x="9641" y="7793"/>
                    <a:pt x="9775" y="7760"/>
                    <a:pt x="9908" y="7760"/>
                  </a:cubicBezTo>
                  <a:close/>
                  <a:moveTo>
                    <a:pt x="36019" y="0"/>
                  </a:moveTo>
                  <a:cubicBezTo>
                    <a:pt x="35841" y="0"/>
                    <a:pt x="35665" y="18"/>
                    <a:pt x="35493" y="54"/>
                  </a:cubicBezTo>
                  <a:cubicBezTo>
                    <a:pt x="35359" y="54"/>
                    <a:pt x="35293" y="188"/>
                    <a:pt x="35326" y="288"/>
                  </a:cubicBezTo>
                  <a:cubicBezTo>
                    <a:pt x="35326" y="398"/>
                    <a:pt x="35418" y="463"/>
                    <a:pt x="35506" y="463"/>
                  </a:cubicBezTo>
                  <a:cubicBezTo>
                    <a:pt x="35524" y="463"/>
                    <a:pt x="35542" y="460"/>
                    <a:pt x="35560" y="455"/>
                  </a:cubicBezTo>
                  <a:cubicBezTo>
                    <a:pt x="35703" y="423"/>
                    <a:pt x="35851" y="407"/>
                    <a:pt x="36001" y="407"/>
                  </a:cubicBezTo>
                  <a:cubicBezTo>
                    <a:pt x="37420" y="407"/>
                    <a:pt x="39066" y="1787"/>
                    <a:pt x="39729" y="3657"/>
                  </a:cubicBezTo>
                  <a:cubicBezTo>
                    <a:pt x="40630" y="6125"/>
                    <a:pt x="39629" y="8394"/>
                    <a:pt x="37061" y="9761"/>
                  </a:cubicBezTo>
                  <a:cubicBezTo>
                    <a:pt x="35914" y="10368"/>
                    <a:pt x="34944" y="10589"/>
                    <a:pt x="34139" y="10589"/>
                  </a:cubicBezTo>
                  <a:cubicBezTo>
                    <a:pt x="32907" y="10589"/>
                    <a:pt x="32061" y="10072"/>
                    <a:pt x="31557" y="9628"/>
                  </a:cubicBezTo>
                  <a:cubicBezTo>
                    <a:pt x="31924" y="9194"/>
                    <a:pt x="32191" y="8661"/>
                    <a:pt x="32357" y="8093"/>
                  </a:cubicBezTo>
                  <a:cubicBezTo>
                    <a:pt x="32557" y="7426"/>
                    <a:pt x="32157" y="6726"/>
                    <a:pt x="31523" y="6559"/>
                  </a:cubicBezTo>
                  <a:cubicBezTo>
                    <a:pt x="31313" y="6489"/>
                    <a:pt x="31133" y="6460"/>
                    <a:pt x="30979" y="6460"/>
                  </a:cubicBezTo>
                  <a:cubicBezTo>
                    <a:pt x="30546" y="6460"/>
                    <a:pt x="30321" y="6687"/>
                    <a:pt x="30222" y="6859"/>
                  </a:cubicBezTo>
                  <a:cubicBezTo>
                    <a:pt x="29822" y="7526"/>
                    <a:pt x="30156" y="8727"/>
                    <a:pt x="30990" y="9661"/>
                  </a:cubicBezTo>
                  <a:lnTo>
                    <a:pt x="31023" y="9695"/>
                  </a:lnTo>
                  <a:cubicBezTo>
                    <a:pt x="29258" y="11765"/>
                    <a:pt x="25103" y="14029"/>
                    <a:pt x="19219" y="14029"/>
                  </a:cubicBezTo>
                  <a:cubicBezTo>
                    <a:pt x="18655" y="14029"/>
                    <a:pt x="18075" y="14008"/>
                    <a:pt x="17480" y="13964"/>
                  </a:cubicBezTo>
                  <a:cubicBezTo>
                    <a:pt x="10809" y="13497"/>
                    <a:pt x="9408" y="10929"/>
                    <a:pt x="9107" y="9861"/>
                  </a:cubicBezTo>
                  <a:cubicBezTo>
                    <a:pt x="10041" y="9428"/>
                    <a:pt x="10709" y="8861"/>
                    <a:pt x="10875" y="8394"/>
                  </a:cubicBezTo>
                  <a:cubicBezTo>
                    <a:pt x="10975" y="8060"/>
                    <a:pt x="10842" y="7727"/>
                    <a:pt x="10542" y="7560"/>
                  </a:cubicBezTo>
                  <a:cubicBezTo>
                    <a:pt x="10358" y="7410"/>
                    <a:pt x="10141" y="7335"/>
                    <a:pt x="9925" y="7335"/>
                  </a:cubicBezTo>
                  <a:cubicBezTo>
                    <a:pt x="9708" y="7335"/>
                    <a:pt x="9491" y="7410"/>
                    <a:pt x="9308" y="7560"/>
                  </a:cubicBezTo>
                  <a:cubicBezTo>
                    <a:pt x="8707" y="8060"/>
                    <a:pt x="8440" y="8861"/>
                    <a:pt x="8640" y="9628"/>
                  </a:cubicBezTo>
                  <a:cubicBezTo>
                    <a:pt x="7473" y="10162"/>
                    <a:pt x="6205" y="10428"/>
                    <a:pt x="4938" y="10428"/>
                  </a:cubicBezTo>
                  <a:cubicBezTo>
                    <a:pt x="3470" y="10428"/>
                    <a:pt x="1569" y="10028"/>
                    <a:pt x="935" y="7927"/>
                  </a:cubicBezTo>
                  <a:cubicBezTo>
                    <a:pt x="468" y="6659"/>
                    <a:pt x="568" y="5258"/>
                    <a:pt x="1168" y="4057"/>
                  </a:cubicBezTo>
                  <a:cubicBezTo>
                    <a:pt x="2303" y="1856"/>
                    <a:pt x="5038" y="1022"/>
                    <a:pt x="5071" y="1022"/>
                  </a:cubicBezTo>
                  <a:cubicBezTo>
                    <a:pt x="5311" y="962"/>
                    <a:pt x="5228" y="607"/>
                    <a:pt x="5015" y="607"/>
                  </a:cubicBezTo>
                  <a:cubicBezTo>
                    <a:pt x="4991" y="607"/>
                    <a:pt x="4965" y="611"/>
                    <a:pt x="4938" y="621"/>
                  </a:cubicBezTo>
                  <a:cubicBezTo>
                    <a:pt x="4804" y="655"/>
                    <a:pt x="2036" y="1522"/>
                    <a:pt x="768" y="3824"/>
                  </a:cubicBezTo>
                  <a:cubicBezTo>
                    <a:pt x="101" y="5158"/>
                    <a:pt x="1" y="6659"/>
                    <a:pt x="501" y="8060"/>
                  </a:cubicBezTo>
                  <a:cubicBezTo>
                    <a:pt x="1068" y="9861"/>
                    <a:pt x="2636" y="10862"/>
                    <a:pt x="4904" y="10862"/>
                  </a:cubicBezTo>
                  <a:cubicBezTo>
                    <a:pt x="6205" y="10829"/>
                    <a:pt x="7506" y="10562"/>
                    <a:pt x="8707" y="10062"/>
                  </a:cubicBezTo>
                  <a:cubicBezTo>
                    <a:pt x="9041" y="11229"/>
                    <a:pt x="10608" y="13898"/>
                    <a:pt x="17413" y="14398"/>
                  </a:cubicBezTo>
                  <a:cubicBezTo>
                    <a:pt x="18014" y="14465"/>
                    <a:pt x="18614" y="14465"/>
                    <a:pt x="19148" y="14465"/>
                  </a:cubicBezTo>
                  <a:cubicBezTo>
                    <a:pt x="25152" y="14465"/>
                    <a:pt x="29422" y="12130"/>
                    <a:pt x="31323" y="9961"/>
                  </a:cubicBezTo>
                  <a:cubicBezTo>
                    <a:pt x="32189" y="10734"/>
                    <a:pt x="33171" y="10990"/>
                    <a:pt x="34094" y="10990"/>
                  </a:cubicBezTo>
                  <a:cubicBezTo>
                    <a:pt x="35484" y="10990"/>
                    <a:pt x="36740" y="10409"/>
                    <a:pt x="37261" y="10128"/>
                  </a:cubicBezTo>
                  <a:cubicBezTo>
                    <a:pt x="41397" y="7960"/>
                    <a:pt x="40496" y="4524"/>
                    <a:pt x="40130" y="3524"/>
                  </a:cubicBezTo>
                  <a:cubicBezTo>
                    <a:pt x="39379" y="1451"/>
                    <a:pt x="37627" y="0"/>
                    <a:pt x="3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8"/>
            <p:cNvSpPr/>
            <p:nvPr/>
          </p:nvSpPr>
          <p:spPr>
            <a:xfrm>
              <a:off x="7174029" y="531666"/>
              <a:ext cx="376226" cy="416753"/>
            </a:xfrm>
            <a:custGeom>
              <a:avLst/>
              <a:gdLst/>
              <a:ahLst/>
              <a:cxnLst/>
              <a:rect l="l" t="t" r="r" b="b"/>
              <a:pathLst>
                <a:path w="8030" h="8895" extrusionOk="0">
                  <a:moveTo>
                    <a:pt x="958" y="1"/>
                  </a:moveTo>
                  <a:cubicBezTo>
                    <a:pt x="0" y="448"/>
                    <a:pt x="753" y="8894"/>
                    <a:pt x="2309" y="8894"/>
                  </a:cubicBezTo>
                  <a:cubicBezTo>
                    <a:pt x="2380" y="8894"/>
                    <a:pt x="2452" y="8877"/>
                    <a:pt x="2526" y="8841"/>
                  </a:cubicBezTo>
                  <a:cubicBezTo>
                    <a:pt x="4260" y="8007"/>
                    <a:pt x="8029" y="1902"/>
                    <a:pt x="7529" y="1302"/>
                  </a:cubicBezTo>
                  <a:cubicBezTo>
                    <a:pt x="6995" y="701"/>
                    <a:pt x="958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8"/>
            <p:cNvSpPr/>
            <p:nvPr/>
          </p:nvSpPr>
          <p:spPr>
            <a:xfrm>
              <a:off x="7637350" y="515502"/>
              <a:ext cx="372384" cy="425749"/>
            </a:xfrm>
            <a:custGeom>
              <a:avLst/>
              <a:gdLst/>
              <a:ahLst/>
              <a:cxnLst/>
              <a:rect l="l" t="t" r="r" b="b"/>
              <a:pathLst>
                <a:path w="7948" h="9087" extrusionOk="0">
                  <a:moveTo>
                    <a:pt x="6920" y="0"/>
                  </a:moveTo>
                  <a:cubicBezTo>
                    <a:pt x="5491" y="0"/>
                    <a:pt x="676" y="1313"/>
                    <a:pt x="676" y="1313"/>
                  </a:cubicBezTo>
                  <a:cubicBezTo>
                    <a:pt x="0" y="2050"/>
                    <a:pt x="3534" y="9086"/>
                    <a:pt x="5090" y="9086"/>
                  </a:cubicBezTo>
                  <a:cubicBezTo>
                    <a:pt x="5225" y="9086"/>
                    <a:pt x="5345" y="9033"/>
                    <a:pt x="5446" y="8919"/>
                  </a:cubicBezTo>
                  <a:cubicBezTo>
                    <a:pt x="6747" y="7484"/>
                    <a:pt x="7947" y="413"/>
                    <a:pt x="7247" y="46"/>
                  </a:cubicBezTo>
                  <a:cubicBezTo>
                    <a:pt x="7181" y="14"/>
                    <a:pt x="7069" y="0"/>
                    <a:pt x="6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8"/>
            <p:cNvSpPr/>
            <p:nvPr/>
          </p:nvSpPr>
          <p:spPr>
            <a:xfrm>
              <a:off x="8235511" y="261235"/>
              <a:ext cx="382176" cy="434042"/>
            </a:xfrm>
            <a:custGeom>
              <a:avLst/>
              <a:gdLst/>
              <a:ahLst/>
              <a:cxnLst/>
              <a:rect l="l" t="t" r="r" b="b"/>
              <a:pathLst>
                <a:path w="8157" h="9264" extrusionOk="0">
                  <a:moveTo>
                    <a:pt x="6086" y="0"/>
                  </a:moveTo>
                  <a:cubicBezTo>
                    <a:pt x="5183" y="0"/>
                    <a:pt x="351" y="3438"/>
                    <a:pt x="351" y="3438"/>
                  </a:cubicBezTo>
                  <a:cubicBezTo>
                    <a:pt x="0" y="4315"/>
                    <a:pt x="5156" y="9264"/>
                    <a:pt x="6908" y="9264"/>
                  </a:cubicBezTo>
                  <a:cubicBezTo>
                    <a:pt x="7156" y="9264"/>
                    <a:pt x="7336" y="9165"/>
                    <a:pt x="7423" y="8942"/>
                  </a:cubicBezTo>
                  <a:cubicBezTo>
                    <a:pt x="8156" y="7174"/>
                    <a:pt x="6889" y="102"/>
                    <a:pt x="6122" y="2"/>
                  </a:cubicBezTo>
                  <a:cubicBezTo>
                    <a:pt x="6110" y="1"/>
                    <a:pt x="6098" y="0"/>
                    <a:pt x="6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8"/>
            <p:cNvSpPr/>
            <p:nvPr/>
          </p:nvSpPr>
          <p:spPr>
            <a:xfrm>
              <a:off x="6562000" y="297265"/>
              <a:ext cx="419377" cy="420876"/>
            </a:xfrm>
            <a:custGeom>
              <a:avLst/>
              <a:gdLst/>
              <a:ahLst/>
              <a:cxnLst/>
              <a:rect l="l" t="t" r="r" b="b"/>
              <a:pathLst>
                <a:path w="8951" h="8983" extrusionOk="0">
                  <a:moveTo>
                    <a:pt x="2613" y="0"/>
                  </a:moveTo>
                  <a:cubicBezTo>
                    <a:pt x="1532" y="197"/>
                    <a:pt x="0" y="8982"/>
                    <a:pt x="1715" y="8982"/>
                  </a:cubicBezTo>
                  <a:cubicBezTo>
                    <a:pt x="1746" y="8982"/>
                    <a:pt x="1778" y="8979"/>
                    <a:pt x="1812" y="8973"/>
                  </a:cubicBezTo>
                  <a:cubicBezTo>
                    <a:pt x="3713" y="8607"/>
                    <a:pt x="8950" y="3703"/>
                    <a:pt x="8617" y="3003"/>
                  </a:cubicBezTo>
                  <a:cubicBezTo>
                    <a:pt x="8283" y="2269"/>
                    <a:pt x="2613" y="0"/>
                    <a:pt x="2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" grpId="0"/>
      <p:bldP spid="1604" grpId="0" build="p"/>
      <p:bldP spid="1605" grpId="0"/>
      <p:bldP spid="1606" grpId="0" build="p"/>
      <p:bldP spid="1607" grpId="0"/>
      <p:bldP spid="16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Google Shape;1130;p48"/>
          <p:cNvGrpSpPr/>
          <p:nvPr/>
        </p:nvGrpSpPr>
        <p:grpSpPr>
          <a:xfrm rot="-9518397">
            <a:off x="5856193" y="1109714"/>
            <a:ext cx="1714636" cy="833714"/>
            <a:chOff x="6562000" y="-11584"/>
            <a:chExt cx="2055687" cy="960003"/>
          </a:xfrm>
        </p:grpSpPr>
        <p:sp>
          <p:nvSpPr>
            <p:cNvPr id="1131" name="Google Shape;1131;p48"/>
            <p:cNvSpPr/>
            <p:nvPr/>
          </p:nvSpPr>
          <p:spPr>
            <a:xfrm>
              <a:off x="6659359" y="-11584"/>
              <a:ext cx="1939600" cy="677721"/>
            </a:xfrm>
            <a:custGeom>
              <a:avLst/>
              <a:gdLst/>
              <a:ahLst/>
              <a:cxnLst/>
              <a:rect l="l" t="t" r="r" b="b"/>
              <a:pathLst>
                <a:path w="41398" h="14465" extrusionOk="0">
                  <a:moveTo>
                    <a:pt x="30990" y="6893"/>
                  </a:moveTo>
                  <a:cubicBezTo>
                    <a:pt x="31123" y="6893"/>
                    <a:pt x="31257" y="6926"/>
                    <a:pt x="31390" y="6959"/>
                  </a:cubicBezTo>
                  <a:cubicBezTo>
                    <a:pt x="31857" y="7059"/>
                    <a:pt x="32124" y="7560"/>
                    <a:pt x="31957" y="8027"/>
                  </a:cubicBezTo>
                  <a:cubicBezTo>
                    <a:pt x="31824" y="8494"/>
                    <a:pt x="31623" y="8961"/>
                    <a:pt x="31290" y="9361"/>
                  </a:cubicBezTo>
                  <a:cubicBezTo>
                    <a:pt x="30523" y="8527"/>
                    <a:pt x="30289" y="7526"/>
                    <a:pt x="30556" y="7093"/>
                  </a:cubicBezTo>
                  <a:cubicBezTo>
                    <a:pt x="30656" y="6959"/>
                    <a:pt x="30823" y="6893"/>
                    <a:pt x="30990" y="6893"/>
                  </a:cubicBezTo>
                  <a:close/>
                  <a:moveTo>
                    <a:pt x="9908" y="7760"/>
                  </a:moveTo>
                  <a:cubicBezTo>
                    <a:pt x="10041" y="7760"/>
                    <a:pt x="10175" y="7793"/>
                    <a:pt x="10308" y="7893"/>
                  </a:cubicBezTo>
                  <a:cubicBezTo>
                    <a:pt x="10442" y="7960"/>
                    <a:pt x="10508" y="8127"/>
                    <a:pt x="10442" y="8260"/>
                  </a:cubicBezTo>
                  <a:cubicBezTo>
                    <a:pt x="10342" y="8627"/>
                    <a:pt x="9808" y="9027"/>
                    <a:pt x="9007" y="9461"/>
                  </a:cubicBezTo>
                  <a:cubicBezTo>
                    <a:pt x="8907" y="8861"/>
                    <a:pt x="9107" y="8260"/>
                    <a:pt x="9541" y="7893"/>
                  </a:cubicBezTo>
                  <a:cubicBezTo>
                    <a:pt x="9641" y="7793"/>
                    <a:pt x="9775" y="7760"/>
                    <a:pt x="9908" y="7760"/>
                  </a:cubicBezTo>
                  <a:close/>
                  <a:moveTo>
                    <a:pt x="36019" y="0"/>
                  </a:moveTo>
                  <a:cubicBezTo>
                    <a:pt x="35841" y="0"/>
                    <a:pt x="35665" y="18"/>
                    <a:pt x="35493" y="54"/>
                  </a:cubicBezTo>
                  <a:cubicBezTo>
                    <a:pt x="35359" y="54"/>
                    <a:pt x="35293" y="188"/>
                    <a:pt x="35326" y="288"/>
                  </a:cubicBezTo>
                  <a:cubicBezTo>
                    <a:pt x="35326" y="398"/>
                    <a:pt x="35418" y="463"/>
                    <a:pt x="35506" y="463"/>
                  </a:cubicBezTo>
                  <a:cubicBezTo>
                    <a:pt x="35524" y="463"/>
                    <a:pt x="35542" y="460"/>
                    <a:pt x="35560" y="455"/>
                  </a:cubicBezTo>
                  <a:cubicBezTo>
                    <a:pt x="35703" y="423"/>
                    <a:pt x="35851" y="407"/>
                    <a:pt x="36001" y="407"/>
                  </a:cubicBezTo>
                  <a:cubicBezTo>
                    <a:pt x="37420" y="407"/>
                    <a:pt x="39066" y="1787"/>
                    <a:pt x="39729" y="3657"/>
                  </a:cubicBezTo>
                  <a:cubicBezTo>
                    <a:pt x="40630" y="6125"/>
                    <a:pt x="39629" y="8394"/>
                    <a:pt x="37061" y="9761"/>
                  </a:cubicBezTo>
                  <a:cubicBezTo>
                    <a:pt x="35914" y="10368"/>
                    <a:pt x="34944" y="10589"/>
                    <a:pt x="34139" y="10589"/>
                  </a:cubicBezTo>
                  <a:cubicBezTo>
                    <a:pt x="32907" y="10589"/>
                    <a:pt x="32061" y="10072"/>
                    <a:pt x="31557" y="9628"/>
                  </a:cubicBezTo>
                  <a:cubicBezTo>
                    <a:pt x="31924" y="9194"/>
                    <a:pt x="32191" y="8661"/>
                    <a:pt x="32357" y="8093"/>
                  </a:cubicBezTo>
                  <a:cubicBezTo>
                    <a:pt x="32557" y="7426"/>
                    <a:pt x="32157" y="6726"/>
                    <a:pt x="31523" y="6559"/>
                  </a:cubicBezTo>
                  <a:cubicBezTo>
                    <a:pt x="31313" y="6489"/>
                    <a:pt x="31133" y="6460"/>
                    <a:pt x="30979" y="6460"/>
                  </a:cubicBezTo>
                  <a:cubicBezTo>
                    <a:pt x="30546" y="6460"/>
                    <a:pt x="30321" y="6687"/>
                    <a:pt x="30222" y="6859"/>
                  </a:cubicBezTo>
                  <a:cubicBezTo>
                    <a:pt x="29822" y="7526"/>
                    <a:pt x="30156" y="8727"/>
                    <a:pt x="30990" y="9661"/>
                  </a:cubicBezTo>
                  <a:lnTo>
                    <a:pt x="31023" y="9695"/>
                  </a:lnTo>
                  <a:cubicBezTo>
                    <a:pt x="29258" y="11765"/>
                    <a:pt x="25103" y="14029"/>
                    <a:pt x="19219" y="14029"/>
                  </a:cubicBezTo>
                  <a:cubicBezTo>
                    <a:pt x="18655" y="14029"/>
                    <a:pt x="18075" y="14008"/>
                    <a:pt x="17480" y="13964"/>
                  </a:cubicBezTo>
                  <a:cubicBezTo>
                    <a:pt x="10809" y="13497"/>
                    <a:pt x="9408" y="10929"/>
                    <a:pt x="9107" y="9861"/>
                  </a:cubicBezTo>
                  <a:cubicBezTo>
                    <a:pt x="10041" y="9428"/>
                    <a:pt x="10709" y="8861"/>
                    <a:pt x="10875" y="8394"/>
                  </a:cubicBezTo>
                  <a:cubicBezTo>
                    <a:pt x="10975" y="8060"/>
                    <a:pt x="10842" y="7727"/>
                    <a:pt x="10542" y="7560"/>
                  </a:cubicBezTo>
                  <a:cubicBezTo>
                    <a:pt x="10358" y="7410"/>
                    <a:pt x="10141" y="7335"/>
                    <a:pt x="9925" y="7335"/>
                  </a:cubicBezTo>
                  <a:cubicBezTo>
                    <a:pt x="9708" y="7335"/>
                    <a:pt x="9491" y="7410"/>
                    <a:pt x="9308" y="7560"/>
                  </a:cubicBezTo>
                  <a:cubicBezTo>
                    <a:pt x="8707" y="8060"/>
                    <a:pt x="8440" y="8861"/>
                    <a:pt x="8640" y="9628"/>
                  </a:cubicBezTo>
                  <a:cubicBezTo>
                    <a:pt x="7473" y="10162"/>
                    <a:pt x="6205" y="10428"/>
                    <a:pt x="4938" y="10428"/>
                  </a:cubicBezTo>
                  <a:cubicBezTo>
                    <a:pt x="3470" y="10428"/>
                    <a:pt x="1569" y="10028"/>
                    <a:pt x="935" y="7927"/>
                  </a:cubicBezTo>
                  <a:cubicBezTo>
                    <a:pt x="468" y="6659"/>
                    <a:pt x="568" y="5258"/>
                    <a:pt x="1168" y="4057"/>
                  </a:cubicBezTo>
                  <a:cubicBezTo>
                    <a:pt x="2303" y="1856"/>
                    <a:pt x="5038" y="1022"/>
                    <a:pt x="5071" y="1022"/>
                  </a:cubicBezTo>
                  <a:cubicBezTo>
                    <a:pt x="5311" y="962"/>
                    <a:pt x="5228" y="607"/>
                    <a:pt x="5015" y="607"/>
                  </a:cubicBezTo>
                  <a:cubicBezTo>
                    <a:pt x="4991" y="607"/>
                    <a:pt x="4965" y="611"/>
                    <a:pt x="4938" y="621"/>
                  </a:cubicBezTo>
                  <a:cubicBezTo>
                    <a:pt x="4804" y="655"/>
                    <a:pt x="2036" y="1522"/>
                    <a:pt x="768" y="3824"/>
                  </a:cubicBezTo>
                  <a:cubicBezTo>
                    <a:pt x="101" y="5158"/>
                    <a:pt x="1" y="6659"/>
                    <a:pt x="501" y="8060"/>
                  </a:cubicBezTo>
                  <a:cubicBezTo>
                    <a:pt x="1068" y="9861"/>
                    <a:pt x="2636" y="10862"/>
                    <a:pt x="4904" y="10862"/>
                  </a:cubicBezTo>
                  <a:cubicBezTo>
                    <a:pt x="6205" y="10829"/>
                    <a:pt x="7506" y="10562"/>
                    <a:pt x="8707" y="10062"/>
                  </a:cubicBezTo>
                  <a:cubicBezTo>
                    <a:pt x="9041" y="11229"/>
                    <a:pt x="10608" y="13898"/>
                    <a:pt x="17413" y="14398"/>
                  </a:cubicBezTo>
                  <a:cubicBezTo>
                    <a:pt x="18014" y="14465"/>
                    <a:pt x="18614" y="14465"/>
                    <a:pt x="19148" y="14465"/>
                  </a:cubicBezTo>
                  <a:cubicBezTo>
                    <a:pt x="25152" y="14465"/>
                    <a:pt x="29422" y="12130"/>
                    <a:pt x="31323" y="9961"/>
                  </a:cubicBezTo>
                  <a:cubicBezTo>
                    <a:pt x="32189" y="10734"/>
                    <a:pt x="33171" y="10990"/>
                    <a:pt x="34094" y="10990"/>
                  </a:cubicBezTo>
                  <a:cubicBezTo>
                    <a:pt x="35484" y="10990"/>
                    <a:pt x="36740" y="10409"/>
                    <a:pt x="37261" y="10128"/>
                  </a:cubicBezTo>
                  <a:cubicBezTo>
                    <a:pt x="41397" y="7960"/>
                    <a:pt x="40496" y="4524"/>
                    <a:pt x="40130" y="3524"/>
                  </a:cubicBezTo>
                  <a:cubicBezTo>
                    <a:pt x="39379" y="1451"/>
                    <a:pt x="37627" y="0"/>
                    <a:pt x="3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74029" y="531666"/>
              <a:ext cx="376226" cy="416753"/>
            </a:xfrm>
            <a:custGeom>
              <a:avLst/>
              <a:gdLst/>
              <a:ahLst/>
              <a:cxnLst/>
              <a:rect l="l" t="t" r="r" b="b"/>
              <a:pathLst>
                <a:path w="8030" h="8895" extrusionOk="0">
                  <a:moveTo>
                    <a:pt x="958" y="1"/>
                  </a:moveTo>
                  <a:cubicBezTo>
                    <a:pt x="0" y="448"/>
                    <a:pt x="753" y="8894"/>
                    <a:pt x="2309" y="8894"/>
                  </a:cubicBezTo>
                  <a:cubicBezTo>
                    <a:pt x="2380" y="8894"/>
                    <a:pt x="2452" y="8877"/>
                    <a:pt x="2526" y="8841"/>
                  </a:cubicBezTo>
                  <a:cubicBezTo>
                    <a:pt x="4260" y="8007"/>
                    <a:pt x="8029" y="1902"/>
                    <a:pt x="7529" y="1302"/>
                  </a:cubicBezTo>
                  <a:cubicBezTo>
                    <a:pt x="6995" y="701"/>
                    <a:pt x="958" y="1"/>
                    <a:pt x="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637350" y="515502"/>
              <a:ext cx="372384" cy="425749"/>
            </a:xfrm>
            <a:custGeom>
              <a:avLst/>
              <a:gdLst/>
              <a:ahLst/>
              <a:cxnLst/>
              <a:rect l="l" t="t" r="r" b="b"/>
              <a:pathLst>
                <a:path w="7948" h="9087" extrusionOk="0">
                  <a:moveTo>
                    <a:pt x="6920" y="0"/>
                  </a:moveTo>
                  <a:cubicBezTo>
                    <a:pt x="5491" y="0"/>
                    <a:pt x="676" y="1313"/>
                    <a:pt x="676" y="1313"/>
                  </a:cubicBezTo>
                  <a:cubicBezTo>
                    <a:pt x="0" y="2050"/>
                    <a:pt x="3534" y="9086"/>
                    <a:pt x="5090" y="9086"/>
                  </a:cubicBezTo>
                  <a:cubicBezTo>
                    <a:pt x="5225" y="9086"/>
                    <a:pt x="5345" y="9033"/>
                    <a:pt x="5446" y="8919"/>
                  </a:cubicBezTo>
                  <a:cubicBezTo>
                    <a:pt x="6747" y="7484"/>
                    <a:pt x="7947" y="413"/>
                    <a:pt x="7247" y="46"/>
                  </a:cubicBezTo>
                  <a:cubicBezTo>
                    <a:pt x="7181" y="14"/>
                    <a:pt x="7069" y="0"/>
                    <a:pt x="6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8235511" y="261235"/>
              <a:ext cx="382176" cy="434042"/>
            </a:xfrm>
            <a:custGeom>
              <a:avLst/>
              <a:gdLst/>
              <a:ahLst/>
              <a:cxnLst/>
              <a:rect l="l" t="t" r="r" b="b"/>
              <a:pathLst>
                <a:path w="8157" h="9264" extrusionOk="0">
                  <a:moveTo>
                    <a:pt x="6086" y="0"/>
                  </a:moveTo>
                  <a:cubicBezTo>
                    <a:pt x="5183" y="0"/>
                    <a:pt x="351" y="3438"/>
                    <a:pt x="351" y="3438"/>
                  </a:cubicBezTo>
                  <a:cubicBezTo>
                    <a:pt x="0" y="4315"/>
                    <a:pt x="5156" y="9264"/>
                    <a:pt x="6908" y="9264"/>
                  </a:cubicBezTo>
                  <a:cubicBezTo>
                    <a:pt x="7156" y="9264"/>
                    <a:pt x="7336" y="9165"/>
                    <a:pt x="7423" y="8942"/>
                  </a:cubicBezTo>
                  <a:cubicBezTo>
                    <a:pt x="8156" y="7174"/>
                    <a:pt x="6889" y="102"/>
                    <a:pt x="6122" y="2"/>
                  </a:cubicBezTo>
                  <a:cubicBezTo>
                    <a:pt x="6110" y="1"/>
                    <a:pt x="6098" y="0"/>
                    <a:pt x="6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6562000" y="297265"/>
              <a:ext cx="419377" cy="420876"/>
            </a:xfrm>
            <a:custGeom>
              <a:avLst/>
              <a:gdLst/>
              <a:ahLst/>
              <a:cxnLst/>
              <a:rect l="l" t="t" r="r" b="b"/>
              <a:pathLst>
                <a:path w="8951" h="8983" extrusionOk="0">
                  <a:moveTo>
                    <a:pt x="2613" y="0"/>
                  </a:moveTo>
                  <a:cubicBezTo>
                    <a:pt x="1532" y="197"/>
                    <a:pt x="0" y="8982"/>
                    <a:pt x="1715" y="8982"/>
                  </a:cubicBezTo>
                  <a:cubicBezTo>
                    <a:pt x="1746" y="8982"/>
                    <a:pt x="1778" y="8979"/>
                    <a:pt x="1812" y="8973"/>
                  </a:cubicBezTo>
                  <a:cubicBezTo>
                    <a:pt x="3713" y="8607"/>
                    <a:pt x="8950" y="3703"/>
                    <a:pt x="8617" y="3003"/>
                  </a:cubicBezTo>
                  <a:cubicBezTo>
                    <a:pt x="8283" y="2269"/>
                    <a:pt x="2613" y="0"/>
                    <a:pt x="2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" name="Google Shape;1136;p48"/>
          <p:cNvSpPr/>
          <p:nvPr/>
        </p:nvSpPr>
        <p:spPr>
          <a:xfrm>
            <a:off x="5768518" y="1585338"/>
            <a:ext cx="1434180" cy="884574"/>
          </a:xfrm>
          <a:custGeom>
            <a:avLst/>
            <a:gdLst/>
            <a:ahLst/>
            <a:cxnLst/>
            <a:rect l="l" t="t" r="r" b="b"/>
            <a:pathLst>
              <a:path w="88598" h="68492" extrusionOk="0">
                <a:moveTo>
                  <a:pt x="42807" y="0"/>
                </a:moveTo>
                <a:cubicBezTo>
                  <a:pt x="29827" y="0"/>
                  <a:pt x="17320" y="651"/>
                  <a:pt x="12170" y="1894"/>
                </a:cubicBezTo>
                <a:cubicBezTo>
                  <a:pt x="0" y="4815"/>
                  <a:pt x="2782" y="32423"/>
                  <a:pt x="2713" y="51687"/>
                </a:cubicBezTo>
                <a:cubicBezTo>
                  <a:pt x="2658" y="66889"/>
                  <a:pt x="16636" y="68491"/>
                  <a:pt x="22532" y="68491"/>
                </a:cubicBezTo>
                <a:cubicBezTo>
                  <a:pt x="24107" y="68491"/>
                  <a:pt x="25105" y="68377"/>
                  <a:pt x="25105" y="68377"/>
                </a:cubicBezTo>
                <a:cubicBezTo>
                  <a:pt x="25105" y="68377"/>
                  <a:pt x="29649" y="68424"/>
                  <a:pt x="36158" y="68424"/>
                </a:cubicBezTo>
                <a:cubicBezTo>
                  <a:pt x="50571" y="68424"/>
                  <a:pt x="74621" y="68193"/>
                  <a:pt x="80322" y="66708"/>
                </a:cubicBezTo>
                <a:cubicBezTo>
                  <a:pt x="88598" y="64552"/>
                  <a:pt x="84981" y="8084"/>
                  <a:pt x="81017" y="3702"/>
                </a:cubicBezTo>
                <a:cubicBezTo>
                  <a:pt x="78701" y="1186"/>
                  <a:pt x="60323" y="0"/>
                  <a:pt x="42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8"/>
          <p:cNvSpPr txBox="1">
            <a:spLocks noGrp="1"/>
          </p:cNvSpPr>
          <p:nvPr>
            <p:ph type="title" idx="2"/>
          </p:nvPr>
        </p:nvSpPr>
        <p:spPr>
          <a:xfrm>
            <a:off x="6013993" y="1655024"/>
            <a:ext cx="943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38" name="Google Shape;1138;p48"/>
          <p:cNvSpPr txBox="1">
            <a:spLocks noGrp="1"/>
          </p:cNvSpPr>
          <p:nvPr>
            <p:ph type="title"/>
          </p:nvPr>
        </p:nvSpPr>
        <p:spPr>
          <a:xfrm>
            <a:off x="4743718" y="3060649"/>
            <a:ext cx="36528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BỆNH BÉO PHÌ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0" name="Google Shape;1140;p48"/>
          <p:cNvGrpSpPr/>
          <p:nvPr/>
        </p:nvGrpSpPr>
        <p:grpSpPr>
          <a:xfrm>
            <a:off x="594509" y="1614378"/>
            <a:ext cx="3857654" cy="2163680"/>
            <a:chOff x="714375" y="3685750"/>
            <a:chExt cx="2072225" cy="1162269"/>
          </a:xfrm>
        </p:grpSpPr>
        <p:sp>
          <p:nvSpPr>
            <p:cNvPr id="1141" name="Google Shape;1141;p48"/>
            <p:cNvSpPr/>
            <p:nvPr/>
          </p:nvSpPr>
          <p:spPr>
            <a:xfrm>
              <a:off x="1648450" y="4292525"/>
              <a:ext cx="21150" cy="45725"/>
            </a:xfrm>
            <a:custGeom>
              <a:avLst/>
              <a:gdLst/>
              <a:ahLst/>
              <a:cxnLst/>
              <a:rect l="l" t="t" r="r" b="b"/>
              <a:pathLst>
                <a:path w="846" h="1829" extrusionOk="0">
                  <a:moveTo>
                    <a:pt x="287" y="1"/>
                  </a:moveTo>
                  <a:cubicBezTo>
                    <a:pt x="141" y="1"/>
                    <a:pt x="0" y="149"/>
                    <a:pt x="111" y="327"/>
                  </a:cubicBezTo>
                  <a:cubicBezTo>
                    <a:pt x="311" y="727"/>
                    <a:pt x="411" y="1161"/>
                    <a:pt x="411" y="1595"/>
                  </a:cubicBezTo>
                  <a:cubicBezTo>
                    <a:pt x="378" y="1728"/>
                    <a:pt x="478" y="1828"/>
                    <a:pt x="578" y="1828"/>
                  </a:cubicBezTo>
                  <a:lnTo>
                    <a:pt x="612" y="1828"/>
                  </a:lnTo>
                  <a:cubicBezTo>
                    <a:pt x="712" y="1828"/>
                    <a:pt x="812" y="1761"/>
                    <a:pt x="812" y="1661"/>
                  </a:cubicBezTo>
                  <a:cubicBezTo>
                    <a:pt x="845" y="1128"/>
                    <a:pt x="712" y="594"/>
                    <a:pt x="478" y="127"/>
                  </a:cubicBezTo>
                  <a:cubicBezTo>
                    <a:pt x="434" y="38"/>
                    <a:pt x="360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2" name="Google Shape;1142;p48"/>
            <p:cNvGrpSpPr/>
            <p:nvPr/>
          </p:nvGrpSpPr>
          <p:grpSpPr>
            <a:xfrm>
              <a:off x="714375" y="3685750"/>
              <a:ext cx="1372550" cy="786750"/>
              <a:chOff x="714375" y="3685750"/>
              <a:chExt cx="1372550" cy="786750"/>
            </a:xfrm>
          </p:grpSpPr>
          <p:sp>
            <p:nvSpPr>
              <p:cNvPr id="1143" name="Google Shape;1143;p48"/>
              <p:cNvSpPr/>
              <p:nvPr/>
            </p:nvSpPr>
            <p:spPr>
              <a:xfrm>
                <a:off x="821450" y="3762825"/>
                <a:ext cx="1155025" cy="704225"/>
              </a:xfrm>
              <a:custGeom>
                <a:avLst/>
                <a:gdLst/>
                <a:ahLst/>
                <a:cxnLst/>
                <a:rect l="l" t="t" r="r" b="b"/>
                <a:pathLst>
                  <a:path w="46201" h="28169" extrusionOk="0">
                    <a:moveTo>
                      <a:pt x="34205" y="0"/>
                    </a:moveTo>
                    <a:cubicBezTo>
                      <a:pt x="23937" y="0"/>
                      <a:pt x="6072" y="6204"/>
                      <a:pt x="6072" y="6204"/>
                    </a:cubicBezTo>
                    <a:cubicBezTo>
                      <a:pt x="3036" y="6838"/>
                      <a:pt x="1" y="19580"/>
                      <a:pt x="9107" y="27486"/>
                    </a:cubicBezTo>
                    <a:cubicBezTo>
                      <a:pt x="9656" y="27963"/>
                      <a:pt x="10828" y="28169"/>
                      <a:pt x="12421" y="28169"/>
                    </a:cubicBezTo>
                    <a:cubicBezTo>
                      <a:pt x="20522" y="28169"/>
                      <a:pt x="39493" y="22849"/>
                      <a:pt x="42531" y="20815"/>
                    </a:cubicBezTo>
                    <a:cubicBezTo>
                      <a:pt x="46201" y="18379"/>
                      <a:pt x="46201" y="6204"/>
                      <a:pt x="40096" y="1367"/>
                    </a:cubicBezTo>
                    <a:cubicBezTo>
                      <a:pt x="38879" y="391"/>
                      <a:pt x="36781" y="0"/>
                      <a:pt x="34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865650" y="3757800"/>
                <a:ext cx="1090800" cy="714700"/>
              </a:xfrm>
              <a:custGeom>
                <a:avLst/>
                <a:gdLst/>
                <a:ahLst/>
                <a:cxnLst/>
                <a:rect l="l" t="t" r="r" b="b"/>
                <a:pathLst>
                  <a:path w="43632" h="28588" extrusionOk="0">
                    <a:moveTo>
                      <a:pt x="32457" y="401"/>
                    </a:moveTo>
                    <a:cubicBezTo>
                      <a:pt x="35193" y="401"/>
                      <a:pt x="37127" y="834"/>
                      <a:pt x="38228" y="1735"/>
                    </a:cubicBezTo>
                    <a:cubicBezTo>
                      <a:pt x="42064" y="4804"/>
                      <a:pt x="43232" y="10508"/>
                      <a:pt x="43032" y="14477"/>
                    </a:cubicBezTo>
                    <a:cubicBezTo>
                      <a:pt x="42898" y="17546"/>
                      <a:pt x="42031" y="19948"/>
                      <a:pt x="40663" y="20849"/>
                    </a:cubicBezTo>
                    <a:cubicBezTo>
                      <a:pt x="37728" y="22817"/>
                      <a:pt x="18881" y="28187"/>
                      <a:pt x="10642" y="28187"/>
                    </a:cubicBezTo>
                    <a:cubicBezTo>
                      <a:pt x="8640" y="28187"/>
                      <a:pt x="7806" y="27820"/>
                      <a:pt x="7473" y="27554"/>
                    </a:cubicBezTo>
                    <a:cubicBezTo>
                      <a:pt x="2569" y="23284"/>
                      <a:pt x="434" y="16612"/>
                      <a:pt x="1969" y="10308"/>
                    </a:cubicBezTo>
                    <a:cubicBezTo>
                      <a:pt x="2503" y="8240"/>
                      <a:pt x="3437" y="6805"/>
                      <a:pt x="4371" y="6605"/>
                    </a:cubicBezTo>
                    <a:cubicBezTo>
                      <a:pt x="4537" y="6572"/>
                      <a:pt x="22350" y="401"/>
                      <a:pt x="32457" y="401"/>
                    </a:cubicBezTo>
                    <a:close/>
                    <a:moveTo>
                      <a:pt x="32457" y="0"/>
                    </a:moveTo>
                    <a:cubicBezTo>
                      <a:pt x="22283" y="0"/>
                      <a:pt x="4404" y="6172"/>
                      <a:pt x="4271" y="6205"/>
                    </a:cubicBezTo>
                    <a:cubicBezTo>
                      <a:pt x="3170" y="6438"/>
                      <a:pt x="2136" y="7973"/>
                      <a:pt x="1569" y="10208"/>
                    </a:cubicBezTo>
                    <a:cubicBezTo>
                      <a:pt x="1" y="16679"/>
                      <a:pt x="2169" y="23484"/>
                      <a:pt x="7206" y="27854"/>
                    </a:cubicBezTo>
                    <a:cubicBezTo>
                      <a:pt x="7773" y="28354"/>
                      <a:pt x="8907" y="28588"/>
                      <a:pt x="10642" y="28588"/>
                    </a:cubicBezTo>
                    <a:cubicBezTo>
                      <a:pt x="18948" y="28588"/>
                      <a:pt x="37928" y="23184"/>
                      <a:pt x="40897" y="21182"/>
                    </a:cubicBezTo>
                    <a:cubicBezTo>
                      <a:pt x="42364" y="20215"/>
                      <a:pt x="43298" y="17713"/>
                      <a:pt x="43465" y="14477"/>
                    </a:cubicBezTo>
                    <a:cubicBezTo>
                      <a:pt x="43632" y="10441"/>
                      <a:pt x="42431" y="4570"/>
                      <a:pt x="38462" y="1401"/>
                    </a:cubicBezTo>
                    <a:cubicBezTo>
                      <a:pt x="37294" y="467"/>
                      <a:pt x="35293" y="0"/>
                      <a:pt x="3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714375" y="3685750"/>
                <a:ext cx="1372550" cy="703425"/>
              </a:xfrm>
              <a:custGeom>
                <a:avLst/>
                <a:gdLst/>
                <a:ahLst/>
                <a:cxnLst/>
                <a:rect l="l" t="t" r="r" b="b"/>
                <a:pathLst>
                  <a:path w="54902" h="28137" extrusionOk="0">
                    <a:moveTo>
                      <a:pt x="36398" y="0"/>
                    </a:moveTo>
                    <a:cubicBezTo>
                      <a:pt x="36211" y="0"/>
                      <a:pt x="36025" y="5"/>
                      <a:pt x="35840" y="14"/>
                    </a:cubicBezTo>
                    <a:cubicBezTo>
                      <a:pt x="27567" y="447"/>
                      <a:pt x="12056" y="5851"/>
                      <a:pt x="12056" y="5851"/>
                    </a:cubicBezTo>
                    <a:cubicBezTo>
                      <a:pt x="1423" y="9362"/>
                      <a:pt x="0" y="28137"/>
                      <a:pt x="9683" y="28137"/>
                    </a:cubicBezTo>
                    <a:cubicBezTo>
                      <a:pt x="9750" y="28137"/>
                      <a:pt x="9819" y="28136"/>
                      <a:pt x="9888" y="28134"/>
                    </a:cubicBezTo>
                    <a:cubicBezTo>
                      <a:pt x="19828" y="27834"/>
                      <a:pt x="19028" y="20095"/>
                      <a:pt x="28234" y="16592"/>
                    </a:cubicBezTo>
                    <a:cubicBezTo>
                      <a:pt x="29850" y="15974"/>
                      <a:pt x="31486" y="15741"/>
                      <a:pt x="33107" y="15741"/>
                    </a:cubicBezTo>
                    <a:cubicBezTo>
                      <a:pt x="38040" y="15741"/>
                      <a:pt x="42827" y="17898"/>
                      <a:pt x="46445" y="17898"/>
                    </a:cubicBezTo>
                    <a:cubicBezTo>
                      <a:pt x="48435" y="17898"/>
                      <a:pt x="50071" y="17246"/>
                      <a:pt x="51184" y="15225"/>
                    </a:cubicBezTo>
                    <a:cubicBezTo>
                      <a:pt x="54902" y="8441"/>
                      <a:pt x="44591" y="0"/>
                      <a:pt x="363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1142525" y="3727125"/>
                <a:ext cx="562925" cy="691025"/>
              </a:xfrm>
              <a:custGeom>
                <a:avLst/>
                <a:gdLst/>
                <a:ahLst/>
                <a:cxnLst/>
                <a:rect l="l" t="t" r="r" b="b"/>
                <a:pathLst>
                  <a:path w="22517" h="27641" extrusionOk="0">
                    <a:moveTo>
                      <a:pt x="8277" y="0"/>
                    </a:moveTo>
                    <a:cubicBezTo>
                      <a:pt x="8201" y="0"/>
                      <a:pt x="8133" y="9"/>
                      <a:pt x="8073" y="27"/>
                    </a:cubicBezTo>
                    <a:cubicBezTo>
                      <a:pt x="6171" y="560"/>
                      <a:pt x="0" y="1628"/>
                      <a:pt x="1635" y="2729"/>
                    </a:cubicBezTo>
                    <a:cubicBezTo>
                      <a:pt x="1635" y="2729"/>
                      <a:pt x="12476" y="10434"/>
                      <a:pt x="12876" y="13303"/>
                    </a:cubicBezTo>
                    <a:cubicBezTo>
                      <a:pt x="13310" y="16138"/>
                      <a:pt x="13610" y="26812"/>
                      <a:pt x="14010" y="27513"/>
                    </a:cubicBezTo>
                    <a:cubicBezTo>
                      <a:pt x="14068" y="27601"/>
                      <a:pt x="14240" y="27640"/>
                      <a:pt x="14498" y="27640"/>
                    </a:cubicBezTo>
                    <a:cubicBezTo>
                      <a:pt x="16186" y="27640"/>
                      <a:pt x="21520" y="25957"/>
                      <a:pt x="21983" y="25378"/>
                    </a:cubicBezTo>
                    <a:cubicBezTo>
                      <a:pt x="22516" y="24678"/>
                      <a:pt x="21149" y="12469"/>
                      <a:pt x="20749" y="10301"/>
                    </a:cubicBezTo>
                    <a:cubicBezTo>
                      <a:pt x="20361" y="8201"/>
                      <a:pt x="10618" y="0"/>
                      <a:pt x="8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7" name="Google Shape;1147;p48"/>
              <p:cNvGrpSpPr/>
              <p:nvPr/>
            </p:nvGrpSpPr>
            <p:grpSpPr>
              <a:xfrm>
                <a:off x="1163775" y="4158075"/>
                <a:ext cx="665925" cy="261900"/>
                <a:chOff x="1163775" y="4158075"/>
                <a:chExt cx="665925" cy="261900"/>
              </a:xfrm>
            </p:grpSpPr>
            <p:sp>
              <p:nvSpPr>
                <p:cNvPr id="1148" name="Google Shape;1148;p48"/>
                <p:cNvSpPr/>
                <p:nvPr/>
              </p:nvSpPr>
              <p:spPr>
                <a:xfrm>
                  <a:off x="1353350" y="4324050"/>
                  <a:ext cx="116100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" h="2836" extrusionOk="0">
                      <a:moveTo>
                        <a:pt x="4076" y="0"/>
                      </a:moveTo>
                      <a:cubicBezTo>
                        <a:pt x="3943" y="33"/>
                        <a:pt x="3876" y="133"/>
                        <a:pt x="3910" y="267"/>
                      </a:cubicBezTo>
                      <a:cubicBezTo>
                        <a:pt x="4043" y="901"/>
                        <a:pt x="4043" y="1868"/>
                        <a:pt x="3776" y="1935"/>
                      </a:cubicBezTo>
                      <a:cubicBezTo>
                        <a:pt x="3752" y="1941"/>
                        <a:pt x="3727" y="1944"/>
                        <a:pt x="3703" y="1944"/>
                      </a:cubicBezTo>
                      <a:cubicBezTo>
                        <a:pt x="3324" y="1944"/>
                        <a:pt x="2934" y="1251"/>
                        <a:pt x="2809" y="1001"/>
                      </a:cubicBezTo>
                      <a:cubicBezTo>
                        <a:pt x="2775" y="934"/>
                        <a:pt x="2675" y="901"/>
                        <a:pt x="2609" y="901"/>
                      </a:cubicBezTo>
                      <a:cubicBezTo>
                        <a:pt x="2509" y="901"/>
                        <a:pt x="2442" y="967"/>
                        <a:pt x="2408" y="1067"/>
                      </a:cubicBezTo>
                      <a:cubicBezTo>
                        <a:pt x="2408" y="1101"/>
                        <a:pt x="2242" y="2235"/>
                        <a:pt x="1541" y="2402"/>
                      </a:cubicBezTo>
                      <a:cubicBezTo>
                        <a:pt x="1518" y="2406"/>
                        <a:pt x="1495" y="2408"/>
                        <a:pt x="1473" y="2408"/>
                      </a:cubicBezTo>
                      <a:cubicBezTo>
                        <a:pt x="971" y="2408"/>
                        <a:pt x="569" y="1382"/>
                        <a:pt x="474" y="967"/>
                      </a:cubicBezTo>
                      <a:cubicBezTo>
                        <a:pt x="434" y="861"/>
                        <a:pt x="346" y="813"/>
                        <a:pt x="259" y="813"/>
                      </a:cubicBezTo>
                      <a:cubicBezTo>
                        <a:pt x="128" y="813"/>
                        <a:pt x="0" y="921"/>
                        <a:pt x="40" y="1101"/>
                      </a:cubicBezTo>
                      <a:cubicBezTo>
                        <a:pt x="107" y="1268"/>
                        <a:pt x="574" y="2835"/>
                        <a:pt x="1441" y="2835"/>
                      </a:cubicBezTo>
                      <a:cubicBezTo>
                        <a:pt x="1508" y="2802"/>
                        <a:pt x="1575" y="2802"/>
                        <a:pt x="1641" y="2802"/>
                      </a:cubicBezTo>
                      <a:cubicBezTo>
                        <a:pt x="2175" y="2602"/>
                        <a:pt x="2542" y="2202"/>
                        <a:pt x="2709" y="1668"/>
                      </a:cubicBezTo>
                      <a:cubicBezTo>
                        <a:pt x="2919" y="1968"/>
                        <a:pt x="3264" y="2350"/>
                        <a:pt x="3696" y="2350"/>
                      </a:cubicBezTo>
                      <a:cubicBezTo>
                        <a:pt x="3744" y="2350"/>
                        <a:pt x="3793" y="2345"/>
                        <a:pt x="3843" y="2335"/>
                      </a:cubicBezTo>
                      <a:cubicBezTo>
                        <a:pt x="4643" y="2135"/>
                        <a:pt x="4377" y="500"/>
                        <a:pt x="4310" y="167"/>
                      </a:cubicBezTo>
                      <a:cubicBezTo>
                        <a:pt x="4276" y="67"/>
                        <a:pt x="4176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8"/>
                <p:cNvSpPr/>
                <p:nvPr/>
              </p:nvSpPr>
              <p:spPr>
                <a:xfrm>
                  <a:off x="1713775" y="4158075"/>
                  <a:ext cx="115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2803" extrusionOk="0">
                      <a:moveTo>
                        <a:pt x="4095" y="1"/>
                      </a:moveTo>
                      <a:cubicBezTo>
                        <a:pt x="3973" y="1"/>
                        <a:pt x="3850" y="96"/>
                        <a:pt x="3869" y="268"/>
                      </a:cubicBezTo>
                      <a:cubicBezTo>
                        <a:pt x="4003" y="902"/>
                        <a:pt x="4003" y="1869"/>
                        <a:pt x="3736" y="1936"/>
                      </a:cubicBezTo>
                      <a:cubicBezTo>
                        <a:pt x="3719" y="1939"/>
                        <a:pt x="3701" y="1940"/>
                        <a:pt x="3684" y="1940"/>
                      </a:cubicBezTo>
                      <a:cubicBezTo>
                        <a:pt x="3299" y="1940"/>
                        <a:pt x="2896" y="1257"/>
                        <a:pt x="2769" y="1002"/>
                      </a:cubicBezTo>
                      <a:cubicBezTo>
                        <a:pt x="2741" y="947"/>
                        <a:pt x="2692" y="893"/>
                        <a:pt x="2620" y="893"/>
                      </a:cubicBezTo>
                      <a:cubicBezTo>
                        <a:pt x="2604" y="893"/>
                        <a:pt x="2587" y="895"/>
                        <a:pt x="2569" y="902"/>
                      </a:cubicBezTo>
                      <a:cubicBezTo>
                        <a:pt x="2468" y="902"/>
                        <a:pt x="2402" y="968"/>
                        <a:pt x="2368" y="1068"/>
                      </a:cubicBezTo>
                      <a:cubicBezTo>
                        <a:pt x="2368" y="1068"/>
                        <a:pt x="2202" y="2236"/>
                        <a:pt x="1501" y="2369"/>
                      </a:cubicBezTo>
                      <a:cubicBezTo>
                        <a:pt x="1472" y="2377"/>
                        <a:pt x="1443" y="2380"/>
                        <a:pt x="1414" y="2380"/>
                      </a:cubicBezTo>
                      <a:cubicBezTo>
                        <a:pt x="921" y="2380"/>
                        <a:pt x="528" y="1347"/>
                        <a:pt x="434" y="968"/>
                      </a:cubicBezTo>
                      <a:cubicBezTo>
                        <a:pt x="408" y="866"/>
                        <a:pt x="324" y="823"/>
                        <a:pt x="241" y="823"/>
                      </a:cubicBezTo>
                      <a:cubicBezTo>
                        <a:pt x="216" y="823"/>
                        <a:pt x="190" y="827"/>
                        <a:pt x="167" y="835"/>
                      </a:cubicBezTo>
                      <a:cubicBezTo>
                        <a:pt x="67" y="835"/>
                        <a:pt x="0" y="968"/>
                        <a:pt x="33" y="1068"/>
                      </a:cubicBezTo>
                      <a:cubicBezTo>
                        <a:pt x="67" y="1268"/>
                        <a:pt x="534" y="2803"/>
                        <a:pt x="1434" y="2803"/>
                      </a:cubicBezTo>
                      <a:lnTo>
                        <a:pt x="1601" y="2803"/>
                      </a:lnTo>
                      <a:cubicBezTo>
                        <a:pt x="2135" y="2603"/>
                        <a:pt x="2535" y="2169"/>
                        <a:pt x="2669" y="1635"/>
                      </a:cubicBezTo>
                      <a:cubicBezTo>
                        <a:pt x="2909" y="1966"/>
                        <a:pt x="3258" y="2351"/>
                        <a:pt x="3690" y="2351"/>
                      </a:cubicBezTo>
                      <a:cubicBezTo>
                        <a:pt x="3738" y="2351"/>
                        <a:pt x="3786" y="2346"/>
                        <a:pt x="3836" y="2336"/>
                      </a:cubicBezTo>
                      <a:cubicBezTo>
                        <a:pt x="4637" y="2136"/>
                        <a:pt x="4370" y="501"/>
                        <a:pt x="4303" y="168"/>
                      </a:cubicBezTo>
                      <a:cubicBezTo>
                        <a:pt x="4275" y="54"/>
                        <a:pt x="4185" y="1"/>
                        <a:pt x="40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8"/>
                <p:cNvSpPr/>
                <p:nvPr/>
              </p:nvSpPr>
              <p:spPr>
                <a:xfrm>
                  <a:off x="1163775" y="4329150"/>
                  <a:ext cx="140550" cy="9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633" extrusionOk="0">
                      <a:moveTo>
                        <a:pt x="4919" y="1"/>
                      </a:moveTo>
                      <a:cubicBezTo>
                        <a:pt x="4760" y="1"/>
                        <a:pt x="4631" y="233"/>
                        <a:pt x="4788" y="363"/>
                      </a:cubicBezTo>
                      <a:cubicBezTo>
                        <a:pt x="5055" y="630"/>
                        <a:pt x="5188" y="997"/>
                        <a:pt x="5188" y="1364"/>
                      </a:cubicBezTo>
                      <a:lnTo>
                        <a:pt x="5188" y="1431"/>
                      </a:lnTo>
                      <a:cubicBezTo>
                        <a:pt x="5161" y="1451"/>
                        <a:pt x="5117" y="1460"/>
                        <a:pt x="5062" y="1460"/>
                      </a:cubicBezTo>
                      <a:cubicBezTo>
                        <a:pt x="4843" y="1460"/>
                        <a:pt x="4440" y="1316"/>
                        <a:pt x="4121" y="1130"/>
                      </a:cubicBezTo>
                      <a:cubicBezTo>
                        <a:pt x="4087" y="1114"/>
                        <a:pt x="4046" y="1105"/>
                        <a:pt x="4004" y="1105"/>
                      </a:cubicBezTo>
                      <a:cubicBezTo>
                        <a:pt x="3962" y="1105"/>
                        <a:pt x="3920" y="1114"/>
                        <a:pt x="3887" y="1130"/>
                      </a:cubicBezTo>
                      <a:cubicBezTo>
                        <a:pt x="3820" y="1197"/>
                        <a:pt x="3787" y="1264"/>
                        <a:pt x="3820" y="1364"/>
                      </a:cubicBezTo>
                      <a:cubicBezTo>
                        <a:pt x="3820" y="1364"/>
                        <a:pt x="3987" y="2264"/>
                        <a:pt x="3453" y="2631"/>
                      </a:cubicBezTo>
                      <a:cubicBezTo>
                        <a:pt x="3383" y="2655"/>
                        <a:pt x="3329" y="2679"/>
                        <a:pt x="3268" y="2679"/>
                      </a:cubicBezTo>
                      <a:cubicBezTo>
                        <a:pt x="3242" y="2679"/>
                        <a:pt x="3216" y="2674"/>
                        <a:pt x="3187" y="2665"/>
                      </a:cubicBezTo>
                      <a:cubicBezTo>
                        <a:pt x="2786" y="2598"/>
                        <a:pt x="2353" y="1964"/>
                        <a:pt x="2219" y="1731"/>
                      </a:cubicBezTo>
                      <a:cubicBezTo>
                        <a:pt x="2187" y="1651"/>
                        <a:pt x="2118" y="1610"/>
                        <a:pt x="2046" y="1610"/>
                      </a:cubicBezTo>
                      <a:cubicBezTo>
                        <a:pt x="1968" y="1610"/>
                        <a:pt x="1887" y="1659"/>
                        <a:pt x="1852" y="1764"/>
                      </a:cubicBezTo>
                      <a:cubicBezTo>
                        <a:pt x="1719" y="2098"/>
                        <a:pt x="1319" y="2998"/>
                        <a:pt x="852" y="3198"/>
                      </a:cubicBezTo>
                      <a:cubicBezTo>
                        <a:pt x="835" y="3215"/>
                        <a:pt x="810" y="3223"/>
                        <a:pt x="785" y="3223"/>
                      </a:cubicBezTo>
                      <a:cubicBezTo>
                        <a:pt x="760" y="3223"/>
                        <a:pt x="735" y="3215"/>
                        <a:pt x="718" y="3198"/>
                      </a:cubicBezTo>
                      <a:cubicBezTo>
                        <a:pt x="551" y="3065"/>
                        <a:pt x="418" y="2565"/>
                        <a:pt x="418" y="2231"/>
                      </a:cubicBezTo>
                      <a:cubicBezTo>
                        <a:pt x="418" y="2089"/>
                        <a:pt x="321" y="2022"/>
                        <a:pt x="223" y="2022"/>
                      </a:cubicBezTo>
                      <a:cubicBezTo>
                        <a:pt x="112" y="2022"/>
                        <a:pt x="0" y="2106"/>
                        <a:pt x="18" y="2264"/>
                      </a:cubicBezTo>
                      <a:cubicBezTo>
                        <a:pt x="18" y="2431"/>
                        <a:pt x="84" y="3265"/>
                        <a:pt x="518" y="3532"/>
                      </a:cubicBezTo>
                      <a:cubicBezTo>
                        <a:pt x="585" y="3599"/>
                        <a:pt x="685" y="3632"/>
                        <a:pt x="785" y="3632"/>
                      </a:cubicBezTo>
                      <a:cubicBezTo>
                        <a:pt x="885" y="3632"/>
                        <a:pt x="952" y="3599"/>
                        <a:pt x="1052" y="3565"/>
                      </a:cubicBezTo>
                      <a:cubicBezTo>
                        <a:pt x="1519" y="3365"/>
                        <a:pt x="1919" y="2665"/>
                        <a:pt x="2119" y="2264"/>
                      </a:cubicBezTo>
                      <a:cubicBezTo>
                        <a:pt x="2319" y="2631"/>
                        <a:pt x="2686" y="2932"/>
                        <a:pt x="3087" y="3098"/>
                      </a:cubicBezTo>
                      <a:cubicBezTo>
                        <a:pt x="3137" y="3107"/>
                        <a:pt x="3187" y="3111"/>
                        <a:pt x="3236" y="3111"/>
                      </a:cubicBezTo>
                      <a:cubicBezTo>
                        <a:pt x="3385" y="3111"/>
                        <a:pt x="3528" y="3073"/>
                        <a:pt x="3654" y="2998"/>
                      </a:cubicBezTo>
                      <a:cubicBezTo>
                        <a:pt x="4087" y="2665"/>
                        <a:pt x="4287" y="2164"/>
                        <a:pt x="4254" y="1664"/>
                      </a:cubicBezTo>
                      <a:lnTo>
                        <a:pt x="4254" y="1664"/>
                      </a:lnTo>
                      <a:cubicBezTo>
                        <a:pt x="4511" y="1758"/>
                        <a:pt x="4834" y="1867"/>
                        <a:pt x="5107" y="1867"/>
                      </a:cubicBezTo>
                      <a:cubicBezTo>
                        <a:pt x="5224" y="1867"/>
                        <a:pt x="5332" y="1847"/>
                        <a:pt x="5422" y="1797"/>
                      </a:cubicBezTo>
                      <a:cubicBezTo>
                        <a:pt x="5555" y="1697"/>
                        <a:pt x="5622" y="1531"/>
                        <a:pt x="5622" y="1364"/>
                      </a:cubicBezTo>
                      <a:cubicBezTo>
                        <a:pt x="5622" y="863"/>
                        <a:pt x="5422" y="396"/>
                        <a:pt x="5055" y="63"/>
                      </a:cubicBezTo>
                      <a:cubicBezTo>
                        <a:pt x="5011" y="19"/>
                        <a:pt x="4964" y="1"/>
                        <a:pt x="49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8"/>
                <p:cNvSpPr/>
                <p:nvPr/>
              </p:nvSpPr>
              <p:spPr>
                <a:xfrm>
                  <a:off x="1270950" y="4183600"/>
                  <a:ext cx="144300" cy="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3150" extrusionOk="0">
                      <a:moveTo>
                        <a:pt x="5150" y="1"/>
                      </a:moveTo>
                      <a:cubicBezTo>
                        <a:pt x="5101" y="1"/>
                        <a:pt x="5049" y="17"/>
                        <a:pt x="5004" y="47"/>
                      </a:cubicBezTo>
                      <a:cubicBezTo>
                        <a:pt x="4937" y="114"/>
                        <a:pt x="4937" y="247"/>
                        <a:pt x="5004" y="348"/>
                      </a:cubicBezTo>
                      <a:cubicBezTo>
                        <a:pt x="5237" y="648"/>
                        <a:pt x="5338" y="1015"/>
                        <a:pt x="5304" y="1382"/>
                      </a:cubicBezTo>
                      <a:lnTo>
                        <a:pt x="5271" y="1448"/>
                      </a:lnTo>
                      <a:cubicBezTo>
                        <a:pt x="5255" y="1456"/>
                        <a:pt x="5234" y="1460"/>
                        <a:pt x="5208" y="1460"/>
                      </a:cubicBezTo>
                      <a:cubicBezTo>
                        <a:pt x="5015" y="1460"/>
                        <a:pt x="4561" y="1250"/>
                        <a:pt x="4237" y="1015"/>
                      </a:cubicBezTo>
                      <a:cubicBezTo>
                        <a:pt x="4201" y="1000"/>
                        <a:pt x="4165" y="994"/>
                        <a:pt x="4131" y="994"/>
                      </a:cubicBezTo>
                      <a:cubicBezTo>
                        <a:pt x="4006" y="994"/>
                        <a:pt x="3903" y="1084"/>
                        <a:pt x="3903" y="1215"/>
                      </a:cubicBezTo>
                      <a:cubicBezTo>
                        <a:pt x="3903" y="1248"/>
                        <a:pt x="4003" y="2149"/>
                        <a:pt x="3403" y="2449"/>
                      </a:cubicBezTo>
                      <a:cubicBezTo>
                        <a:pt x="3369" y="2466"/>
                        <a:pt x="3328" y="2474"/>
                        <a:pt x="3282" y="2474"/>
                      </a:cubicBezTo>
                      <a:cubicBezTo>
                        <a:pt x="3236" y="2474"/>
                        <a:pt x="3186" y="2466"/>
                        <a:pt x="3136" y="2449"/>
                      </a:cubicBezTo>
                      <a:cubicBezTo>
                        <a:pt x="2769" y="2316"/>
                        <a:pt x="2402" y="1649"/>
                        <a:pt x="2302" y="1382"/>
                      </a:cubicBezTo>
                      <a:cubicBezTo>
                        <a:pt x="2269" y="1315"/>
                        <a:pt x="2202" y="1248"/>
                        <a:pt x="2135" y="1248"/>
                      </a:cubicBezTo>
                      <a:cubicBezTo>
                        <a:pt x="2035" y="1248"/>
                        <a:pt x="1968" y="1315"/>
                        <a:pt x="1935" y="1382"/>
                      </a:cubicBezTo>
                      <a:cubicBezTo>
                        <a:pt x="1768" y="1682"/>
                        <a:pt x="1268" y="2549"/>
                        <a:pt x="801" y="2683"/>
                      </a:cubicBezTo>
                      <a:cubicBezTo>
                        <a:pt x="768" y="2705"/>
                        <a:pt x="742" y="2712"/>
                        <a:pt x="722" y="2712"/>
                      </a:cubicBezTo>
                      <a:cubicBezTo>
                        <a:pt x="682" y="2712"/>
                        <a:pt x="668" y="2683"/>
                        <a:pt x="668" y="2683"/>
                      </a:cubicBezTo>
                      <a:cubicBezTo>
                        <a:pt x="501" y="2549"/>
                        <a:pt x="467" y="2015"/>
                        <a:pt x="467" y="1715"/>
                      </a:cubicBezTo>
                      <a:cubicBezTo>
                        <a:pt x="467" y="1582"/>
                        <a:pt x="367" y="1482"/>
                        <a:pt x="267" y="1482"/>
                      </a:cubicBezTo>
                      <a:cubicBezTo>
                        <a:pt x="134" y="1482"/>
                        <a:pt x="67" y="1548"/>
                        <a:pt x="34" y="1682"/>
                      </a:cubicBezTo>
                      <a:cubicBezTo>
                        <a:pt x="34" y="1849"/>
                        <a:pt x="0" y="2716"/>
                        <a:pt x="401" y="3016"/>
                      </a:cubicBezTo>
                      <a:cubicBezTo>
                        <a:pt x="501" y="3083"/>
                        <a:pt x="601" y="3150"/>
                        <a:pt x="734" y="3150"/>
                      </a:cubicBezTo>
                      <a:cubicBezTo>
                        <a:pt x="801" y="3150"/>
                        <a:pt x="868" y="3150"/>
                        <a:pt x="901" y="3116"/>
                      </a:cubicBezTo>
                      <a:cubicBezTo>
                        <a:pt x="1435" y="2983"/>
                        <a:pt x="1868" y="2349"/>
                        <a:pt x="2102" y="1949"/>
                      </a:cubicBezTo>
                      <a:cubicBezTo>
                        <a:pt x="2302" y="2349"/>
                        <a:pt x="2602" y="2649"/>
                        <a:pt x="3003" y="2849"/>
                      </a:cubicBezTo>
                      <a:cubicBezTo>
                        <a:pt x="3086" y="2891"/>
                        <a:pt x="3170" y="2910"/>
                        <a:pt x="3254" y="2910"/>
                      </a:cubicBezTo>
                      <a:cubicBezTo>
                        <a:pt x="3370" y="2910"/>
                        <a:pt x="3487" y="2874"/>
                        <a:pt x="3603" y="2816"/>
                      </a:cubicBezTo>
                      <a:cubicBezTo>
                        <a:pt x="4037" y="2549"/>
                        <a:pt x="4303" y="2082"/>
                        <a:pt x="4337" y="1582"/>
                      </a:cubicBezTo>
                      <a:cubicBezTo>
                        <a:pt x="4589" y="1708"/>
                        <a:pt x="4919" y="1873"/>
                        <a:pt x="5208" y="1873"/>
                      </a:cubicBezTo>
                      <a:cubicBezTo>
                        <a:pt x="5301" y="1873"/>
                        <a:pt x="5390" y="1856"/>
                        <a:pt x="5471" y="1815"/>
                      </a:cubicBezTo>
                      <a:cubicBezTo>
                        <a:pt x="5604" y="1749"/>
                        <a:pt x="5704" y="1582"/>
                        <a:pt x="5738" y="1415"/>
                      </a:cubicBezTo>
                      <a:cubicBezTo>
                        <a:pt x="5771" y="948"/>
                        <a:pt x="5604" y="448"/>
                        <a:pt x="5304" y="81"/>
                      </a:cubicBezTo>
                      <a:cubicBezTo>
                        <a:pt x="5267" y="26"/>
                        <a:pt x="5210" y="1"/>
                        <a:pt x="5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2" name="Google Shape;1152;p48"/>
              <p:cNvSpPr/>
              <p:nvPr/>
            </p:nvSpPr>
            <p:spPr>
              <a:xfrm>
                <a:off x="934875" y="3949600"/>
                <a:ext cx="309400" cy="241025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9641" extrusionOk="0">
                    <a:moveTo>
                      <a:pt x="134" y="1"/>
                    </a:moveTo>
                    <a:lnTo>
                      <a:pt x="134" y="1"/>
                    </a:lnTo>
                    <a:cubicBezTo>
                      <a:pt x="1068" y="1735"/>
                      <a:pt x="0" y="3903"/>
                      <a:pt x="1068" y="6138"/>
                    </a:cubicBezTo>
                    <a:cubicBezTo>
                      <a:pt x="2169" y="8373"/>
                      <a:pt x="4404" y="8040"/>
                      <a:pt x="8240" y="8173"/>
                    </a:cubicBezTo>
                    <a:cubicBezTo>
                      <a:pt x="11982" y="8302"/>
                      <a:pt x="12354" y="9554"/>
                      <a:pt x="12375" y="9637"/>
                    </a:cubicBezTo>
                    <a:lnTo>
                      <a:pt x="12375" y="9637"/>
                    </a:lnTo>
                    <a:cubicBezTo>
                      <a:pt x="11970" y="7905"/>
                      <a:pt x="8471" y="6939"/>
                      <a:pt x="6338" y="6939"/>
                    </a:cubicBezTo>
                    <a:cubicBezTo>
                      <a:pt x="4203" y="6939"/>
                      <a:pt x="2769" y="6372"/>
                      <a:pt x="2169" y="4170"/>
                    </a:cubicBezTo>
                    <a:cubicBezTo>
                      <a:pt x="1702" y="2669"/>
                      <a:pt x="1035" y="1268"/>
                      <a:pt x="134" y="1"/>
                    </a:cubicBezTo>
                    <a:close/>
                    <a:moveTo>
                      <a:pt x="12375" y="9637"/>
                    </a:moveTo>
                    <a:cubicBezTo>
                      <a:pt x="12375" y="9638"/>
                      <a:pt x="12376" y="9639"/>
                      <a:pt x="12376" y="9641"/>
                    </a:cubicBezTo>
                    <a:cubicBezTo>
                      <a:pt x="12376" y="9641"/>
                      <a:pt x="12376" y="9639"/>
                      <a:pt x="12375" y="96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8"/>
              <p:cNvSpPr/>
              <p:nvPr/>
            </p:nvSpPr>
            <p:spPr>
              <a:xfrm>
                <a:off x="804775" y="4103875"/>
                <a:ext cx="30942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599" extrusionOk="0">
                    <a:moveTo>
                      <a:pt x="1168" y="1"/>
                    </a:moveTo>
                    <a:lnTo>
                      <a:pt x="1168" y="1"/>
                    </a:lnTo>
                    <a:cubicBezTo>
                      <a:pt x="1168" y="1"/>
                      <a:pt x="1" y="5071"/>
                      <a:pt x="3503" y="6605"/>
                    </a:cubicBezTo>
                    <a:cubicBezTo>
                      <a:pt x="5334" y="7408"/>
                      <a:pt x="7675" y="7599"/>
                      <a:pt x="9493" y="7599"/>
                    </a:cubicBezTo>
                    <a:cubicBezTo>
                      <a:pt x="11153" y="7599"/>
                      <a:pt x="12376" y="7439"/>
                      <a:pt x="12376" y="7439"/>
                    </a:cubicBezTo>
                    <a:cubicBezTo>
                      <a:pt x="12376" y="7439"/>
                      <a:pt x="6405" y="5972"/>
                      <a:pt x="4404" y="4871"/>
                    </a:cubicBezTo>
                    <a:cubicBezTo>
                      <a:pt x="2436" y="3770"/>
                      <a:pt x="1168" y="1"/>
                      <a:pt x="1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8"/>
              <p:cNvSpPr/>
              <p:nvPr/>
            </p:nvSpPr>
            <p:spPr>
              <a:xfrm>
                <a:off x="1069125" y="3850375"/>
                <a:ext cx="293575" cy="21267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850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5" y="1101"/>
                      <a:pt x="268" y="2469"/>
                      <a:pt x="735" y="4337"/>
                    </a:cubicBezTo>
                    <a:cubicBezTo>
                      <a:pt x="1235" y="6238"/>
                      <a:pt x="3403" y="7806"/>
                      <a:pt x="7406" y="7939"/>
                    </a:cubicBezTo>
                    <a:cubicBezTo>
                      <a:pt x="11350" y="8103"/>
                      <a:pt x="11732" y="8494"/>
                      <a:pt x="11742" y="8506"/>
                    </a:cubicBezTo>
                    <a:lnTo>
                      <a:pt x="11742" y="8506"/>
                    </a:lnTo>
                    <a:cubicBezTo>
                      <a:pt x="11721" y="8482"/>
                      <a:pt x="10286" y="6869"/>
                      <a:pt x="7273" y="6538"/>
                    </a:cubicBezTo>
                    <a:cubicBezTo>
                      <a:pt x="4237" y="6171"/>
                      <a:pt x="2636" y="4770"/>
                      <a:pt x="2002" y="2735"/>
                    </a:cubicBezTo>
                    <a:cubicBezTo>
                      <a:pt x="1702" y="1601"/>
                      <a:pt x="1002" y="601"/>
                      <a:pt x="1" y="0"/>
                    </a:cubicBezTo>
                    <a:close/>
                    <a:moveTo>
                      <a:pt x="11742" y="8506"/>
                    </a:moveTo>
                    <a:lnTo>
                      <a:pt x="11742" y="8506"/>
                    </a:lnTo>
                    <a:cubicBezTo>
                      <a:pt x="11743" y="8506"/>
                      <a:pt x="11743" y="8506"/>
                      <a:pt x="11743" y="8506"/>
                    </a:cubicBezTo>
                    <a:cubicBezTo>
                      <a:pt x="11743" y="8506"/>
                      <a:pt x="11743" y="8506"/>
                      <a:pt x="11742" y="85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5" name="Google Shape;1155;p48"/>
              <p:cNvGrpSpPr/>
              <p:nvPr/>
            </p:nvGrpSpPr>
            <p:grpSpPr>
              <a:xfrm>
                <a:off x="1483600" y="4020675"/>
                <a:ext cx="175975" cy="280875"/>
                <a:chOff x="1483600" y="4020675"/>
                <a:chExt cx="175975" cy="280875"/>
              </a:xfrm>
            </p:grpSpPr>
            <p:sp>
              <p:nvSpPr>
                <p:cNvPr id="1156" name="Google Shape;1156;p48"/>
                <p:cNvSpPr/>
                <p:nvPr/>
              </p:nvSpPr>
              <p:spPr>
                <a:xfrm>
                  <a:off x="1483600" y="4020675"/>
                  <a:ext cx="15012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1761" extrusionOk="0">
                      <a:moveTo>
                        <a:pt x="5790" y="0"/>
                      </a:moveTo>
                      <a:cubicBezTo>
                        <a:pt x="5761" y="0"/>
                        <a:pt x="5731" y="8"/>
                        <a:pt x="5705" y="26"/>
                      </a:cubicBezTo>
                      <a:cubicBezTo>
                        <a:pt x="5438" y="93"/>
                        <a:pt x="1635" y="994"/>
                        <a:pt x="201" y="1327"/>
                      </a:cubicBezTo>
                      <a:cubicBezTo>
                        <a:pt x="67" y="1361"/>
                        <a:pt x="0" y="1494"/>
                        <a:pt x="34" y="1594"/>
                      </a:cubicBezTo>
                      <a:cubicBezTo>
                        <a:pt x="34" y="1694"/>
                        <a:pt x="134" y="1761"/>
                        <a:pt x="234" y="1761"/>
                      </a:cubicBezTo>
                      <a:lnTo>
                        <a:pt x="267" y="1728"/>
                      </a:lnTo>
                      <a:cubicBezTo>
                        <a:pt x="501" y="1694"/>
                        <a:pt x="5504" y="527"/>
                        <a:pt x="5838" y="427"/>
                      </a:cubicBezTo>
                      <a:cubicBezTo>
                        <a:pt x="5938" y="360"/>
                        <a:pt x="6005" y="260"/>
                        <a:pt x="5971" y="160"/>
                      </a:cubicBezTo>
                      <a:cubicBezTo>
                        <a:pt x="5947" y="62"/>
                        <a:pt x="5869" y="0"/>
                        <a:pt x="57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8"/>
                <p:cNvSpPr/>
                <p:nvPr/>
              </p:nvSpPr>
              <p:spPr>
                <a:xfrm>
                  <a:off x="1614000" y="4104025"/>
                  <a:ext cx="20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830" extrusionOk="0">
                      <a:moveTo>
                        <a:pt x="282" y="1"/>
                      </a:moveTo>
                      <a:cubicBezTo>
                        <a:pt x="145" y="1"/>
                        <a:pt x="0" y="141"/>
                        <a:pt x="88" y="295"/>
                      </a:cubicBezTo>
                      <a:cubicBezTo>
                        <a:pt x="288" y="695"/>
                        <a:pt x="388" y="1129"/>
                        <a:pt x="388" y="1596"/>
                      </a:cubicBezTo>
                      <a:cubicBezTo>
                        <a:pt x="388" y="1696"/>
                        <a:pt x="455" y="1796"/>
                        <a:pt x="589" y="1829"/>
                      </a:cubicBezTo>
                      <a:lnTo>
                        <a:pt x="622" y="1829"/>
                      </a:lnTo>
                      <a:cubicBezTo>
                        <a:pt x="722" y="1796"/>
                        <a:pt x="789" y="1729"/>
                        <a:pt x="822" y="1629"/>
                      </a:cubicBezTo>
                      <a:cubicBezTo>
                        <a:pt x="822" y="1095"/>
                        <a:pt x="689" y="595"/>
                        <a:pt x="455" y="128"/>
                      </a:cubicBezTo>
                      <a:cubicBezTo>
                        <a:pt x="421" y="38"/>
                        <a:pt x="353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8"/>
                <p:cNvSpPr/>
                <p:nvPr/>
              </p:nvSpPr>
              <p:spPr>
                <a:xfrm>
                  <a:off x="1601450" y="4170775"/>
                  <a:ext cx="2060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1828" extrusionOk="0">
                      <a:moveTo>
                        <a:pt x="297" y="1"/>
                      </a:moveTo>
                      <a:cubicBezTo>
                        <a:pt x="149" y="1"/>
                        <a:pt x="1" y="149"/>
                        <a:pt x="90" y="327"/>
                      </a:cubicBezTo>
                      <a:cubicBezTo>
                        <a:pt x="323" y="727"/>
                        <a:pt x="423" y="1161"/>
                        <a:pt x="423" y="1594"/>
                      </a:cubicBezTo>
                      <a:cubicBezTo>
                        <a:pt x="390" y="1728"/>
                        <a:pt x="490" y="1828"/>
                        <a:pt x="590" y="1828"/>
                      </a:cubicBezTo>
                      <a:lnTo>
                        <a:pt x="624" y="1828"/>
                      </a:lnTo>
                      <a:cubicBezTo>
                        <a:pt x="724" y="1828"/>
                        <a:pt x="824" y="1761"/>
                        <a:pt x="824" y="1661"/>
                      </a:cubicBezTo>
                      <a:cubicBezTo>
                        <a:pt x="824" y="1127"/>
                        <a:pt x="724" y="627"/>
                        <a:pt x="490" y="127"/>
                      </a:cubicBezTo>
                      <a:cubicBezTo>
                        <a:pt x="446" y="38"/>
                        <a:pt x="372" y="1"/>
                        <a:pt x="29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8"/>
                <p:cNvSpPr/>
                <p:nvPr/>
              </p:nvSpPr>
              <p:spPr>
                <a:xfrm>
                  <a:off x="1639000" y="4166575"/>
                  <a:ext cx="20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830" extrusionOk="0">
                      <a:moveTo>
                        <a:pt x="283" y="1"/>
                      </a:moveTo>
                      <a:cubicBezTo>
                        <a:pt x="146" y="1"/>
                        <a:pt x="1" y="140"/>
                        <a:pt x="89" y="295"/>
                      </a:cubicBezTo>
                      <a:cubicBezTo>
                        <a:pt x="289" y="695"/>
                        <a:pt x="423" y="1129"/>
                        <a:pt x="423" y="1596"/>
                      </a:cubicBezTo>
                      <a:cubicBezTo>
                        <a:pt x="389" y="1696"/>
                        <a:pt x="456" y="1796"/>
                        <a:pt x="589" y="1829"/>
                      </a:cubicBezTo>
                      <a:lnTo>
                        <a:pt x="623" y="1829"/>
                      </a:lnTo>
                      <a:cubicBezTo>
                        <a:pt x="723" y="1829"/>
                        <a:pt x="789" y="1729"/>
                        <a:pt x="823" y="1629"/>
                      </a:cubicBezTo>
                      <a:cubicBezTo>
                        <a:pt x="823" y="1129"/>
                        <a:pt x="723" y="595"/>
                        <a:pt x="456" y="128"/>
                      </a:cubicBezTo>
                      <a:cubicBezTo>
                        <a:pt x="422" y="37"/>
                        <a:pt x="353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48"/>
                <p:cNvSpPr/>
                <p:nvPr/>
              </p:nvSpPr>
              <p:spPr>
                <a:xfrm>
                  <a:off x="1636200" y="4233975"/>
                  <a:ext cx="20050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1836" extrusionOk="0">
                      <a:moveTo>
                        <a:pt x="274" y="0"/>
                      </a:moveTo>
                      <a:cubicBezTo>
                        <a:pt x="238" y="0"/>
                        <a:pt x="201" y="12"/>
                        <a:pt x="168" y="34"/>
                      </a:cubicBezTo>
                      <a:cubicBezTo>
                        <a:pt x="68" y="67"/>
                        <a:pt x="1" y="201"/>
                        <a:pt x="68" y="301"/>
                      </a:cubicBezTo>
                      <a:cubicBezTo>
                        <a:pt x="268" y="701"/>
                        <a:pt x="368" y="1135"/>
                        <a:pt x="368" y="1602"/>
                      </a:cubicBezTo>
                      <a:cubicBezTo>
                        <a:pt x="368" y="1702"/>
                        <a:pt x="434" y="1802"/>
                        <a:pt x="568" y="1835"/>
                      </a:cubicBezTo>
                      <a:cubicBezTo>
                        <a:pt x="668" y="1835"/>
                        <a:pt x="768" y="1735"/>
                        <a:pt x="801" y="1635"/>
                      </a:cubicBezTo>
                      <a:cubicBezTo>
                        <a:pt x="801" y="1101"/>
                        <a:pt x="668" y="601"/>
                        <a:pt x="434" y="134"/>
                      </a:cubicBezTo>
                      <a:cubicBezTo>
                        <a:pt x="412" y="45"/>
                        <a:pt x="345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48"/>
                <p:cNvSpPr/>
                <p:nvPr/>
              </p:nvSpPr>
              <p:spPr>
                <a:xfrm>
                  <a:off x="1608700" y="4255625"/>
                  <a:ext cx="20025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837" extrusionOk="0">
                      <a:moveTo>
                        <a:pt x="248" y="0"/>
                      </a:moveTo>
                      <a:cubicBezTo>
                        <a:pt x="209" y="0"/>
                        <a:pt x="169" y="11"/>
                        <a:pt x="133" y="35"/>
                      </a:cubicBezTo>
                      <a:cubicBezTo>
                        <a:pt x="33" y="68"/>
                        <a:pt x="0" y="202"/>
                        <a:pt x="67" y="302"/>
                      </a:cubicBezTo>
                      <a:cubicBezTo>
                        <a:pt x="267" y="702"/>
                        <a:pt x="367" y="1136"/>
                        <a:pt x="367" y="1570"/>
                      </a:cubicBezTo>
                      <a:cubicBezTo>
                        <a:pt x="334" y="1703"/>
                        <a:pt x="434" y="1803"/>
                        <a:pt x="534" y="1836"/>
                      </a:cubicBezTo>
                      <a:lnTo>
                        <a:pt x="567" y="1836"/>
                      </a:lnTo>
                      <a:cubicBezTo>
                        <a:pt x="667" y="1803"/>
                        <a:pt x="767" y="1736"/>
                        <a:pt x="767" y="1636"/>
                      </a:cubicBezTo>
                      <a:cubicBezTo>
                        <a:pt x="801" y="1103"/>
                        <a:pt x="667" y="602"/>
                        <a:pt x="434" y="102"/>
                      </a:cubicBezTo>
                      <a:cubicBezTo>
                        <a:pt x="391" y="37"/>
                        <a:pt x="320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2" name="Google Shape;1162;p48"/>
              <p:cNvSpPr/>
              <p:nvPr/>
            </p:nvSpPr>
            <p:spPr>
              <a:xfrm>
                <a:off x="1560325" y="3719450"/>
                <a:ext cx="237700" cy="370275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14811" extrusionOk="0">
                    <a:moveTo>
                      <a:pt x="0" y="0"/>
                    </a:moveTo>
                    <a:cubicBezTo>
                      <a:pt x="901" y="534"/>
                      <a:pt x="1568" y="1534"/>
                      <a:pt x="1468" y="4070"/>
                    </a:cubicBezTo>
                    <a:cubicBezTo>
                      <a:pt x="1368" y="6605"/>
                      <a:pt x="3002" y="7172"/>
                      <a:pt x="5404" y="8573"/>
                    </a:cubicBezTo>
                    <a:cubicBezTo>
                      <a:pt x="7839" y="9974"/>
                      <a:pt x="9440" y="14811"/>
                      <a:pt x="9440" y="14811"/>
                    </a:cubicBezTo>
                    <a:cubicBezTo>
                      <a:pt x="9507" y="13176"/>
                      <a:pt x="8106" y="8506"/>
                      <a:pt x="5271" y="6905"/>
                    </a:cubicBezTo>
                    <a:cubicBezTo>
                      <a:pt x="2235" y="5170"/>
                      <a:pt x="3336" y="4570"/>
                      <a:pt x="2135" y="2335"/>
                    </a:cubicBezTo>
                    <a:cubicBezTo>
                      <a:pt x="901" y="1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1760475" y="3755300"/>
                <a:ext cx="184300" cy="261050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10442" extrusionOk="0">
                    <a:moveTo>
                      <a:pt x="1701" y="0"/>
                    </a:moveTo>
                    <a:cubicBezTo>
                      <a:pt x="0" y="3369"/>
                      <a:pt x="167" y="6071"/>
                      <a:pt x="3102" y="7606"/>
                    </a:cubicBezTo>
                    <a:cubicBezTo>
                      <a:pt x="6071" y="9107"/>
                      <a:pt x="7372" y="10441"/>
                      <a:pt x="7372" y="10441"/>
                    </a:cubicBezTo>
                    <a:cubicBezTo>
                      <a:pt x="6671" y="8306"/>
                      <a:pt x="2602" y="5871"/>
                      <a:pt x="2001" y="4670"/>
                    </a:cubicBezTo>
                    <a:cubicBezTo>
                      <a:pt x="1401" y="3436"/>
                      <a:pt x="1701" y="1"/>
                      <a:pt x="1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4" name="Google Shape;1164;p48"/>
              <p:cNvGrpSpPr/>
              <p:nvPr/>
            </p:nvGrpSpPr>
            <p:grpSpPr>
              <a:xfrm>
                <a:off x="814800" y="3694250"/>
                <a:ext cx="1154175" cy="638975"/>
                <a:chOff x="814800" y="3694250"/>
                <a:chExt cx="1154175" cy="638975"/>
              </a:xfrm>
            </p:grpSpPr>
            <p:sp>
              <p:nvSpPr>
                <p:cNvPr id="1165" name="Google Shape;1165;p48"/>
                <p:cNvSpPr/>
                <p:nvPr/>
              </p:nvSpPr>
              <p:spPr>
                <a:xfrm>
                  <a:off x="814800" y="4031325"/>
                  <a:ext cx="340250" cy="3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0" h="12076" extrusionOk="0">
                      <a:moveTo>
                        <a:pt x="200" y="1"/>
                      </a:moveTo>
                      <a:cubicBezTo>
                        <a:pt x="67" y="1"/>
                        <a:pt x="0" y="101"/>
                        <a:pt x="0" y="234"/>
                      </a:cubicBezTo>
                      <a:cubicBezTo>
                        <a:pt x="33" y="468"/>
                        <a:pt x="367" y="6238"/>
                        <a:pt x="4570" y="8407"/>
                      </a:cubicBezTo>
                      <a:cubicBezTo>
                        <a:pt x="6238" y="9174"/>
                        <a:pt x="7972" y="9708"/>
                        <a:pt x="9774" y="9974"/>
                      </a:cubicBezTo>
                      <a:cubicBezTo>
                        <a:pt x="12009" y="10408"/>
                        <a:pt x="13176" y="10708"/>
                        <a:pt x="13176" y="11876"/>
                      </a:cubicBezTo>
                      <a:cubicBezTo>
                        <a:pt x="13176" y="11976"/>
                        <a:pt x="13276" y="12076"/>
                        <a:pt x="13410" y="12076"/>
                      </a:cubicBezTo>
                      <a:cubicBezTo>
                        <a:pt x="13510" y="12076"/>
                        <a:pt x="13576" y="11976"/>
                        <a:pt x="13610" y="11876"/>
                      </a:cubicBezTo>
                      <a:cubicBezTo>
                        <a:pt x="13610" y="10308"/>
                        <a:pt x="11942" y="10008"/>
                        <a:pt x="9840" y="9574"/>
                      </a:cubicBezTo>
                      <a:cubicBezTo>
                        <a:pt x="8072" y="9307"/>
                        <a:pt x="6371" y="8774"/>
                        <a:pt x="4770" y="8040"/>
                      </a:cubicBezTo>
                      <a:cubicBezTo>
                        <a:pt x="767" y="5972"/>
                        <a:pt x="400" y="267"/>
                        <a:pt x="400" y="201"/>
                      </a:cubicBezTo>
                      <a:cubicBezTo>
                        <a:pt x="400" y="101"/>
                        <a:pt x="300" y="1"/>
                        <a:pt x="2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48"/>
                <p:cNvSpPr/>
                <p:nvPr/>
              </p:nvSpPr>
              <p:spPr>
                <a:xfrm>
                  <a:off x="1022425" y="3826025"/>
                  <a:ext cx="386150" cy="2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6" h="11349" extrusionOk="0">
                      <a:moveTo>
                        <a:pt x="216" y="0"/>
                      </a:moveTo>
                      <a:cubicBezTo>
                        <a:pt x="109" y="0"/>
                        <a:pt x="30" y="87"/>
                        <a:pt x="1" y="174"/>
                      </a:cubicBezTo>
                      <a:cubicBezTo>
                        <a:pt x="1" y="274"/>
                        <a:pt x="68" y="407"/>
                        <a:pt x="201" y="407"/>
                      </a:cubicBezTo>
                      <a:cubicBezTo>
                        <a:pt x="1836" y="674"/>
                        <a:pt x="2436" y="1908"/>
                        <a:pt x="3170" y="3342"/>
                      </a:cubicBezTo>
                      <a:cubicBezTo>
                        <a:pt x="4171" y="5311"/>
                        <a:pt x="5305" y="7545"/>
                        <a:pt x="9408" y="7912"/>
                      </a:cubicBezTo>
                      <a:cubicBezTo>
                        <a:pt x="11709" y="8079"/>
                        <a:pt x="13777" y="9313"/>
                        <a:pt x="15045" y="11248"/>
                      </a:cubicBezTo>
                      <a:cubicBezTo>
                        <a:pt x="15078" y="11315"/>
                        <a:pt x="15145" y="11348"/>
                        <a:pt x="15212" y="11348"/>
                      </a:cubicBezTo>
                      <a:lnTo>
                        <a:pt x="15312" y="11348"/>
                      </a:lnTo>
                      <a:cubicBezTo>
                        <a:pt x="15412" y="11281"/>
                        <a:pt x="15445" y="11148"/>
                        <a:pt x="15412" y="11048"/>
                      </a:cubicBezTo>
                      <a:cubicBezTo>
                        <a:pt x="14111" y="8980"/>
                        <a:pt x="11909" y="7679"/>
                        <a:pt x="9474" y="7512"/>
                      </a:cubicBezTo>
                      <a:cubicBezTo>
                        <a:pt x="5572" y="7179"/>
                        <a:pt x="4504" y="5010"/>
                        <a:pt x="3537" y="3109"/>
                      </a:cubicBezTo>
                      <a:cubicBezTo>
                        <a:pt x="2803" y="1675"/>
                        <a:pt x="2102" y="274"/>
                        <a:pt x="268" y="7"/>
                      </a:cubicBezTo>
                      <a:cubicBezTo>
                        <a:pt x="250" y="2"/>
                        <a:pt x="233" y="0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48"/>
                <p:cNvSpPr/>
                <p:nvPr/>
              </p:nvSpPr>
              <p:spPr>
                <a:xfrm>
                  <a:off x="883450" y="3922050"/>
                  <a:ext cx="383350" cy="2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4" h="11577" extrusionOk="0">
                      <a:moveTo>
                        <a:pt x="294" y="0"/>
                      </a:moveTo>
                      <a:cubicBezTo>
                        <a:pt x="52" y="0"/>
                        <a:pt x="0" y="403"/>
                        <a:pt x="290" y="435"/>
                      </a:cubicBezTo>
                      <a:cubicBezTo>
                        <a:pt x="2558" y="736"/>
                        <a:pt x="3192" y="2637"/>
                        <a:pt x="3792" y="4472"/>
                      </a:cubicBezTo>
                      <a:cubicBezTo>
                        <a:pt x="4433" y="6396"/>
                        <a:pt x="5106" y="8351"/>
                        <a:pt x="7528" y="8351"/>
                      </a:cubicBezTo>
                      <a:cubicBezTo>
                        <a:pt x="7625" y="8351"/>
                        <a:pt x="7725" y="8348"/>
                        <a:pt x="7828" y="8341"/>
                      </a:cubicBezTo>
                      <a:cubicBezTo>
                        <a:pt x="8125" y="8319"/>
                        <a:pt x="8410" y="8309"/>
                        <a:pt x="8684" y="8309"/>
                      </a:cubicBezTo>
                      <a:cubicBezTo>
                        <a:pt x="13439" y="8309"/>
                        <a:pt x="14900" y="11412"/>
                        <a:pt x="14900" y="11443"/>
                      </a:cubicBezTo>
                      <a:cubicBezTo>
                        <a:pt x="14933" y="11510"/>
                        <a:pt x="15000" y="11577"/>
                        <a:pt x="15100" y="11577"/>
                      </a:cubicBezTo>
                      <a:cubicBezTo>
                        <a:pt x="15133" y="11577"/>
                        <a:pt x="15167" y="11577"/>
                        <a:pt x="15200" y="11543"/>
                      </a:cubicBezTo>
                      <a:cubicBezTo>
                        <a:pt x="15300" y="11510"/>
                        <a:pt x="15334" y="11377"/>
                        <a:pt x="15300" y="11277"/>
                      </a:cubicBezTo>
                      <a:cubicBezTo>
                        <a:pt x="14900" y="10543"/>
                        <a:pt x="14366" y="9909"/>
                        <a:pt x="13699" y="9409"/>
                      </a:cubicBezTo>
                      <a:cubicBezTo>
                        <a:pt x="12764" y="8685"/>
                        <a:pt x="11148" y="7879"/>
                        <a:pt x="8628" y="7879"/>
                      </a:cubicBezTo>
                      <a:cubicBezTo>
                        <a:pt x="8360" y="7879"/>
                        <a:pt x="8083" y="7888"/>
                        <a:pt x="7795" y="7907"/>
                      </a:cubicBezTo>
                      <a:cubicBezTo>
                        <a:pt x="7689" y="7915"/>
                        <a:pt x="7587" y="7919"/>
                        <a:pt x="7488" y="7919"/>
                      </a:cubicBezTo>
                      <a:cubicBezTo>
                        <a:pt x="5376" y="7919"/>
                        <a:pt x="4830" y="6250"/>
                        <a:pt x="4192" y="4338"/>
                      </a:cubicBezTo>
                      <a:cubicBezTo>
                        <a:pt x="3559" y="2470"/>
                        <a:pt x="2825" y="335"/>
                        <a:pt x="323" y="2"/>
                      </a:cubicBezTo>
                      <a:cubicBezTo>
                        <a:pt x="313" y="1"/>
                        <a:pt x="303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48"/>
                <p:cNvSpPr/>
                <p:nvPr/>
              </p:nvSpPr>
              <p:spPr>
                <a:xfrm>
                  <a:off x="1503625" y="3694250"/>
                  <a:ext cx="316075" cy="4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3" h="17654" extrusionOk="0">
                      <a:moveTo>
                        <a:pt x="225" y="1"/>
                      </a:moveTo>
                      <a:cubicBezTo>
                        <a:pt x="133" y="1"/>
                        <a:pt x="33" y="87"/>
                        <a:pt x="33" y="174"/>
                      </a:cubicBezTo>
                      <a:cubicBezTo>
                        <a:pt x="0" y="274"/>
                        <a:pt x="67" y="408"/>
                        <a:pt x="167" y="441"/>
                      </a:cubicBezTo>
                      <a:cubicBezTo>
                        <a:pt x="4003" y="1275"/>
                        <a:pt x="4303" y="2943"/>
                        <a:pt x="4603" y="4611"/>
                      </a:cubicBezTo>
                      <a:cubicBezTo>
                        <a:pt x="4803" y="5678"/>
                        <a:pt x="5004" y="6779"/>
                        <a:pt x="6204" y="7479"/>
                      </a:cubicBezTo>
                      <a:cubicBezTo>
                        <a:pt x="9707" y="9514"/>
                        <a:pt x="11708" y="13384"/>
                        <a:pt x="11375" y="17420"/>
                      </a:cubicBezTo>
                      <a:cubicBezTo>
                        <a:pt x="11341" y="17520"/>
                        <a:pt x="11442" y="17620"/>
                        <a:pt x="11542" y="17653"/>
                      </a:cubicBezTo>
                      <a:lnTo>
                        <a:pt x="11575" y="17653"/>
                      </a:lnTo>
                      <a:cubicBezTo>
                        <a:pt x="11675" y="17653"/>
                        <a:pt x="11742" y="17587"/>
                        <a:pt x="11775" y="17486"/>
                      </a:cubicBezTo>
                      <a:cubicBezTo>
                        <a:pt x="11775" y="17420"/>
                        <a:pt x="12642" y="10815"/>
                        <a:pt x="6405" y="7146"/>
                      </a:cubicBezTo>
                      <a:cubicBezTo>
                        <a:pt x="5371" y="6512"/>
                        <a:pt x="5204" y="5611"/>
                        <a:pt x="5004" y="4544"/>
                      </a:cubicBezTo>
                      <a:cubicBezTo>
                        <a:pt x="4703" y="2843"/>
                        <a:pt x="4370" y="908"/>
                        <a:pt x="267" y="7"/>
                      </a:cubicBezTo>
                      <a:cubicBezTo>
                        <a:pt x="253" y="3"/>
                        <a:pt x="239" y="1"/>
                        <a:pt x="2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48"/>
                <p:cNvSpPr/>
                <p:nvPr/>
              </p:nvSpPr>
              <p:spPr>
                <a:xfrm>
                  <a:off x="1775325" y="3714050"/>
                  <a:ext cx="193650" cy="3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15427" extrusionOk="0">
                      <a:moveTo>
                        <a:pt x="287" y="1"/>
                      </a:moveTo>
                      <a:cubicBezTo>
                        <a:pt x="56" y="1"/>
                        <a:pt x="0" y="356"/>
                        <a:pt x="240" y="416"/>
                      </a:cubicBezTo>
                      <a:cubicBezTo>
                        <a:pt x="1341" y="750"/>
                        <a:pt x="1207" y="1717"/>
                        <a:pt x="940" y="3252"/>
                      </a:cubicBezTo>
                      <a:cubicBezTo>
                        <a:pt x="707" y="4653"/>
                        <a:pt x="407" y="6254"/>
                        <a:pt x="1808" y="7088"/>
                      </a:cubicBezTo>
                      <a:cubicBezTo>
                        <a:pt x="7312" y="10423"/>
                        <a:pt x="7178" y="15160"/>
                        <a:pt x="7178" y="15227"/>
                      </a:cubicBezTo>
                      <a:cubicBezTo>
                        <a:pt x="7178" y="15327"/>
                        <a:pt x="7278" y="15427"/>
                        <a:pt x="7378" y="15427"/>
                      </a:cubicBezTo>
                      <a:cubicBezTo>
                        <a:pt x="7512" y="15427"/>
                        <a:pt x="7612" y="15327"/>
                        <a:pt x="7612" y="15227"/>
                      </a:cubicBezTo>
                      <a:cubicBezTo>
                        <a:pt x="7612" y="15160"/>
                        <a:pt x="7745" y="10190"/>
                        <a:pt x="2041" y="6721"/>
                      </a:cubicBezTo>
                      <a:cubicBezTo>
                        <a:pt x="874" y="6020"/>
                        <a:pt x="1107" y="4686"/>
                        <a:pt x="1341" y="3285"/>
                      </a:cubicBezTo>
                      <a:cubicBezTo>
                        <a:pt x="1608" y="1917"/>
                        <a:pt x="1841" y="483"/>
                        <a:pt x="373" y="16"/>
                      </a:cubicBezTo>
                      <a:cubicBezTo>
                        <a:pt x="343" y="6"/>
                        <a:pt x="314" y="1"/>
                        <a:pt x="2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70" name="Google Shape;1170;p48"/>
            <p:cNvGrpSpPr/>
            <p:nvPr/>
          </p:nvGrpSpPr>
          <p:grpSpPr>
            <a:xfrm>
              <a:off x="1414025" y="4061269"/>
              <a:ext cx="1372575" cy="786750"/>
              <a:chOff x="1414025" y="4061269"/>
              <a:chExt cx="1372575" cy="786750"/>
            </a:xfrm>
          </p:grpSpPr>
          <p:sp>
            <p:nvSpPr>
              <p:cNvPr id="1171" name="Google Shape;1171;p48"/>
              <p:cNvSpPr/>
              <p:nvPr/>
            </p:nvSpPr>
            <p:spPr>
              <a:xfrm>
                <a:off x="1521125" y="4138419"/>
                <a:ext cx="1155025" cy="704450"/>
              </a:xfrm>
              <a:custGeom>
                <a:avLst/>
                <a:gdLst/>
                <a:ahLst/>
                <a:cxnLst/>
                <a:rect l="l" t="t" r="r" b="b"/>
                <a:pathLst>
                  <a:path w="46201" h="28178" extrusionOk="0">
                    <a:moveTo>
                      <a:pt x="34243" y="1"/>
                    </a:moveTo>
                    <a:cubicBezTo>
                      <a:pt x="23962" y="1"/>
                      <a:pt x="6072" y="6234"/>
                      <a:pt x="6072" y="6234"/>
                    </a:cubicBezTo>
                    <a:cubicBezTo>
                      <a:pt x="3036" y="6835"/>
                      <a:pt x="1" y="19611"/>
                      <a:pt x="9107" y="27483"/>
                    </a:cubicBezTo>
                    <a:cubicBezTo>
                      <a:pt x="9664" y="27968"/>
                      <a:pt x="10850" y="28177"/>
                      <a:pt x="12460" y="28177"/>
                    </a:cubicBezTo>
                    <a:cubicBezTo>
                      <a:pt x="20587" y="28177"/>
                      <a:pt x="39501" y="22844"/>
                      <a:pt x="42564" y="20812"/>
                    </a:cubicBezTo>
                    <a:cubicBezTo>
                      <a:pt x="46200" y="18376"/>
                      <a:pt x="46200" y="6234"/>
                      <a:pt x="40129" y="1364"/>
                    </a:cubicBezTo>
                    <a:cubicBezTo>
                      <a:pt x="38908" y="390"/>
                      <a:pt x="36813" y="1"/>
                      <a:pt x="342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2249150" y="4085775"/>
                <a:ext cx="1468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860" extrusionOk="0">
                    <a:moveTo>
                      <a:pt x="5308" y="0"/>
                    </a:moveTo>
                    <a:cubicBezTo>
                      <a:pt x="5158" y="0"/>
                      <a:pt x="5017" y="180"/>
                      <a:pt x="5137" y="324"/>
                    </a:cubicBezTo>
                    <a:cubicBezTo>
                      <a:pt x="5337" y="625"/>
                      <a:pt x="5438" y="1025"/>
                      <a:pt x="5371" y="1392"/>
                    </a:cubicBezTo>
                    <a:cubicBezTo>
                      <a:pt x="5371" y="1459"/>
                      <a:pt x="5337" y="1459"/>
                      <a:pt x="5337" y="1459"/>
                    </a:cubicBezTo>
                    <a:cubicBezTo>
                      <a:pt x="5330" y="1460"/>
                      <a:pt x="5321" y="1461"/>
                      <a:pt x="5311" y="1461"/>
                    </a:cubicBezTo>
                    <a:cubicBezTo>
                      <a:pt x="5147" y="1461"/>
                      <a:pt x="4683" y="1210"/>
                      <a:pt x="4337" y="958"/>
                    </a:cubicBezTo>
                    <a:cubicBezTo>
                      <a:pt x="4300" y="931"/>
                      <a:pt x="4258" y="918"/>
                      <a:pt x="4217" y="918"/>
                    </a:cubicBezTo>
                    <a:cubicBezTo>
                      <a:pt x="4108" y="918"/>
                      <a:pt x="4003" y="1004"/>
                      <a:pt x="4003" y="1125"/>
                    </a:cubicBezTo>
                    <a:cubicBezTo>
                      <a:pt x="4003" y="1158"/>
                      <a:pt x="4003" y="2059"/>
                      <a:pt x="3403" y="2326"/>
                    </a:cubicBezTo>
                    <a:cubicBezTo>
                      <a:pt x="3353" y="2343"/>
                      <a:pt x="3311" y="2351"/>
                      <a:pt x="3269" y="2351"/>
                    </a:cubicBezTo>
                    <a:cubicBezTo>
                      <a:pt x="3228" y="2351"/>
                      <a:pt x="3186" y="2343"/>
                      <a:pt x="3136" y="2326"/>
                    </a:cubicBezTo>
                    <a:cubicBezTo>
                      <a:pt x="2769" y="2159"/>
                      <a:pt x="2469" y="1459"/>
                      <a:pt x="2402" y="1192"/>
                    </a:cubicBezTo>
                    <a:cubicBezTo>
                      <a:pt x="2369" y="1125"/>
                      <a:pt x="2302" y="1058"/>
                      <a:pt x="2235" y="1058"/>
                    </a:cubicBezTo>
                    <a:cubicBezTo>
                      <a:pt x="2135" y="1058"/>
                      <a:pt x="2068" y="1092"/>
                      <a:pt x="2002" y="1158"/>
                    </a:cubicBezTo>
                    <a:cubicBezTo>
                      <a:pt x="1835" y="1492"/>
                      <a:pt x="1268" y="2326"/>
                      <a:pt x="768" y="2426"/>
                    </a:cubicBezTo>
                    <a:cubicBezTo>
                      <a:pt x="734" y="2437"/>
                      <a:pt x="708" y="2441"/>
                      <a:pt x="688" y="2441"/>
                    </a:cubicBezTo>
                    <a:cubicBezTo>
                      <a:pt x="649" y="2441"/>
                      <a:pt x="634" y="2426"/>
                      <a:pt x="634" y="2426"/>
                    </a:cubicBezTo>
                    <a:cubicBezTo>
                      <a:pt x="501" y="2092"/>
                      <a:pt x="434" y="1759"/>
                      <a:pt x="501" y="1392"/>
                    </a:cubicBezTo>
                    <a:cubicBezTo>
                      <a:pt x="534" y="1292"/>
                      <a:pt x="434" y="1192"/>
                      <a:pt x="334" y="1158"/>
                    </a:cubicBezTo>
                    <a:cubicBezTo>
                      <a:pt x="200" y="1158"/>
                      <a:pt x="100" y="1225"/>
                      <a:pt x="100" y="1358"/>
                    </a:cubicBezTo>
                    <a:cubicBezTo>
                      <a:pt x="67" y="1525"/>
                      <a:pt x="0" y="2393"/>
                      <a:pt x="367" y="2726"/>
                    </a:cubicBezTo>
                    <a:cubicBezTo>
                      <a:pt x="434" y="2793"/>
                      <a:pt x="567" y="2860"/>
                      <a:pt x="701" y="2860"/>
                    </a:cubicBezTo>
                    <a:cubicBezTo>
                      <a:pt x="768" y="2860"/>
                      <a:pt x="801" y="2826"/>
                      <a:pt x="834" y="2826"/>
                    </a:cubicBezTo>
                    <a:cubicBezTo>
                      <a:pt x="1368" y="2693"/>
                      <a:pt x="1868" y="2126"/>
                      <a:pt x="2135" y="1725"/>
                    </a:cubicBezTo>
                    <a:cubicBezTo>
                      <a:pt x="2302" y="2126"/>
                      <a:pt x="2569" y="2459"/>
                      <a:pt x="2969" y="2693"/>
                    </a:cubicBezTo>
                    <a:cubicBezTo>
                      <a:pt x="3052" y="2743"/>
                      <a:pt x="3153" y="2768"/>
                      <a:pt x="3253" y="2768"/>
                    </a:cubicBezTo>
                    <a:cubicBezTo>
                      <a:pt x="3353" y="2768"/>
                      <a:pt x="3453" y="2743"/>
                      <a:pt x="3536" y="2693"/>
                    </a:cubicBezTo>
                    <a:cubicBezTo>
                      <a:pt x="4003" y="2459"/>
                      <a:pt x="4337" y="2026"/>
                      <a:pt x="4370" y="1525"/>
                    </a:cubicBezTo>
                    <a:cubicBezTo>
                      <a:pt x="4635" y="1684"/>
                      <a:pt x="4985" y="1865"/>
                      <a:pt x="5285" y="1865"/>
                    </a:cubicBezTo>
                    <a:cubicBezTo>
                      <a:pt x="5362" y="1865"/>
                      <a:pt x="5436" y="1853"/>
                      <a:pt x="5504" y="1825"/>
                    </a:cubicBezTo>
                    <a:cubicBezTo>
                      <a:pt x="5638" y="1759"/>
                      <a:pt x="5771" y="1625"/>
                      <a:pt x="5804" y="1459"/>
                    </a:cubicBezTo>
                    <a:cubicBezTo>
                      <a:pt x="5871" y="992"/>
                      <a:pt x="5738" y="491"/>
                      <a:pt x="5471" y="91"/>
                    </a:cubicBezTo>
                    <a:cubicBezTo>
                      <a:pt x="5425" y="26"/>
                      <a:pt x="5366" y="0"/>
                      <a:pt x="530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3" name="Google Shape;1173;p48"/>
              <p:cNvGrpSpPr/>
              <p:nvPr/>
            </p:nvGrpSpPr>
            <p:grpSpPr>
              <a:xfrm>
                <a:off x="1971450" y="4555025"/>
                <a:ext cx="558750" cy="104275"/>
                <a:chOff x="1971450" y="4555025"/>
                <a:chExt cx="558750" cy="104275"/>
              </a:xfrm>
            </p:grpSpPr>
            <p:sp>
              <p:nvSpPr>
                <p:cNvPr id="1174" name="Google Shape;1174;p48"/>
                <p:cNvSpPr/>
                <p:nvPr/>
              </p:nvSpPr>
              <p:spPr>
                <a:xfrm>
                  <a:off x="2413275" y="4555025"/>
                  <a:ext cx="1169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7" h="2803" extrusionOk="0">
                      <a:moveTo>
                        <a:pt x="4076" y="1"/>
                      </a:moveTo>
                      <a:cubicBezTo>
                        <a:pt x="3943" y="34"/>
                        <a:pt x="3876" y="134"/>
                        <a:pt x="3909" y="268"/>
                      </a:cubicBezTo>
                      <a:cubicBezTo>
                        <a:pt x="4043" y="902"/>
                        <a:pt x="4043" y="1836"/>
                        <a:pt x="3776" y="1936"/>
                      </a:cubicBezTo>
                      <a:cubicBezTo>
                        <a:pt x="3759" y="1939"/>
                        <a:pt x="3741" y="1940"/>
                        <a:pt x="3724" y="1940"/>
                      </a:cubicBezTo>
                      <a:cubicBezTo>
                        <a:pt x="3339" y="1940"/>
                        <a:pt x="2936" y="1257"/>
                        <a:pt x="2809" y="1002"/>
                      </a:cubicBezTo>
                      <a:cubicBezTo>
                        <a:pt x="2781" y="947"/>
                        <a:pt x="2710" y="893"/>
                        <a:pt x="2648" y="893"/>
                      </a:cubicBezTo>
                      <a:cubicBezTo>
                        <a:pt x="2634" y="893"/>
                        <a:pt x="2621" y="895"/>
                        <a:pt x="2609" y="902"/>
                      </a:cubicBezTo>
                      <a:cubicBezTo>
                        <a:pt x="2508" y="902"/>
                        <a:pt x="2442" y="968"/>
                        <a:pt x="2408" y="1068"/>
                      </a:cubicBezTo>
                      <a:cubicBezTo>
                        <a:pt x="2408" y="1068"/>
                        <a:pt x="2242" y="2236"/>
                        <a:pt x="1541" y="2369"/>
                      </a:cubicBezTo>
                      <a:cubicBezTo>
                        <a:pt x="1514" y="2377"/>
                        <a:pt x="1486" y="2380"/>
                        <a:pt x="1459" y="2380"/>
                      </a:cubicBezTo>
                      <a:cubicBezTo>
                        <a:pt x="990" y="2380"/>
                        <a:pt x="568" y="1347"/>
                        <a:pt x="474" y="968"/>
                      </a:cubicBezTo>
                      <a:cubicBezTo>
                        <a:pt x="433" y="848"/>
                        <a:pt x="345" y="797"/>
                        <a:pt x="257" y="797"/>
                      </a:cubicBezTo>
                      <a:cubicBezTo>
                        <a:pt x="127" y="797"/>
                        <a:pt x="0" y="909"/>
                        <a:pt x="40" y="1068"/>
                      </a:cubicBezTo>
                      <a:cubicBezTo>
                        <a:pt x="107" y="1269"/>
                        <a:pt x="574" y="2803"/>
                        <a:pt x="1441" y="2803"/>
                      </a:cubicBezTo>
                      <a:cubicBezTo>
                        <a:pt x="1508" y="2803"/>
                        <a:pt x="1574" y="2803"/>
                        <a:pt x="1641" y="2770"/>
                      </a:cubicBezTo>
                      <a:cubicBezTo>
                        <a:pt x="2175" y="2603"/>
                        <a:pt x="2575" y="2169"/>
                        <a:pt x="2709" y="1635"/>
                      </a:cubicBezTo>
                      <a:cubicBezTo>
                        <a:pt x="2919" y="1966"/>
                        <a:pt x="3265" y="2351"/>
                        <a:pt x="3697" y="2351"/>
                      </a:cubicBezTo>
                      <a:cubicBezTo>
                        <a:pt x="3744" y="2351"/>
                        <a:pt x="3793" y="2346"/>
                        <a:pt x="3843" y="2336"/>
                      </a:cubicBezTo>
                      <a:cubicBezTo>
                        <a:pt x="4677" y="2136"/>
                        <a:pt x="4376" y="501"/>
                        <a:pt x="4310" y="168"/>
                      </a:cubicBezTo>
                      <a:cubicBezTo>
                        <a:pt x="4310" y="68"/>
                        <a:pt x="4176" y="1"/>
                        <a:pt x="40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48"/>
                <p:cNvSpPr/>
                <p:nvPr/>
              </p:nvSpPr>
              <p:spPr>
                <a:xfrm>
                  <a:off x="1971450" y="4580675"/>
                  <a:ext cx="143450" cy="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" h="3145" extrusionOk="0">
                      <a:moveTo>
                        <a:pt x="5142" y="1"/>
                      </a:moveTo>
                      <a:cubicBezTo>
                        <a:pt x="5087" y="1"/>
                        <a:pt x="5037" y="26"/>
                        <a:pt x="5004" y="76"/>
                      </a:cubicBezTo>
                      <a:cubicBezTo>
                        <a:pt x="4904" y="142"/>
                        <a:pt x="4904" y="276"/>
                        <a:pt x="4971" y="343"/>
                      </a:cubicBezTo>
                      <a:cubicBezTo>
                        <a:pt x="5204" y="643"/>
                        <a:pt x="5304" y="1010"/>
                        <a:pt x="5304" y="1377"/>
                      </a:cubicBezTo>
                      <a:cubicBezTo>
                        <a:pt x="5304" y="1443"/>
                        <a:pt x="5271" y="1443"/>
                        <a:pt x="5271" y="1443"/>
                      </a:cubicBezTo>
                      <a:cubicBezTo>
                        <a:pt x="5255" y="1451"/>
                        <a:pt x="5234" y="1455"/>
                        <a:pt x="5208" y="1455"/>
                      </a:cubicBezTo>
                      <a:cubicBezTo>
                        <a:pt x="5013" y="1455"/>
                        <a:pt x="4556" y="1249"/>
                        <a:pt x="4203" y="1043"/>
                      </a:cubicBezTo>
                      <a:cubicBezTo>
                        <a:pt x="4170" y="1010"/>
                        <a:pt x="4137" y="993"/>
                        <a:pt x="4103" y="993"/>
                      </a:cubicBezTo>
                      <a:cubicBezTo>
                        <a:pt x="4070" y="993"/>
                        <a:pt x="4037" y="1010"/>
                        <a:pt x="4003" y="1043"/>
                      </a:cubicBezTo>
                      <a:cubicBezTo>
                        <a:pt x="3937" y="1076"/>
                        <a:pt x="3903" y="1143"/>
                        <a:pt x="3903" y="1243"/>
                      </a:cubicBezTo>
                      <a:cubicBezTo>
                        <a:pt x="3903" y="1243"/>
                        <a:pt x="3970" y="2144"/>
                        <a:pt x="3403" y="2444"/>
                      </a:cubicBezTo>
                      <a:cubicBezTo>
                        <a:pt x="3353" y="2461"/>
                        <a:pt x="3303" y="2469"/>
                        <a:pt x="3257" y="2469"/>
                      </a:cubicBezTo>
                      <a:cubicBezTo>
                        <a:pt x="3211" y="2469"/>
                        <a:pt x="3169" y="2461"/>
                        <a:pt x="3136" y="2444"/>
                      </a:cubicBezTo>
                      <a:cubicBezTo>
                        <a:pt x="2769" y="2311"/>
                        <a:pt x="2402" y="1644"/>
                        <a:pt x="2302" y="1410"/>
                      </a:cubicBezTo>
                      <a:cubicBezTo>
                        <a:pt x="2269" y="1310"/>
                        <a:pt x="2202" y="1277"/>
                        <a:pt x="2102" y="1277"/>
                      </a:cubicBezTo>
                      <a:cubicBezTo>
                        <a:pt x="2035" y="1277"/>
                        <a:pt x="1935" y="1310"/>
                        <a:pt x="1902" y="1377"/>
                      </a:cubicBezTo>
                      <a:cubicBezTo>
                        <a:pt x="1768" y="1710"/>
                        <a:pt x="1268" y="2578"/>
                        <a:pt x="768" y="2711"/>
                      </a:cubicBezTo>
                      <a:lnTo>
                        <a:pt x="634" y="2711"/>
                      </a:lnTo>
                      <a:cubicBezTo>
                        <a:pt x="467" y="2578"/>
                        <a:pt x="434" y="2044"/>
                        <a:pt x="434" y="1710"/>
                      </a:cubicBezTo>
                      <a:cubicBezTo>
                        <a:pt x="452" y="1569"/>
                        <a:pt x="338" y="1493"/>
                        <a:pt x="227" y="1493"/>
                      </a:cubicBezTo>
                      <a:cubicBezTo>
                        <a:pt x="129" y="1493"/>
                        <a:pt x="34" y="1552"/>
                        <a:pt x="34" y="1677"/>
                      </a:cubicBezTo>
                      <a:cubicBezTo>
                        <a:pt x="0" y="1844"/>
                        <a:pt x="0" y="2711"/>
                        <a:pt x="367" y="3045"/>
                      </a:cubicBezTo>
                      <a:cubicBezTo>
                        <a:pt x="467" y="3111"/>
                        <a:pt x="601" y="3145"/>
                        <a:pt x="701" y="3145"/>
                      </a:cubicBezTo>
                      <a:lnTo>
                        <a:pt x="901" y="3145"/>
                      </a:lnTo>
                      <a:cubicBezTo>
                        <a:pt x="1401" y="2978"/>
                        <a:pt x="1868" y="2377"/>
                        <a:pt x="2102" y="1944"/>
                      </a:cubicBezTo>
                      <a:cubicBezTo>
                        <a:pt x="2302" y="2344"/>
                        <a:pt x="2602" y="2678"/>
                        <a:pt x="3003" y="2878"/>
                      </a:cubicBezTo>
                      <a:cubicBezTo>
                        <a:pt x="3077" y="2908"/>
                        <a:pt x="3166" y="2924"/>
                        <a:pt x="3256" y="2924"/>
                      </a:cubicBezTo>
                      <a:cubicBezTo>
                        <a:pt x="3366" y="2924"/>
                        <a:pt x="3478" y="2899"/>
                        <a:pt x="3570" y="2844"/>
                      </a:cubicBezTo>
                      <a:cubicBezTo>
                        <a:pt x="4037" y="2578"/>
                        <a:pt x="4303" y="2111"/>
                        <a:pt x="4303" y="1577"/>
                      </a:cubicBezTo>
                      <a:cubicBezTo>
                        <a:pt x="4562" y="1732"/>
                        <a:pt x="4920" y="1887"/>
                        <a:pt x="5208" y="1887"/>
                      </a:cubicBezTo>
                      <a:cubicBezTo>
                        <a:pt x="5292" y="1887"/>
                        <a:pt x="5370" y="1874"/>
                        <a:pt x="5438" y="1844"/>
                      </a:cubicBezTo>
                      <a:cubicBezTo>
                        <a:pt x="5604" y="1744"/>
                        <a:pt x="5704" y="1577"/>
                        <a:pt x="5704" y="1410"/>
                      </a:cubicBezTo>
                      <a:cubicBezTo>
                        <a:pt x="5738" y="910"/>
                        <a:pt x="5604" y="443"/>
                        <a:pt x="5304" y="76"/>
                      </a:cubicBezTo>
                      <a:cubicBezTo>
                        <a:pt x="5254" y="26"/>
                        <a:pt x="5196" y="1"/>
                        <a:pt x="5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6" name="Google Shape;1176;p48"/>
              <p:cNvSpPr/>
              <p:nvPr/>
            </p:nvSpPr>
            <p:spPr>
              <a:xfrm>
                <a:off x="1565325" y="4133319"/>
                <a:ext cx="1090800" cy="714700"/>
              </a:xfrm>
              <a:custGeom>
                <a:avLst/>
                <a:gdLst/>
                <a:ahLst/>
                <a:cxnLst/>
                <a:rect l="l" t="t" r="r" b="b"/>
                <a:pathLst>
                  <a:path w="43632" h="28588" extrusionOk="0">
                    <a:moveTo>
                      <a:pt x="32490" y="434"/>
                    </a:moveTo>
                    <a:cubicBezTo>
                      <a:pt x="35192" y="434"/>
                      <a:pt x="37127" y="868"/>
                      <a:pt x="38228" y="1735"/>
                    </a:cubicBezTo>
                    <a:cubicBezTo>
                      <a:pt x="42064" y="4837"/>
                      <a:pt x="43231" y="10541"/>
                      <a:pt x="43065" y="14511"/>
                    </a:cubicBezTo>
                    <a:cubicBezTo>
                      <a:pt x="42931" y="17580"/>
                      <a:pt x="42030" y="19981"/>
                      <a:pt x="40663" y="20882"/>
                    </a:cubicBezTo>
                    <a:cubicBezTo>
                      <a:pt x="37727" y="22817"/>
                      <a:pt x="18881" y="28187"/>
                      <a:pt x="10641" y="28187"/>
                    </a:cubicBezTo>
                    <a:cubicBezTo>
                      <a:pt x="8640" y="28187"/>
                      <a:pt x="7806" y="27854"/>
                      <a:pt x="7472" y="27587"/>
                    </a:cubicBezTo>
                    <a:cubicBezTo>
                      <a:pt x="2569" y="23284"/>
                      <a:pt x="434" y="16646"/>
                      <a:pt x="1969" y="10308"/>
                    </a:cubicBezTo>
                    <a:cubicBezTo>
                      <a:pt x="2502" y="8273"/>
                      <a:pt x="3436" y="6805"/>
                      <a:pt x="4370" y="6639"/>
                    </a:cubicBezTo>
                    <a:cubicBezTo>
                      <a:pt x="4537" y="6572"/>
                      <a:pt x="22350" y="434"/>
                      <a:pt x="32490" y="434"/>
                    </a:cubicBezTo>
                    <a:close/>
                    <a:moveTo>
                      <a:pt x="32490" y="0"/>
                    </a:moveTo>
                    <a:cubicBezTo>
                      <a:pt x="22283" y="0"/>
                      <a:pt x="4437" y="6172"/>
                      <a:pt x="4270" y="6238"/>
                    </a:cubicBezTo>
                    <a:cubicBezTo>
                      <a:pt x="3203" y="6472"/>
                      <a:pt x="2169" y="7973"/>
                      <a:pt x="1568" y="10208"/>
                    </a:cubicBezTo>
                    <a:cubicBezTo>
                      <a:pt x="0" y="16679"/>
                      <a:pt x="2202" y="23484"/>
                      <a:pt x="7206" y="27887"/>
                    </a:cubicBezTo>
                    <a:cubicBezTo>
                      <a:pt x="7773" y="28354"/>
                      <a:pt x="8907" y="28588"/>
                      <a:pt x="10641" y="28588"/>
                    </a:cubicBezTo>
                    <a:cubicBezTo>
                      <a:pt x="18947" y="28588"/>
                      <a:pt x="37928" y="23184"/>
                      <a:pt x="40930" y="21216"/>
                    </a:cubicBezTo>
                    <a:cubicBezTo>
                      <a:pt x="42397" y="20215"/>
                      <a:pt x="43331" y="17713"/>
                      <a:pt x="43498" y="14511"/>
                    </a:cubicBezTo>
                    <a:cubicBezTo>
                      <a:pt x="43632" y="10441"/>
                      <a:pt x="42431" y="4570"/>
                      <a:pt x="38495" y="1401"/>
                    </a:cubicBezTo>
                    <a:cubicBezTo>
                      <a:pt x="37327" y="467"/>
                      <a:pt x="35292" y="0"/>
                      <a:pt x="3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1414025" y="4061269"/>
                <a:ext cx="1372575" cy="703425"/>
              </a:xfrm>
              <a:custGeom>
                <a:avLst/>
                <a:gdLst/>
                <a:ahLst/>
                <a:cxnLst/>
                <a:rect l="l" t="t" r="r" b="b"/>
                <a:pathLst>
                  <a:path w="54903" h="28137" extrusionOk="0">
                    <a:moveTo>
                      <a:pt x="36401" y="0"/>
                    </a:moveTo>
                    <a:cubicBezTo>
                      <a:pt x="36213" y="0"/>
                      <a:pt x="36026" y="5"/>
                      <a:pt x="35840" y="14"/>
                    </a:cubicBezTo>
                    <a:cubicBezTo>
                      <a:pt x="27568" y="447"/>
                      <a:pt x="12090" y="5851"/>
                      <a:pt x="12090" y="5851"/>
                    </a:cubicBezTo>
                    <a:cubicBezTo>
                      <a:pt x="1424" y="9363"/>
                      <a:pt x="1" y="28137"/>
                      <a:pt x="9716" y="28137"/>
                    </a:cubicBezTo>
                    <a:cubicBezTo>
                      <a:pt x="9784" y="28137"/>
                      <a:pt x="9853" y="28136"/>
                      <a:pt x="9922" y="28134"/>
                    </a:cubicBezTo>
                    <a:cubicBezTo>
                      <a:pt x="19829" y="27834"/>
                      <a:pt x="19028" y="20128"/>
                      <a:pt x="28268" y="16592"/>
                    </a:cubicBezTo>
                    <a:cubicBezTo>
                      <a:pt x="29878" y="15974"/>
                      <a:pt x="31510" y="15741"/>
                      <a:pt x="33126" y="15741"/>
                    </a:cubicBezTo>
                    <a:cubicBezTo>
                      <a:pt x="38047" y="15741"/>
                      <a:pt x="42830" y="17898"/>
                      <a:pt x="46447" y="17898"/>
                    </a:cubicBezTo>
                    <a:cubicBezTo>
                      <a:pt x="48435" y="17898"/>
                      <a:pt x="50071" y="17246"/>
                      <a:pt x="51185" y="15225"/>
                    </a:cubicBezTo>
                    <a:cubicBezTo>
                      <a:pt x="54902" y="8441"/>
                      <a:pt x="44624" y="0"/>
                      <a:pt x="36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1842200" y="4102719"/>
                <a:ext cx="563750" cy="69120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7648" extrusionOk="0">
                    <a:moveTo>
                      <a:pt x="8297" y="0"/>
                    </a:moveTo>
                    <a:cubicBezTo>
                      <a:pt x="8226" y="0"/>
                      <a:pt x="8162" y="8"/>
                      <a:pt x="8106" y="24"/>
                    </a:cubicBezTo>
                    <a:cubicBezTo>
                      <a:pt x="6204" y="557"/>
                      <a:pt x="0" y="1658"/>
                      <a:pt x="1635" y="2726"/>
                    </a:cubicBezTo>
                    <a:cubicBezTo>
                      <a:pt x="1635" y="2726"/>
                      <a:pt x="12476" y="10464"/>
                      <a:pt x="12876" y="13300"/>
                    </a:cubicBezTo>
                    <a:cubicBezTo>
                      <a:pt x="13310" y="16169"/>
                      <a:pt x="13643" y="26843"/>
                      <a:pt x="14043" y="27510"/>
                    </a:cubicBezTo>
                    <a:cubicBezTo>
                      <a:pt x="14098" y="27605"/>
                      <a:pt x="14275" y="27648"/>
                      <a:pt x="14542" y="27648"/>
                    </a:cubicBezTo>
                    <a:cubicBezTo>
                      <a:pt x="16232" y="27648"/>
                      <a:pt x="21521" y="25951"/>
                      <a:pt x="21982" y="25375"/>
                    </a:cubicBezTo>
                    <a:cubicBezTo>
                      <a:pt x="22549" y="24708"/>
                      <a:pt x="21148" y="12499"/>
                      <a:pt x="20748" y="10331"/>
                    </a:cubicBezTo>
                    <a:cubicBezTo>
                      <a:pt x="20392" y="8227"/>
                      <a:pt x="10615" y="0"/>
                      <a:pt x="8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9" name="Google Shape;1179;p48"/>
              <p:cNvGrpSpPr/>
              <p:nvPr/>
            </p:nvGrpSpPr>
            <p:grpSpPr>
              <a:xfrm>
                <a:off x="1504450" y="4094969"/>
                <a:ext cx="1140825" cy="574800"/>
                <a:chOff x="1504450" y="4116400"/>
                <a:chExt cx="1140825" cy="574800"/>
              </a:xfrm>
            </p:grpSpPr>
            <p:sp>
              <p:nvSpPr>
                <p:cNvPr id="1180" name="Google Shape;1180;p48"/>
                <p:cNvSpPr/>
                <p:nvPr/>
              </p:nvSpPr>
              <p:spPr>
                <a:xfrm>
                  <a:off x="1634550" y="4346550"/>
                  <a:ext cx="309400" cy="2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6" h="9675" extrusionOk="0">
                      <a:moveTo>
                        <a:pt x="167" y="1"/>
                      </a:moveTo>
                      <a:lnTo>
                        <a:pt x="167" y="1"/>
                      </a:lnTo>
                      <a:cubicBezTo>
                        <a:pt x="1101" y="1769"/>
                        <a:pt x="0" y="3937"/>
                        <a:pt x="1101" y="6172"/>
                      </a:cubicBezTo>
                      <a:cubicBezTo>
                        <a:pt x="2168" y="8373"/>
                        <a:pt x="4403" y="8040"/>
                        <a:pt x="8273" y="8173"/>
                      </a:cubicBezTo>
                      <a:cubicBezTo>
                        <a:pt x="11976" y="8302"/>
                        <a:pt x="12353" y="9581"/>
                        <a:pt x="12374" y="9669"/>
                      </a:cubicBezTo>
                      <a:lnTo>
                        <a:pt x="12374" y="9669"/>
                      </a:lnTo>
                      <a:cubicBezTo>
                        <a:pt x="11969" y="7905"/>
                        <a:pt x="8504" y="6972"/>
                        <a:pt x="6338" y="6972"/>
                      </a:cubicBezTo>
                      <a:cubicBezTo>
                        <a:pt x="4203" y="6972"/>
                        <a:pt x="2769" y="6439"/>
                        <a:pt x="2168" y="4204"/>
                      </a:cubicBezTo>
                      <a:cubicBezTo>
                        <a:pt x="1735" y="2703"/>
                        <a:pt x="1034" y="1302"/>
                        <a:pt x="167" y="1"/>
                      </a:cubicBezTo>
                      <a:close/>
                      <a:moveTo>
                        <a:pt x="12374" y="9669"/>
                      </a:moveTo>
                      <a:lnTo>
                        <a:pt x="12374" y="9669"/>
                      </a:lnTo>
                      <a:cubicBezTo>
                        <a:pt x="12375" y="9671"/>
                        <a:pt x="12375" y="9673"/>
                        <a:pt x="12376" y="9674"/>
                      </a:cubicBezTo>
                      <a:cubicBezTo>
                        <a:pt x="12376" y="9674"/>
                        <a:pt x="12375" y="9673"/>
                        <a:pt x="12374" y="966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48"/>
                <p:cNvSpPr/>
                <p:nvPr/>
              </p:nvSpPr>
              <p:spPr>
                <a:xfrm>
                  <a:off x="1504450" y="4500825"/>
                  <a:ext cx="309400" cy="19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6" h="7615" extrusionOk="0">
                      <a:moveTo>
                        <a:pt x="1168" y="1"/>
                      </a:moveTo>
                      <a:lnTo>
                        <a:pt x="1168" y="1"/>
                      </a:lnTo>
                      <a:cubicBezTo>
                        <a:pt x="1168" y="1"/>
                        <a:pt x="0" y="5104"/>
                        <a:pt x="3503" y="6639"/>
                      </a:cubicBezTo>
                      <a:cubicBezTo>
                        <a:pt x="5293" y="7423"/>
                        <a:pt x="7571" y="7615"/>
                        <a:pt x="9371" y="7615"/>
                      </a:cubicBezTo>
                      <a:cubicBezTo>
                        <a:pt x="11092" y="7615"/>
                        <a:pt x="12376" y="7439"/>
                        <a:pt x="12376" y="7439"/>
                      </a:cubicBezTo>
                      <a:cubicBezTo>
                        <a:pt x="12376" y="7439"/>
                        <a:pt x="6405" y="5972"/>
                        <a:pt x="4437" y="4871"/>
                      </a:cubicBezTo>
                      <a:cubicBezTo>
                        <a:pt x="2436" y="3770"/>
                        <a:pt x="1168" y="1"/>
                        <a:pt x="11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48"/>
                <p:cNvSpPr/>
                <p:nvPr/>
              </p:nvSpPr>
              <p:spPr>
                <a:xfrm>
                  <a:off x="1768800" y="4247325"/>
                  <a:ext cx="293575" cy="2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3" h="850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8" y="1134"/>
                        <a:pt x="267" y="2502"/>
                        <a:pt x="768" y="4370"/>
                      </a:cubicBezTo>
                      <a:cubicBezTo>
                        <a:pt x="1235" y="6238"/>
                        <a:pt x="3436" y="7806"/>
                        <a:pt x="7439" y="7973"/>
                      </a:cubicBezTo>
                      <a:cubicBezTo>
                        <a:pt x="11278" y="8100"/>
                        <a:pt x="11711" y="8474"/>
                        <a:pt x="11741" y="8504"/>
                      </a:cubicBezTo>
                      <a:lnTo>
                        <a:pt x="11741" y="8504"/>
                      </a:lnTo>
                      <a:cubicBezTo>
                        <a:pt x="11684" y="8441"/>
                        <a:pt x="10279" y="6898"/>
                        <a:pt x="7306" y="6538"/>
                      </a:cubicBezTo>
                      <a:cubicBezTo>
                        <a:pt x="4270" y="6205"/>
                        <a:pt x="2636" y="4770"/>
                        <a:pt x="2035" y="2735"/>
                      </a:cubicBezTo>
                      <a:cubicBezTo>
                        <a:pt x="1735" y="1601"/>
                        <a:pt x="1001" y="634"/>
                        <a:pt x="1" y="0"/>
                      </a:cubicBezTo>
                      <a:close/>
                      <a:moveTo>
                        <a:pt x="11741" y="8504"/>
                      </a:moveTo>
                      <a:cubicBezTo>
                        <a:pt x="11742" y="8506"/>
                        <a:pt x="11742" y="8506"/>
                        <a:pt x="11742" y="8506"/>
                      </a:cubicBezTo>
                      <a:cubicBezTo>
                        <a:pt x="11742" y="8506"/>
                        <a:pt x="11742" y="8506"/>
                        <a:pt x="11741" y="850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48"/>
                <p:cNvSpPr/>
                <p:nvPr/>
              </p:nvSpPr>
              <p:spPr>
                <a:xfrm>
                  <a:off x="2259975" y="4116400"/>
                  <a:ext cx="237700" cy="37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8" h="1481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02" y="500"/>
                        <a:pt x="1569" y="1534"/>
                        <a:pt x="1469" y="4070"/>
                      </a:cubicBezTo>
                      <a:cubicBezTo>
                        <a:pt x="1369" y="6605"/>
                        <a:pt x="2970" y="7139"/>
                        <a:pt x="5405" y="8573"/>
                      </a:cubicBezTo>
                      <a:cubicBezTo>
                        <a:pt x="7840" y="10007"/>
                        <a:pt x="9408" y="14811"/>
                        <a:pt x="9408" y="14811"/>
                      </a:cubicBezTo>
                      <a:cubicBezTo>
                        <a:pt x="9508" y="13210"/>
                        <a:pt x="8107" y="8540"/>
                        <a:pt x="5271" y="6905"/>
                      </a:cubicBezTo>
                      <a:cubicBezTo>
                        <a:pt x="2236" y="5170"/>
                        <a:pt x="3337" y="4570"/>
                        <a:pt x="2136" y="2335"/>
                      </a:cubicBezTo>
                      <a:cubicBezTo>
                        <a:pt x="902" y="10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48"/>
                <p:cNvSpPr/>
                <p:nvPr/>
              </p:nvSpPr>
              <p:spPr>
                <a:xfrm>
                  <a:off x="2460975" y="4152250"/>
                  <a:ext cx="184300" cy="2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" h="10442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3403"/>
                        <a:pt x="167" y="6105"/>
                        <a:pt x="3102" y="7606"/>
                      </a:cubicBezTo>
                      <a:cubicBezTo>
                        <a:pt x="6038" y="9140"/>
                        <a:pt x="7372" y="10441"/>
                        <a:pt x="7372" y="10441"/>
                      </a:cubicBezTo>
                      <a:cubicBezTo>
                        <a:pt x="6638" y="8306"/>
                        <a:pt x="2602" y="5905"/>
                        <a:pt x="1968" y="4670"/>
                      </a:cubicBezTo>
                      <a:cubicBezTo>
                        <a:pt x="1368" y="3470"/>
                        <a:pt x="1668" y="1"/>
                        <a:pt x="16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5" name="Google Shape;1185;p48"/>
              <p:cNvGrpSpPr/>
              <p:nvPr/>
            </p:nvGrpSpPr>
            <p:grpSpPr>
              <a:xfrm>
                <a:off x="2053175" y="4136444"/>
                <a:ext cx="306075" cy="540625"/>
                <a:chOff x="2053175" y="4157875"/>
                <a:chExt cx="306075" cy="540625"/>
              </a:xfrm>
            </p:grpSpPr>
            <p:sp>
              <p:nvSpPr>
                <p:cNvPr id="1186" name="Google Shape;1186;p48"/>
                <p:cNvSpPr/>
                <p:nvPr/>
              </p:nvSpPr>
              <p:spPr>
                <a:xfrm>
                  <a:off x="2181850" y="4417975"/>
                  <a:ext cx="151550" cy="4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1749" extrusionOk="0">
                      <a:moveTo>
                        <a:pt x="5850" y="0"/>
                      </a:moveTo>
                      <a:cubicBezTo>
                        <a:pt x="5822" y="0"/>
                        <a:pt x="5793" y="4"/>
                        <a:pt x="5761" y="12"/>
                      </a:cubicBezTo>
                      <a:cubicBezTo>
                        <a:pt x="5494" y="79"/>
                        <a:pt x="1692" y="980"/>
                        <a:pt x="257" y="1347"/>
                      </a:cubicBezTo>
                      <a:cubicBezTo>
                        <a:pt x="0" y="1347"/>
                        <a:pt x="22" y="1749"/>
                        <a:pt x="262" y="1749"/>
                      </a:cubicBezTo>
                      <a:cubicBezTo>
                        <a:pt x="271" y="1749"/>
                        <a:pt x="281" y="1748"/>
                        <a:pt x="291" y="1747"/>
                      </a:cubicBezTo>
                      <a:lnTo>
                        <a:pt x="357" y="1747"/>
                      </a:lnTo>
                      <a:cubicBezTo>
                        <a:pt x="557" y="1680"/>
                        <a:pt x="5561" y="513"/>
                        <a:pt x="5895" y="413"/>
                      </a:cubicBezTo>
                      <a:cubicBezTo>
                        <a:pt x="6028" y="379"/>
                        <a:pt x="6061" y="246"/>
                        <a:pt x="6028" y="146"/>
                      </a:cubicBezTo>
                      <a:cubicBezTo>
                        <a:pt x="6003" y="44"/>
                        <a:pt x="5938" y="0"/>
                        <a:pt x="58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48"/>
                <p:cNvSpPr/>
                <p:nvPr/>
              </p:nvSpPr>
              <p:spPr>
                <a:xfrm>
                  <a:off x="2315025" y="4501350"/>
                  <a:ext cx="19200" cy="4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15" extrusionOk="0">
                      <a:moveTo>
                        <a:pt x="213" y="1"/>
                      </a:moveTo>
                      <a:cubicBezTo>
                        <a:pt x="186" y="1"/>
                        <a:pt x="159" y="5"/>
                        <a:pt x="134" y="13"/>
                      </a:cubicBezTo>
                      <a:cubicBezTo>
                        <a:pt x="34" y="80"/>
                        <a:pt x="1" y="180"/>
                        <a:pt x="34" y="313"/>
                      </a:cubicBezTo>
                      <a:cubicBezTo>
                        <a:pt x="234" y="680"/>
                        <a:pt x="367" y="1147"/>
                        <a:pt x="367" y="1581"/>
                      </a:cubicBezTo>
                      <a:cubicBezTo>
                        <a:pt x="334" y="1681"/>
                        <a:pt x="401" y="1781"/>
                        <a:pt x="534" y="1814"/>
                      </a:cubicBezTo>
                      <a:lnTo>
                        <a:pt x="568" y="1814"/>
                      </a:lnTo>
                      <a:cubicBezTo>
                        <a:pt x="668" y="1814"/>
                        <a:pt x="734" y="1748"/>
                        <a:pt x="768" y="1648"/>
                      </a:cubicBezTo>
                      <a:cubicBezTo>
                        <a:pt x="768" y="1114"/>
                        <a:pt x="668" y="580"/>
                        <a:pt x="401" y="113"/>
                      </a:cubicBezTo>
                      <a:cubicBezTo>
                        <a:pt x="376" y="38"/>
                        <a:pt x="294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48"/>
                <p:cNvSpPr/>
                <p:nvPr/>
              </p:nvSpPr>
              <p:spPr>
                <a:xfrm>
                  <a:off x="2302525" y="4568550"/>
                  <a:ext cx="20025" cy="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829" extrusionOk="0">
                      <a:moveTo>
                        <a:pt x="256" y="0"/>
                      </a:moveTo>
                      <a:cubicBezTo>
                        <a:pt x="225" y="0"/>
                        <a:pt x="195" y="8"/>
                        <a:pt x="167" y="27"/>
                      </a:cubicBezTo>
                      <a:cubicBezTo>
                        <a:pt x="67" y="60"/>
                        <a:pt x="0" y="194"/>
                        <a:pt x="67" y="294"/>
                      </a:cubicBezTo>
                      <a:cubicBezTo>
                        <a:pt x="267" y="694"/>
                        <a:pt x="367" y="1128"/>
                        <a:pt x="367" y="1595"/>
                      </a:cubicBezTo>
                      <a:cubicBezTo>
                        <a:pt x="367" y="1695"/>
                        <a:pt x="434" y="1795"/>
                        <a:pt x="567" y="1828"/>
                      </a:cubicBezTo>
                      <a:lnTo>
                        <a:pt x="601" y="1828"/>
                      </a:lnTo>
                      <a:cubicBezTo>
                        <a:pt x="701" y="1828"/>
                        <a:pt x="767" y="1728"/>
                        <a:pt x="801" y="1628"/>
                      </a:cubicBezTo>
                      <a:cubicBezTo>
                        <a:pt x="801" y="1128"/>
                        <a:pt x="667" y="594"/>
                        <a:pt x="434" y="127"/>
                      </a:cubicBezTo>
                      <a:cubicBezTo>
                        <a:pt x="410" y="55"/>
                        <a:pt x="334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48"/>
                <p:cNvSpPr/>
                <p:nvPr/>
              </p:nvSpPr>
              <p:spPr>
                <a:xfrm>
                  <a:off x="2340050" y="4563925"/>
                  <a:ext cx="19200" cy="4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14" extrusionOk="0">
                      <a:moveTo>
                        <a:pt x="257" y="1"/>
                      </a:moveTo>
                      <a:cubicBezTo>
                        <a:pt x="126" y="1"/>
                        <a:pt x="0" y="134"/>
                        <a:pt x="67" y="312"/>
                      </a:cubicBezTo>
                      <a:cubicBezTo>
                        <a:pt x="267" y="679"/>
                        <a:pt x="367" y="1146"/>
                        <a:pt x="367" y="1580"/>
                      </a:cubicBezTo>
                      <a:cubicBezTo>
                        <a:pt x="334" y="1680"/>
                        <a:pt x="434" y="1813"/>
                        <a:pt x="534" y="1813"/>
                      </a:cubicBezTo>
                      <a:lnTo>
                        <a:pt x="567" y="1813"/>
                      </a:lnTo>
                      <a:cubicBezTo>
                        <a:pt x="667" y="1813"/>
                        <a:pt x="767" y="1746"/>
                        <a:pt x="767" y="1646"/>
                      </a:cubicBezTo>
                      <a:cubicBezTo>
                        <a:pt x="767" y="1113"/>
                        <a:pt x="667" y="579"/>
                        <a:pt x="434" y="112"/>
                      </a:cubicBezTo>
                      <a:cubicBezTo>
                        <a:pt x="389" y="34"/>
                        <a:pt x="323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48"/>
                <p:cNvSpPr/>
                <p:nvPr/>
              </p:nvSpPr>
              <p:spPr>
                <a:xfrm>
                  <a:off x="2335325" y="4631900"/>
                  <a:ext cx="20600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" h="1830" extrusionOk="0">
                      <a:moveTo>
                        <a:pt x="283" y="1"/>
                      </a:moveTo>
                      <a:cubicBezTo>
                        <a:pt x="146" y="1"/>
                        <a:pt x="1" y="141"/>
                        <a:pt x="89" y="295"/>
                      </a:cubicBezTo>
                      <a:cubicBezTo>
                        <a:pt x="289" y="695"/>
                        <a:pt x="389" y="1129"/>
                        <a:pt x="423" y="1563"/>
                      </a:cubicBezTo>
                      <a:cubicBezTo>
                        <a:pt x="389" y="1696"/>
                        <a:pt x="456" y="1796"/>
                        <a:pt x="590" y="1829"/>
                      </a:cubicBezTo>
                      <a:lnTo>
                        <a:pt x="623" y="1829"/>
                      </a:lnTo>
                      <a:cubicBezTo>
                        <a:pt x="723" y="1796"/>
                        <a:pt x="790" y="1729"/>
                        <a:pt x="823" y="1629"/>
                      </a:cubicBezTo>
                      <a:cubicBezTo>
                        <a:pt x="823" y="1096"/>
                        <a:pt x="723" y="595"/>
                        <a:pt x="456" y="128"/>
                      </a:cubicBezTo>
                      <a:cubicBezTo>
                        <a:pt x="422" y="38"/>
                        <a:pt x="354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48"/>
                <p:cNvSpPr/>
                <p:nvPr/>
              </p:nvSpPr>
              <p:spPr>
                <a:xfrm>
                  <a:off x="2308350" y="4652600"/>
                  <a:ext cx="20050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1836" extrusionOk="0">
                      <a:moveTo>
                        <a:pt x="274" y="1"/>
                      </a:moveTo>
                      <a:cubicBezTo>
                        <a:pt x="238" y="1"/>
                        <a:pt x="201" y="12"/>
                        <a:pt x="167" y="34"/>
                      </a:cubicBezTo>
                      <a:cubicBezTo>
                        <a:pt x="67" y="67"/>
                        <a:pt x="1" y="201"/>
                        <a:pt x="67" y="301"/>
                      </a:cubicBezTo>
                      <a:cubicBezTo>
                        <a:pt x="268" y="701"/>
                        <a:pt x="368" y="1135"/>
                        <a:pt x="368" y="1569"/>
                      </a:cubicBezTo>
                      <a:cubicBezTo>
                        <a:pt x="368" y="1702"/>
                        <a:pt x="434" y="1802"/>
                        <a:pt x="568" y="1835"/>
                      </a:cubicBezTo>
                      <a:cubicBezTo>
                        <a:pt x="668" y="1802"/>
                        <a:pt x="768" y="1735"/>
                        <a:pt x="801" y="1635"/>
                      </a:cubicBezTo>
                      <a:cubicBezTo>
                        <a:pt x="801" y="1102"/>
                        <a:pt x="668" y="601"/>
                        <a:pt x="434" y="134"/>
                      </a:cubicBezTo>
                      <a:cubicBezTo>
                        <a:pt x="412" y="45"/>
                        <a:pt x="345" y="1"/>
                        <a:pt x="2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48"/>
                <p:cNvSpPr/>
                <p:nvPr/>
              </p:nvSpPr>
              <p:spPr>
                <a:xfrm>
                  <a:off x="2053175" y="4157875"/>
                  <a:ext cx="43375" cy="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144" extrusionOk="0">
                      <a:moveTo>
                        <a:pt x="245" y="0"/>
                      </a:moveTo>
                      <a:cubicBezTo>
                        <a:pt x="156" y="0"/>
                        <a:pt x="61" y="60"/>
                        <a:pt x="34" y="142"/>
                      </a:cubicBezTo>
                      <a:cubicBezTo>
                        <a:pt x="0" y="276"/>
                        <a:pt x="67" y="376"/>
                        <a:pt x="201" y="409"/>
                      </a:cubicBezTo>
                      <a:cubicBezTo>
                        <a:pt x="601" y="543"/>
                        <a:pt x="1001" y="743"/>
                        <a:pt x="1335" y="1043"/>
                      </a:cubicBezTo>
                      <a:cubicBezTo>
                        <a:pt x="1368" y="1110"/>
                        <a:pt x="1435" y="1143"/>
                        <a:pt x="1501" y="1143"/>
                      </a:cubicBezTo>
                      <a:cubicBezTo>
                        <a:pt x="1535" y="1143"/>
                        <a:pt x="1602" y="1110"/>
                        <a:pt x="1635" y="1076"/>
                      </a:cubicBezTo>
                      <a:cubicBezTo>
                        <a:pt x="1702" y="1010"/>
                        <a:pt x="1735" y="876"/>
                        <a:pt x="1668" y="809"/>
                      </a:cubicBezTo>
                      <a:cubicBezTo>
                        <a:pt x="1268" y="443"/>
                        <a:pt x="801" y="142"/>
                        <a:pt x="301" y="9"/>
                      </a:cubicBezTo>
                      <a:cubicBezTo>
                        <a:pt x="283" y="3"/>
                        <a:pt x="264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48"/>
                <p:cNvSpPr/>
                <p:nvPr/>
              </p:nvSpPr>
              <p:spPr>
                <a:xfrm>
                  <a:off x="2094875" y="4212900"/>
                  <a:ext cx="43375" cy="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144" extrusionOk="0">
                      <a:moveTo>
                        <a:pt x="233" y="1"/>
                      </a:moveTo>
                      <a:cubicBezTo>
                        <a:pt x="134" y="1"/>
                        <a:pt x="61" y="61"/>
                        <a:pt x="34" y="143"/>
                      </a:cubicBezTo>
                      <a:cubicBezTo>
                        <a:pt x="0" y="243"/>
                        <a:pt x="67" y="376"/>
                        <a:pt x="167" y="410"/>
                      </a:cubicBezTo>
                      <a:cubicBezTo>
                        <a:pt x="601" y="510"/>
                        <a:pt x="968" y="743"/>
                        <a:pt x="1301" y="1044"/>
                      </a:cubicBezTo>
                      <a:cubicBezTo>
                        <a:pt x="1335" y="1110"/>
                        <a:pt x="1401" y="1110"/>
                        <a:pt x="1468" y="1144"/>
                      </a:cubicBezTo>
                      <a:cubicBezTo>
                        <a:pt x="1635" y="1110"/>
                        <a:pt x="1735" y="910"/>
                        <a:pt x="1635" y="777"/>
                      </a:cubicBezTo>
                      <a:cubicBezTo>
                        <a:pt x="1268" y="410"/>
                        <a:pt x="801" y="143"/>
                        <a:pt x="300" y="9"/>
                      </a:cubicBezTo>
                      <a:cubicBezTo>
                        <a:pt x="277" y="4"/>
                        <a:pt x="254" y="1"/>
                        <a:pt x="2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48"/>
                <p:cNvSpPr/>
                <p:nvPr/>
              </p:nvSpPr>
              <p:spPr>
                <a:xfrm>
                  <a:off x="2114725" y="4181900"/>
                  <a:ext cx="46050" cy="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1150" extrusionOk="0">
                      <a:moveTo>
                        <a:pt x="288" y="0"/>
                      </a:moveTo>
                      <a:cubicBezTo>
                        <a:pt x="57" y="0"/>
                        <a:pt x="1" y="356"/>
                        <a:pt x="240" y="416"/>
                      </a:cubicBezTo>
                      <a:cubicBezTo>
                        <a:pt x="674" y="549"/>
                        <a:pt x="1074" y="749"/>
                        <a:pt x="1408" y="1049"/>
                      </a:cubicBezTo>
                      <a:cubicBezTo>
                        <a:pt x="1441" y="1116"/>
                        <a:pt x="1508" y="1149"/>
                        <a:pt x="1575" y="1149"/>
                      </a:cubicBezTo>
                      <a:lnTo>
                        <a:pt x="1575" y="1116"/>
                      </a:lnTo>
                      <a:cubicBezTo>
                        <a:pt x="1741" y="1116"/>
                        <a:pt x="1841" y="916"/>
                        <a:pt x="1708" y="782"/>
                      </a:cubicBezTo>
                      <a:cubicBezTo>
                        <a:pt x="1341" y="416"/>
                        <a:pt x="874" y="149"/>
                        <a:pt x="374" y="15"/>
                      </a:cubicBezTo>
                      <a:cubicBezTo>
                        <a:pt x="343" y="5"/>
                        <a:pt x="314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48"/>
                <p:cNvSpPr/>
                <p:nvPr/>
              </p:nvSpPr>
              <p:spPr>
                <a:xfrm>
                  <a:off x="2161325" y="4230450"/>
                  <a:ext cx="4532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3" h="1143" extrusionOk="0">
                      <a:moveTo>
                        <a:pt x="319" y="1"/>
                      </a:moveTo>
                      <a:cubicBezTo>
                        <a:pt x="93" y="1"/>
                        <a:pt x="0" y="347"/>
                        <a:pt x="278" y="408"/>
                      </a:cubicBezTo>
                      <a:cubicBezTo>
                        <a:pt x="678" y="542"/>
                        <a:pt x="1078" y="775"/>
                        <a:pt x="1412" y="1075"/>
                      </a:cubicBezTo>
                      <a:cubicBezTo>
                        <a:pt x="1445" y="1109"/>
                        <a:pt x="1512" y="1142"/>
                        <a:pt x="1579" y="1142"/>
                      </a:cubicBezTo>
                      <a:cubicBezTo>
                        <a:pt x="1612" y="1142"/>
                        <a:pt x="1679" y="1109"/>
                        <a:pt x="1712" y="1075"/>
                      </a:cubicBezTo>
                      <a:cubicBezTo>
                        <a:pt x="1779" y="1009"/>
                        <a:pt x="1812" y="875"/>
                        <a:pt x="1745" y="775"/>
                      </a:cubicBezTo>
                      <a:cubicBezTo>
                        <a:pt x="1345" y="408"/>
                        <a:pt x="878" y="141"/>
                        <a:pt x="378" y="8"/>
                      </a:cubicBezTo>
                      <a:cubicBezTo>
                        <a:pt x="357" y="3"/>
                        <a:pt x="338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8"/>
                <p:cNvSpPr/>
                <p:nvPr/>
              </p:nvSpPr>
              <p:spPr>
                <a:xfrm>
                  <a:off x="2160750" y="4265450"/>
                  <a:ext cx="42550" cy="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144" extrusionOk="0">
                      <a:moveTo>
                        <a:pt x="216" y="1"/>
                      </a:moveTo>
                      <a:cubicBezTo>
                        <a:pt x="135" y="1"/>
                        <a:pt x="61" y="65"/>
                        <a:pt x="34" y="176"/>
                      </a:cubicBezTo>
                      <a:cubicBezTo>
                        <a:pt x="0" y="276"/>
                        <a:pt x="67" y="376"/>
                        <a:pt x="167" y="409"/>
                      </a:cubicBezTo>
                      <a:cubicBezTo>
                        <a:pt x="601" y="543"/>
                        <a:pt x="1001" y="776"/>
                        <a:pt x="1301" y="1076"/>
                      </a:cubicBezTo>
                      <a:cubicBezTo>
                        <a:pt x="1335" y="1110"/>
                        <a:pt x="1401" y="1143"/>
                        <a:pt x="1468" y="1143"/>
                      </a:cubicBezTo>
                      <a:cubicBezTo>
                        <a:pt x="1535" y="1143"/>
                        <a:pt x="1568" y="1143"/>
                        <a:pt x="1602" y="1110"/>
                      </a:cubicBezTo>
                      <a:cubicBezTo>
                        <a:pt x="1702" y="1043"/>
                        <a:pt x="1702" y="910"/>
                        <a:pt x="1635" y="810"/>
                      </a:cubicBezTo>
                      <a:cubicBezTo>
                        <a:pt x="1268" y="443"/>
                        <a:pt x="801" y="176"/>
                        <a:pt x="267" y="9"/>
                      </a:cubicBezTo>
                      <a:cubicBezTo>
                        <a:pt x="250" y="3"/>
                        <a:pt x="233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8"/>
                <p:cNvSpPr/>
                <p:nvPr/>
              </p:nvSpPr>
              <p:spPr>
                <a:xfrm>
                  <a:off x="2213975" y="4261125"/>
                  <a:ext cx="44375" cy="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150" extrusionOk="0">
                      <a:moveTo>
                        <a:pt x="287" y="0"/>
                      </a:moveTo>
                      <a:cubicBezTo>
                        <a:pt x="56" y="0"/>
                        <a:pt x="0" y="356"/>
                        <a:pt x="240" y="416"/>
                      </a:cubicBezTo>
                      <a:cubicBezTo>
                        <a:pt x="673" y="549"/>
                        <a:pt x="1074" y="749"/>
                        <a:pt x="1407" y="1049"/>
                      </a:cubicBezTo>
                      <a:cubicBezTo>
                        <a:pt x="1441" y="1116"/>
                        <a:pt x="1474" y="1149"/>
                        <a:pt x="1541" y="1149"/>
                      </a:cubicBezTo>
                      <a:cubicBezTo>
                        <a:pt x="1607" y="1116"/>
                        <a:pt x="1641" y="1116"/>
                        <a:pt x="1674" y="1083"/>
                      </a:cubicBezTo>
                      <a:cubicBezTo>
                        <a:pt x="1774" y="1016"/>
                        <a:pt x="1774" y="883"/>
                        <a:pt x="1708" y="782"/>
                      </a:cubicBezTo>
                      <a:cubicBezTo>
                        <a:pt x="1341" y="416"/>
                        <a:pt x="874" y="149"/>
                        <a:pt x="373" y="15"/>
                      </a:cubicBezTo>
                      <a:cubicBezTo>
                        <a:pt x="342" y="5"/>
                        <a:pt x="314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8" name="Google Shape;1198;p48"/>
              <p:cNvGrpSpPr/>
              <p:nvPr/>
            </p:nvGrpSpPr>
            <p:grpSpPr>
              <a:xfrm>
                <a:off x="1514450" y="4070569"/>
                <a:ext cx="1155025" cy="638175"/>
                <a:chOff x="1514450" y="4092000"/>
                <a:chExt cx="1155025" cy="638175"/>
              </a:xfrm>
            </p:grpSpPr>
            <p:sp>
              <p:nvSpPr>
                <p:cNvPr id="1199" name="Google Shape;1199;p48"/>
                <p:cNvSpPr/>
                <p:nvPr/>
              </p:nvSpPr>
              <p:spPr>
                <a:xfrm>
                  <a:off x="1514450" y="4428275"/>
                  <a:ext cx="339450" cy="3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8" h="12076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34"/>
                      </a:cubicBezTo>
                      <a:cubicBezTo>
                        <a:pt x="34" y="501"/>
                        <a:pt x="368" y="6238"/>
                        <a:pt x="4604" y="8407"/>
                      </a:cubicBezTo>
                      <a:cubicBezTo>
                        <a:pt x="6238" y="9174"/>
                        <a:pt x="7973" y="9708"/>
                        <a:pt x="9774" y="9974"/>
                      </a:cubicBezTo>
                      <a:cubicBezTo>
                        <a:pt x="12009" y="10408"/>
                        <a:pt x="13177" y="10708"/>
                        <a:pt x="13177" y="11876"/>
                      </a:cubicBezTo>
                      <a:cubicBezTo>
                        <a:pt x="13177" y="11976"/>
                        <a:pt x="13277" y="12076"/>
                        <a:pt x="13410" y="12076"/>
                      </a:cubicBezTo>
                      <a:cubicBezTo>
                        <a:pt x="13510" y="12076"/>
                        <a:pt x="13577" y="11976"/>
                        <a:pt x="13577" y="11876"/>
                      </a:cubicBezTo>
                      <a:cubicBezTo>
                        <a:pt x="13577" y="10308"/>
                        <a:pt x="11909" y="9974"/>
                        <a:pt x="9841" y="9574"/>
                      </a:cubicBezTo>
                      <a:cubicBezTo>
                        <a:pt x="8073" y="9307"/>
                        <a:pt x="6372" y="8774"/>
                        <a:pt x="4771" y="8040"/>
                      </a:cubicBezTo>
                      <a:cubicBezTo>
                        <a:pt x="768" y="6005"/>
                        <a:pt x="434" y="268"/>
                        <a:pt x="434" y="201"/>
                      </a:cubicBezTo>
                      <a:cubicBezTo>
                        <a:pt x="401" y="101"/>
                        <a:pt x="301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48"/>
                <p:cNvSpPr/>
                <p:nvPr/>
              </p:nvSpPr>
              <p:spPr>
                <a:xfrm>
                  <a:off x="1722100" y="4223125"/>
                  <a:ext cx="386125" cy="2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5" h="11376" extrusionOk="0">
                      <a:moveTo>
                        <a:pt x="267" y="1"/>
                      </a:moveTo>
                      <a:cubicBezTo>
                        <a:pt x="167" y="1"/>
                        <a:pt x="34" y="68"/>
                        <a:pt x="34" y="168"/>
                      </a:cubicBezTo>
                      <a:cubicBezTo>
                        <a:pt x="1" y="301"/>
                        <a:pt x="101" y="401"/>
                        <a:pt x="201" y="434"/>
                      </a:cubicBezTo>
                      <a:cubicBezTo>
                        <a:pt x="1835" y="668"/>
                        <a:pt x="2469" y="1902"/>
                        <a:pt x="3170" y="3337"/>
                      </a:cubicBezTo>
                      <a:cubicBezTo>
                        <a:pt x="4170" y="5305"/>
                        <a:pt x="5304" y="7573"/>
                        <a:pt x="9441" y="7940"/>
                      </a:cubicBezTo>
                      <a:cubicBezTo>
                        <a:pt x="11709" y="8107"/>
                        <a:pt x="13777" y="9341"/>
                        <a:pt x="15045" y="11276"/>
                      </a:cubicBezTo>
                      <a:cubicBezTo>
                        <a:pt x="15078" y="11309"/>
                        <a:pt x="15145" y="11376"/>
                        <a:pt x="15211" y="11376"/>
                      </a:cubicBezTo>
                      <a:lnTo>
                        <a:pt x="15312" y="11376"/>
                      </a:lnTo>
                      <a:cubicBezTo>
                        <a:pt x="15412" y="11309"/>
                        <a:pt x="15445" y="11175"/>
                        <a:pt x="15412" y="11075"/>
                      </a:cubicBezTo>
                      <a:cubicBezTo>
                        <a:pt x="14111" y="9007"/>
                        <a:pt x="11909" y="7673"/>
                        <a:pt x="9474" y="7506"/>
                      </a:cubicBezTo>
                      <a:cubicBezTo>
                        <a:pt x="5605" y="7173"/>
                        <a:pt x="4504" y="5004"/>
                        <a:pt x="3536" y="3136"/>
                      </a:cubicBezTo>
                      <a:cubicBezTo>
                        <a:pt x="2803" y="1669"/>
                        <a:pt x="2102" y="268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48"/>
                <p:cNvSpPr/>
                <p:nvPr/>
              </p:nvSpPr>
              <p:spPr>
                <a:xfrm>
                  <a:off x="1585350" y="4319700"/>
                  <a:ext cx="381125" cy="2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11549" extrusionOk="0">
                      <a:moveTo>
                        <a:pt x="215" y="1"/>
                      </a:moveTo>
                      <a:cubicBezTo>
                        <a:pt x="108" y="1"/>
                        <a:pt x="33" y="87"/>
                        <a:pt x="33" y="174"/>
                      </a:cubicBezTo>
                      <a:cubicBezTo>
                        <a:pt x="0" y="274"/>
                        <a:pt x="100" y="408"/>
                        <a:pt x="200" y="408"/>
                      </a:cubicBezTo>
                      <a:cubicBezTo>
                        <a:pt x="2468" y="708"/>
                        <a:pt x="3102" y="2609"/>
                        <a:pt x="3703" y="4444"/>
                      </a:cubicBezTo>
                      <a:cubicBezTo>
                        <a:pt x="4340" y="6355"/>
                        <a:pt x="5007" y="8327"/>
                        <a:pt x="7389" y="8327"/>
                      </a:cubicBezTo>
                      <a:cubicBezTo>
                        <a:pt x="7502" y="8327"/>
                        <a:pt x="7618" y="8322"/>
                        <a:pt x="7739" y="8313"/>
                      </a:cubicBezTo>
                      <a:cubicBezTo>
                        <a:pt x="8035" y="8291"/>
                        <a:pt x="8321" y="8281"/>
                        <a:pt x="8595" y="8281"/>
                      </a:cubicBezTo>
                      <a:cubicBezTo>
                        <a:pt x="13353" y="8281"/>
                        <a:pt x="14844" y="11384"/>
                        <a:pt x="14844" y="11415"/>
                      </a:cubicBezTo>
                      <a:cubicBezTo>
                        <a:pt x="14877" y="11515"/>
                        <a:pt x="14944" y="11549"/>
                        <a:pt x="15011" y="11549"/>
                      </a:cubicBezTo>
                      <a:lnTo>
                        <a:pt x="15111" y="11549"/>
                      </a:lnTo>
                      <a:cubicBezTo>
                        <a:pt x="15211" y="11482"/>
                        <a:pt x="15244" y="11382"/>
                        <a:pt x="15211" y="11249"/>
                      </a:cubicBezTo>
                      <a:cubicBezTo>
                        <a:pt x="14844" y="10548"/>
                        <a:pt x="14310" y="9914"/>
                        <a:pt x="13643" y="9414"/>
                      </a:cubicBezTo>
                      <a:cubicBezTo>
                        <a:pt x="12689" y="8698"/>
                        <a:pt x="11096" y="7876"/>
                        <a:pt x="8625" y="7876"/>
                      </a:cubicBezTo>
                      <a:cubicBezTo>
                        <a:pt x="8331" y="7876"/>
                        <a:pt x="8025" y="7888"/>
                        <a:pt x="7706" y="7913"/>
                      </a:cubicBezTo>
                      <a:cubicBezTo>
                        <a:pt x="7619" y="7918"/>
                        <a:pt x="7535" y="7920"/>
                        <a:pt x="7454" y="7920"/>
                      </a:cubicBezTo>
                      <a:cubicBezTo>
                        <a:pt x="5326" y="7920"/>
                        <a:pt x="4745" y="6271"/>
                        <a:pt x="4103" y="4344"/>
                      </a:cubicBezTo>
                      <a:cubicBezTo>
                        <a:pt x="3469" y="2442"/>
                        <a:pt x="2769" y="307"/>
                        <a:pt x="267" y="7"/>
                      </a:cubicBezTo>
                      <a:cubicBezTo>
                        <a:pt x="249" y="3"/>
                        <a:pt x="232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48"/>
                <p:cNvSpPr/>
                <p:nvPr/>
              </p:nvSpPr>
              <p:spPr>
                <a:xfrm>
                  <a:off x="2203275" y="4092000"/>
                  <a:ext cx="316925" cy="4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" h="17622" extrusionOk="0">
                      <a:moveTo>
                        <a:pt x="235" y="0"/>
                      </a:moveTo>
                      <a:cubicBezTo>
                        <a:pt x="135" y="0"/>
                        <a:pt x="62" y="65"/>
                        <a:pt x="34" y="175"/>
                      </a:cubicBezTo>
                      <a:cubicBezTo>
                        <a:pt x="1" y="276"/>
                        <a:pt x="101" y="376"/>
                        <a:pt x="201" y="409"/>
                      </a:cubicBezTo>
                      <a:cubicBezTo>
                        <a:pt x="4037" y="1243"/>
                        <a:pt x="4337" y="2911"/>
                        <a:pt x="4637" y="4579"/>
                      </a:cubicBezTo>
                      <a:cubicBezTo>
                        <a:pt x="4837" y="5646"/>
                        <a:pt x="5038" y="6747"/>
                        <a:pt x="6238" y="7481"/>
                      </a:cubicBezTo>
                      <a:cubicBezTo>
                        <a:pt x="9708" y="9482"/>
                        <a:pt x="11742" y="13352"/>
                        <a:pt x="11375" y="17388"/>
                      </a:cubicBezTo>
                      <a:cubicBezTo>
                        <a:pt x="11375" y="17521"/>
                        <a:pt x="11442" y="17621"/>
                        <a:pt x="11542" y="17621"/>
                      </a:cubicBezTo>
                      <a:lnTo>
                        <a:pt x="11576" y="17621"/>
                      </a:lnTo>
                      <a:cubicBezTo>
                        <a:pt x="11676" y="17621"/>
                        <a:pt x="11776" y="17555"/>
                        <a:pt x="11809" y="17455"/>
                      </a:cubicBezTo>
                      <a:cubicBezTo>
                        <a:pt x="11809" y="17388"/>
                        <a:pt x="12676" y="10783"/>
                        <a:pt x="6439" y="7114"/>
                      </a:cubicBezTo>
                      <a:cubicBezTo>
                        <a:pt x="5405" y="6513"/>
                        <a:pt x="5238" y="5579"/>
                        <a:pt x="5038" y="4512"/>
                      </a:cubicBezTo>
                      <a:cubicBezTo>
                        <a:pt x="4737" y="2811"/>
                        <a:pt x="4370" y="909"/>
                        <a:pt x="301" y="9"/>
                      </a:cubicBezTo>
                      <a:cubicBezTo>
                        <a:pt x="278" y="3"/>
                        <a:pt x="256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48"/>
                <p:cNvSpPr/>
                <p:nvPr/>
              </p:nvSpPr>
              <p:spPr>
                <a:xfrm>
                  <a:off x="2474875" y="4111200"/>
                  <a:ext cx="194600" cy="3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4" h="15453" extrusionOk="0">
                      <a:moveTo>
                        <a:pt x="319" y="0"/>
                      </a:moveTo>
                      <a:cubicBezTo>
                        <a:pt x="93" y="0"/>
                        <a:pt x="1" y="349"/>
                        <a:pt x="278" y="442"/>
                      </a:cubicBezTo>
                      <a:cubicBezTo>
                        <a:pt x="1345" y="775"/>
                        <a:pt x="1245" y="1709"/>
                        <a:pt x="945" y="3244"/>
                      </a:cubicBezTo>
                      <a:cubicBezTo>
                        <a:pt x="712" y="4645"/>
                        <a:pt x="445" y="6279"/>
                        <a:pt x="1846" y="7113"/>
                      </a:cubicBezTo>
                      <a:cubicBezTo>
                        <a:pt x="7316" y="10449"/>
                        <a:pt x="7216" y="15185"/>
                        <a:pt x="7216" y="15219"/>
                      </a:cubicBezTo>
                      <a:cubicBezTo>
                        <a:pt x="7216" y="15352"/>
                        <a:pt x="7283" y="15419"/>
                        <a:pt x="7416" y="15452"/>
                      </a:cubicBezTo>
                      <a:cubicBezTo>
                        <a:pt x="7516" y="15452"/>
                        <a:pt x="7617" y="15352"/>
                        <a:pt x="7617" y="15219"/>
                      </a:cubicBezTo>
                      <a:cubicBezTo>
                        <a:pt x="7617" y="15185"/>
                        <a:pt x="7783" y="10182"/>
                        <a:pt x="2046" y="6713"/>
                      </a:cubicBezTo>
                      <a:cubicBezTo>
                        <a:pt x="878" y="6012"/>
                        <a:pt x="1112" y="4678"/>
                        <a:pt x="1379" y="3310"/>
                      </a:cubicBezTo>
                      <a:cubicBezTo>
                        <a:pt x="1646" y="1909"/>
                        <a:pt x="1879" y="475"/>
                        <a:pt x="378" y="8"/>
                      </a:cubicBezTo>
                      <a:cubicBezTo>
                        <a:pt x="358" y="3"/>
                        <a:pt x="3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04" name="Google Shape;1204;p48"/>
          <p:cNvSpPr/>
          <p:nvPr/>
        </p:nvSpPr>
        <p:spPr>
          <a:xfrm rot="988577">
            <a:off x="3716454" y="1629103"/>
            <a:ext cx="245201" cy="246372"/>
          </a:xfrm>
          <a:custGeom>
            <a:avLst/>
            <a:gdLst/>
            <a:ahLst/>
            <a:cxnLst/>
            <a:rect l="l" t="t" r="r" b="b"/>
            <a:pathLst>
              <a:path w="6906" h="6939" extrusionOk="0">
                <a:moveTo>
                  <a:pt x="3403" y="1435"/>
                </a:moveTo>
                <a:cubicBezTo>
                  <a:pt x="3670" y="1902"/>
                  <a:pt x="3737" y="2469"/>
                  <a:pt x="3670" y="3036"/>
                </a:cubicBezTo>
                <a:cubicBezTo>
                  <a:pt x="3470" y="2969"/>
                  <a:pt x="3303" y="2803"/>
                  <a:pt x="3236" y="2602"/>
                </a:cubicBezTo>
                <a:cubicBezTo>
                  <a:pt x="3136" y="2202"/>
                  <a:pt x="3203" y="1768"/>
                  <a:pt x="3403" y="1435"/>
                </a:cubicBezTo>
                <a:close/>
                <a:moveTo>
                  <a:pt x="4871" y="434"/>
                </a:moveTo>
                <a:cubicBezTo>
                  <a:pt x="5304" y="434"/>
                  <a:pt x="5705" y="601"/>
                  <a:pt x="6038" y="901"/>
                </a:cubicBezTo>
                <a:cubicBezTo>
                  <a:pt x="6238" y="1035"/>
                  <a:pt x="6338" y="1268"/>
                  <a:pt x="6372" y="1502"/>
                </a:cubicBezTo>
                <a:cubicBezTo>
                  <a:pt x="6472" y="3003"/>
                  <a:pt x="4037" y="5738"/>
                  <a:pt x="3403" y="6438"/>
                </a:cubicBezTo>
                <a:cubicBezTo>
                  <a:pt x="2769" y="5805"/>
                  <a:pt x="468" y="3203"/>
                  <a:pt x="701" y="1635"/>
                </a:cubicBezTo>
                <a:cubicBezTo>
                  <a:pt x="734" y="1235"/>
                  <a:pt x="968" y="901"/>
                  <a:pt x="1335" y="734"/>
                </a:cubicBezTo>
                <a:cubicBezTo>
                  <a:pt x="1568" y="568"/>
                  <a:pt x="1869" y="468"/>
                  <a:pt x="2202" y="468"/>
                </a:cubicBezTo>
                <a:cubicBezTo>
                  <a:pt x="2602" y="468"/>
                  <a:pt x="2969" y="668"/>
                  <a:pt x="3170" y="1035"/>
                </a:cubicBezTo>
                <a:cubicBezTo>
                  <a:pt x="2803" y="1535"/>
                  <a:pt x="2703" y="2169"/>
                  <a:pt x="2836" y="2769"/>
                </a:cubicBezTo>
                <a:cubicBezTo>
                  <a:pt x="2969" y="3103"/>
                  <a:pt x="3236" y="3370"/>
                  <a:pt x="3603" y="3470"/>
                </a:cubicBezTo>
                <a:lnTo>
                  <a:pt x="3703" y="3470"/>
                </a:lnTo>
                <a:cubicBezTo>
                  <a:pt x="3837" y="3470"/>
                  <a:pt x="3970" y="3403"/>
                  <a:pt x="4037" y="3270"/>
                </a:cubicBezTo>
                <a:cubicBezTo>
                  <a:pt x="4237" y="2869"/>
                  <a:pt x="4137" y="1802"/>
                  <a:pt x="3670" y="1035"/>
                </a:cubicBezTo>
                <a:cubicBezTo>
                  <a:pt x="3970" y="668"/>
                  <a:pt x="4404" y="434"/>
                  <a:pt x="4871" y="434"/>
                </a:cubicBezTo>
                <a:close/>
                <a:moveTo>
                  <a:pt x="4871" y="1"/>
                </a:moveTo>
                <a:cubicBezTo>
                  <a:pt x="4304" y="1"/>
                  <a:pt x="3803" y="267"/>
                  <a:pt x="3436" y="668"/>
                </a:cubicBezTo>
                <a:cubicBezTo>
                  <a:pt x="3084" y="256"/>
                  <a:pt x="2662" y="41"/>
                  <a:pt x="2185" y="41"/>
                </a:cubicBezTo>
                <a:cubicBezTo>
                  <a:pt x="1850" y="41"/>
                  <a:pt x="1487" y="147"/>
                  <a:pt x="1101" y="367"/>
                </a:cubicBezTo>
                <a:cubicBezTo>
                  <a:pt x="668" y="601"/>
                  <a:pt x="334" y="1068"/>
                  <a:pt x="267" y="1568"/>
                </a:cubicBezTo>
                <a:cubicBezTo>
                  <a:pt x="1" y="3603"/>
                  <a:pt x="3103" y="6772"/>
                  <a:pt x="3236" y="6905"/>
                </a:cubicBezTo>
                <a:cubicBezTo>
                  <a:pt x="3270" y="6939"/>
                  <a:pt x="3336" y="6939"/>
                  <a:pt x="3403" y="6939"/>
                </a:cubicBezTo>
                <a:cubicBezTo>
                  <a:pt x="3436" y="6939"/>
                  <a:pt x="3503" y="6939"/>
                  <a:pt x="3536" y="6872"/>
                </a:cubicBezTo>
                <a:cubicBezTo>
                  <a:pt x="3670" y="6739"/>
                  <a:pt x="6906" y="3370"/>
                  <a:pt x="6772" y="1468"/>
                </a:cubicBezTo>
                <a:cubicBezTo>
                  <a:pt x="6739" y="1101"/>
                  <a:pt x="6572" y="768"/>
                  <a:pt x="6305" y="568"/>
                </a:cubicBezTo>
                <a:cubicBezTo>
                  <a:pt x="5905" y="234"/>
                  <a:pt x="5404" y="34"/>
                  <a:pt x="4871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205" name="Google Shape;1205;p48"/>
          <p:cNvGrpSpPr/>
          <p:nvPr/>
        </p:nvGrpSpPr>
        <p:grpSpPr>
          <a:xfrm flipH="1">
            <a:off x="3345244" y="1737657"/>
            <a:ext cx="165383" cy="167541"/>
            <a:chOff x="8815568" y="287319"/>
            <a:chExt cx="165383" cy="167541"/>
          </a:xfrm>
        </p:grpSpPr>
        <p:sp>
          <p:nvSpPr>
            <p:cNvPr id="1206" name="Google Shape;1206;p48"/>
            <p:cNvSpPr/>
            <p:nvPr/>
          </p:nvSpPr>
          <p:spPr>
            <a:xfrm>
              <a:off x="8815568" y="344525"/>
              <a:ext cx="165383" cy="56384"/>
            </a:xfrm>
            <a:custGeom>
              <a:avLst/>
              <a:gdLst/>
              <a:ahLst/>
              <a:cxnLst/>
              <a:rect l="l" t="t" r="r" b="b"/>
              <a:pathLst>
                <a:path w="4828" h="1646" extrusionOk="0">
                  <a:moveTo>
                    <a:pt x="4614" y="1"/>
                  </a:moveTo>
                  <a:cubicBezTo>
                    <a:pt x="4596" y="1"/>
                    <a:pt x="4579" y="3"/>
                    <a:pt x="4561" y="9"/>
                  </a:cubicBezTo>
                  <a:lnTo>
                    <a:pt x="258" y="1210"/>
                  </a:lnTo>
                  <a:cubicBezTo>
                    <a:pt x="1" y="1242"/>
                    <a:pt x="22" y="1646"/>
                    <a:pt x="292" y="1646"/>
                  </a:cubicBezTo>
                  <a:cubicBezTo>
                    <a:pt x="303" y="1646"/>
                    <a:pt x="314" y="1645"/>
                    <a:pt x="325" y="1644"/>
                  </a:cubicBezTo>
                  <a:lnTo>
                    <a:pt x="391" y="1644"/>
                  </a:lnTo>
                  <a:lnTo>
                    <a:pt x="4661" y="410"/>
                  </a:lnTo>
                  <a:cubicBezTo>
                    <a:pt x="4761" y="376"/>
                    <a:pt x="4828" y="243"/>
                    <a:pt x="4794" y="143"/>
                  </a:cubicBezTo>
                  <a:cubicBezTo>
                    <a:pt x="4767" y="60"/>
                    <a:pt x="4694" y="1"/>
                    <a:pt x="4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863251" y="303385"/>
              <a:ext cx="60563" cy="151476"/>
            </a:xfrm>
            <a:custGeom>
              <a:avLst/>
              <a:gdLst/>
              <a:ahLst/>
              <a:cxnLst/>
              <a:rect l="l" t="t" r="r" b="b"/>
              <a:pathLst>
                <a:path w="1768" h="4422" extrusionOk="0">
                  <a:moveTo>
                    <a:pt x="234" y="1"/>
                  </a:moveTo>
                  <a:cubicBezTo>
                    <a:pt x="213" y="1"/>
                    <a:pt x="190" y="4"/>
                    <a:pt x="167" y="9"/>
                  </a:cubicBezTo>
                  <a:cubicBezTo>
                    <a:pt x="67" y="43"/>
                    <a:pt x="0" y="143"/>
                    <a:pt x="33" y="276"/>
                  </a:cubicBezTo>
                  <a:lnTo>
                    <a:pt x="1334" y="4279"/>
                  </a:lnTo>
                  <a:cubicBezTo>
                    <a:pt x="1362" y="4361"/>
                    <a:pt x="1434" y="4421"/>
                    <a:pt x="1496" y="4421"/>
                  </a:cubicBezTo>
                  <a:cubicBezTo>
                    <a:pt x="1510" y="4421"/>
                    <a:pt x="1523" y="4418"/>
                    <a:pt x="1534" y="4413"/>
                  </a:cubicBezTo>
                  <a:lnTo>
                    <a:pt x="1601" y="4413"/>
                  </a:lnTo>
                  <a:cubicBezTo>
                    <a:pt x="1701" y="4379"/>
                    <a:pt x="1768" y="4279"/>
                    <a:pt x="1735" y="4146"/>
                  </a:cubicBezTo>
                  <a:lnTo>
                    <a:pt x="434" y="143"/>
                  </a:lnTo>
                  <a:cubicBezTo>
                    <a:pt x="406" y="60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8846089" y="287319"/>
              <a:ext cx="91461" cy="164938"/>
            </a:xfrm>
            <a:custGeom>
              <a:avLst/>
              <a:gdLst/>
              <a:ahLst/>
              <a:cxnLst/>
              <a:rect l="l" t="t" r="r" b="b"/>
              <a:pathLst>
                <a:path w="2670" h="4815" extrusionOk="0">
                  <a:moveTo>
                    <a:pt x="2412" y="0"/>
                  </a:moveTo>
                  <a:cubicBezTo>
                    <a:pt x="2347" y="0"/>
                    <a:pt x="2280" y="34"/>
                    <a:pt x="2236" y="111"/>
                  </a:cubicBezTo>
                  <a:lnTo>
                    <a:pt x="67" y="4515"/>
                  </a:lnTo>
                  <a:cubicBezTo>
                    <a:pt x="1" y="4615"/>
                    <a:pt x="34" y="4748"/>
                    <a:pt x="134" y="4781"/>
                  </a:cubicBezTo>
                  <a:cubicBezTo>
                    <a:pt x="167" y="4815"/>
                    <a:pt x="201" y="4815"/>
                    <a:pt x="234" y="4815"/>
                  </a:cubicBezTo>
                  <a:cubicBezTo>
                    <a:pt x="334" y="4815"/>
                    <a:pt x="401" y="4781"/>
                    <a:pt x="434" y="4681"/>
                  </a:cubicBezTo>
                  <a:lnTo>
                    <a:pt x="2603" y="312"/>
                  </a:lnTo>
                  <a:cubicBezTo>
                    <a:pt x="2669" y="134"/>
                    <a:pt x="2543" y="0"/>
                    <a:pt x="2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8816767" y="328596"/>
              <a:ext cx="161923" cy="89406"/>
            </a:xfrm>
            <a:custGeom>
              <a:avLst/>
              <a:gdLst/>
              <a:ahLst/>
              <a:cxnLst/>
              <a:rect l="l" t="t" r="r" b="b"/>
              <a:pathLst>
                <a:path w="4727" h="2610" extrusionOk="0">
                  <a:moveTo>
                    <a:pt x="296" y="1"/>
                  </a:moveTo>
                  <a:cubicBezTo>
                    <a:pt x="102" y="1"/>
                    <a:pt x="1" y="297"/>
                    <a:pt x="223" y="408"/>
                  </a:cubicBezTo>
                  <a:lnTo>
                    <a:pt x="4326" y="2576"/>
                  </a:lnTo>
                  <a:cubicBezTo>
                    <a:pt x="4359" y="2576"/>
                    <a:pt x="4393" y="2576"/>
                    <a:pt x="4426" y="2609"/>
                  </a:cubicBezTo>
                  <a:cubicBezTo>
                    <a:pt x="4659" y="2576"/>
                    <a:pt x="4726" y="2309"/>
                    <a:pt x="4526" y="2209"/>
                  </a:cubicBezTo>
                  <a:lnTo>
                    <a:pt x="423" y="41"/>
                  </a:lnTo>
                  <a:cubicBezTo>
                    <a:pt x="378" y="13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0" name="Google Shape;1210;p48"/>
          <p:cNvSpPr/>
          <p:nvPr/>
        </p:nvSpPr>
        <p:spPr>
          <a:xfrm>
            <a:off x="8010369" y="1668449"/>
            <a:ext cx="165375" cy="167697"/>
          </a:xfrm>
          <a:custGeom>
            <a:avLst/>
            <a:gdLst/>
            <a:ahLst/>
            <a:cxnLst/>
            <a:rect l="l" t="t" r="r" b="b"/>
            <a:pathLst>
              <a:path w="4771" h="4838" extrusionOk="0">
                <a:moveTo>
                  <a:pt x="2536" y="601"/>
                </a:moveTo>
                <a:cubicBezTo>
                  <a:pt x="2602" y="801"/>
                  <a:pt x="2669" y="1101"/>
                  <a:pt x="2702" y="1268"/>
                </a:cubicBezTo>
                <a:cubicBezTo>
                  <a:pt x="2736" y="1502"/>
                  <a:pt x="2803" y="1735"/>
                  <a:pt x="2936" y="1969"/>
                </a:cubicBezTo>
                <a:cubicBezTo>
                  <a:pt x="2969" y="2035"/>
                  <a:pt x="3069" y="2069"/>
                  <a:pt x="3536" y="2235"/>
                </a:cubicBezTo>
                <a:cubicBezTo>
                  <a:pt x="3703" y="2302"/>
                  <a:pt x="3970" y="2402"/>
                  <a:pt x="4170" y="2469"/>
                </a:cubicBezTo>
                <a:cubicBezTo>
                  <a:pt x="3903" y="2569"/>
                  <a:pt x="3470" y="2769"/>
                  <a:pt x="3069" y="2903"/>
                </a:cubicBezTo>
                <a:cubicBezTo>
                  <a:pt x="3036" y="2903"/>
                  <a:pt x="2969" y="2936"/>
                  <a:pt x="2969" y="3003"/>
                </a:cubicBezTo>
                <a:cubicBezTo>
                  <a:pt x="2769" y="3470"/>
                  <a:pt x="2536" y="3970"/>
                  <a:pt x="2369" y="4237"/>
                </a:cubicBezTo>
                <a:cubicBezTo>
                  <a:pt x="2269" y="3970"/>
                  <a:pt x="2102" y="3403"/>
                  <a:pt x="1969" y="2936"/>
                </a:cubicBezTo>
                <a:cubicBezTo>
                  <a:pt x="1969" y="2869"/>
                  <a:pt x="1902" y="2802"/>
                  <a:pt x="1802" y="2802"/>
                </a:cubicBezTo>
                <a:cubicBezTo>
                  <a:pt x="1368" y="2702"/>
                  <a:pt x="834" y="2602"/>
                  <a:pt x="568" y="2502"/>
                </a:cubicBezTo>
                <a:cubicBezTo>
                  <a:pt x="1001" y="2269"/>
                  <a:pt x="1468" y="2069"/>
                  <a:pt x="1935" y="1868"/>
                </a:cubicBezTo>
                <a:cubicBezTo>
                  <a:pt x="1969" y="1868"/>
                  <a:pt x="2035" y="1802"/>
                  <a:pt x="2035" y="1768"/>
                </a:cubicBezTo>
                <a:cubicBezTo>
                  <a:pt x="2202" y="1368"/>
                  <a:pt x="2336" y="968"/>
                  <a:pt x="2536" y="601"/>
                </a:cubicBezTo>
                <a:close/>
                <a:moveTo>
                  <a:pt x="2602" y="0"/>
                </a:moveTo>
                <a:cubicBezTo>
                  <a:pt x="2469" y="0"/>
                  <a:pt x="2269" y="0"/>
                  <a:pt x="1702" y="1535"/>
                </a:cubicBezTo>
                <a:cubicBezTo>
                  <a:pt x="67" y="2169"/>
                  <a:pt x="34" y="2402"/>
                  <a:pt x="1" y="2469"/>
                </a:cubicBezTo>
                <a:cubicBezTo>
                  <a:pt x="1" y="2536"/>
                  <a:pt x="1" y="2636"/>
                  <a:pt x="34" y="2702"/>
                </a:cubicBezTo>
                <a:cubicBezTo>
                  <a:pt x="67" y="2769"/>
                  <a:pt x="201" y="2903"/>
                  <a:pt x="1635" y="3169"/>
                </a:cubicBezTo>
                <a:cubicBezTo>
                  <a:pt x="2021" y="4776"/>
                  <a:pt x="2190" y="4835"/>
                  <a:pt x="2351" y="4837"/>
                </a:cubicBezTo>
                <a:lnTo>
                  <a:pt x="2351" y="4837"/>
                </a:lnTo>
                <a:cubicBezTo>
                  <a:pt x="2480" y="4835"/>
                  <a:pt x="2629" y="4779"/>
                  <a:pt x="3303" y="3269"/>
                </a:cubicBezTo>
                <a:cubicBezTo>
                  <a:pt x="3770" y="3103"/>
                  <a:pt x="4237" y="2903"/>
                  <a:pt x="4671" y="2669"/>
                </a:cubicBezTo>
                <a:cubicBezTo>
                  <a:pt x="4737" y="2602"/>
                  <a:pt x="4771" y="2502"/>
                  <a:pt x="4771" y="2436"/>
                </a:cubicBezTo>
                <a:cubicBezTo>
                  <a:pt x="4737" y="2235"/>
                  <a:pt x="4504" y="2135"/>
                  <a:pt x="3670" y="1835"/>
                </a:cubicBezTo>
                <a:cubicBezTo>
                  <a:pt x="3536" y="1802"/>
                  <a:pt x="3303" y="1768"/>
                  <a:pt x="3270" y="1668"/>
                </a:cubicBezTo>
                <a:cubicBezTo>
                  <a:pt x="3236" y="1602"/>
                  <a:pt x="3169" y="1368"/>
                  <a:pt x="3136" y="1168"/>
                </a:cubicBezTo>
                <a:cubicBezTo>
                  <a:pt x="3069" y="801"/>
                  <a:pt x="2969" y="434"/>
                  <a:pt x="2803" y="101"/>
                </a:cubicBezTo>
                <a:cubicBezTo>
                  <a:pt x="2736" y="34"/>
                  <a:pt x="2669" y="0"/>
                  <a:pt x="2602" y="0"/>
                </a:cubicBezTo>
                <a:close/>
                <a:moveTo>
                  <a:pt x="2351" y="4837"/>
                </a:moveTo>
                <a:cubicBezTo>
                  <a:pt x="2346" y="4837"/>
                  <a:pt x="2341" y="4837"/>
                  <a:pt x="2336" y="4837"/>
                </a:cubicBezTo>
                <a:lnTo>
                  <a:pt x="2369" y="4837"/>
                </a:lnTo>
                <a:cubicBezTo>
                  <a:pt x="2363" y="4837"/>
                  <a:pt x="2357" y="4837"/>
                  <a:pt x="2351" y="48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48"/>
          <p:cNvSpPr/>
          <p:nvPr/>
        </p:nvSpPr>
        <p:spPr>
          <a:xfrm rot="667015" flipH="1">
            <a:off x="4284202" y="346681"/>
            <a:ext cx="575582" cy="382981"/>
          </a:xfrm>
          <a:custGeom>
            <a:avLst/>
            <a:gdLst/>
            <a:ahLst/>
            <a:cxnLst/>
            <a:rect l="l" t="t" r="r" b="b"/>
            <a:pathLst>
              <a:path w="14812" h="9855" extrusionOk="0">
                <a:moveTo>
                  <a:pt x="7239" y="1510"/>
                </a:moveTo>
                <a:lnTo>
                  <a:pt x="7239" y="1544"/>
                </a:lnTo>
                <a:cubicBezTo>
                  <a:pt x="7740" y="1944"/>
                  <a:pt x="7973" y="2578"/>
                  <a:pt x="7840" y="3212"/>
                </a:cubicBezTo>
                <a:cubicBezTo>
                  <a:pt x="7818" y="3447"/>
                  <a:pt x="7618" y="3600"/>
                  <a:pt x="7416" y="3600"/>
                </a:cubicBezTo>
                <a:cubicBezTo>
                  <a:pt x="7303" y="3600"/>
                  <a:pt x="7189" y="3553"/>
                  <a:pt x="7106" y="3445"/>
                </a:cubicBezTo>
                <a:cubicBezTo>
                  <a:pt x="6672" y="3111"/>
                  <a:pt x="6739" y="2278"/>
                  <a:pt x="7239" y="1510"/>
                </a:cubicBezTo>
                <a:close/>
                <a:moveTo>
                  <a:pt x="11809" y="3512"/>
                </a:moveTo>
                <a:lnTo>
                  <a:pt x="11809" y="3545"/>
                </a:lnTo>
                <a:cubicBezTo>
                  <a:pt x="11809" y="4246"/>
                  <a:pt x="11309" y="4879"/>
                  <a:pt x="10608" y="5080"/>
                </a:cubicBezTo>
                <a:lnTo>
                  <a:pt x="10475" y="5080"/>
                </a:lnTo>
                <a:cubicBezTo>
                  <a:pt x="10308" y="5080"/>
                  <a:pt x="10308" y="5013"/>
                  <a:pt x="10308" y="4946"/>
                </a:cubicBezTo>
                <a:cubicBezTo>
                  <a:pt x="10308" y="4579"/>
                  <a:pt x="10975" y="3745"/>
                  <a:pt x="11809" y="3512"/>
                </a:cubicBezTo>
                <a:close/>
                <a:moveTo>
                  <a:pt x="4170" y="5847"/>
                </a:moveTo>
                <a:lnTo>
                  <a:pt x="4170" y="5880"/>
                </a:lnTo>
                <a:cubicBezTo>
                  <a:pt x="4270" y="5880"/>
                  <a:pt x="4371" y="5947"/>
                  <a:pt x="4437" y="6014"/>
                </a:cubicBezTo>
                <a:cubicBezTo>
                  <a:pt x="4771" y="6347"/>
                  <a:pt x="4871" y="6848"/>
                  <a:pt x="4704" y="7281"/>
                </a:cubicBezTo>
                <a:cubicBezTo>
                  <a:pt x="4471" y="7715"/>
                  <a:pt x="4004" y="7948"/>
                  <a:pt x="3537" y="7948"/>
                </a:cubicBezTo>
                <a:cubicBezTo>
                  <a:pt x="3403" y="7315"/>
                  <a:pt x="3503" y="6614"/>
                  <a:pt x="3870" y="6047"/>
                </a:cubicBezTo>
                <a:cubicBezTo>
                  <a:pt x="3904" y="5980"/>
                  <a:pt x="4037" y="5847"/>
                  <a:pt x="4170" y="5847"/>
                </a:cubicBezTo>
                <a:close/>
                <a:moveTo>
                  <a:pt x="9074" y="6280"/>
                </a:moveTo>
                <a:lnTo>
                  <a:pt x="9074" y="6314"/>
                </a:lnTo>
                <a:cubicBezTo>
                  <a:pt x="9107" y="6314"/>
                  <a:pt x="9207" y="6381"/>
                  <a:pt x="9274" y="6614"/>
                </a:cubicBezTo>
                <a:cubicBezTo>
                  <a:pt x="9474" y="7148"/>
                  <a:pt x="9374" y="7748"/>
                  <a:pt x="9041" y="8215"/>
                </a:cubicBezTo>
                <a:cubicBezTo>
                  <a:pt x="8707" y="7715"/>
                  <a:pt x="8640" y="7081"/>
                  <a:pt x="8840" y="6547"/>
                </a:cubicBezTo>
                <a:cubicBezTo>
                  <a:pt x="8940" y="6347"/>
                  <a:pt x="9007" y="6280"/>
                  <a:pt x="9074" y="6280"/>
                </a:cubicBezTo>
                <a:close/>
                <a:moveTo>
                  <a:pt x="9153" y="422"/>
                </a:moveTo>
                <a:cubicBezTo>
                  <a:pt x="9515" y="422"/>
                  <a:pt x="9879" y="515"/>
                  <a:pt x="10208" y="710"/>
                </a:cubicBezTo>
                <a:cubicBezTo>
                  <a:pt x="11109" y="1210"/>
                  <a:pt x="11709" y="2111"/>
                  <a:pt x="11843" y="3111"/>
                </a:cubicBezTo>
                <a:cubicBezTo>
                  <a:pt x="10742" y="3345"/>
                  <a:pt x="9874" y="4412"/>
                  <a:pt x="9908" y="5013"/>
                </a:cubicBezTo>
                <a:cubicBezTo>
                  <a:pt x="9937" y="5244"/>
                  <a:pt x="10090" y="5500"/>
                  <a:pt x="10499" y="5500"/>
                </a:cubicBezTo>
                <a:cubicBezTo>
                  <a:pt x="10562" y="5500"/>
                  <a:pt x="10632" y="5493"/>
                  <a:pt x="10708" y="5480"/>
                </a:cubicBezTo>
                <a:cubicBezTo>
                  <a:pt x="11576" y="5346"/>
                  <a:pt x="12209" y="4546"/>
                  <a:pt x="12243" y="3478"/>
                </a:cubicBezTo>
                <a:cubicBezTo>
                  <a:pt x="13711" y="3512"/>
                  <a:pt x="14645" y="5080"/>
                  <a:pt x="13977" y="6414"/>
                </a:cubicBezTo>
                <a:cubicBezTo>
                  <a:pt x="13410" y="7848"/>
                  <a:pt x="11742" y="9149"/>
                  <a:pt x="10475" y="9149"/>
                </a:cubicBezTo>
                <a:cubicBezTo>
                  <a:pt x="10208" y="9149"/>
                  <a:pt x="9908" y="9082"/>
                  <a:pt x="9674" y="8916"/>
                </a:cubicBezTo>
                <a:cubicBezTo>
                  <a:pt x="9541" y="8816"/>
                  <a:pt x="9407" y="8682"/>
                  <a:pt x="9307" y="8582"/>
                </a:cubicBezTo>
                <a:cubicBezTo>
                  <a:pt x="9808" y="8015"/>
                  <a:pt x="9975" y="7214"/>
                  <a:pt x="9674" y="6481"/>
                </a:cubicBezTo>
                <a:cubicBezTo>
                  <a:pt x="9508" y="5980"/>
                  <a:pt x="9241" y="5880"/>
                  <a:pt x="9074" y="5880"/>
                </a:cubicBezTo>
                <a:cubicBezTo>
                  <a:pt x="8807" y="5914"/>
                  <a:pt x="8574" y="6114"/>
                  <a:pt x="8473" y="6381"/>
                </a:cubicBezTo>
                <a:cubicBezTo>
                  <a:pt x="8207" y="7081"/>
                  <a:pt x="8307" y="7882"/>
                  <a:pt x="8740" y="8515"/>
                </a:cubicBezTo>
                <a:cubicBezTo>
                  <a:pt x="8240" y="8949"/>
                  <a:pt x="7273" y="9416"/>
                  <a:pt x="5438" y="9449"/>
                </a:cubicBezTo>
                <a:lnTo>
                  <a:pt x="5338" y="9449"/>
                </a:lnTo>
                <a:cubicBezTo>
                  <a:pt x="5288" y="9454"/>
                  <a:pt x="5239" y="9456"/>
                  <a:pt x="5189" y="9456"/>
                </a:cubicBezTo>
                <a:cubicBezTo>
                  <a:pt x="4511" y="9456"/>
                  <a:pt x="3885" y="9035"/>
                  <a:pt x="3637" y="8382"/>
                </a:cubicBezTo>
                <a:cubicBezTo>
                  <a:pt x="4270" y="8349"/>
                  <a:pt x="4804" y="7982"/>
                  <a:pt x="5071" y="7448"/>
                </a:cubicBezTo>
                <a:cubicBezTo>
                  <a:pt x="5338" y="6881"/>
                  <a:pt x="5204" y="6214"/>
                  <a:pt x="4771" y="5780"/>
                </a:cubicBezTo>
                <a:cubicBezTo>
                  <a:pt x="4637" y="5580"/>
                  <a:pt x="4404" y="5447"/>
                  <a:pt x="4170" y="5447"/>
                </a:cubicBezTo>
                <a:cubicBezTo>
                  <a:pt x="3904" y="5447"/>
                  <a:pt x="3670" y="5580"/>
                  <a:pt x="3537" y="5813"/>
                </a:cubicBezTo>
                <a:cubicBezTo>
                  <a:pt x="3136" y="6447"/>
                  <a:pt x="2970" y="7214"/>
                  <a:pt x="3103" y="7948"/>
                </a:cubicBezTo>
                <a:cubicBezTo>
                  <a:pt x="2569" y="7848"/>
                  <a:pt x="2069" y="7648"/>
                  <a:pt x="1635" y="7315"/>
                </a:cubicBezTo>
                <a:cubicBezTo>
                  <a:pt x="801" y="6781"/>
                  <a:pt x="468" y="5747"/>
                  <a:pt x="801" y="4846"/>
                </a:cubicBezTo>
                <a:cubicBezTo>
                  <a:pt x="1135" y="3845"/>
                  <a:pt x="2002" y="3011"/>
                  <a:pt x="2736" y="3011"/>
                </a:cubicBezTo>
                <a:cubicBezTo>
                  <a:pt x="2903" y="3011"/>
                  <a:pt x="3070" y="3045"/>
                  <a:pt x="3236" y="3111"/>
                </a:cubicBezTo>
                <a:cubicBezTo>
                  <a:pt x="3276" y="3135"/>
                  <a:pt x="3316" y="3146"/>
                  <a:pt x="3353" y="3146"/>
                </a:cubicBezTo>
                <a:cubicBezTo>
                  <a:pt x="3471" y="3146"/>
                  <a:pt x="3562" y="3038"/>
                  <a:pt x="3537" y="2911"/>
                </a:cubicBezTo>
                <a:cubicBezTo>
                  <a:pt x="3537" y="2911"/>
                  <a:pt x="3336" y="1744"/>
                  <a:pt x="3870" y="1077"/>
                </a:cubicBezTo>
                <a:cubicBezTo>
                  <a:pt x="4115" y="811"/>
                  <a:pt x="4461" y="671"/>
                  <a:pt x="4914" y="671"/>
                </a:cubicBezTo>
                <a:cubicBezTo>
                  <a:pt x="5200" y="671"/>
                  <a:pt x="5530" y="727"/>
                  <a:pt x="5905" y="843"/>
                </a:cubicBezTo>
                <a:cubicBezTo>
                  <a:pt x="6239" y="943"/>
                  <a:pt x="6605" y="1077"/>
                  <a:pt x="6906" y="1277"/>
                </a:cubicBezTo>
                <a:cubicBezTo>
                  <a:pt x="6339" y="2144"/>
                  <a:pt x="6172" y="3245"/>
                  <a:pt x="6872" y="3779"/>
                </a:cubicBezTo>
                <a:cubicBezTo>
                  <a:pt x="7041" y="3947"/>
                  <a:pt x="7249" y="4025"/>
                  <a:pt x="7454" y="4025"/>
                </a:cubicBezTo>
                <a:cubicBezTo>
                  <a:pt x="7815" y="4025"/>
                  <a:pt x="8167" y="3783"/>
                  <a:pt x="8273" y="3378"/>
                </a:cubicBezTo>
                <a:cubicBezTo>
                  <a:pt x="8473" y="2578"/>
                  <a:pt x="8173" y="1710"/>
                  <a:pt x="7506" y="1210"/>
                </a:cubicBezTo>
                <a:cubicBezTo>
                  <a:pt x="7908" y="702"/>
                  <a:pt x="8526" y="422"/>
                  <a:pt x="9153" y="422"/>
                </a:cubicBezTo>
                <a:close/>
                <a:moveTo>
                  <a:pt x="9156" y="1"/>
                </a:moveTo>
                <a:cubicBezTo>
                  <a:pt x="8405" y="1"/>
                  <a:pt x="7660" y="340"/>
                  <a:pt x="7173" y="977"/>
                </a:cubicBezTo>
                <a:cubicBezTo>
                  <a:pt x="6806" y="743"/>
                  <a:pt x="6405" y="543"/>
                  <a:pt x="6005" y="443"/>
                </a:cubicBezTo>
                <a:cubicBezTo>
                  <a:pt x="5600" y="324"/>
                  <a:pt x="5233" y="264"/>
                  <a:pt x="4908" y="264"/>
                </a:cubicBezTo>
                <a:cubicBezTo>
                  <a:pt x="4322" y="264"/>
                  <a:pt x="3870" y="457"/>
                  <a:pt x="3570" y="843"/>
                </a:cubicBezTo>
                <a:cubicBezTo>
                  <a:pt x="3170" y="1344"/>
                  <a:pt x="3003" y="2011"/>
                  <a:pt x="3070" y="2644"/>
                </a:cubicBezTo>
                <a:cubicBezTo>
                  <a:pt x="2970" y="2611"/>
                  <a:pt x="2836" y="2578"/>
                  <a:pt x="2736" y="2578"/>
                </a:cubicBezTo>
                <a:cubicBezTo>
                  <a:pt x="1802" y="2578"/>
                  <a:pt x="768" y="3545"/>
                  <a:pt x="401" y="4746"/>
                </a:cubicBezTo>
                <a:cubicBezTo>
                  <a:pt x="1" y="5813"/>
                  <a:pt x="401" y="7014"/>
                  <a:pt x="1368" y="7681"/>
                </a:cubicBezTo>
                <a:cubicBezTo>
                  <a:pt x="1902" y="8048"/>
                  <a:pt x="2536" y="8315"/>
                  <a:pt x="3203" y="8382"/>
                </a:cubicBezTo>
                <a:cubicBezTo>
                  <a:pt x="3456" y="9269"/>
                  <a:pt x="4281" y="9855"/>
                  <a:pt x="5192" y="9855"/>
                </a:cubicBezTo>
                <a:cubicBezTo>
                  <a:pt x="5240" y="9855"/>
                  <a:pt x="5289" y="9853"/>
                  <a:pt x="5338" y="9850"/>
                </a:cubicBezTo>
                <a:lnTo>
                  <a:pt x="5438" y="9850"/>
                </a:lnTo>
                <a:cubicBezTo>
                  <a:pt x="7006" y="9816"/>
                  <a:pt x="8240" y="9483"/>
                  <a:pt x="9007" y="8849"/>
                </a:cubicBezTo>
                <a:cubicBezTo>
                  <a:pt x="9107" y="8982"/>
                  <a:pt x="9274" y="9116"/>
                  <a:pt x="9407" y="9216"/>
                </a:cubicBezTo>
                <a:cubicBezTo>
                  <a:pt x="9708" y="9449"/>
                  <a:pt x="10108" y="9549"/>
                  <a:pt x="10475" y="9549"/>
                </a:cubicBezTo>
                <a:cubicBezTo>
                  <a:pt x="11876" y="9549"/>
                  <a:pt x="13711" y="8148"/>
                  <a:pt x="14344" y="6547"/>
                </a:cubicBezTo>
                <a:cubicBezTo>
                  <a:pt x="14811" y="5480"/>
                  <a:pt x="14645" y="4513"/>
                  <a:pt x="13944" y="3812"/>
                </a:cubicBezTo>
                <a:cubicBezTo>
                  <a:pt x="13510" y="3345"/>
                  <a:pt x="12910" y="3078"/>
                  <a:pt x="12276" y="3045"/>
                </a:cubicBezTo>
                <a:lnTo>
                  <a:pt x="12243" y="3045"/>
                </a:lnTo>
                <a:cubicBezTo>
                  <a:pt x="12109" y="1911"/>
                  <a:pt x="11409" y="910"/>
                  <a:pt x="10408" y="343"/>
                </a:cubicBezTo>
                <a:cubicBezTo>
                  <a:pt x="10020" y="112"/>
                  <a:pt x="9587" y="1"/>
                  <a:pt x="9156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4"/>
          <p:cNvSpPr txBox="1">
            <a:spLocks noGrp="1"/>
          </p:cNvSpPr>
          <p:nvPr>
            <p:ph type="title"/>
          </p:nvPr>
        </p:nvSpPr>
        <p:spPr>
          <a:xfrm>
            <a:off x="714375" y="1146850"/>
            <a:ext cx="3857700" cy="27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phòng tránh bệnh béo phì?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9" name="Google Shape;999;p44"/>
          <p:cNvGrpSpPr/>
          <p:nvPr/>
        </p:nvGrpSpPr>
        <p:grpSpPr>
          <a:xfrm>
            <a:off x="4642546" y="793303"/>
            <a:ext cx="3913664" cy="3556824"/>
            <a:chOff x="-2549662" y="1504860"/>
            <a:chExt cx="1989762" cy="1808340"/>
          </a:xfrm>
        </p:grpSpPr>
        <p:grpSp>
          <p:nvGrpSpPr>
            <p:cNvPr id="1000" name="Google Shape;1000;p44"/>
            <p:cNvGrpSpPr/>
            <p:nvPr/>
          </p:nvGrpSpPr>
          <p:grpSpPr>
            <a:xfrm rot="-446149">
              <a:off x="-2471654" y="1585201"/>
              <a:ext cx="1325599" cy="1290681"/>
              <a:chOff x="-2126450" y="2422625"/>
              <a:chExt cx="1575325" cy="1533625"/>
            </a:xfrm>
          </p:grpSpPr>
          <p:sp>
            <p:nvSpPr>
              <p:cNvPr id="1001" name="Google Shape;1001;p44"/>
              <p:cNvSpPr/>
              <p:nvPr/>
            </p:nvSpPr>
            <p:spPr>
              <a:xfrm>
                <a:off x="-2126450" y="2422625"/>
                <a:ext cx="1575325" cy="1533625"/>
              </a:xfrm>
              <a:custGeom>
                <a:avLst/>
                <a:gdLst/>
                <a:ahLst/>
                <a:cxnLst/>
                <a:rect l="l" t="t" r="r" b="b"/>
                <a:pathLst>
                  <a:path w="63013" h="61345" extrusionOk="0">
                    <a:moveTo>
                      <a:pt x="32348" y="22060"/>
                    </a:moveTo>
                    <a:cubicBezTo>
                      <a:pt x="36956" y="22060"/>
                      <a:pt x="41363" y="25643"/>
                      <a:pt x="41363" y="31056"/>
                    </a:cubicBezTo>
                    <a:cubicBezTo>
                      <a:pt x="41363" y="35993"/>
                      <a:pt x="37361" y="39996"/>
                      <a:pt x="32390" y="39996"/>
                    </a:cubicBezTo>
                    <a:cubicBezTo>
                      <a:pt x="24418" y="39996"/>
                      <a:pt x="20415" y="30356"/>
                      <a:pt x="26052" y="24718"/>
                    </a:cubicBezTo>
                    <a:cubicBezTo>
                      <a:pt x="27889" y="22882"/>
                      <a:pt x="30142" y="22060"/>
                      <a:pt x="32348" y="22060"/>
                    </a:cubicBezTo>
                    <a:close/>
                    <a:moveTo>
                      <a:pt x="31490" y="1"/>
                    </a:moveTo>
                    <a:cubicBezTo>
                      <a:pt x="14111" y="1"/>
                      <a:pt x="1" y="13744"/>
                      <a:pt x="1" y="30689"/>
                    </a:cubicBezTo>
                    <a:cubicBezTo>
                      <a:pt x="1" y="47602"/>
                      <a:pt x="14111" y="61345"/>
                      <a:pt x="31490" y="61345"/>
                    </a:cubicBezTo>
                    <a:cubicBezTo>
                      <a:pt x="48902" y="61345"/>
                      <a:pt x="63012" y="47602"/>
                      <a:pt x="63012" y="30689"/>
                    </a:cubicBezTo>
                    <a:cubicBezTo>
                      <a:pt x="63012" y="13744"/>
                      <a:pt x="48902" y="1"/>
                      <a:pt x="314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4"/>
              <p:cNvSpPr/>
              <p:nvPr/>
            </p:nvSpPr>
            <p:spPr>
              <a:xfrm>
                <a:off x="-2069750" y="2486050"/>
                <a:ext cx="1504450" cy="1412125"/>
              </a:xfrm>
              <a:custGeom>
                <a:avLst/>
                <a:gdLst/>
                <a:ahLst/>
                <a:cxnLst/>
                <a:rect l="l" t="t" r="r" b="b"/>
                <a:pathLst>
                  <a:path w="60178" h="56485" extrusionOk="0">
                    <a:moveTo>
                      <a:pt x="30080" y="19523"/>
                    </a:moveTo>
                    <a:cubicBezTo>
                      <a:pt x="34688" y="19523"/>
                      <a:pt x="39095" y="23106"/>
                      <a:pt x="39095" y="28519"/>
                    </a:cubicBezTo>
                    <a:cubicBezTo>
                      <a:pt x="39095" y="33456"/>
                      <a:pt x="35093" y="37459"/>
                      <a:pt x="30122" y="37459"/>
                    </a:cubicBezTo>
                    <a:cubicBezTo>
                      <a:pt x="22150" y="37459"/>
                      <a:pt x="18147" y="27819"/>
                      <a:pt x="23784" y="22181"/>
                    </a:cubicBezTo>
                    <a:cubicBezTo>
                      <a:pt x="25621" y="20345"/>
                      <a:pt x="27874" y="19523"/>
                      <a:pt x="30080" y="19523"/>
                    </a:cubicBezTo>
                    <a:close/>
                    <a:moveTo>
                      <a:pt x="29458" y="1"/>
                    </a:moveTo>
                    <a:cubicBezTo>
                      <a:pt x="24338" y="1"/>
                      <a:pt x="23978" y="2334"/>
                      <a:pt x="17814" y="3335"/>
                    </a:cubicBezTo>
                    <a:cubicBezTo>
                      <a:pt x="9975" y="4602"/>
                      <a:pt x="10442" y="8005"/>
                      <a:pt x="7806" y="12041"/>
                    </a:cubicBezTo>
                    <a:cubicBezTo>
                      <a:pt x="5205" y="16077"/>
                      <a:pt x="3470" y="16711"/>
                      <a:pt x="1735" y="23949"/>
                    </a:cubicBezTo>
                    <a:cubicBezTo>
                      <a:pt x="1" y="31155"/>
                      <a:pt x="4904" y="31888"/>
                      <a:pt x="3603" y="38060"/>
                    </a:cubicBezTo>
                    <a:cubicBezTo>
                      <a:pt x="2302" y="44231"/>
                      <a:pt x="8040" y="48801"/>
                      <a:pt x="14111" y="51569"/>
                    </a:cubicBezTo>
                    <a:cubicBezTo>
                      <a:pt x="19938" y="54227"/>
                      <a:pt x="20787" y="56485"/>
                      <a:pt x="29489" y="56485"/>
                    </a:cubicBezTo>
                    <a:cubicBezTo>
                      <a:pt x="29853" y="56485"/>
                      <a:pt x="30230" y="56481"/>
                      <a:pt x="30623" y="56473"/>
                    </a:cubicBezTo>
                    <a:cubicBezTo>
                      <a:pt x="40396" y="56239"/>
                      <a:pt x="41030" y="52203"/>
                      <a:pt x="46267" y="49868"/>
                    </a:cubicBezTo>
                    <a:cubicBezTo>
                      <a:pt x="51471" y="47533"/>
                      <a:pt x="54306" y="43297"/>
                      <a:pt x="55841" y="37959"/>
                    </a:cubicBezTo>
                    <a:cubicBezTo>
                      <a:pt x="57342" y="32656"/>
                      <a:pt x="60177" y="32456"/>
                      <a:pt x="58209" y="23949"/>
                    </a:cubicBezTo>
                    <a:cubicBezTo>
                      <a:pt x="56274" y="15443"/>
                      <a:pt x="55841" y="15643"/>
                      <a:pt x="50837" y="12475"/>
                    </a:cubicBezTo>
                    <a:cubicBezTo>
                      <a:pt x="45834" y="9272"/>
                      <a:pt x="46301" y="5870"/>
                      <a:pt x="42364" y="3135"/>
                    </a:cubicBezTo>
                    <a:cubicBezTo>
                      <a:pt x="38925" y="716"/>
                      <a:pt x="35690" y="563"/>
                      <a:pt x="34928" y="563"/>
                    </a:cubicBezTo>
                    <a:cubicBezTo>
                      <a:pt x="34817" y="563"/>
                      <a:pt x="34759" y="566"/>
                      <a:pt x="34759" y="566"/>
                    </a:cubicBezTo>
                    <a:cubicBezTo>
                      <a:pt x="32522" y="166"/>
                      <a:pt x="30821" y="1"/>
                      <a:pt x="29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4"/>
              <p:cNvSpPr/>
              <p:nvPr/>
            </p:nvSpPr>
            <p:spPr>
              <a:xfrm>
                <a:off x="-1829750" y="2634900"/>
                <a:ext cx="988350" cy="1020600"/>
              </a:xfrm>
              <a:custGeom>
                <a:avLst/>
                <a:gdLst/>
                <a:ahLst/>
                <a:cxnLst/>
                <a:rect l="l" t="t" r="r" b="b"/>
                <a:pathLst>
                  <a:path w="39534" h="40824" extrusionOk="0">
                    <a:moveTo>
                      <a:pt x="17790" y="0"/>
                    </a:moveTo>
                    <a:cubicBezTo>
                      <a:pt x="17264" y="0"/>
                      <a:pt x="16865" y="152"/>
                      <a:pt x="16786" y="583"/>
                    </a:cubicBezTo>
                    <a:cubicBezTo>
                      <a:pt x="16633" y="1502"/>
                      <a:pt x="18975" y="2179"/>
                      <a:pt x="20475" y="2179"/>
                    </a:cubicBezTo>
                    <a:cubicBezTo>
                      <a:pt x="21587" y="2179"/>
                      <a:pt x="22235" y="1807"/>
                      <a:pt x="21056" y="883"/>
                    </a:cubicBezTo>
                    <a:cubicBezTo>
                      <a:pt x="21056" y="883"/>
                      <a:pt x="19057" y="0"/>
                      <a:pt x="17790" y="0"/>
                    </a:cubicBezTo>
                    <a:close/>
                    <a:moveTo>
                      <a:pt x="4908" y="5571"/>
                    </a:moveTo>
                    <a:cubicBezTo>
                      <a:pt x="2911" y="5571"/>
                      <a:pt x="0" y="6664"/>
                      <a:pt x="2343" y="7421"/>
                    </a:cubicBezTo>
                    <a:cubicBezTo>
                      <a:pt x="2343" y="7421"/>
                      <a:pt x="2656" y="7440"/>
                      <a:pt x="3110" y="7440"/>
                    </a:cubicBezTo>
                    <a:cubicBezTo>
                      <a:pt x="4359" y="7440"/>
                      <a:pt x="6675" y="7297"/>
                      <a:pt x="6479" y="6220"/>
                    </a:cubicBezTo>
                    <a:cubicBezTo>
                      <a:pt x="6392" y="5755"/>
                      <a:pt x="5726" y="5571"/>
                      <a:pt x="4908" y="5571"/>
                    </a:cubicBezTo>
                    <a:close/>
                    <a:moveTo>
                      <a:pt x="29287" y="6310"/>
                    </a:moveTo>
                    <a:cubicBezTo>
                      <a:pt x="29098" y="6310"/>
                      <a:pt x="28828" y="6414"/>
                      <a:pt x="28461" y="6654"/>
                    </a:cubicBezTo>
                    <a:cubicBezTo>
                      <a:pt x="28461" y="6654"/>
                      <a:pt x="25493" y="9890"/>
                      <a:pt x="26793" y="10623"/>
                    </a:cubicBezTo>
                    <a:cubicBezTo>
                      <a:pt x="26872" y="10666"/>
                      <a:pt x="26957" y="10686"/>
                      <a:pt x="27045" y="10686"/>
                    </a:cubicBezTo>
                    <a:cubicBezTo>
                      <a:pt x="28353" y="10686"/>
                      <a:pt x="30516" y="6310"/>
                      <a:pt x="29287" y="6310"/>
                    </a:cubicBezTo>
                    <a:close/>
                    <a:moveTo>
                      <a:pt x="35076" y="19147"/>
                    </a:moveTo>
                    <a:cubicBezTo>
                      <a:pt x="34546" y="19147"/>
                      <a:pt x="34144" y="19299"/>
                      <a:pt x="34065" y="19730"/>
                    </a:cubicBezTo>
                    <a:cubicBezTo>
                      <a:pt x="33912" y="20649"/>
                      <a:pt x="36254" y="21327"/>
                      <a:pt x="37760" y="21327"/>
                    </a:cubicBezTo>
                    <a:cubicBezTo>
                      <a:pt x="38877" y="21327"/>
                      <a:pt x="39533" y="20954"/>
                      <a:pt x="38368" y="20030"/>
                    </a:cubicBezTo>
                    <a:cubicBezTo>
                      <a:pt x="38368" y="20030"/>
                      <a:pt x="36353" y="19147"/>
                      <a:pt x="35076" y="19147"/>
                    </a:cubicBezTo>
                    <a:close/>
                    <a:moveTo>
                      <a:pt x="8050" y="26507"/>
                    </a:moveTo>
                    <a:cubicBezTo>
                      <a:pt x="7862" y="26507"/>
                      <a:pt x="7599" y="26586"/>
                      <a:pt x="7246" y="26768"/>
                    </a:cubicBezTo>
                    <a:cubicBezTo>
                      <a:pt x="7246" y="26768"/>
                      <a:pt x="3977" y="29704"/>
                      <a:pt x="5211" y="30538"/>
                    </a:cubicBezTo>
                    <a:cubicBezTo>
                      <a:pt x="5304" y="30603"/>
                      <a:pt x="5409" y="30633"/>
                      <a:pt x="5523" y="30633"/>
                    </a:cubicBezTo>
                    <a:cubicBezTo>
                      <a:pt x="6856" y="30633"/>
                      <a:pt x="9401" y="26507"/>
                      <a:pt x="8050" y="26507"/>
                    </a:cubicBezTo>
                    <a:close/>
                    <a:moveTo>
                      <a:pt x="2613" y="38294"/>
                    </a:moveTo>
                    <a:cubicBezTo>
                      <a:pt x="2087" y="38294"/>
                      <a:pt x="1687" y="38447"/>
                      <a:pt x="1609" y="38877"/>
                    </a:cubicBezTo>
                    <a:cubicBezTo>
                      <a:pt x="1456" y="39796"/>
                      <a:pt x="3798" y="40474"/>
                      <a:pt x="5297" y="40474"/>
                    </a:cubicBezTo>
                    <a:cubicBezTo>
                      <a:pt x="6409" y="40474"/>
                      <a:pt x="7058" y="40101"/>
                      <a:pt x="5879" y="39177"/>
                    </a:cubicBezTo>
                    <a:cubicBezTo>
                      <a:pt x="5879" y="39177"/>
                      <a:pt x="3880" y="38294"/>
                      <a:pt x="2613" y="38294"/>
                    </a:cubicBezTo>
                    <a:close/>
                    <a:moveTo>
                      <a:pt x="26368" y="36238"/>
                    </a:moveTo>
                    <a:cubicBezTo>
                      <a:pt x="25088" y="36238"/>
                      <a:pt x="23392" y="40823"/>
                      <a:pt x="24520" y="40823"/>
                    </a:cubicBezTo>
                    <a:cubicBezTo>
                      <a:pt x="24712" y="40823"/>
                      <a:pt x="24987" y="40690"/>
                      <a:pt x="25359" y="40378"/>
                    </a:cubicBezTo>
                    <a:lnTo>
                      <a:pt x="25326" y="40378"/>
                    </a:lnTo>
                    <a:cubicBezTo>
                      <a:pt x="25326" y="40378"/>
                      <a:pt x="27928" y="36842"/>
                      <a:pt x="26560" y="36275"/>
                    </a:cubicBezTo>
                    <a:cubicBezTo>
                      <a:pt x="26497" y="36250"/>
                      <a:pt x="26433" y="36238"/>
                      <a:pt x="26368" y="362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4"/>
              <p:cNvSpPr/>
              <p:nvPr/>
            </p:nvSpPr>
            <p:spPr>
              <a:xfrm>
                <a:off x="-1944750" y="2620800"/>
                <a:ext cx="1235650" cy="1112200"/>
              </a:xfrm>
              <a:custGeom>
                <a:avLst/>
                <a:gdLst/>
                <a:ahLst/>
                <a:cxnLst/>
                <a:rect l="l" t="t" r="r" b="b"/>
                <a:pathLst>
                  <a:path w="49426" h="44488" extrusionOk="0">
                    <a:moveTo>
                      <a:pt x="32466" y="0"/>
                    </a:moveTo>
                    <a:cubicBezTo>
                      <a:pt x="31759" y="0"/>
                      <a:pt x="31196" y="173"/>
                      <a:pt x="31160" y="713"/>
                    </a:cubicBezTo>
                    <a:cubicBezTo>
                      <a:pt x="31095" y="1494"/>
                      <a:pt x="32808" y="1902"/>
                      <a:pt x="34235" y="1902"/>
                    </a:cubicBezTo>
                    <a:cubicBezTo>
                      <a:pt x="35734" y="1902"/>
                      <a:pt x="36917" y="1453"/>
                      <a:pt x="35396" y="513"/>
                    </a:cubicBezTo>
                    <a:lnTo>
                      <a:pt x="35396" y="513"/>
                    </a:lnTo>
                    <a:lnTo>
                      <a:pt x="35430" y="547"/>
                    </a:lnTo>
                    <a:cubicBezTo>
                      <a:pt x="35430" y="547"/>
                      <a:pt x="33722" y="0"/>
                      <a:pt x="32466" y="0"/>
                    </a:cubicBezTo>
                    <a:close/>
                    <a:moveTo>
                      <a:pt x="21356" y="6368"/>
                    </a:moveTo>
                    <a:cubicBezTo>
                      <a:pt x="20830" y="6368"/>
                      <a:pt x="20431" y="6521"/>
                      <a:pt x="20352" y="6951"/>
                    </a:cubicBezTo>
                    <a:cubicBezTo>
                      <a:pt x="20181" y="7885"/>
                      <a:pt x="22494" y="8558"/>
                      <a:pt x="23997" y="8558"/>
                    </a:cubicBezTo>
                    <a:cubicBezTo>
                      <a:pt x="25123" y="8558"/>
                      <a:pt x="25794" y="8180"/>
                      <a:pt x="24622" y="7251"/>
                    </a:cubicBezTo>
                    <a:cubicBezTo>
                      <a:pt x="24622" y="7251"/>
                      <a:pt x="22623" y="6368"/>
                      <a:pt x="21356" y="6368"/>
                    </a:cubicBezTo>
                    <a:close/>
                    <a:moveTo>
                      <a:pt x="38957" y="4471"/>
                    </a:moveTo>
                    <a:cubicBezTo>
                      <a:pt x="38803" y="4471"/>
                      <a:pt x="38660" y="4526"/>
                      <a:pt x="38532" y="4649"/>
                    </a:cubicBezTo>
                    <a:cubicBezTo>
                      <a:pt x="37651" y="5506"/>
                      <a:pt x="40495" y="8567"/>
                      <a:pt x="41540" y="8567"/>
                    </a:cubicBezTo>
                    <a:cubicBezTo>
                      <a:pt x="41880" y="8567"/>
                      <a:pt x="42030" y="8244"/>
                      <a:pt x="41801" y="7418"/>
                    </a:cubicBezTo>
                    <a:lnTo>
                      <a:pt x="41768" y="7418"/>
                    </a:lnTo>
                    <a:cubicBezTo>
                      <a:pt x="41768" y="7418"/>
                      <a:pt x="40087" y="4471"/>
                      <a:pt x="38957" y="4471"/>
                    </a:cubicBezTo>
                    <a:close/>
                    <a:moveTo>
                      <a:pt x="15781" y="6843"/>
                    </a:moveTo>
                    <a:cubicBezTo>
                      <a:pt x="14501" y="6843"/>
                      <a:pt x="12815" y="11431"/>
                      <a:pt x="13945" y="11431"/>
                    </a:cubicBezTo>
                    <a:cubicBezTo>
                      <a:pt x="14137" y="11431"/>
                      <a:pt x="14411" y="11298"/>
                      <a:pt x="14782" y="10987"/>
                    </a:cubicBezTo>
                    <a:cubicBezTo>
                      <a:pt x="14782" y="10987"/>
                      <a:pt x="17350" y="7451"/>
                      <a:pt x="15982" y="6884"/>
                    </a:cubicBezTo>
                    <a:cubicBezTo>
                      <a:pt x="15917" y="6857"/>
                      <a:pt x="15849" y="6843"/>
                      <a:pt x="15781" y="6843"/>
                    </a:cubicBezTo>
                    <a:close/>
                    <a:moveTo>
                      <a:pt x="4384" y="13315"/>
                    </a:moveTo>
                    <a:cubicBezTo>
                      <a:pt x="2437" y="13315"/>
                      <a:pt x="1" y="14152"/>
                      <a:pt x="2139" y="14990"/>
                    </a:cubicBezTo>
                    <a:cubicBezTo>
                      <a:pt x="2139" y="14990"/>
                      <a:pt x="2970" y="15098"/>
                      <a:pt x="3890" y="15098"/>
                    </a:cubicBezTo>
                    <a:cubicBezTo>
                      <a:pt x="5080" y="15098"/>
                      <a:pt x="6422" y="14918"/>
                      <a:pt x="6309" y="14090"/>
                    </a:cubicBezTo>
                    <a:cubicBezTo>
                      <a:pt x="6252" y="13535"/>
                      <a:pt x="5383" y="13315"/>
                      <a:pt x="4384" y="13315"/>
                    </a:cubicBezTo>
                    <a:close/>
                    <a:moveTo>
                      <a:pt x="39127" y="12619"/>
                    </a:moveTo>
                    <a:cubicBezTo>
                      <a:pt x="39075" y="12619"/>
                      <a:pt x="39022" y="12620"/>
                      <a:pt x="38966" y="12622"/>
                    </a:cubicBezTo>
                    <a:lnTo>
                      <a:pt x="38999" y="12655"/>
                    </a:lnTo>
                    <a:cubicBezTo>
                      <a:pt x="38999" y="12655"/>
                      <a:pt x="34796" y="13923"/>
                      <a:pt x="35563" y="15224"/>
                    </a:cubicBezTo>
                    <a:cubicBezTo>
                      <a:pt x="35678" y="15420"/>
                      <a:pt x="35901" y="15503"/>
                      <a:pt x="36189" y="15503"/>
                    </a:cubicBezTo>
                    <a:cubicBezTo>
                      <a:pt x="37883" y="15503"/>
                      <a:pt x="41816" y="12619"/>
                      <a:pt x="39127" y="12619"/>
                    </a:cubicBezTo>
                    <a:close/>
                    <a:moveTo>
                      <a:pt x="45549" y="13845"/>
                    </a:moveTo>
                    <a:cubicBezTo>
                      <a:pt x="45432" y="13845"/>
                      <a:pt x="45316" y="13880"/>
                      <a:pt x="45203" y="13956"/>
                    </a:cubicBezTo>
                    <a:cubicBezTo>
                      <a:pt x="44170" y="14705"/>
                      <a:pt x="46616" y="18353"/>
                      <a:pt x="47603" y="18353"/>
                    </a:cubicBezTo>
                    <a:cubicBezTo>
                      <a:pt x="47891" y="18353"/>
                      <a:pt x="48055" y="18042"/>
                      <a:pt x="47972" y="17259"/>
                    </a:cubicBezTo>
                    <a:cubicBezTo>
                      <a:pt x="47972" y="17259"/>
                      <a:pt x="46706" y="13845"/>
                      <a:pt x="45549" y="13845"/>
                    </a:cubicBezTo>
                    <a:close/>
                    <a:moveTo>
                      <a:pt x="10773" y="17017"/>
                    </a:moveTo>
                    <a:cubicBezTo>
                      <a:pt x="9471" y="17017"/>
                      <a:pt x="7803" y="21605"/>
                      <a:pt x="8918" y="21605"/>
                    </a:cubicBezTo>
                    <a:cubicBezTo>
                      <a:pt x="9108" y="21605"/>
                      <a:pt x="9378" y="21472"/>
                      <a:pt x="9745" y="21161"/>
                    </a:cubicBezTo>
                    <a:cubicBezTo>
                      <a:pt x="9745" y="21161"/>
                      <a:pt x="12347" y="17625"/>
                      <a:pt x="10979" y="17058"/>
                    </a:cubicBezTo>
                    <a:cubicBezTo>
                      <a:pt x="10912" y="17031"/>
                      <a:pt x="10843" y="17017"/>
                      <a:pt x="10773" y="17017"/>
                    </a:cubicBezTo>
                    <a:close/>
                    <a:moveTo>
                      <a:pt x="3128" y="23281"/>
                    </a:moveTo>
                    <a:cubicBezTo>
                      <a:pt x="2603" y="23281"/>
                      <a:pt x="2208" y="23433"/>
                      <a:pt x="2139" y="23863"/>
                    </a:cubicBezTo>
                    <a:cubicBezTo>
                      <a:pt x="1967" y="24782"/>
                      <a:pt x="4301" y="25460"/>
                      <a:pt x="5803" y="25460"/>
                    </a:cubicBezTo>
                    <a:cubicBezTo>
                      <a:pt x="6918" y="25460"/>
                      <a:pt x="7574" y="25087"/>
                      <a:pt x="6409" y="24163"/>
                    </a:cubicBezTo>
                    <a:cubicBezTo>
                      <a:pt x="6409" y="24163"/>
                      <a:pt x="4393" y="23281"/>
                      <a:pt x="3128" y="23281"/>
                    </a:cubicBezTo>
                    <a:close/>
                    <a:moveTo>
                      <a:pt x="42126" y="26120"/>
                    </a:moveTo>
                    <a:cubicBezTo>
                      <a:pt x="41972" y="26120"/>
                      <a:pt x="41829" y="26175"/>
                      <a:pt x="41701" y="26298"/>
                    </a:cubicBezTo>
                    <a:cubicBezTo>
                      <a:pt x="40817" y="27156"/>
                      <a:pt x="43677" y="30230"/>
                      <a:pt x="44717" y="30230"/>
                    </a:cubicBezTo>
                    <a:cubicBezTo>
                      <a:pt x="45051" y="30230"/>
                      <a:pt x="45197" y="29912"/>
                      <a:pt x="44970" y="29100"/>
                    </a:cubicBezTo>
                    <a:lnTo>
                      <a:pt x="44936" y="29067"/>
                    </a:lnTo>
                    <a:cubicBezTo>
                      <a:pt x="44936" y="29067"/>
                      <a:pt x="43256" y="26120"/>
                      <a:pt x="42126" y="26120"/>
                    </a:cubicBezTo>
                    <a:close/>
                    <a:moveTo>
                      <a:pt x="5335" y="31086"/>
                    </a:moveTo>
                    <a:cubicBezTo>
                      <a:pt x="5107" y="31086"/>
                      <a:pt x="4896" y="31351"/>
                      <a:pt x="4741" y="32002"/>
                    </a:cubicBezTo>
                    <a:lnTo>
                      <a:pt x="4741" y="32036"/>
                    </a:lnTo>
                    <a:cubicBezTo>
                      <a:pt x="4741" y="32036"/>
                      <a:pt x="4803" y="36060"/>
                      <a:pt x="6075" y="36060"/>
                    </a:cubicBezTo>
                    <a:cubicBezTo>
                      <a:pt x="6129" y="36060"/>
                      <a:pt x="6184" y="36053"/>
                      <a:pt x="6242" y="36039"/>
                    </a:cubicBezTo>
                    <a:cubicBezTo>
                      <a:pt x="7534" y="35689"/>
                      <a:pt x="6286" y="31086"/>
                      <a:pt x="5335" y="31086"/>
                    </a:cubicBezTo>
                    <a:close/>
                    <a:moveTo>
                      <a:pt x="47141" y="34716"/>
                    </a:moveTo>
                    <a:cubicBezTo>
                      <a:pt x="47032" y="34716"/>
                      <a:pt x="46909" y="34723"/>
                      <a:pt x="46771" y="34738"/>
                    </a:cubicBezTo>
                    <a:lnTo>
                      <a:pt x="46804" y="34771"/>
                    </a:lnTo>
                    <a:cubicBezTo>
                      <a:pt x="46804" y="34771"/>
                      <a:pt x="42668" y="36272"/>
                      <a:pt x="43502" y="37506"/>
                    </a:cubicBezTo>
                    <a:cubicBezTo>
                      <a:pt x="43620" y="37681"/>
                      <a:pt x="43821" y="37756"/>
                      <a:pt x="44076" y="37756"/>
                    </a:cubicBezTo>
                    <a:cubicBezTo>
                      <a:pt x="45691" y="37756"/>
                      <a:pt x="49425" y="34716"/>
                      <a:pt x="47141" y="34716"/>
                    </a:cubicBezTo>
                    <a:close/>
                    <a:moveTo>
                      <a:pt x="36218" y="34294"/>
                    </a:moveTo>
                    <a:cubicBezTo>
                      <a:pt x="36066" y="34294"/>
                      <a:pt x="35923" y="34348"/>
                      <a:pt x="35797" y="34471"/>
                    </a:cubicBezTo>
                    <a:cubicBezTo>
                      <a:pt x="34864" y="35328"/>
                      <a:pt x="37725" y="38416"/>
                      <a:pt x="38773" y="38416"/>
                    </a:cubicBezTo>
                    <a:cubicBezTo>
                      <a:pt x="39111" y="38416"/>
                      <a:pt x="39260" y="38095"/>
                      <a:pt x="39032" y="37273"/>
                    </a:cubicBezTo>
                    <a:cubicBezTo>
                      <a:pt x="39032" y="37273"/>
                      <a:pt x="37348" y="34294"/>
                      <a:pt x="36218" y="34294"/>
                    </a:cubicBezTo>
                    <a:close/>
                    <a:moveTo>
                      <a:pt x="14411" y="35429"/>
                    </a:moveTo>
                    <a:cubicBezTo>
                      <a:pt x="14196" y="35429"/>
                      <a:pt x="14012" y="35511"/>
                      <a:pt x="13881" y="35705"/>
                    </a:cubicBezTo>
                    <a:cubicBezTo>
                      <a:pt x="13228" y="36672"/>
                      <a:pt x="16345" y="38955"/>
                      <a:pt x="17511" y="38955"/>
                    </a:cubicBezTo>
                    <a:cubicBezTo>
                      <a:pt x="17953" y="38955"/>
                      <a:pt x="18115" y="38626"/>
                      <a:pt x="17684" y="37773"/>
                    </a:cubicBezTo>
                    <a:lnTo>
                      <a:pt x="17650" y="37773"/>
                    </a:lnTo>
                    <a:cubicBezTo>
                      <a:pt x="17650" y="37773"/>
                      <a:pt x="15566" y="35429"/>
                      <a:pt x="14411" y="35429"/>
                    </a:cubicBezTo>
                    <a:close/>
                    <a:moveTo>
                      <a:pt x="22609" y="40374"/>
                    </a:moveTo>
                    <a:cubicBezTo>
                      <a:pt x="22457" y="40374"/>
                      <a:pt x="22315" y="40425"/>
                      <a:pt x="22187" y="40542"/>
                    </a:cubicBezTo>
                    <a:cubicBezTo>
                      <a:pt x="21279" y="41399"/>
                      <a:pt x="24127" y="44487"/>
                      <a:pt x="25182" y="44487"/>
                    </a:cubicBezTo>
                    <a:cubicBezTo>
                      <a:pt x="25522" y="44487"/>
                      <a:pt x="25676" y="44166"/>
                      <a:pt x="25456" y="43344"/>
                    </a:cubicBezTo>
                    <a:cubicBezTo>
                      <a:pt x="25456" y="43344"/>
                      <a:pt x="23763" y="40374"/>
                      <a:pt x="22609" y="403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4"/>
              <p:cNvSpPr/>
              <p:nvPr/>
            </p:nvSpPr>
            <p:spPr>
              <a:xfrm>
                <a:off x="-2002200" y="2531450"/>
                <a:ext cx="1369350" cy="1318050"/>
              </a:xfrm>
              <a:custGeom>
                <a:avLst/>
                <a:gdLst/>
                <a:ahLst/>
                <a:cxnLst/>
                <a:rect l="l" t="t" r="r" b="b"/>
                <a:pathLst>
                  <a:path w="54774" h="52722" extrusionOk="0">
                    <a:moveTo>
                      <a:pt x="26528" y="0"/>
                    </a:moveTo>
                    <a:cubicBezTo>
                      <a:pt x="25105" y="0"/>
                      <a:pt x="24284" y="523"/>
                      <a:pt x="23251" y="1152"/>
                    </a:cubicBezTo>
                    <a:cubicBezTo>
                      <a:pt x="22317" y="1786"/>
                      <a:pt x="21316" y="2319"/>
                      <a:pt x="20249" y="2686"/>
                    </a:cubicBezTo>
                    <a:cubicBezTo>
                      <a:pt x="17713" y="3587"/>
                      <a:pt x="15112" y="4154"/>
                      <a:pt x="12443" y="4421"/>
                    </a:cubicBezTo>
                    <a:cubicBezTo>
                      <a:pt x="12176" y="4421"/>
                      <a:pt x="12176" y="4821"/>
                      <a:pt x="12443" y="4821"/>
                    </a:cubicBezTo>
                    <a:lnTo>
                      <a:pt x="12476" y="4821"/>
                    </a:lnTo>
                    <a:cubicBezTo>
                      <a:pt x="15178" y="4554"/>
                      <a:pt x="17813" y="3987"/>
                      <a:pt x="20382" y="3086"/>
                    </a:cubicBezTo>
                    <a:cubicBezTo>
                      <a:pt x="21483" y="2686"/>
                      <a:pt x="22517" y="2152"/>
                      <a:pt x="23484" y="1519"/>
                    </a:cubicBezTo>
                    <a:cubicBezTo>
                      <a:pt x="24453" y="902"/>
                      <a:pt x="25203" y="431"/>
                      <a:pt x="26493" y="431"/>
                    </a:cubicBezTo>
                    <a:cubicBezTo>
                      <a:pt x="27158" y="431"/>
                      <a:pt x="27966" y="557"/>
                      <a:pt x="29021" y="852"/>
                    </a:cubicBezTo>
                    <a:cubicBezTo>
                      <a:pt x="29122" y="852"/>
                      <a:pt x="29222" y="785"/>
                      <a:pt x="29255" y="685"/>
                    </a:cubicBezTo>
                    <a:cubicBezTo>
                      <a:pt x="29288" y="585"/>
                      <a:pt x="29222" y="451"/>
                      <a:pt x="29122" y="418"/>
                    </a:cubicBezTo>
                    <a:cubicBezTo>
                      <a:pt x="28053" y="123"/>
                      <a:pt x="27220" y="0"/>
                      <a:pt x="26528" y="0"/>
                    </a:cubicBezTo>
                    <a:close/>
                    <a:moveTo>
                      <a:pt x="48454" y="14093"/>
                    </a:moveTo>
                    <a:cubicBezTo>
                      <a:pt x="48383" y="14093"/>
                      <a:pt x="48312" y="14130"/>
                      <a:pt x="48269" y="14194"/>
                    </a:cubicBezTo>
                    <a:cubicBezTo>
                      <a:pt x="48202" y="14261"/>
                      <a:pt x="48235" y="14395"/>
                      <a:pt x="48335" y="14461"/>
                    </a:cubicBezTo>
                    <a:cubicBezTo>
                      <a:pt x="50237" y="15996"/>
                      <a:pt x="51771" y="17997"/>
                      <a:pt x="52772" y="20232"/>
                    </a:cubicBezTo>
                    <a:cubicBezTo>
                      <a:pt x="54306" y="23701"/>
                      <a:pt x="53772" y="27404"/>
                      <a:pt x="51204" y="31307"/>
                    </a:cubicBezTo>
                    <a:lnTo>
                      <a:pt x="48802" y="34909"/>
                    </a:lnTo>
                    <a:cubicBezTo>
                      <a:pt x="48736" y="34976"/>
                      <a:pt x="48769" y="35109"/>
                      <a:pt x="48869" y="35176"/>
                    </a:cubicBezTo>
                    <a:cubicBezTo>
                      <a:pt x="48902" y="35209"/>
                      <a:pt x="48936" y="35209"/>
                      <a:pt x="48969" y="35209"/>
                    </a:cubicBezTo>
                    <a:cubicBezTo>
                      <a:pt x="49036" y="35209"/>
                      <a:pt x="49102" y="35176"/>
                      <a:pt x="49136" y="35109"/>
                    </a:cubicBezTo>
                    <a:lnTo>
                      <a:pt x="51538" y="31540"/>
                    </a:lnTo>
                    <a:cubicBezTo>
                      <a:pt x="54239" y="27504"/>
                      <a:pt x="54773" y="23668"/>
                      <a:pt x="53139" y="20065"/>
                    </a:cubicBezTo>
                    <a:cubicBezTo>
                      <a:pt x="52138" y="17730"/>
                      <a:pt x="50570" y="15695"/>
                      <a:pt x="48569" y="14128"/>
                    </a:cubicBezTo>
                    <a:cubicBezTo>
                      <a:pt x="48533" y="14104"/>
                      <a:pt x="48494" y="14093"/>
                      <a:pt x="48454" y="14093"/>
                    </a:cubicBezTo>
                    <a:close/>
                    <a:moveTo>
                      <a:pt x="23584" y="16596"/>
                    </a:moveTo>
                    <a:cubicBezTo>
                      <a:pt x="21016" y="16830"/>
                      <a:pt x="19048" y="17864"/>
                      <a:pt x="17747" y="19665"/>
                    </a:cubicBezTo>
                    <a:cubicBezTo>
                      <a:pt x="16112" y="21900"/>
                      <a:pt x="15645" y="25269"/>
                      <a:pt x="16446" y="28838"/>
                    </a:cubicBezTo>
                    <a:cubicBezTo>
                      <a:pt x="17146" y="32007"/>
                      <a:pt x="19214" y="34709"/>
                      <a:pt x="22150" y="36210"/>
                    </a:cubicBezTo>
                    <a:lnTo>
                      <a:pt x="22217" y="36210"/>
                    </a:lnTo>
                    <a:cubicBezTo>
                      <a:pt x="22283" y="36210"/>
                      <a:pt x="22350" y="36143"/>
                      <a:pt x="22383" y="36077"/>
                    </a:cubicBezTo>
                    <a:cubicBezTo>
                      <a:pt x="22417" y="35977"/>
                      <a:pt x="22383" y="35843"/>
                      <a:pt x="22283" y="35810"/>
                    </a:cubicBezTo>
                    <a:cubicBezTo>
                      <a:pt x="19481" y="34376"/>
                      <a:pt x="17513" y="31774"/>
                      <a:pt x="16846" y="28705"/>
                    </a:cubicBezTo>
                    <a:cubicBezTo>
                      <a:pt x="16046" y="25269"/>
                      <a:pt x="16513" y="22033"/>
                      <a:pt x="18080" y="19898"/>
                    </a:cubicBezTo>
                    <a:cubicBezTo>
                      <a:pt x="19348" y="18197"/>
                      <a:pt x="21183" y="17230"/>
                      <a:pt x="23618" y="17030"/>
                    </a:cubicBezTo>
                    <a:cubicBezTo>
                      <a:pt x="23718" y="16996"/>
                      <a:pt x="23818" y="16896"/>
                      <a:pt x="23818" y="16796"/>
                    </a:cubicBezTo>
                    <a:cubicBezTo>
                      <a:pt x="23784" y="16696"/>
                      <a:pt x="23684" y="16596"/>
                      <a:pt x="23584" y="16596"/>
                    </a:cubicBezTo>
                    <a:close/>
                    <a:moveTo>
                      <a:pt x="31190" y="17163"/>
                    </a:moveTo>
                    <a:cubicBezTo>
                      <a:pt x="30923" y="17163"/>
                      <a:pt x="30923" y="17563"/>
                      <a:pt x="31190" y="17563"/>
                    </a:cubicBezTo>
                    <a:cubicBezTo>
                      <a:pt x="31256" y="17563"/>
                      <a:pt x="35993" y="17764"/>
                      <a:pt x="38028" y="24335"/>
                    </a:cubicBezTo>
                    <a:cubicBezTo>
                      <a:pt x="38995" y="27404"/>
                      <a:pt x="38128" y="30873"/>
                      <a:pt x="35660" y="33575"/>
                    </a:cubicBezTo>
                    <a:cubicBezTo>
                      <a:pt x="33736" y="35697"/>
                      <a:pt x="31235" y="36931"/>
                      <a:pt x="28892" y="36931"/>
                    </a:cubicBezTo>
                    <a:cubicBezTo>
                      <a:pt x="28473" y="36931"/>
                      <a:pt x="28059" y="36892"/>
                      <a:pt x="27654" y="36811"/>
                    </a:cubicBezTo>
                    <a:cubicBezTo>
                      <a:pt x="27633" y="36806"/>
                      <a:pt x="27614" y="36803"/>
                      <a:pt x="27596" y="36803"/>
                    </a:cubicBezTo>
                    <a:cubicBezTo>
                      <a:pt x="27374" y="36803"/>
                      <a:pt x="27310" y="37149"/>
                      <a:pt x="27587" y="37211"/>
                    </a:cubicBezTo>
                    <a:cubicBezTo>
                      <a:pt x="28021" y="37311"/>
                      <a:pt x="28488" y="37344"/>
                      <a:pt x="28921" y="37344"/>
                    </a:cubicBezTo>
                    <a:cubicBezTo>
                      <a:pt x="31356" y="37344"/>
                      <a:pt x="33958" y="36077"/>
                      <a:pt x="35960" y="33875"/>
                    </a:cubicBezTo>
                    <a:cubicBezTo>
                      <a:pt x="38528" y="31040"/>
                      <a:pt x="39429" y="27437"/>
                      <a:pt x="38428" y="24202"/>
                    </a:cubicBezTo>
                    <a:cubicBezTo>
                      <a:pt x="36260" y="17363"/>
                      <a:pt x="31256" y="17163"/>
                      <a:pt x="31190" y="17163"/>
                    </a:cubicBezTo>
                    <a:close/>
                    <a:moveTo>
                      <a:pt x="459" y="24235"/>
                    </a:moveTo>
                    <a:cubicBezTo>
                      <a:pt x="369" y="24235"/>
                      <a:pt x="282" y="24288"/>
                      <a:pt x="268" y="24402"/>
                    </a:cubicBezTo>
                    <a:cubicBezTo>
                      <a:pt x="1" y="25503"/>
                      <a:pt x="401" y="26603"/>
                      <a:pt x="935" y="27971"/>
                    </a:cubicBezTo>
                    <a:cubicBezTo>
                      <a:pt x="1735" y="29806"/>
                      <a:pt x="2202" y="31807"/>
                      <a:pt x="2236" y="33808"/>
                    </a:cubicBezTo>
                    <a:cubicBezTo>
                      <a:pt x="2236" y="38579"/>
                      <a:pt x="4437" y="41347"/>
                      <a:pt x="4537" y="41481"/>
                    </a:cubicBezTo>
                    <a:cubicBezTo>
                      <a:pt x="4571" y="41514"/>
                      <a:pt x="4604" y="41547"/>
                      <a:pt x="4671" y="41547"/>
                    </a:cubicBezTo>
                    <a:cubicBezTo>
                      <a:pt x="4737" y="41547"/>
                      <a:pt x="4771" y="41547"/>
                      <a:pt x="4838" y="41514"/>
                    </a:cubicBezTo>
                    <a:cubicBezTo>
                      <a:pt x="4904" y="41447"/>
                      <a:pt x="4938" y="41314"/>
                      <a:pt x="4871" y="41214"/>
                    </a:cubicBezTo>
                    <a:cubicBezTo>
                      <a:pt x="4871" y="41180"/>
                      <a:pt x="2669" y="38445"/>
                      <a:pt x="2669" y="33808"/>
                    </a:cubicBezTo>
                    <a:cubicBezTo>
                      <a:pt x="2603" y="31740"/>
                      <a:pt x="2169" y="29706"/>
                      <a:pt x="1335" y="27838"/>
                    </a:cubicBezTo>
                    <a:cubicBezTo>
                      <a:pt x="835" y="26503"/>
                      <a:pt x="434" y="25469"/>
                      <a:pt x="668" y="24502"/>
                    </a:cubicBezTo>
                    <a:cubicBezTo>
                      <a:pt x="706" y="24330"/>
                      <a:pt x="580" y="24235"/>
                      <a:pt x="459" y="24235"/>
                    </a:cubicBezTo>
                    <a:close/>
                    <a:moveTo>
                      <a:pt x="12743" y="47218"/>
                    </a:moveTo>
                    <a:cubicBezTo>
                      <a:pt x="12643" y="47218"/>
                      <a:pt x="12543" y="47318"/>
                      <a:pt x="12543" y="47418"/>
                    </a:cubicBezTo>
                    <a:cubicBezTo>
                      <a:pt x="12510" y="47518"/>
                      <a:pt x="12610" y="47652"/>
                      <a:pt x="12710" y="47652"/>
                    </a:cubicBezTo>
                    <a:cubicBezTo>
                      <a:pt x="15478" y="47952"/>
                      <a:pt x="17346" y="49086"/>
                      <a:pt x="19181" y="50220"/>
                    </a:cubicBezTo>
                    <a:cubicBezTo>
                      <a:pt x="21249" y="51488"/>
                      <a:pt x="23184" y="52722"/>
                      <a:pt x="26253" y="52722"/>
                    </a:cubicBezTo>
                    <a:cubicBezTo>
                      <a:pt x="26620" y="52689"/>
                      <a:pt x="26953" y="52689"/>
                      <a:pt x="27287" y="52655"/>
                    </a:cubicBezTo>
                    <a:cubicBezTo>
                      <a:pt x="31290" y="52322"/>
                      <a:pt x="35126" y="50754"/>
                      <a:pt x="38228" y="48252"/>
                    </a:cubicBezTo>
                    <a:cubicBezTo>
                      <a:pt x="38328" y="48152"/>
                      <a:pt x="38328" y="48019"/>
                      <a:pt x="38228" y="47952"/>
                    </a:cubicBezTo>
                    <a:cubicBezTo>
                      <a:pt x="38195" y="47902"/>
                      <a:pt x="38145" y="47877"/>
                      <a:pt x="38095" y="47877"/>
                    </a:cubicBezTo>
                    <a:cubicBezTo>
                      <a:pt x="38045" y="47877"/>
                      <a:pt x="37995" y="47902"/>
                      <a:pt x="37961" y="47952"/>
                    </a:cubicBezTo>
                    <a:cubicBezTo>
                      <a:pt x="34892" y="50420"/>
                      <a:pt x="31156" y="51921"/>
                      <a:pt x="27254" y="52255"/>
                    </a:cubicBezTo>
                    <a:cubicBezTo>
                      <a:pt x="26932" y="52279"/>
                      <a:pt x="26623" y="52291"/>
                      <a:pt x="26325" y="52291"/>
                    </a:cubicBezTo>
                    <a:cubicBezTo>
                      <a:pt x="23335" y="52291"/>
                      <a:pt x="21413" y="51130"/>
                      <a:pt x="19381" y="49887"/>
                    </a:cubicBezTo>
                    <a:cubicBezTo>
                      <a:pt x="17547" y="48719"/>
                      <a:pt x="15645" y="47552"/>
                      <a:pt x="12743" y="47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" name="Google Shape;1006;p44"/>
            <p:cNvGrpSpPr/>
            <p:nvPr/>
          </p:nvGrpSpPr>
          <p:grpSpPr>
            <a:xfrm>
              <a:off x="-2190250" y="2444025"/>
              <a:ext cx="1630350" cy="869175"/>
              <a:chOff x="-1545200" y="3372450"/>
              <a:chExt cx="1630350" cy="869175"/>
            </a:xfrm>
          </p:grpSpPr>
          <p:sp>
            <p:nvSpPr>
              <p:cNvPr id="1007" name="Google Shape;1007;p44"/>
              <p:cNvSpPr/>
              <p:nvPr/>
            </p:nvSpPr>
            <p:spPr>
              <a:xfrm>
                <a:off x="-1417600" y="3554275"/>
                <a:ext cx="1502750" cy="687350"/>
              </a:xfrm>
              <a:custGeom>
                <a:avLst/>
                <a:gdLst/>
                <a:ahLst/>
                <a:cxnLst/>
                <a:rect l="l" t="t" r="r" b="b"/>
                <a:pathLst>
                  <a:path w="60110" h="27494" extrusionOk="0">
                    <a:moveTo>
                      <a:pt x="52504" y="1"/>
                    </a:moveTo>
                    <a:cubicBezTo>
                      <a:pt x="52503" y="1"/>
                      <a:pt x="934" y="15211"/>
                      <a:pt x="467" y="18180"/>
                    </a:cubicBezTo>
                    <a:cubicBezTo>
                      <a:pt x="0" y="21116"/>
                      <a:pt x="2168" y="27253"/>
                      <a:pt x="7839" y="27487"/>
                    </a:cubicBezTo>
                    <a:cubicBezTo>
                      <a:pt x="7944" y="27491"/>
                      <a:pt x="8057" y="27493"/>
                      <a:pt x="8177" y="27493"/>
                    </a:cubicBezTo>
                    <a:cubicBezTo>
                      <a:pt x="14586" y="27493"/>
                      <a:pt x="42230" y="21437"/>
                      <a:pt x="51103" y="15445"/>
                    </a:cubicBezTo>
                    <a:cubicBezTo>
                      <a:pt x="60110" y="9307"/>
                      <a:pt x="52504" y="1"/>
                      <a:pt x="52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4"/>
              <p:cNvSpPr/>
              <p:nvPr/>
            </p:nvSpPr>
            <p:spPr>
              <a:xfrm>
                <a:off x="-1545200" y="3372450"/>
                <a:ext cx="1531125" cy="756250"/>
              </a:xfrm>
              <a:custGeom>
                <a:avLst/>
                <a:gdLst/>
                <a:ahLst/>
                <a:cxnLst/>
                <a:rect l="l" t="t" r="r" b="b"/>
                <a:pathLst>
                  <a:path w="61245" h="30250" extrusionOk="0">
                    <a:moveTo>
                      <a:pt x="49944" y="1"/>
                    </a:moveTo>
                    <a:cubicBezTo>
                      <a:pt x="39052" y="1"/>
                      <a:pt x="11242" y="11343"/>
                      <a:pt x="11242" y="11343"/>
                    </a:cubicBezTo>
                    <a:cubicBezTo>
                      <a:pt x="0" y="16280"/>
                      <a:pt x="3837" y="25954"/>
                      <a:pt x="4937" y="28656"/>
                    </a:cubicBezTo>
                    <a:cubicBezTo>
                      <a:pt x="5414" y="29792"/>
                      <a:pt x="6564" y="30250"/>
                      <a:pt x="7990" y="30250"/>
                    </a:cubicBezTo>
                    <a:cubicBezTo>
                      <a:pt x="9953" y="30250"/>
                      <a:pt x="12440" y="29381"/>
                      <a:pt x="14411" y="28222"/>
                    </a:cubicBezTo>
                    <a:cubicBezTo>
                      <a:pt x="15438" y="27607"/>
                      <a:pt x="16217" y="27446"/>
                      <a:pt x="16951" y="27446"/>
                    </a:cubicBezTo>
                    <a:cubicBezTo>
                      <a:pt x="17761" y="27446"/>
                      <a:pt x="18518" y="27642"/>
                      <a:pt x="19497" y="27642"/>
                    </a:cubicBezTo>
                    <a:cubicBezTo>
                      <a:pt x="20571" y="27642"/>
                      <a:pt x="21912" y="27407"/>
                      <a:pt x="23884" y="26421"/>
                    </a:cubicBezTo>
                    <a:cubicBezTo>
                      <a:pt x="28075" y="24325"/>
                      <a:pt x="28474" y="22912"/>
                      <a:pt x="31802" y="22912"/>
                    </a:cubicBezTo>
                    <a:cubicBezTo>
                      <a:pt x="32766" y="22912"/>
                      <a:pt x="33975" y="23030"/>
                      <a:pt x="35593" y="23285"/>
                    </a:cubicBezTo>
                    <a:cubicBezTo>
                      <a:pt x="36346" y="23400"/>
                      <a:pt x="37020" y="23454"/>
                      <a:pt x="37628" y="23454"/>
                    </a:cubicBezTo>
                    <a:cubicBezTo>
                      <a:pt x="42827" y="23454"/>
                      <a:pt x="43080" y="19506"/>
                      <a:pt x="45500" y="16280"/>
                    </a:cubicBezTo>
                    <a:cubicBezTo>
                      <a:pt x="46434" y="15034"/>
                      <a:pt x="47260" y="14706"/>
                      <a:pt x="48175" y="14706"/>
                    </a:cubicBezTo>
                    <a:cubicBezTo>
                      <a:pt x="49196" y="14706"/>
                      <a:pt x="50326" y="15115"/>
                      <a:pt x="51838" y="15115"/>
                    </a:cubicBezTo>
                    <a:cubicBezTo>
                      <a:pt x="52890" y="15115"/>
                      <a:pt x="54127" y="14917"/>
                      <a:pt x="55640" y="14245"/>
                    </a:cubicBezTo>
                    <a:cubicBezTo>
                      <a:pt x="61244" y="11777"/>
                      <a:pt x="60577" y="2770"/>
                      <a:pt x="52471" y="302"/>
                    </a:cubicBezTo>
                    <a:cubicBezTo>
                      <a:pt x="51793" y="95"/>
                      <a:pt x="50939" y="1"/>
                      <a:pt x="49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4"/>
              <p:cNvSpPr/>
              <p:nvPr/>
            </p:nvSpPr>
            <p:spPr>
              <a:xfrm>
                <a:off x="-1122400" y="3409500"/>
                <a:ext cx="849800" cy="441000"/>
              </a:xfrm>
              <a:custGeom>
                <a:avLst/>
                <a:gdLst/>
                <a:ahLst/>
                <a:cxnLst/>
                <a:rect l="l" t="t" r="r" b="b"/>
                <a:pathLst>
                  <a:path w="33992" h="17640" extrusionOk="0">
                    <a:moveTo>
                      <a:pt x="32463" y="1"/>
                    </a:moveTo>
                    <a:cubicBezTo>
                      <a:pt x="31079" y="1"/>
                      <a:pt x="28310" y="3935"/>
                      <a:pt x="29747" y="3935"/>
                    </a:cubicBezTo>
                    <a:cubicBezTo>
                      <a:pt x="29932" y="3935"/>
                      <a:pt x="30186" y="3870"/>
                      <a:pt x="30522" y="3723"/>
                    </a:cubicBezTo>
                    <a:cubicBezTo>
                      <a:pt x="30522" y="3723"/>
                      <a:pt x="33991" y="1055"/>
                      <a:pt x="32824" y="121"/>
                    </a:cubicBezTo>
                    <a:cubicBezTo>
                      <a:pt x="32720" y="38"/>
                      <a:pt x="32598" y="1"/>
                      <a:pt x="32463" y="1"/>
                    </a:cubicBezTo>
                    <a:close/>
                    <a:moveTo>
                      <a:pt x="12509" y="5892"/>
                    </a:moveTo>
                    <a:cubicBezTo>
                      <a:pt x="12509" y="5892"/>
                      <a:pt x="8140" y="6425"/>
                      <a:pt x="8673" y="7826"/>
                    </a:cubicBezTo>
                    <a:cubicBezTo>
                      <a:pt x="8791" y="8120"/>
                      <a:pt x="9142" y="8240"/>
                      <a:pt x="9605" y="8240"/>
                    </a:cubicBezTo>
                    <a:cubicBezTo>
                      <a:pt x="11509" y="8240"/>
                      <a:pt x="15300" y="6214"/>
                      <a:pt x="12509" y="5892"/>
                    </a:cubicBezTo>
                    <a:close/>
                    <a:moveTo>
                      <a:pt x="24518" y="8393"/>
                    </a:moveTo>
                    <a:cubicBezTo>
                      <a:pt x="24518" y="8393"/>
                      <a:pt x="20148" y="8927"/>
                      <a:pt x="20715" y="10328"/>
                    </a:cubicBezTo>
                    <a:cubicBezTo>
                      <a:pt x="20834" y="10631"/>
                      <a:pt x="21189" y="10755"/>
                      <a:pt x="21656" y="10755"/>
                    </a:cubicBezTo>
                    <a:cubicBezTo>
                      <a:pt x="23555" y="10755"/>
                      <a:pt x="27302" y="8715"/>
                      <a:pt x="24518" y="8393"/>
                    </a:cubicBezTo>
                    <a:close/>
                    <a:moveTo>
                      <a:pt x="4378" y="13858"/>
                    </a:moveTo>
                    <a:cubicBezTo>
                      <a:pt x="4197" y="13858"/>
                      <a:pt x="3954" y="13911"/>
                      <a:pt x="3636" y="14031"/>
                    </a:cubicBezTo>
                    <a:cubicBezTo>
                      <a:pt x="3636" y="14031"/>
                      <a:pt x="1" y="16499"/>
                      <a:pt x="1135" y="17500"/>
                    </a:cubicBezTo>
                    <a:cubicBezTo>
                      <a:pt x="1243" y="17596"/>
                      <a:pt x="1376" y="17640"/>
                      <a:pt x="1527" y="17640"/>
                    </a:cubicBezTo>
                    <a:cubicBezTo>
                      <a:pt x="2935" y="17640"/>
                      <a:pt x="5894" y="13858"/>
                      <a:pt x="4378" y="138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4"/>
              <p:cNvSpPr/>
              <p:nvPr/>
            </p:nvSpPr>
            <p:spPr>
              <a:xfrm>
                <a:off x="-1353525" y="3482725"/>
                <a:ext cx="856200" cy="366675"/>
              </a:xfrm>
              <a:custGeom>
                <a:avLst/>
                <a:gdLst/>
                <a:ahLst/>
                <a:cxnLst/>
                <a:rect l="l" t="t" r="r" b="b"/>
                <a:pathLst>
                  <a:path w="34248" h="14667" extrusionOk="0">
                    <a:moveTo>
                      <a:pt x="29774" y="0"/>
                    </a:moveTo>
                    <a:cubicBezTo>
                      <a:pt x="29180" y="0"/>
                      <a:pt x="28723" y="160"/>
                      <a:pt x="28659" y="628"/>
                    </a:cubicBezTo>
                    <a:cubicBezTo>
                      <a:pt x="28551" y="1511"/>
                      <a:pt x="30644" y="2063"/>
                      <a:pt x="32138" y="2063"/>
                    </a:cubicBezTo>
                    <a:cubicBezTo>
                      <a:pt x="33410" y="2063"/>
                      <a:pt x="34248" y="1663"/>
                      <a:pt x="32929" y="728"/>
                    </a:cubicBezTo>
                    <a:cubicBezTo>
                      <a:pt x="32929" y="728"/>
                      <a:pt x="31041" y="0"/>
                      <a:pt x="29774" y="0"/>
                    </a:cubicBezTo>
                    <a:close/>
                    <a:moveTo>
                      <a:pt x="10413" y="8100"/>
                    </a:moveTo>
                    <a:cubicBezTo>
                      <a:pt x="10413" y="8100"/>
                      <a:pt x="6077" y="8667"/>
                      <a:pt x="6610" y="10068"/>
                    </a:cubicBezTo>
                    <a:cubicBezTo>
                      <a:pt x="6729" y="10370"/>
                      <a:pt x="7083" y="10494"/>
                      <a:pt x="7550" y="10494"/>
                    </a:cubicBezTo>
                    <a:cubicBezTo>
                      <a:pt x="9448" y="10494"/>
                      <a:pt x="13198" y="8448"/>
                      <a:pt x="10413" y="8100"/>
                    </a:cubicBezTo>
                    <a:close/>
                    <a:moveTo>
                      <a:pt x="22561" y="9614"/>
                    </a:moveTo>
                    <a:cubicBezTo>
                      <a:pt x="21177" y="9614"/>
                      <a:pt x="18408" y="13549"/>
                      <a:pt x="19845" y="13549"/>
                    </a:cubicBezTo>
                    <a:cubicBezTo>
                      <a:pt x="20030" y="13549"/>
                      <a:pt x="20284" y="13484"/>
                      <a:pt x="20620" y="13337"/>
                    </a:cubicBezTo>
                    <a:cubicBezTo>
                      <a:pt x="20620" y="13337"/>
                      <a:pt x="24089" y="10668"/>
                      <a:pt x="22922" y="9734"/>
                    </a:cubicBezTo>
                    <a:cubicBezTo>
                      <a:pt x="22818" y="9652"/>
                      <a:pt x="22696" y="9614"/>
                      <a:pt x="22561" y="9614"/>
                    </a:cubicBezTo>
                    <a:close/>
                    <a:moveTo>
                      <a:pt x="1162" y="12487"/>
                    </a:moveTo>
                    <a:cubicBezTo>
                      <a:pt x="637" y="12487"/>
                      <a:pt x="241" y="12639"/>
                      <a:pt x="172" y="13070"/>
                    </a:cubicBezTo>
                    <a:cubicBezTo>
                      <a:pt x="0" y="13989"/>
                      <a:pt x="2334" y="14666"/>
                      <a:pt x="3836" y="14666"/>
                    </a:cubicBezTo>
                    <a:cubicBezTo>
                      <a:pt x="4951" y="14666"/>
                      <a:pt x="5607" y="14294"/>
                      <a:pt x="4442" y="13370"/>
                    </a:cubicBezTo>
                    <a:cubicBezTo>
                      <a:pt x="4442" y="13370"/>
                      <a:pt x="2426" y="12487"/>
                      <a:pt x="1162" y="124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4"/>
              <p:cNvSpPr/>
              <p:nvPr/>
            </p:nvSpPr>
            <p:spPr>
              <a:xfrm>
                <a:off x="-1368150" y="3572125"/>
                <a:ext cx="1250650" cy="531725"/>
              </a:xfrm>
              <a:custGeom>
                <a:avLst/>
                <a:gdLst/>
                <a:ahLst/>
                <a:cxnLst/>
                <a:rect l="l" t="t" r="r" b="b"/>
                <a:pathLst>
                  <a:path w="50026" h="21269" extrusionOk="0">
                    <a:moveTo>
                      <a:pt x="49639" y="0"/>
                    </a:moveTo>
                    <a:cubicBezTo>
                      <a:pt x="49503" y="0"/>
                      <a:pt x="49361" y="116"/>
                      <a:pt x="49425" y="287"/>
                    </a:cubicBezTo>
                    <a:cubicBezTo>
                      <a:pt x="49592" y="821"/>
                      <a:pt x="49526" y="1421"/>
                      <a:pt x="49225" y="1888"/>
                    </a:cubicBezTo>
                    <a:cubicBezTo>
                      <a:pt x="48792" y="2722"/>
                      <a:pt x="47557" y="3823"/>
                      <a:pt x="44322" y="4457"/>
                    </a:cubicBezTo>
                    <a:cubicBezTo>
                      <a:pt x="43254" y="4657"/>
                      <a:pt x="42354" y="4790"/>
                      <a:pt x="41587" y="4924"/>
                    </a:cubicBezTo>
                    <a:cubicBezTo>
                      <a:pt x="37650" y="5558"/>
                      <a:pt x="36950" y="5658"/>
                      <a:pt x="34448" y="10528"/>
                    </a:cubicBezTo>
                    <a:cubicBezTo>
                      <a:pt x="34381" y="10628"/>
                      <a:pt x="34415" y="10761"/>
                      <a:pt x="34515" y="10828"/>
                    </a:cubicBezTo>
                    <a:lnTo>
                      <a:pt x="34615" y="10828"/>
                    </a:lnTo>
                    <a:cubicBezTo>
                      <a:pt x="34682" y="10828"/>
                      <a:pt x="34782" y="10795"/>
                      <a:pt x="34815" y="10728"/>
                    </a:cubicBezTo>
                    <a:cubicBezTo>
                      <a:pt x="37217" y="6058"/>
                      <a:pt x="37717" y="5958"/>
                      <a:pt x="41653" y="5324"/>
                    </a:cubicBezTo>
                    <a:cubicBezTo>
                      <a:pt x="42420" y="5191"/>
                      <a:pt x="43321" y="5057"/>
                      <a:pt x="44389" y="4857"/>
                    </a:cubicBezTo>
                    <a:cubicBezTo>
                      <a:pt x="47124" y="4323"/>
                      <a:pt x="48892" y="3423"/>
                      <a:pt x="49592" y="2122"/>
                    </a:cubicBezTo>
                    <a:cubicBezTo>
                      <a:pt x="49959" y="1521"/>
                      <a:pt x="50026" y="788"/>
                      <a:pt x="49826" y="120"/>
                    </a:cubicBezTo>
                    <a:cubicBezTo>
                      <a:pt x="49790" y="37"/>
                      <a:pt x="49715" y="0"/>
                      <a:pt x="49639" y="0"/>
                    </a:cubicBezTo>
                    <a:close/>
                    <a:moveTo>
                      <a:pt x="19638" y="14030"/>
                    </a:moveTo>
                    <a:cubicBezTo>
                      <a:pt x="19537" y="14030"/>
                      <a:pt x="19437" y="14097"/>
                      <a:pt x="19404" y="14197"/>
                    </a:cubicBezTo>
                    <a:cubicBezTo>
                      <a:pt x="19374" y="14346"/>
                      <a:pt x="18789" y="17380"/>
                      <a:pt x="14368" y="17380"/>
                    </a:cubicBezTo>
                    <a:cubicBezTo>
                      <a:pt x="13827" y="17380"/>
                      <a:pt x="13228" y="17335"/>
                      <a:pt x="12566" y="17233"/>
                    </a:cubicBezTo>
                    <a:cubicBezTo>
                      <a:pt x="12145" y="17171"/>
                      <a:pt x="11743" y="17142"/>
                      <a:pt x="11359" y="17142"/>
                    </a:cubicBezTo>
                    <a:cubicBezTo>
                      <a:pt x="8854" y="17142"/>
                      <a:pt x="7107" y="18355"/>
                      <a:pt x="5661" y="19368"/>
                    </a:cubicBezTo>
                    <a:cubicBezTo>
                      <a:pt x="4508" y="20170"/>
                      <a:pt x="3559" y="20846"/>
                      <a:pt x="2522" y="20846"/>
                    </a:cubicBezTo>
                    <a:cubicBezTo>
                      <a:pt x="1879" y="20846"/>
                      <a:pt x="1203" y="20586"/>
                      <a:pt x="424" y="19935"/>
                    </a:cubicBezTo>
                    <a:cubicBezTo>
                      <a:pt x="380" y="19891"/>
                      <a:pt x="333" y="19873"/>
                      <a:pt x="288" y="19873"/>
                    </a:cubicBezTo>
                    <a:cubicBezTo>
                      <a:pt x="129" y="19873"/>
                      <a:pt x="1" y="20105"/>
                      <a:pt x="157" y="20235"/>
                    </a:cubicBezTo>
                    <a:cubicBezTo>
                      <a:pt x="791" y="20869"/>
                      <a:pt x="1658" y="21202"/>
                      <a:pt x="2559" y="21269"/>
                    </a:cubicBezTo>
                    <a:cubicBezTo>
                      <a:pt x="3726" y="21269"/>
                      <a:pt x="4760" y="20535"/>
                      <a:pt x="5894" y="19735"/>
                    </a:cubicBezTo>
                    <a:cubicBezTo>
                      <a:pt x="7342" y="18692"/>
                      <a:pt x="8991" y="17549"/>
                      <a:pt x="11364" y="17549"/>
                    </a:cubicBezTo>
                    <a:cubicBezTo>
                      <a:pt x="11725" y="17549"/>
                      <a:pt x="12103" y="17576"/>
                      <a:pt x="12499" y="17633"/>
                    </a:cubicBezTo>
                    <a:cubicBezTo>
                      <a:pt x="13172" y="17736"/>
                      <a:pt x="13783" y="17783"/>
                      <a:pt x="14339" y="17783"/>
                    </a:cubicBezTo>
                    <a:cubicBezTo>
                      <a:pt x="19161" y="17783"/>
                      <a:pt x="19804" y="14294"/>
                      <a:pt x="19804" y="14264"/>
                    </a:cubicBezTo>
                    <a:cubicBezTo>
                      <a:pt x="19838" y="14164"/>
                      <a:pt x="19771" y="14064"/>
                      <a:pt x="19638" y="140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4"/>
              <p:cNvSpPr/>
              <p:nvPr/>
            </p:nvSpPr>
            <p:spPr>
              <a:xfrm>
                <a:off x="-352675" y="3783425"/>
                <a:ext cx="27550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8514" extrusionOk="0">
                    <a:moveTo>
                      <a:pt x="10718" y="0"/>
                    </a:moveTo>
                    <a:cubicBezTo>
                      <a:pt x="10645" y="0"/>
                      <a:pt x="10574" y="41"/>
                      <a:pt x="10541" y="141"/>
                    </a:cubicBezTo>
                    <a:cubicBezTo>
                      <a:pt x="10207" y="475"/>
                      <a:pt x="9841" y="775"/>
                      <a:pt x="9440" y="1042"/>
                    </a:cubicBezTo>
                    <a:cubicBezTo>
                      <a:pt x="9340" y="1109"/>
                      <a:pt x="9307" y="1209"/>
                      <a:pt x="9374" y="1309"/>
                    </a:cubicBezTo>
                    <a:cubicBezTo>
                      <a:pt x="9407" y="1375"/>
                      <a:pt x="9474" y="1409"/>
                      <a:pt x="9540" y="1409"/>
                    </a:cubicBezTo>
                    <a:cubicBezTo>
                      <a:pt x="9574" y="1409"/>
                      <a:pt x="9640" y="1409"/>
                      <a:pt x="9674" y="1375"/>
                    </a:cubicBezTo>
                    <a:lnTo>
                      <a:pt x="9640" y="1375"/>
                    </a:lnTo>
                    <a:cubicBezTo>
                      <a:pt x="10107" y="1109"/>
                      <a:pt x="10541" y="742"/>
                      <a:pt x="10908" y="341"/>
                    </a:cubicBezTo>
                    <a:cubicBezTo>
                      <a:pt x="11019" y="163"/>
                      <a:pt x="10863" y="0"/>
                      <a:pt x="10718" y="0"/>
                    </a:cubicBezTo>
                    <a:close/>
                    <a:moveTo>
                      <a:pt x="7697" y="534"/>
                    </a:moveTo>
                    <a:cubicBezTo>
                      <a:pt x="7624" y="534"/>
                      <a:pt x="7550" y="575"/>
                      <a:pt x="7506" y="675"/>
                    </a:cubicBezTo>
                    <a:cubicBezTo>
                      <a:pt x="7172" y="1042"/>
                      <a:pt x="6805" y="1342"/>
                      <a:pt x="6405" y="1576"/>
                    </a:cubicBezTo>
                    <a:cubicBezTo>
                      <a:pt x="6305" y="1642"/>
                      <a:pt x="6271" y="1776"/>
                      <a:pt x="6338" y="1876"/>
                    </a:cubicBezTo>
                    <a:cubicBezTo>
                      <a:pt x="6371" y="1942"/>
                      <a:pt x="6438" y="1976"/>
                      <a:pt x="6505" y="1976"/>
                    </a:cubicBezTo>
                    <a:cubicBezTo>
                      <a:pt x="6538" y="1976"/>
                      <a:pt x="6605" y="1943"/>
                      <a:pt x="6638" y="1909"/>
                    </a:cubicBezTo>
                    <a:lnTo>
                      <a:pt x="6638" y="1909"/>
                    </a:lnTo>
                    <a:lnTo>
                      <a:pt x="6605" y="1942"/>
                    </a:lnTo>
                    <a:cubicBezTo>
                      <a:pt x="7072" y="1642"/>
                      <a:pt x="7506" y="1275"/>
                      <a:pt x="7872" y="875"/>
                    </a:cubicBezTo>
                    <a:cubicBezTo>
                      <a:pt x="7984" y="697"/>
                      <a:pt x="7843" y="534"/>
                      <a:pt x="7697" y="534"/>
                    </a:cubicBezTo>
                    <a:close/>
                    <a:moveTo>
                      <a:pt x="9895" y="2897"/>
                    </a:moveTo>
                    <a:cubicBezTo>
                      <a:pt x="9813" y="2897"/>
                      <a:pt x="9732" y="2935"/>
                      <a:pt x="9707" y="3010"/>
                    </a:cubicBezTo>
                    <a:cubicBezTo>
                      <a:pt x="9374" y="3343"/>
                      <a:pt x="9007" y="3644"/>
                      <a:pt x="8573" y="3911"/>
                    </a:cubicBezTo>
                    <a:cubicBezTo>
                      <a:pt x="8473" y="3977"/>
                      <a:pt x="8473" y="4077"/>
                      <a:pt x="8540" y="4177"/>
                    </a:cubicBezTo>
                    <a:cubicBezTo>
                      <a:pt x="8573" y="4244"/>
                      <a:pt x="8640" y="4277"/>
                      <a:pt x="8706" y="4277"/>
                    </a:cubicBezTo>
                    <a:cubicBezTo>
                      <a:pt x="8740" y="4277"/>
                      <a:pt x="8806" y="4277"/>
                      <a:pt x="8840" y="4244"/>
                    </a:cubicBezTo>
                    <a:lnTo>
                      <a:pt x="8806" y="4244"/>
                    </a:lnTo>
                    <a:cubicBezTo>
                      <a:pt x="9273" y="3977"/>
                      <a:pt x="9707" y="3610"/>
                      <a:pt x="10074" y="3210"/>
                    </a:cubicBezTo>
                    <a:cubicBezTo>
                      <a:pt x="10107" y="3110"/>
                      <a:pt x="10074" y="2977"/>
                      <a:pt x="9974" y="2910"/>
                    </a:cubicBezTo>
                    <a:cubicBezTo>
                      <a:pt x="9949" y="2902"/>
                      <a:pt x="9922" y="2897"/>
                      <a:pt x="9895" y="2897"/>
                    </a:cubicBezTo>
                    <a:close/>
                    <a:moveTo>
                      <a:pt x="7630" y="2936"/>
                    </a:moveTo>
                    <a:cubicBezTo>
                      <a:pt x="7557" y="2936"/>
                      <a:pt x="7483" y="2977"/>
                      <a:pt x="7439" y="3077"/>
                    </a:cubicBezTo>
                    <a:cubicBezTo>
                      <a:pt x="7105" y="3410"/>
                      <a:pt x="6738" y="3710"/>
                      <a:pt x="6338" y="3977"/>
                    </a:cubicBezTo>
                    <a:cubicBezTo>
                      <a:pt x="6238" y="4044"/>
                      <a:pt x="6205" y="4177"/>
                      <a:pt x="6271" y="4277"/>
                    </a:cubicBezTo>
                    <a:cubicBezTo>
                      <a:pt x="6305" y="4311"/>
                      <a:pt x="6371" y="4344"/>
                      <a:pt x="6438" y="4344"/>
                    </a:cubicBezTo>
                    <a:cubicBezTo>
                      <a:pt x="6471" y="4344"/>
                      <a:pt x="6505" y="4344"/>
                      <a:pt x="6538" y="4311"/>
                    </a:cubicBezTo>
                    <a:cubicBezTo>
                      <a:pt x="7005" y="4044"/>
                      <a:pt x="7439" y="3677"/>
                      <a:pt x="7806" y="3277"/>
                    </a:cubicBezTo>
                    <a:cubicBezTo>
                      <a:pt x="7917" y="3099"/>
                      <a:pt x="7776" y="2936"/>
                      <a:pt x="7630" y="2936"/>
                    </a:cubicBezTo>
                    <a:close/>
                    <a:moveTo>
                      <a:pt x="4409" y="3239"/>
                    </a:moveTo>
                    <a:cubicBezTo>
                      <a:pt x="4344" y="3239"/>
                      <a:pt x="4279" y="3270"/>
                      <a:pt x="4237" y="3343"/>
                    </a:cubicBezTo>
                    <a:cubicBezTo>
                      <a:pt x="3903" y="3710"/>
                      <a:pt x="3536" y="4011"/>
                      <a:pt x="3136" y="4244"/>
                    </a:cubicBezTo>
                    <a:cubicBezTo>
                      <a:pt x="3036" y="4311"/>
                      <a:pt x="3002" y="4444"/>
                      <a:pt x="3069" y="4544"/>
                    </a:cubicBezTo>
                    <a:cubicBezTo>
                      <a:pt x="3102" y="4611"/>
                      <a:pt x="3169" y="4644"/>
                      <a:pt x="3236" y="4644"/>
                    </a:cubicBezTo>
                    <a:cubicBezTo>
                      <a:pt x="3303" y="4644"/>
                      <a:pt x="3336" y="4611"/>
                      <a:pt x="3369" y="4578"/>
                    </a:cubicBezTo>
                    <a:lnTo>
                      <a:pt x="3369" y="4611"/>
                    </a:lnTo>
                    <a:cubicBezTo>
                      <a:pt x="3836" y="4311"/>
                      <a:pt x="4237" y="3977"/>
                      <a:pt x="4603" y="3544"/>
                    </a:cubicBezTo>
                    <a:cubicBezTo>
                      <a:pt x="4695" y="3384"/>
                      <a:pt x="4551" y="3239"/>
                      <a:pt x="4409" y="3239"/>
                    </a:cubicBezTo>
                    <a:close/>
                    <a:moveTo>
                      <a:pt x="4565" y="5077"/>
                    </a:moveTo>
                    <a:cubicBezTo>
                      <a:pt x="4503" y="5077"/>
                      <a:pt x="4446" y="5114"/>
                      <a:pt x="4403" y="5178"/>
                    </a:cubicBezTo>
                    <a:cubicBezTo>
                      <a:pt x="4070" y="5545"/>
                      <a:pt x="3703" y="5845"/>
                      <a:pt x="3303" y="6112"/>
                    </a:cubicBezTo>
                    <a:cubicBezTo>
                      <a:pt x="3202" y="6146"/>
                      <a:pt x="3169" y="6279"/>
                      <a:pt x="3236" y="6379"/>
                    </a:cubicBezTo>
                    <a:cubicBezTo>
                      <a:pt x="3269" y="6446"/>
                      <a:pt x="3336" y="6479"/>
                      <a:pt x="3403" y="6479"/>
                    </a:cubicBezTo>
                    <a:cubicBezTo>
                      <a:pt x="3436" y="6479"/>
                      <a:pt x="3503" y="6479"/>
                      <a:pt x="3536" y="6446"/>
                    </a:cubicBezTo>
                    <a:lnTo>
                      <a:pt x="3503" y="6446"/>
                    </a:lnTo>
                    <a:cubicBezTo>
                      <a:pt x="3970" y="6179"/>
                      <a:pt x="4403" y="5812"/>
                      <a:pt x="4770" y="5412"/>
                    </a:cubicBezTo>
                    <a:cubicBezTo>
                      <a:pt x="4837" y="5278"/>
                      <a:pt x="4770" y="5178"/>
                      <a:pt x="4670" y="5111"/>
                    </a:cubicBezTo>
                    <a:cubicBezTo>
                      <a:pt x="4635" y="5088"/>
                      <a:pt x="4599" y="5077"/>
                      <a:pt x="4565" y="5077"/>
                    </a:cubicBezTo>
                    <a:close/>
                    <a:moveTo>
                      <a:pt x="7078" y="5408"/>
                    </a:moveTo>
                    <a:cubicBezTo>
                      <a:pt x="7012" y="5408"/>
                      <a:pt x="6947" y="5438"/>
                      <a:pt x="6905" y="5512"/>
                    </a:cubicBezTo>
                    <a:cubicBezTo>
                      <a:pt x="6572" y="5879"/>
                      <a:pt x="6205" y="6179"/>
                      <a:pt x="5804" y="6412"/>
                    </a:cubicBezTo>
                    <a:cubicBezTo>
                      <a:pt x="5704" y="6479"/>
                      <a:pt x="5671" y="6613"/>
                      <a:pt x="5738" y="6713"/>
                    </a:cubicBezTo>
                    <a:cubicBezTo>
                      <a:pt x="5771" y="6779"/>
                      <a:pt x="5838" y="6813"/>
                      <a:pt x="5904" y="6813"/>
                    </a:cubicBezTo>
                    <a:cubicBezTo>
                      <a:pt x="5938" y="6813"/>
                      <a:pt x="6004" y="6779"/>
                      <a:pt x="6038" y="6779"/>
                    </a:cubicBezTo>
                    <a:lnTo>
                      <a:pt x="6004" y="6779"/>
                    </a:lnTo>
                    <a:cubicBezTo>
                      <a:pt x="6471" y="6479"/>
                      <a:pt x="6905" y="6146"/>
                      <a:pt x="7272" y="5712"/>
                    </a:cubicBezTo>
                    <a:cubicBezTo>
                      <a:pt x="7363" y="5552"/>
                      <a:pt x="7220" y="5408"/>
                      <a:pt x="7078" y="5408"/>
                    </a:cubicBezTo>
                    <a:close/>
                    <a:moveTo>
                      <a:pt x="1601" y="6596"/>
                    </a:moveTo>
                    <a:cubicBezTo>
                      <a:pt x="1551" y="6596"/>
                      <a:pt x="1501" y="6613"/>
                      <a:pt x="1468" y="6646"/>
                    </a:cubicBezTo>
                    <a:cubicBezTo>
                      <a:pt x="1034" y="6913"/>
                      <a:pt x="601" y="7113"/>
                      <a:pt x="167" y="7280"/>
                    </a:cubicBezTo>
                    <a:cubicBezTo>
                      <a:pt x="34" y="7313"/>
                      <a:pt x="0" y="7413"/>
                      <a:pt x="34" y="7547"/>
                    </a:cubicBezTo>
                    <a:cubicBezTo>
                      <a:pt x="67" y="7613"/>
                      <a:pt x="134" y="7680"/>
                      <a:pt x="234" y="7680"/>
                    </a:cubicBezTo>
                    <a:cubicBezTo>
                      <a:pt x="234" y="7680"/>
                      <a:pt x="267" y="7680"/>
                      <a:pt x="300" y="7647"/>
                    </a:cubicBezTo>
                    <a:lnTo>
                      <a:pt x="300" y="7647"/>
                    </a:lnTo>
                    <a:lnTo>
                      <a:pt x="267" y="7680"/>
                    </a:lnTo>
                    <a:cubicBezTo>
                      <a:pt x="801" y="7513"/>
                      <a:pt x="1301" y="7280"/>
                      <a:pt x="1735" y="6946"/>
                    </a:cubicBezTo>
                    <a:cubicBezTo>
                      <a:pt x="1835" y="6879"/>
                      <a:pt x="1835" y="6746"/>
                      <a:pt x="1735" y="6646"/>
                    </a:cubicBezTo>
                    <a:cubicBezTo>
                      <a:pt x="1701" y="6613"/>
                      <a:pt x="1651" y="6596"/>
                      <a:pt x="1601" y="6596"/>
                    </a:cubicBezTo>
                    <a:close/>
                    <a:moveTo>
                      <a:pt x="3440" y="7428"/>
                    </a:moveTo>
                    <a:cubicBezTo>
                      <a:pt x="3382" y="7428"/>
                      <a:pt x="3321" y="7453"/>
                      <a:pt x="3269" y="7513"/>
                    </a:cubicBezTo>
                    <a:cubicBezTo>
                      <a:pt x="2869" y="7780"/>
                      <a:pt x="2435" y="7980"/>
                      <a:pt x="1968" y="8114"/>
                    </a:cubicBezTo>
                    <a:cubicBezTo>
                      <a:pt x="1868" y="8147"/>
                      <a:pt x="1801" y="8280"/>
                      <a:pt x="1868" y="8380"/>
                    </a:cubicBezTo>
                    <a:cubicBezTo>
                      <a:pt x="1868" y="8447"/>
                      <a:pt x="1968" y="8514"/>
                      <a:pt x="2068" y="8514"/>
                    </a:cubicBezTo>
                    <a:lnTo>
                      <a:pt x="2135" y="8514"/>
                    </a:lnTo>
                    <a:cubicBezTo>
                      <a:pt x="2635" y="8347"/>
                      <a:pt x="3136" y="8114"/>
                      <a:pt x="3603" y="7780"/>
                    </a:cubicBezTo>
                    <a:cubicBezTo>
                      <a:pt x="3751" y="7632"/>
                      <a:pt x="3606" y="7428"/>
                      <a:pt x="3440" y="74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3" name="Google Shape;1013;p44"/>
          <p:cNvSpPr/>
          <p:nvPr/>
        </p:nvSpPr>
        <p:spPr>
          <a:xfrm>
            <a:off x="7575526" y="1701050"/>
            <a:ext cx="120801" cy="104125"/>
          </a:xfrm>
          <a:custGeom>
            <a:avLst/>
            <a:gdLst/>
            <a:ahLst/>
            <a:cxnLst/>
            <a:rect l="l" t="t" r="r" b="b"/>
            <a:pathLst>
              <a:path w="3503" h="3019" extrusionOk="0">
                <a:moveTo>
                  <a:pt x="2002" y="417"/>
                </a:moveTo>
                <a:cubicBezTo>
                  <a:pt x="2602" y="417"/>
                  <a:pt x="3102" y="917"/>
                  <a:pt x="3102" y="1518"/>
                </a:cubicBezTo>
                <a:cubicBezTo>
                  <a:pt x="3102" y="2172"/>
                  <a:pt x="2568" y="2598"/>
                  <a:pt x="2005" y="2598"/>
                </a:cubicBezTo>
                <a:cubicBezTo>
                  <a:pt x="1736" y="2598"/>
                  <a:pt x="1461" y="2501"/>
                  <a:pt x="1234" y="2285"/>
                </a:cubicBezTo>
                <a:cubicBezTo>
                  <a:pt x="567" y="1585"/>
                  <a:pt x="1034" y="417"/>
                  <a:pt x="2002" y="417"/>
                </a:cubicBezTo>
                <a:close/>
                <a:moveTo>
                  <a:pt x="2002" y="0"/>
                </a:moveTo>
                <a:cubicBezTo>
                  <a:pt x="1639" y="0"/>
                  <a:pt x="1269" y="139"/>
                  <a:pt x="968" y="450"/>
                </a:cubicBezTo>
                <a:cubicBezTo>
                  <a:pt x="0" y="1384"/>
                  <a:pt x="667" y="2986"/>
                  <a:pt x="2002" y="3019"/>
                </a:cubicBezTo>
                <a:cubicBezTo>
                  <a:pt x="2836" y="3019"/>
                  <a:pt x="3503" y="2318"/>
                  <a:pt x="3503" y="1518"/>
                </a:cubicBezTo>
                <a:cubicBezTo>
                  <a:pt x="3503" y="613"/>
                  <a:pt x="2767" y="0"/>
                  <a:pt x="20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 rot="10273548" flipH="1">
            <a:off x="4029073" y="3465330"/>
            <a:ext cx="748238" cy="644646"/>
          </a:xfrm>
          <a:custGeom>
            <a:avLst/>
            <a:gdLst/>
            <a:ahLst/>
            <a:cxnLst/>
            <a:rect l="l" t="t" r="r" b="b"/>
            <a:pathLst>
              <a:path w="20282" h="17474" extrusionOk="0">
                <a:moveTo>
                  <a:pt x="16245" y="428"/>
                </a:moveTo>
                <a:cubicBezTo>
                  <a:pt x="16478" y="428"/>
                  <a:pt x="16712" y="428"/>
                  <a:pt x="16979" y="461"/>
                </a:cubicBezTo>
                <a:lnTo>
                  <a:pt x="19781" y="6265"/>
                </a:lnTo>
                <a:cubicBezTo>
                  <a:pt x="18447" y="6699"/>
                  <a:pt x="11742" y="9034"/>
                  <a:pt x="8306" y="12937"/>
                </a:cubicBezTo>
                <a:cubicBezTo>
                  <a:pt x="8239" y="13004"/>
                  <a:pt x="8239" y="13137"/>
                  <a:pt x="8306" y="13204"/>
                </a:cubicBezTo>
                <a:cubicBezTo>
                  <a:pt x="9173" y="14204"/>
                  <a:pt x="10107" y="15472"/>
                  <a:pt x="10141" y="15806"/>
                </a:cubicBezTo>
                <a:cubicBezTo>
                  <a:pt x="9440" y="16072"/>
                  <a:pt x="3569" y="17040"/>
                  <a:pt x="1334" y="17040"/>
                </a:cubicBezTo>
                <a:cubicBezTo>
                  <a:pt x="1266" y="17050"/>
                  <a:pt x="1198" y="17054"/>
                  <a:pt x="1130" y="17054"/>
                </a:cubicBezTo>
                <a:cubicBezTo>
                  <a:pt x="967" y="17054"/>
                  <a:pt x="809" y="17030"/>
                  <a:pt x="667" y="17006"/>
                </a:cubicBezTo>
                <a:cubicBezTo>
                  <a:pt x="500" y="16206"/>
                  <a:pt x="1034" y="7366"/>
                  <a:pt x="1534" y="6366"/>
                </a:cubicBezTo>
                <a:cubicBezTo>
                  <a:pt x="2302" y="6833"/>
                  <a:pt x="2969" y="7366"/>
                  <a:pt x="3569" y="8000"/>
                </a:cubicBezTo>
                <a:cubicBezTo>
                  <a:pt x="3636" y="8033"/>
                  <a:pt x="3669" y="8067"/>
                  <a:pt x="3736" y="8067"/>
                </a:cubicBezTo>
                <a:cubicBezTo>
                  <a:pt x="3803" y="8067"/>
                  <a:pt x="3836" y="8033"/>
                  <a:pt x="3869" y="7967"/>
                </a:cubicBezTo>
                <a:cubicBezTo>
                  <a:pt x="3936" y="7933"/>
                  <a:pt x="10574" y="428"/>
                  <a:pt x="16245" y="428"/>
                </a:cubicBezTo>
                <a:close/>
                <a:moveTo>
                  <a:pt x="16228" y="0"/>
                </a:moveTo>
                <a:cubicBezTo>
                  <a:pt x="13792" y="0"/>
                  <a:pt x="10877" y="1312"/>
                  <a:pt x="7672" y="3864"/>
                </a:cubicBezTo>
                <a:cubicBezTo>
                  <a:pt x="6271" y="4998"/>
                  <a:pt x="4937" y="6232"/>
                  <a:pt x="3703" y="7533"/>
                </a:cubicBezTo>
                <a:cubicBezTo>
                  <a:pt x="3269" y="7133"/>
                  <a:pt x="2102" y="6065"/>
                  <a:pt x="1534" y="5932"/>
                </a:cubicBezTo>
                <a:cubicBezTo>
                  <a:pt x="1517" y="5926"/>
                  <a:pt x="1499" y="5923"/>
                  <a:pt x="1481" y="5923"/>
                </a:cubicBezTo>
                <a:cubicBezTo>
                  <a:pt x="1391" y="5923"/>
                  <a:pt x="1290" y="5988"/>
                  <a:pt x="1234" y="6099"/>
                </a:cubicBezTo>
                <a:cubicBezTo>
                  <a:pt x="600" y="7033"/>
                  <a:pt x="0" y="16539"/>
                  <a:pt x="300" y="17173"/>
                </a:cubicBezTo>
                <a:cubicBezTo>
                  <a:pt x="367" y="17373"/>
                  <a:pt x="667" y="17473"/>
                  <a:pt x="1334" y="17473"/>
                </a:cubicBezTo>
                <a:cubicBezTo>
                  <a:pt x="3536" y="17473"/>
                  <a:pt x="10074" y="16439"/>
                  <a:pt x="10441" y="16106"/>
                </a:cubicBezTo>
                <a:cubicBezTo>
                  <a:pt x="10574" y="16006"/>
                  <a:pt x="10941" y="15672"/>
                  <a:pt x="8740" y="13070"/>
                </a:cubicBezTo>
                <a:cubicBezTo>
                  <a:pt x="12476" y="8901"/>
                  <a:pt x="20048" y="6599"/>
                  <a:pt x="20114" y="6599"/>
                </a:cubicBezTo>
                <a:cubicBezTo>
                  <a:pt x="20181" y="6566"/>
                  <a:pt x="20248" y="6532"/>
                  <a:pt x="20248" y="6466"/>
                </a:cubicBezTo>
                <a:cubicBezTo>
                  <a:pt x="20281" y="6432"/>
                  <a:pt x="20281" y="6366"/>
                  <a:pt x="20248" y="6299"/>
                </a:cubicBezTo>
                <a:lnTo>
                  <a:pt x="17279" y="194"/>
                </a:lnTo>
                <a:cubicBezTo>
                  <a:pt x="17246" y="128"/>
                  <a:pt x="17212" y="94"/>
                  <a:pt x="17112" y="61"/>
                </a:cubicBezTo>
                <a:cubicBezTo>
                  <a:pt x="16825" y="20"/>
                  <a:pt x="16530" y="0"/>
                  <a:pt x="162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ummy Stickers Restaurant Newsletter by Slidesgo">
  <a:themeElements>
    <a:clrScheme name="Simple Light">
      <a:dk1>
        <a:srgbClr val="000000"/>
      </a:dk1>
      <a:lt1>
        <a:srgbClr val="FFDFD9"/>
      </a:lt1>
      <a:dk2>
        <a:srgbClr val="D63F51"/>
      </a:dk2>
      <a:lt2>
        <a:srgbClr val="FFFFFF"/>
      </a:lt2>
      <a:accent1>
        <a:srgbClr val="FFFFFF"/>
      </a:accent1>
      <a:accent2>
        <a:srgbClr val="FCBAAD"/>
      </a:accent2>
      <a:accent3>
        <a:srgbClr val="EB9E46"/>
      </a:accent3>
      <a:accent4>
        <a:srgbClr val="F8D992"/>
      </a:accent4>
      <a:accent5>
        <a:srgbClr val="87AD76"/>
      </a:accent5>
      <a:accent6>
        <a:srgbClr val="B4C78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440</Words>
  <Application>Microsoft Office PowerPoint</Application>
  <PresentationFormat>On-screen Show (16:9)</PresentationFormat>
  <Paragraphs>104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HP001 4 hàng</vt:lpstr>
      <vt:lpstr>微软雅黑 Light</vt:lpstr>
      <vt:lpstr>Amatic SC</vt:lpstr>
      <vt:lpstr>Arial</vt:lpstr>
      <vt:lpstr>Times New Roman</vt:lpstr>
      <vt:lpstr>HP001 5 hàng</vt:lpstr>
      <vt:lpstr>Open Sans</vt:lpstr>
      <vt:lpstr>inpin heiti</vt:lpstr>
      <vt:lpstr>Calibri</vt:lpstr>
      <vt:lpstr>汉仪小麦体简</vt:lpstr>
      <vt:lpstr>Yummy Stickers Restaurant Newsletter by Slidesgo</vt:lpstr>
      <vt:lpstr>PowerPoint Presentation</vt:lpstr>
      <vt:lpstr>Bệnh béo phì</vt:lpstr>
      <vt:lpstr>Dấu hiệu  bệnh béo phì</vt:lpstr>
      <vt:lpstr>PowerPoint Presentation</vt:lpstr>
      <vt:lpstr>DẤU HIỆU BỆNH BÉO PHÌ</vt:lpstr>
      <vt:lpstr>NGUYÊN NHÂN GÂY BÉO PHÌ</vt:lpstr>
      <vt:lpstr>01</vt:lpstr>
      <vt:lpstr>03</vt:lpstr>
      <vt:lpstr>Làm thế nào để phòng tránh bệnh béo phì?</vt:lpstr>
      <vt:lpstr>PowerPoint Presentation</vt:lpstr>
      <vt:lpstr>PHÒNG MỘT SỐ BỆNH  LÂY QUA ĐƯỜNG TIÊU HÓA</vt:lpstr>
      <vt:lpstr>PowerPoint Presentation</vt:lpstr>
      <vt:lpstr>PowerPoint Presentation</vt:lpstr>
      <vt:lpstr>PowerPoint Presentation</vt:lpstr>
      <vt:lpstr>PowerPoint Presentation</vt:lpstr>
      <vt:lpstr>Những nguyên nhân nào có thể gây ra bệnh về đường tiêu hóa?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 hãy nêu cách đề phòng các bệnh lây qua đường tiêu hóa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BÀI 13: PHÒNG BỆNH BÉO PHÌ</dc:title>
  <dc:creator>thu hoài</dc:creator>
  <cp:lastModifiedBy>Quan Duong</cp:lastModifiedBy>
  <cp:revision>19</cp:revision>
  <dcterms:modified xsi:type="dcterms:W3CDTF">2021-11-10T01:31:35Z</dcterms:modified>
</cp:coreProperties>
</file>