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9" r:id="rId3"/>
    <p:sldMasterId id="2147483711" r:id="rId4"/>
    <p:sldMasterId id="2147483723" r:id="rId5"/>
    <p:sldMasterId id="2147483735" r:id="rId6"/>
  </p:sldMasterIdLst>
  <p:notesMasterIdLst>
    <p:notesMasterId r:id="rId23"/>
  </p:notesMasterIdLst>
  <p:sldIdLst>
    <p:sldId id="278" r:id="rId7"/>
    <p:sldId id="256" r:id="rId8"/>
    <p:sldId id="286" r:id="rId9"/>
    <p:sldId id="287" r:id="rId10"/>
    <p:sldId id="288" r:id="rId11"/>
    <p:sldId id="289" r:id="rId12"/>
    <p:sldId id="260" r:id="rId13"/>
    <p:sldId id="262" r:id="rId14"/>
    <p:sldId id="282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F33F6-B4AC-40A8-94FD-1BC80B10D544}" type="datetimeFigureOut">
              <a:rPr lang="vi-VN" smtClean="0"/>
              <a:t>03/11/2021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722E4-384A-45FF-9BE3-4BA85425D3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68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6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D6673-CE24-48A9-9F88-87E350355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5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4D6673-CE24-48A9-9F88-87E350355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2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46462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721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16909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66574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19839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016322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50430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936344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48491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874447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47975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32395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3177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1230957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4208" cy="68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8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E5D0D-A696-4A0E-9A4E-0309AA9C5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43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8874-BD03-4AEE-BBD6-77B86F1AF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0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1E6A8-6B65-4D22-863F-E949BB932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36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47F5-51F9-4A76-AB32-20F68A2DC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1420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B789-38D1-4C50-9B2F-062CE60E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9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0014-B76C-4E3C-B677-C1C3A5AC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89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5FF01-C3D5-4044-8A54-76E49761D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9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FF84-AF19-4140-AE77-E4AF1981C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3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D102-DFE7-4D70-A752-B7C4599B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27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767C-477A-414F-A543-D3AD4071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8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941D1-7A5A-40B6-9B79-40F7B530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80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5D41-621B-413A-B06C-ADA85B7D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7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20E61A-6EA1-415C-B705-714CE91339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2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91A706-6FEC-4A9D-B8D3-14D47FFB63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4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167951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320C3-CAD7-48FB-9164-325552350B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325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2CDE3-7EBE-4FE3-B8E6-724408DC98F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341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DC646-DD5A-453F-91B0-E584776A8F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51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EF1C-0060-4B39-885B-2FB82780A0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819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C9894-5D59-4A0C-937B-D1D256C13C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229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508A14-09C5-45E7-AD5A-71273CA29FC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691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F6AA0C-200A-4643-9C83-98D35099818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00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5A4FD-4718-48FD-8E41-7488E85731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396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EEB2A-DC0A-4108-952A-187C8B76E4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71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77CCB-F8C5-4A0A-9A44-9E7A65CBFB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5242B-635B-46A6-BC36-DFC24B545E8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93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171169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33D5B-5642-48F0-951E-1AF7E57E3D4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C564E-CB0F-4FA8-A093-0DC7973330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79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5B647A-4BE4-449C-99F9-4E8C7D9770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39C15-0DEC-439A-9D03-585E274AA8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976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2F375A-E951-4F17-87F5-1BB32ABD25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A05EC-7D7B-434E-AB88-9A9F368741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400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8CC0C1-7421-4DF3-B45B-83B5EFD259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08D8BE-5A82-43D9-8461-B7BCD543375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885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0251D-8063-411A-93CD-D3590F77E32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C35D38-A399-4347-AA64-3CD2D5C540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0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1303F1-1FE8-4A06-BBED-89AABF84AFA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F38D84-1B6D-422F-9BD1-3E7D0B86E0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627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4526E-143D-40EC-BA71-FBE448661E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96358-5CA8-4EF2-B744-87C20A9AEE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5732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69538-8F5C-4A27-8124-0AFAAD2F58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83F3D0-E0C8-4BAE-90E6-5BD620BCA57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870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87386-1EFC-4863-B7E1-45453F64F0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44C95F-3BEB-44EB-8842-A3411BF457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656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7C24D-E11B-42D0-9F33-FA0FA256FC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0D724-5764-4373-BF84-000F57710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07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59221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294B6F-7D48-42B3-82EF-ACAB5C850CD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0C273-4681-4292-9504-942B8F19BC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196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53FD8-E647-4964-B056-F7D89FC7E44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BB17CB-6105-4E50-8CEF-666546EA87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87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216A6F-005C-4FF6-9543-E9E62C5252A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4BFBDC-DA17-46DE-81B7-A564C3DA5B2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128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A07FC-DA18-44C8-915A-CC2C321C0D4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8A8653-4174-4B14-9B4B-2ACBFBFA4CC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8873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06EC6-207C-4A07-982D-E9705BC453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8C1A2-76CA-419E-AF30-657B723411E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4557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D97AC7-6440-46DA-AFFE-C9F2AEF440E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612F0-6C77-47B3-A0A4-78331A15FA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5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1CCA5-F84C-424D-BBB9-3BF6113C275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59D07F-6D5B-492B-BF11-B8D96A6CBC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498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F2E0A7-6FBB-45A0-B822-572547625F1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5135B-A3E1-42CE-932C-7E6A530776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067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6C4E8-D92B-467C-AF71-D8DBA8AF174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F5369-08D7-4D06-91A9-400BE66571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27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1964B0-953D-4209-8D75-A7968ED7C2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E69AC1-4D06-4177-8A4A-7273DB74509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88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94158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A09793-2369-4B0F-B5FA-57F792BED8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4A7AE-4B55-4C0A-AC80-4F3026EB050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06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1F064-E0EF-466B-BC63-725F251A3E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C4010-CD0E-487C-860F-8FA3F3306F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4062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9C666-E949-4834-AF68-E8DCE7F4416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9442B-7D22-460B-8392-375964C58AE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0466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9D357-3FFE-4DC2-8EA1-EC1C8B3AB6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576A1-1C10-43BA-B3EA-85AE4BEAB8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466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4B12B8-2FDB-45CE-A879-C633A0CBFE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92DF11-DA4C-4EB3-8F38-8E22E8133E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4693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6FF67-6524-4248-BA78-F2DFABAABD8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DE649-EB32-4253-810B-46AE8D308A5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6170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491F24-679E-475D-813A-C2A287518AC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2DEABC-13AB-4041-BC4A-38DD6EAC100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16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57EFD2-0BB7-4B5F-9678-7DBF2CCC9D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F4535-C862-4CF7-A979-67E95BB048A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587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8FF522-07B7-48E2-AF34-5C11DCAD3B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383D28-2BCA-45D2-93DB-00820971ED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3491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77F17-F6F1-45FC-8F7A-E4DB3DB8B47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B1E02-84E4-431D-AAF2-77572996E1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51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70141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BC399-EDF6-4B78-B1C1-D0D3E2C1FC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E56FF6-791E-4E4D-B753-52162626B3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7674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9CC3E-F9DA-46DA-AF1D-D1D07CE011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290EA-AB9B-47C4-A5CD-8BC36CB166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3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16886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67" y="2099656"/>
            <a:ext cx="2389573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8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42CCE72-52C0-4681-B952-89306D42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068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797A6-A60C-48B3-8AC9-206A93EB399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0B6E1-1BD8-44E7-ACC1-ABACFD01AF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78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C5621A-F513-49B7-8D59-C5ABFA4F55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797547-6DE3-4BB7-873C-F8CA56F5E5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19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28C77A-37C8-4A46-8997-A09FC543A99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3B0315-935F-4D1E-84DA-EC42ACB4B2C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98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C3C3C4-DC93-4632-827C-F15A09366C6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CA65D2-F83A-434F-A2AF-E486B51412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2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>
            <a:fillRect/>
          </a:stretch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773" y="-2074534"/>
            <a:ext cx="12853545" cy="1161854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084204" y="2333947"/>
            <a:ext cx="8023590" cy="21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761" tIns="43881" rIns="87761" bIns="4388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Toán</a:t>
            </a:r>
            <a:endParaRPr kumimoji="0" lang="en-US" altLang="zh-CN" sz="6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7200" spc="300" dirty="0">
                <a:solidFill>
                  <a:srgbClr val="FF000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rPr>
              <a:t>đồ</a:t>
            </a:r>
            <a:endParaRPr kumimoji="0" lang="zh-CN" altLang="en-US" sz="7200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义启嘟嘟体" pitchFamily="2" charset="-128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A39204-1BDB-407C-998B-4CBDE903CB68}"/>
              </a:ext>
            </a:extLst>
          </p:cNvPr>
          <p:cNvSpPr txBox="1"/>
          <p:nvPr/>
        </p:nvSpPr>
        <p:spPr>
          <a:xfrm>
            <a:off x="1491916" y="1042499"/>
            <a:ext cx="952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0139D7-E72E-4D6E-B789-C404C0E2A5E3}"/>
              </a:ext>
            </a:extLst>
          </p:cNvPr>
          <p:cNvGrpSpPr/>
          <p:nvPr/>
        </p:nvGrpSpPr>
        <p:grpSpPr>
          <a:xfrm>
            <a:off x="4737100" y="4621524"/>
            <a:ext cx="2400300" cy="1515109"/>
            <a:chOff x="4737100" y="4621524"/>
            <a:chExt cx="2400300" cy="1515109"/>
          </a:xfrm>
        </p:grpSpPr>
        <p:pic>
          <p:nvPicPr>
            <p:cNvPr id="9" name="Picture 25">
              <a:extLst>
                <a:ext uri="{FF2B5EF4-FFF2-40B4-BE49-F238E27FC236}">
                  <a16:creationId xmlns:a16="http://schemas.microsoft.com/office/drawing/2014/main" id="{C26A4885-D553-4865-81DF-66E37991AD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6" t="2890" r="14657" b="9389"/>
            <a:stretch/>
          </p:blipFill>
          <p:spPr bwMode="auto">
            <a:xfrm>
              <a:off x="4737100" y="4621524"/>
              <a:ext cx="2400300" cy="151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616315-99A3-42FE-8130-F421AB7FB60C}"/>
                </a:ext>
              </a:extLst>
            </p:cNvPr>
            <p:cNvSpPr txBox="1"/>
            <p:nvPr/>
          </p:nvSpPr>
          <p:spPr>
            <a:xfrm>
              <a:off x="5041900" y="5099008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Tr. 28 -29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Chart 31"/>
          <p:cNvGraphicFramePr>
            <a:graphicFrameLocks/>
          </p:cNvGraphicFramePr>
          <p:nvPr/>
        </p:nvGraphicFramePr>
        <p:xfrm>
          <a:off x="3197523" y="1340768"/>
          <a:ext cx="77470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28674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523" y="1340768"/>
                        <a:ext cx="77470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44"/>
          <p:cNvSpPr txBox="1">
            <a:spLocks noChangeArrowheads="1"/>
          </p:cNvSpPr>
          <p:nvPr/>
        </p:nvSpPr>
        <p:spPr bwMode="auto">
          <a:xfrm>
            <a:off x="263352" y="118022"/>
            <a:ext cx="11640616" cy="1077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Bốn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(tr. 31)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894435" y="922967"/>
            <a:ext cx="12584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10590601" y="6261729"/>
            <a:ext cx="1279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(Lớp) 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87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Chart 31"/>
          <p:cNvGraphicFramePr>
            <a:graphicFrameLocks/>
          </p:cNvGraphicFramePr>
          <p:nvPr/>
        </p:nvGraphicFramePr>
        <p:xfrm>
          <a:off x="2006600" y="990600"/>
          <a:ext cx="79502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29698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990600"/>
                        <a:ext cx="79502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3" name="Text Box 44"/>
          <p:cNvSpPr txBox="1">
            <a:spLocks noChangeArrowheads="1"/>
          </p:cNvSpPr>
          <p:nvPr/>
        </p:nvSpPr>
        <p:spPr bwMode="auto">
          <a:xfrm>
            <a:off x="1055440" y="109538"/>
            <a:ext cx="1049044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2006BA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a) Những lớp đã tham gia trồng cây là : 4A, 4B, 5A, 5B, 5C.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2700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1703512" y="627881"/>
            <a:ext cx="126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9301981" y="5981412"/>
            <a:ext cx="128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1622079" y="77788"/>
            <a:ext cx="10569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6008688"/>
            <a:ext cx="7699375" cy="5699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97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9" grpId="0"/>
      <p:bldP spid="9" grpId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Chart 31"/>
          <p:cNvGraphicFramePr>
            <a:graphicFrameLocks/>
          </p:cNvGraphicFramePr>
          <p:nvPr/>
        </p:nvGraphicFramePr>
        <p:xfrm>
          <a:off x="2006600" y="1828800"/>
          <a:ext cx="79502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30722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828800"/>
                        <a:ext cx="7950200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7" name="Text Box 44"/>
          <p:cNvSpPr txBox="1">
            <a:spLocks noChangeArrowheads="1"/>
          </p:cNvSpPr>
          <p:nvPr/>
        </p:nvSpPr>
        <p:spPr bwMode="auto">
          <a:xfrm>
            <a:off x="1073871" y="258297"/>
            <a:ext cx="10782769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b) Lớp 4A trồng được 35 cây. Lớp 5B trồng được 40 cây. Lớp 5C trồng được 23 cây.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1724430" y="1380071"/>
            <a:ext cx="126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9268230" y="6182258"/>
            <a:ext cx="128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(Lớp) 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95600" y="28194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9000" y="23622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86800" y="38100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95400" y="201147"/>
            <a:ext cx="108749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5B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nhiêu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620332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2" grpId="0" animBg="1"/>
      <p:bldP spid="8" grpId="0" animBg="1"/>
      <p:bldP spid="9" grpId="0" animBg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Chart 31"/>
          <p:cNvGraphicFramePr>
            <a:graphicFrameLocks/>
          </p:cNvGraphicFramePr>
          <p:nvPr/>
        </p:nvGraphicFramePr>
        <p:xfrm>
          <a:off x="2006600" y="1371600"/>
          <a:ext cx="79502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31746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371600"/>
                        <a:ext cx="7950200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1" name="Text Box 44"/>
          <p:cNvSpPr txBox="1">
            <a:spLocks noChangeArrowheads="1"/>
          </p:cNvSpPr>
          <p:nvPr/>
        </p:nvSpPr>
        <p:spPr bwMode="auto">
          <a:xfrm>
            <a:off x="533400" y="330200"/>
            <a:ext cx="116586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c) Khối lớp 5 có 3 lớp tham gia trồng cây là: 5A, 5B, 5C.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9144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1792177" y="913825"/>
            <a:ext cx="126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9259777" y="5550912"/>
            <a:ext cx="128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(Lớp) 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54675" y="5730875"/>
            <a:ext cx="3886200" cy="3683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159414" y="323793"/>
            <a:ext cx="116445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5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tham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91989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  <p:bldP spid="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Chart 31"/>
          <p:cNvGraphicFramePr>
            <a:graphicFrameLocks/>
          </p:cNvGraphicFramePr>
          <p:nvPr/>
        </p:nvGraphicFramePr>
        <p:xfrm>
          <a:off x="2006600" y="1905000"/>
          <a:ext cx="79502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3277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905000"/>
                        <a:ext cx="79502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5" name="Text Box 44"/>
          <p:cNvSpPr txBox="1">
            <a:spLocks noChangeArrowheads="1"/>
          </p:cNvSpPr>
          <p:nvPr/>
        </p:nvSpPr>
        <p:spPr bwMode="auto">
          <a:xfrm>
            <a:off x="1598613" y="85725"/>
            <a:ext cx="8537575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d) Có 3 lớp trồng được trên 30 cây. Đó là những lớp 4A, 5A, 5B.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5240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1772894" y="1430046"/>
            <a:ext cx="126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9310344" y="6243346"/>
            <a:ext cx="128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(Lớp) 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71800" y="2895600"/>
            <a:ext cx="6096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67400" y="2057400"/>
            <a:ext cx="6096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200" y="2438400"/>
            <a:ext cx="6096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199456" y="97631"/>
            <a:ext cx="957706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30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?    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758584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  <p:bldP spid="2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Chart 31"/>
          <p:cNvGraphicFramePr>
            <a:graphicFrameLocks/>
          </p:cNvGraphicFramePr>
          <p:nvPr/>
        </p:nvGraphicFramePr>
        <p:xfrm>
          <a:off x="1905000" y="1905000"/>
          <a:ext cx="79502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4" imgW="7949873" imgH="5584420" progId="Excel.Chart.8">
                  <p:embed/>
                </p:oleObj>
              </mc:Choice>
              <mc:Fallback>
                <p:oleObj r:id="rId4" imgW="7949873" imgH="5584420" progId="Excel.Chart.8">
                  <p:embed/>
                  <p:pic>
                    <p:nvPicPr>
                      <p:cNvPr id="33794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79502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Text Box 44"/>
          <p:cNvSpPr txBox="1">
            <a:spLocks noChangeArrowheads="1"/>
          </p:cNvSpPr>
          <p:nvPr/>
        </p:nvSpPr>
        <p:spPr bwMode="auto">
          <a:xfrm>
            <a:off x="1752600" y="158750"/>
            <a:ext cx="8763000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e) Lớp 5A trồng được nhiều cây nhất. Lớp 5C trồng được ít cây nhất.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53600" y="14478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1752600" y="1370976"/>
            <a:ext cx="126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)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9366250" y="6184276"/>
            <a:ext cx="128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(Lớp) 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15000" y="2057400"/>
            <a:ext cx="685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610600" y="3886200"/>
            <a:ext cx="685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1600200" y="76200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e)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?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90203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/>
      <p:bldP spid="2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Chart 3"/>
          <p:cNvGraphicFramePr>
            <a:graphicFrameLocks/>
          </p:cNvGraphicFramePr>
          <p:nvPr/>
        </p:nvGraphicFramePr>
        <p:xfrm>
          <a:off x="2711624" y="2276872"/>
          <a:ext cx="88646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4" imgW="8864352" imgH="4249280" progId="Excel.Chart.8">
                  <p:embed/>
                </p:oleObj>
              </mc:Choice>
              <mc:Fallback>
                <p:oleObj r:id="rId4" imgW="8864352" imgH="4249280" progId="Excel.Chart.8">
                  <p:embed/>
                  <p:pic>
                    <p:nvPicPr>
                      <p:cNvPr id="34818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2276872"/>
                        <a:ext cx="8864600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7" name="TextBox 9"/>
          <p:cNvSpPr txBox="1">
            <a:spLocks noChangeArrowheads="1"/>
          </p:cNvSpPr>
          <p:nvPr/>
        </p:nvSpPr>
        <p:spPr bwMode="auto">
          <a:xfrm>
            <a:off x="3875462" y="3467497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39268" name="TextBox 10"/>
          <p:cNvSpPr txBox="1">
            <a:spLocks noChangeArrowheads="1"/>
          </p:cNvSpPr>
          <p:nvPr/>
        </p:nvSpPr>
        <p:spPr bwMode="auto">
          <a:xfrm>
            <a:off x="8063287" y="260865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6</a:t>
            </a:r>
          </a:p>
        </p:txBody>
      </p:sp>
      <p:sp>
        <p:nvSpPr>
          <p:cNvPr id="139269" name="TextBox 11"/>
          <p:cNvSpPr txBox="1">
            <a:spLocks noChangeArrowheads="1"/>
          </p:cNvSpPr>
          <p:nvPr/>
        </p:nvSpPr>
        <p:spPr bwMode="auto">
          <a:xfrm>
            <a:off x="10039725" y="3467497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139270" name="TextBox 12"/>
          <p:cNvSpPr txBox="1">
            <a:spLocks noChangeArrowheads="1"/>
          </p:cNvSpPr>
          <p:nvPr/>
        </p:nvSpPr>
        <p:spPr bwMode="auto">
          <a:xfrm>
            <a:off x="5303912" y="5661248"/>
            <a:ext cx="210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2002 - 2003</a:t>
            </a:r>
          </a:p>
        </p:txBody>
      </p:sp>
      <p:sp>
        <p:nvSpPr>
          <p:cNvPr id="139271" name="TextBox 13"/>
          <p:cNvSpPr txBox="1">
            <a:spLocks noChangeArrowheads="1"/>
          </p:cNvSpPr>
          <p:nvPr/>
        </p:nvSpPr>
        <p:spPr bwMode="auto">
          <a:xfrm>
            <a:off x="9250322" y="5668509"/>
            <a:ext cx="210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2004 - 2005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3392" y="128622"/>
            <a:ext cx="1124704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tiểu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Hòa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bốn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2001 - 2002: 4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2002 - 2003: 3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2003 - 2004: 6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2004 - 2005: 4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lớp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điền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chỗ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chấm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dưới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825" name="TextBox 13"/>
          <p:cNvSpPr txBox="1">
            <a:spLocks noChangeArrowheads="1"/>
          </p:cNvSpPr>
          <p:nvPr/>
        </p:nvSpPr>
        <p:spPr bwMode="auto">
          <a:xfrm>
            <a:off x="3850062" y="355163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…</a:t>
            </a:r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8037887" y="2697559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…</a:t>
            </a:r>
          </a:p>
        </p:txBody>
      </p:sp>
      <p:sp>
        <p:nvSpPr>
          <p:cNvPr id="34827" name="TextBox 13"/>
          <p:cNvSpPr txBox="1">
            <a:spLocks noChangeArrowheads="1"/>
          </p:cNvSpPr>
          <p:nvPr/>
        </p:nvSpPr>
        <p:spPr bwMode="auto">
          <a:xfrm>
            <a:off x="10031787" y="355163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63647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69" grpId="0"/>
      <p:bldP spid="139270" grpId="0"/>
      <p:bldP spid="13927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106593"/>
            <a:ext cx="944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41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162800" y="1104111"/>
            <a:ext cx="4876800" cy="10810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100002" y="2454323"/>
            <a:ext cx="4876800" cy="39972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239000" y="2311357"/>
            <a:ext cx="5029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1532780"/>
            <a:ext cx="1676400" cy="509662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05000" y="1559347"/>
            <a:ext cx="4876800" cy="509662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 animBg="1"/>
      <p:bldP spid="11" grpId="0" animBg="1"/>
      <p:bldP spid="12" grpId="0"/>
      <p:bldP spid="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106593"/>
            <a:ext cx="944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229475" y="1481998"/>
            <a:ext cx="4876800" cy="15223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39000" y="3157578"/>
            <a:ext cx="4876800" cy="2779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427220" y="3196138"/>
            <a:ext cx="4741334" cy="25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123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71600" y="-74122"/>
            <a:ext cx="944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119936" y="544515"/>
            <a:ext cx="4936597" cy="10475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con? Là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19936" y="1703069"/>
            <a:ext cx="5029201" cy="823914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086600" y="2691037"/>
            <a:ext cx="5072064" cy="838213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088979" y="3666064"/>
            <a:ext cx="5091114" cy="933697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074693" y="4691621"/>
            <a:ext cx="5105400" cy="858279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055643" y="5675273"/>
            <a:ext cx="5136357" cy="941467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6629400" y="2029804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629400" y="2986731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610350" y="3973097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594764" y="4956331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595411" y="6031843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5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2019/0510/a-bieu-do-trang-30-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0406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012113" y="739775"/>
            <a:ext cx="41513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Hàng dưới ghi tên các thôn.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 số ghi ở bên trái của biểu đồ chỉ số chuột.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Mỗi cột biểu diễn số chuột của thôn đó đã diệt.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Số ghi ở đỉnh cột chỉ số chuột biểu diễn ở cột đó.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5867400"/>
            <a:ext cx="7354888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88950"/>
            <a:ext cx="685800" cy="55308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533400" cy="3324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2286000"/>
            <a:ext cx="533400" cy="358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2488" y="3200400"/>
            <a:ext cx="533400" cy="2667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6488" y="1295400"/>
            <a:ext cx="533400" cy="45434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58925" y="2133600"/>
            <a:ext cx="762000" cy="38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06725" y="1828800"/>
            <a:ext cx="762000" cy="38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33900" y="2873375"/>
            <a:ext cx="762000" cy="388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72188" y="990600"/>
            <a:ext cx="762000" cy="38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9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g.loigiaihay.com/picture/2019/0510/a-bieu-do-trang-30-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142"/>
            <a:ext cx="80406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52184" y="302359"/>
            <a:ext cx="418373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Bốn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Đoài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Trung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Thượng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chuột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diệt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2000 con,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Đoài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2200 con,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Trung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1600 con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Thượng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2750 con.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Cột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chuột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Cột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thấp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diễn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chuột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95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406280" y="0"/>
            <a:ext cx="337944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Tr.29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114800" y="2514601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72200" y="-2155968"/>
            <a:ext cx="6705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38" name="Picture 6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838200"/>
            <a:ext cx="7127447" cy="54073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AutoShape 29"/>
          <p:cNvSpPr>
            <a:spLocks noChangeArrowheads="1"/>
          </p:cNvSpPr>
          <p:nvPr/>
        </p:nvSpPr>
        <p:spPr bwMode="auto">
          <a:xfrm rot="-5400000">
            <a:off x="834247" y="6657"/>
            <a:ext cx="759294" cy="2275385"/>
          </a:xfrm>
          <a:prstGeom prst="wedgeRoundRectCallout">
            <a:avLst>
              <a:gd name="adj1" fmla="val -81438"/>
              <a:gd name="adj2" fmla="val 879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6241" y="2070970"/>
            <a:ext cx="2667000" cy="1758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 rot="10800000">
            <a:off x="-188146" y="4082615"/>
            <a:ext cx="3095774" cy="1717133"/>
          </a:xfrm>
          <a:prstGeom prst="cloudCallout">
            <a:avLst>
              <a:gd name="adj1" fmla="val -80928"/>
              <a:gd name="adj2" fmla="val 458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4A, 4C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 rot="10800000">
            <a:off x="8476329" y="401026"/>
            <a:ext cx="3749860" cy="1803838"/>
          </a:xfrm>
          <a:prstGeom prst="cloudCallout">
            <a:avLst>
              <a:gd name="adj1" fmla="val 61791"/>
              <a:gd name="adj2" fmla="val -468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4A)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>
            <a:off x="9684824" y="3999547"/>
            <a:ext cx="2895600" cy="1800201"/>
          </a:xfrm>
          <a:prstGeom prst="wedgeEllipseCallout">
            <a:avLst>
              <a:gd name="adj1" fmla="val -56513"/>
              <a:gd name="adj2" fmla="val -833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e) 4B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266456" y="0"/>
            <a:ext cx="3659088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Tr.29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24579" name="Picture 3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916" y="914400"/>
            <a:ext cx="6810375" cy="5432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8545" y="1124744"/>
            <a:ext cx="5087216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602" y="2276872"/>
            <a:ext cx="4844761" cy="267765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x 5 = 50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50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5" grpId="0" build="allAtOnce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07368" y="209292"/>
            <a:ext cx="3659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Tr.29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2132856"/>
            <a:ext cx="10297144" cy="206210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– 40 =10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751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dbdm2b">
      <a:majorFont>
        <a:latin typeface="Arial"/>
        <a:ea typeface="iekie duduti"/>
        <a:cs typeface=""/>
      </a:majorFont>
      <a:minorFont>
        <a:latin typeface="Arial"/>
        <a:ea typeface="iekie dudu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864</Words>
  <Application>Microsoft Office PowerPoint</Application>
  <PresentationFormat>Widescreen</PresentationFormat>
  <Paragraphs>200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等线</vt:lpstr>
      <vt:lpstr>iekie duduti</vt:lpstr>
      <vt:lpstr>Times New Roman</vt:lpstr>
      <vt:lpstr>义启嘟嘟体</vt:lpstr>
      <vt:lpstr>Office 主题​​</vt:lpstr>
      <vt:lpstr>Crayons</vt:lpstr>
      <vt:lpstr>1_Default Design</vt:lpstr>
      <vt:lpstr>2_Office Theme</vt:lpstr>
      <vt:lpstr>3_Office Theme</vt:lpstr>
      <vt:lpstr>4_Office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Quan Duong</cp:lastModifiedBy>
  <cp:revision>5</cp:revision>
  <dcterms:created xsi:type="dcterms:W3CDTF">2021-10-27T07:18:09Z</dcterms:created>
  <dcterms:modified xsi:type="dcterms:W3CDTF">2021-11-03T01:29:40Z</dcterms:modified>
</cp:coreProperties>
</file>