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17" r:id="rId3"/>
    <p:sldId id="256" r:id="rId4"/>
    <p:sldId id="320" r:id="rId5"/>
    <p:sldId id="322" r:id="rId6"/>
    <p:sldId id="291" r:id="rId7"/>
    <p:sldId id="269" r:id="rId8"/>
    <p:sldId id="312" r:id="rId9"/>
    <p:sldId id="273" r:id="rId10"/>
    <p:sldId id="296" r:id="rId11"/>
    <p:sldId id="284" r:id="rId12"/>
    <p:sldId id="293" r:id="rId13"/>
    <p:sldId id="294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8000"/>
    <a:srgbClr val="0000FF"/>
    <a:srgbClr val="CC3300"/>
    <a:srgbClr val="FF00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6" autoAdjust="0"/>
    <p:restoredTop sz="89562" autoAdjust="0"/>
  </p:normalViewPr>
  <p:slideViewPr>
    <p:cSldViewPr>
      <p:cViewPr varScale="1">
        <p:scale>
          <a:sx n="61" d="100"/>
          <a:sy n="61" d="100"/>
        </p:scale>
        <p:origin x="10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7C7512-EBA3-4C69-9D42-596AF4964A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5A4D12-F728-43FA-9B99-C443921AAC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9345CD8-3F54-47F8-8B9D-3BF1483CF0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A6FDE4A-C7BB-43A6-B70A-15E55F6F0C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38CE623-0C87-43AB-A664-39F4A0EBF1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58ED000-8276-484D-BBE4-E06E148D6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BC2CF9-69AF-446C-832C-343423F29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76212-FACC-4ADC-AADE-D3340DD21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81780-98D7-4F71-9DCF-8BDD3A6F7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BFAF92-8785-43EC-8174-4C1A0B6D3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BEA3E-324F-4194-8037-9A7EB79F6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389071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A1072-6474-463B-952C-41BB91EF1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04A8A-4EE3-4F70-9DB0-1A9E447BF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EB9CD-E612-4D1C-BE81-2804173F6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2555A-F622-43A1-BB42-F03B752F8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329076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01DFA4-E884-415D-89F7-44A1F9B1C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3C372-37B5-4E76-94E8-C7F917939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F30102-42F3-4B4C-BDD4-AA4ACBA59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E6C24-80A4-4215-9D46-450388D19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79937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B9D02-B5FA-4B30-BC6A-5B0CC4AE7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5F63B-D5CB-4697-A51A-FF69A8CEF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8C053-90FB-4203-83AF-ACCC54480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AC8D9-A1DA-4DF6-B794-CBE99EF2F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65851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598F6-AD9B-4327-8FF2-F1140A6C4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4FDB8-387F-4E57-8F98-1D36A69E8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44467-E5B7-4C23-9B7C-83B3019C5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D0320-99B2-4B8A-816F-9D2B68DB1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486227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9A61F-B6F2-43AD-B4AA-3185F43B8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4227-0B0C-4752-8F74-DE13918D7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67459-ED6F-4EF3-A255-2FC59E625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97DB5-7F43-4B24-A45B-E371551C0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923800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42C9E2-9053-4C67-9398-1CAF5DBDD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09472D-5888-4FE3-B341-A6AD9E379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862203-FEDB-430A-8773-BB8A2139F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0C38E-0E5B-40B9-BEA8-EE31AE22E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803713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8EB6BF-F181-4E10-8F3B-1527C5C48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464C9E-CBFB-422D-960F-6E5D9FDBF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7CC59D-A550-463B-AE95-3D9AF1035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A6E5-D65A-4AE0-9648-B89BC4C5B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7149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A43CE1-D0BF-4F1E-931B-C4D3FD01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D927E-D598-4911-BA89-C317F18F0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755D60-A11F-4CD9-8D67-03039F84A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11ED-20BA-4059-A805-9DF435BFE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94836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3E576-4DED-4B34-9889-06752C2CB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3C289-18C3-4A03-8E38-00542E21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E25174-1108-4E99-ABCC-25D58BBE3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C6113-7E20-4E40-81A3-4F4CB6C80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424714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6836E-3EA6-4C99-8E23-64383A7D5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2A5FC-C9BE-4B06-A7F3-A3C9A8D67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FC2BD-259B-428A-9F93-D08FC53D5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33D0C-20F8-4B9A-A732-F74446070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11890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97895A-086A-48BA-A572-416CE9338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3CEC93-328A-4391-9359-409A6DD02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72B275-699A-4F99-B4BF-8AA942CFD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EB39E9-3AB2-4D9A-BF69-F330AB6101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499B9B-574D-49DA-9513-F93675C64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2FA944-F583-41E8-8D93-027FA822E9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 dir="vert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audio" Target="../media/audio4.wav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ackground Arco Iris - Fundo animado">
            <a:hlinkClick r:id="" action="ppaction://media"/>
            <a:extLst>
              <a:ext uri="{FF2B5EF4-FFF2-40B4-BE49-F238E27FC236}">
                <a16:creationId xmlns:a16="http://schemas.microsoft.com/office/drawing/2014/main" id="{4B6854B8-2478-4A8C-AC93-1EDC87220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0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A1B331-C1AF-4FDF-A1D3-6254AB0B6452}"/>
              </a:ext>
            </a:extLst>
          </p:cNvPr>
          <p:cNvSpPr/>
          <p:nvPr/>
        </p:nvSpPr>
        <p:spPr>
          <a:xfrm>
            <a:off x="1524000" y="970258"/>
            <a:ext cx="90678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+mj-lt"/>
              </a:rPr>
              <a:t>DẠY HỌC TRỰC TUYẾN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1026" name="Picture 2" descr="Kết quả hình ảnh cho teacher teaching students online clipart png">
            <a:extLst>
              <a:ext uri="{FF2B5EF4-FFF2-40B4-BE49-F238E27FC236}">
                <a16:creationId xmlns:a16="http://schemas.microsoft.com/office/drawing/2014/main" id="{677B45E2-4F80-4F97-800D-542AE750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062413"/>
            <a:ext cx="3498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6009">
    <p:comb dir="vert"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33">
            <a:extLst>
              <a:ext uri="{FF2B5EF4-FFF2-40B4-BE49-F238E27FC236}">
                <a16:creationId xmlns:a16="http://schemas.microsoft.com/office/drawing/2014/main" id="{430A499F-157F-47E0-BE5E-81FEF8194704}"/>
              </a:ext>
            </a:extLst>
          </p:cNvPr>
          <p:cNvSpPr>
            <a:spLocks/>
          </p:cNvSpPr>
          <p:nvPr/>
        </p:nvSpPr>
        <p:spPr bwMode="auto">
          <a:xfrm>
            <a:off x="1752600" y="3276600"/>
            <a:ext cx="2133600" cy="533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1008" y="336"/>
              </a:cxn>
              <a:cxn ang="0">
                <a:pos x="1344" y="0"/>
              </a:cxn>
              <a:cxn ang="0">
                <a:pos x="336" y="0"/>
              </a:cxn>
            </a:cxnLst>
            <a:rect l="0" t="0" r="r" b="b"/>
            <a:pathLst>
              <a:path w="1344" h="336">
                <a:moveTo>
                  <a:pt x="336" y="0"/>
                </a:moveTo>
                <a:lnTo>
                  <a:pt x="0" y="336"/>
                </a:lnTo>
                <a:lnTo>
                  <a:pt x="1008" y="336"/>
                </a:lnTo>
                <a:lnTo>
                  <a:pt x="1344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3" name="Freeform 38">
            <a:extLst>
              <a:ext uri="{FF2B5EF4-FFF2-40B4-BE49-F238E27FC236}">
                <a16:creationId xmlns:a16="http://schemas.microsoft.com/office/drawing/2014/main" id="{A3F7C85B-47F0-468C-967F-864CFBA46DD2}"/>
              </a:ext>
            </a:extLst>
          </p:cNvPr>
          <p:cNvSpPr>
            <a:spLocks/>
          </p:cNvSpPr>
          <p:nvPr/>
        </p:nvSpPr>
        <p:spPr bwMode="auto">
          <a:xfrm>
            <a:off x="2286000" y="1828800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A41F769B-4360-4046-BE74-74BC96E264FA}"/>
              </a:ext>
            </a:extLst>
          </p:cNvPr>
          <p:cNvSpPr>
            <a:spLocks/>
          </p:cNvSpPr>
          <p:nvPr/>
        </p:nvSpPr>
        <p:spPr bwMode="auto">
          <a:xfrm>
            <a:off x="6629400" y="3605213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7A8374C5-6AAB-4E63-8E0A-FD4605281571}"/>
              </a:ext>
            </a:extLst>
          </p:cNvPr>
          <p:cNvSpPr>
            <a:spLocks/>
          </p:cNvSpPr>
          <p:nvPr/>
        </p:nvSpPr>
        <p:spPr bwMode="auto">
          <a:xfrm>
            <a:off x="8382000" y="3605213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6" name="Freeform 40">
            <a:extLst>
              <a:ext uri="{FF2B5EF4-FFF2-40B4-BE49-F238E27FC236}">
                <a16:creationId xmlns:a16="http://schemas.microsoft.com/office/drawing/2014/main" id="{16404631-B577-47FC-9515-3B0B81DD1EEB}"/>
              </a:ext>
            </a:extLst>
          </p:cNvPr>
          <p:cNvSpPr>
            <a:spLocks/>
          </p:cNvSpPr>
          <p:nvPr/>
        </p:nvSpPr>
        <p:spPr bwMode="auto">
          <a:xfrm>
            <a:off x="3352800" y="1828800"/>
            <a:ext cx="533400" cy="19812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0" y="1248"/>
              </a:cxn>
              <a:cxn ang="0">
                <a:pos x="336" y="912"/>
              </a:cxn>
              <a:cxn ang="0">
                <a:pos x="336" y="0"/>
              </a:cxn>
            </a:cxnLst>
            <a:rect l="0" t="0" r="r" b="b"/>
            <a:pathLst>
              <a:path w="336" h="1248">
                <a:moveTo>
                  <a:pt x="336" y="0"/>
                </a:moveTo>
                <a:lnTo>
                  <a:pt x="0" y="336"/>
                </a:lnTo>
                <a:lnTo>
                  <a:pt x="0" y="1248"/>
                </a:lnTo>
                <a:lnTo>
                  <a:pt x="336" y="912"/>
                </a:lnTo>
                <a:lnTo>
                  <a:pt x="33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2" name="Freeform 35">
            <a:extLst>
              <a:ext uri="{FF2B5EF4-FFF2-40B4-BE49-F238E27FC236}">
                <a16:creationId xmlns:a16="http://schemas.microsoft.com/office/drawing/2014/main" id="{FABE7F85-A9FC-4827-B08C-79FC65DFFD13}"/>
              </a:ext>
            </a:extLst>
          </p:cNvPr>
          <p:cNvSpPr>
            <a:spLocks/>
          </p:cNvSpPr>
          <p:nvPr/>
        </p:nvSpPr>
        <p:spPr bwMode="auto">
          <a:xfrm>
            <a:off x="1752600" y="1828800"/>
            <a:ext cx="533400" cy="19812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0" y="1248"/>
              </a:cxn>
              <a:cxn ang="0">
                <a:pos x="336" y="912"/>
              </a:cxn>
              <a:cxn ang="0">
                <a:pos x="336" y="0"/>
              </a:cxn>
            </a:cxnLst>
            <a:rect l="0" t="0" r="r" b="b"/>
            <a:pathLst>
              <a:path w="336" h="1248">
                <a:moveTo>
                  <a:pt x="336" y="0"/>
                </a:moveTo>
                <a:lnTo>
                  <a:pt x="0" y="336"/>
                </a:lnTo>
                <a:lnTo>
                  <a:pt x="0" y="1248"/>
                </a:lnTo>
                <a:lnTo>
                  <a:pt x="336" y="912"/>
                </a:lnTo>
                <a:lnTo>
                  <a:pt x="33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7" name="Freeform 37">
            <a:extLst>
              <a:ext uri="{FF2B5EF4-FFF2-40B4-BE49-F238E27FC236}">
                <a16:creationId xmlns:a16="http://schemas.microsoft.com/office/drawing/2014/main" id="{45DCB99F-AB4E-4A1B-9FF5-50C7BE9620F7}"/>
              </a:ext>
            </a:extLst>
          </p:cNvPr>
          <p:cNvSpPr>
            <a:spLocks/>
          </p:cNvSpPr>
          <p:nvPr/>
        </p:nvSpPr>
        <p:spPr bwMode="auto">
          <a:xfrm>
            <a:off x="1752600" y="2362200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861051DA-250A-4F63-BAE3-7A2CE7D2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2" name="Freeform 38">
            <a:extLst>
              <a:ext uri="{FF2B5EF4-FFF2-40B4-BE49-F238E27FC236}">
                <a16:creationId xmlns:a16="http://schemas.microsoft.com/office/drawing/2014/main" id="{60DA77C7-E919-4AE0-8C40-A30772A05E0A}"/>
              </a:ext>
            </a:extLst>
          </p:cNvPr>
          <p:cNvSpPr>
            <a:spLocks/>
          </p:cNvSpPr>
          <p:nvPr/>
        </p:nvSpPr>
        <p:spPr bwMode="auto">
          <a:xfrm>
            <a:off x="6629400" y="5199063"/>
            <a:ext cx="1600200" cy="1447800"/>
          </a:xfrm>
          <a:custGeom>
            <a:avLst/>
            <a:gdLst>
              <a:gd name="T0" fmla="*/ 0 w 1008"/>
              <a:gd name="T1" fmla="*/ 0 h 912"/>
              <a:gd name="T2" fmla="*/ 0 w 1008"/>
              <a:gd name="T3" fmla="*/ 2147483646 h 912"/>
              <a:gd name="T4" fmla="*/ 2147483646 w 1008"/>
              <a:gd name="T5" fmla="*/ 2147483646 h 912"/>
              <a:gd name="T6" fmla="*/ 2147483646 w 1008"/>
              <a:gd name="T7" fmla="*/ 0 h 912"/>
              <a:gd name="T8" fmla="*/ 0 w 1008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12"/>
              <a:gd name="T17" fmla="*/ 1008 w 1008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8398" name="Text Box 30">
            <a:extLst>
              <a:ext uri="{FF2B5EF4-FFF2-40B4-BE49-F238E27FC236}">
                <a16:creationId xmlns:a16="http://schemas.microsoft.com/office/drawing/2014/main" id="{FE72A76D-BCBF-46E1-90A8-716D3EB2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04988"/>
            <a:ext cx="624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                    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Diện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bìa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cần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dùng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là: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   (2,5 x 2,5) x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</a:rPr>
              <a:t>5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= 31,25 </a:t>
            </a:r>
            <a:r>
              <a:rPr lang="en-US" sz="2800" b="1" dirty="0">
                <a:latin typeface="Times New Roman" pitchFamily="18" charset="0"/>
              </a:rPr>
              <a:t>(dm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                  </a:t>
            </a:r>
            <a:r>
              <a:rPr lang="en-US" sz="2800" b="1" dirty="0" err="1">
                <a:latin typeface="Times New Roman" pitchFamily="18" charset="0"/>
              </a:rPr>
              <a:t>Đáp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</a:t>
            </a:r>
            <a:r>
              <a:rPr lang="en-US" sz="2800" b="1" dirty="0">
                <a:latin typeface="Times New Roman" pitchFamily="18" charset="0"/>
              </a:rPr>
              <a:t>́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: 31,25 </a:t>
            </a:r>
            <a:r>
              <a:rPr lang="en-US" sz="2800" b="1" dirty="0">
                <a:latin typeface="Times New Roman" pitchFamily="18" charset="0"/>
              </a:rPr>
              <a:t>dm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²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327CCEAE-AD62-40FC-9EFC-C3F974953B7C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052888"/>
            <a:ext cx="2133600" cy="2652712"/>
            <a:chOff x="192" y="2110"/>
            <a:chExt cx="1344" cy="1671"/>
          </a:xfrm>
        </p:grpSpPr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A9007C20-11DF-49E2-9048-004EBE0C3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3024"/>
              <a:ext cx="1344" cy="336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1008" y="336"/>
                </a:cxn>
                <a:cxn ang="0">
                  <a:pos x="1344" y="0"/>
                </a:cxn>
                <a:cxn ang="0">
                  <a:pos x="336" y="0"/>
                </a:cxn>
              </a:cxnLst>
              <a:rect l="0" t="0" r="r" b="b"/>
              <a:pathLst>
                <a:path w="1344" h="336">
                  <a:moveTo>
                    <a:pt x="336" y="0"/>
                  </a:moveTo>
                  <a:lnTo>
                    <a:pt x="0" y="336"/>
                  </a:lnTo>
                  <a:lnTo>
                    <a:pt x="1008" y="336"/>
                  </a:lnTo>
                  <a:lnTo>
                    <a:pt x="1344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8407" name="Line 39">
              <a:extLst>
                <a:ext uri="{FF2B5EF4-FFF2-40B4-BE49-F238E27FC236}">
                  <a16:creationId xmlns:a16="http://schemas.microsoft.com/office/drawing/2014/main" id="{02EB726F-5E3C-4C7D-B58C-347B88899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4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F892E9B-7C9C-473A-86D0-226822F7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110"/>
              <a:ext cx="1008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008" y="912"/>
                </a:cxn>
                <a:cxn ang="0">
                  <a:pos x="1008" y="0"/>
                </a:cxn>
                <a:cxn ang="0">
                  <a:pos x="0" y="0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lnTo>
                    <a:pt x="0" y="912"/>
                  </a:lnTo>
                  <a:lnTo>
                    <a:pt x="1008" y="912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14DD272-39BF-40E7-AF9F-20C6624D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110"/>
              <a:ext cx="336" cy="124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0" y="1248"/>
                </a:cxn>
                <a:cxn ang="0">
                  <a:pos x="336" y="912"/>
                </a:cxn>
                <a:cxn ang="0">
                  <a:pos x="336" y="0"/>
                </a:cxn>
              </a:cxnLst>
              <a:rect l="0" t="0" r="r" b="b"/>
              <a:pathLst>
                <a:path w="336" h="1248">
                  <a:moveTo>
                    <a:pt x="336" y="0"/>
                  </a:moveTo>
                  <a:lnTo>
                    <a:pt x="0" y="336"/>
                  </a:lnTo>
                  <a:lnTo>
                    <a:pt x="0" y="1248"/>
                  </a:lnTo>
                  <a:lnTo>
                    <a:pt x="336" y="9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0A1C3E9-7A78-4BFF-9DC7-165040A1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110"/>
              <a:ext cx="336" cy="124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0" y="1248"/>
                </a:cxn>
                <a:cxn ang="0">
                  <a:pos x="336" y="912"/>
                </a:cxn>
                <a:cxn ang="0">
                  <a:pos x="336" y="0"/>
                </a:cxn>
              </a:cxnLst>
              <a:rect l="0" t="0" r="r" b="b"/>
              <a:pathLst>
                <a:path w="336" h="1248">
                  <a:moveTo>
                    <a:pt x="336" y="0"/>
                  </a:moveTo>
                  <a:lnTo>
                    <a:pt x="0" y="336"/>
                  </a:lnTo>
                  <a:lnTo>
                    <a:pt x="0" y="1248"/>
                  </a:lnTo>
                  <a:lnTo>
                    <a:pt x="336" y="9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7A6E17B3-6173-4909-9AFA-FA306731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446"/>
              <a:ext cx="1008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008" y="912"/>
                </a:cxn>
                <a:cxn ang="0">
                  <a:pos x="1008" y="0"/>
                </a:cxn>
                <a:cxn ang="0">
                  <a:pos x="0" y="0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lnTo>
                    <a:pt x="0" y="912"/>
                  </a:lnTo>
                  <a:lnTo>
                    <a:pt x="1008" y="912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8412" name="Text Box 44">
              <a:extLst>
                <a:ext uri="{FF2B5EF4-FFF2-40B4-BE49-F238E27FC236}">
                  <a16:creationId xmlns:a16="http://schemas.microsoft.com/office/drawing/2014/main" id="{FE68A196-E701-488F-98A6-7023CDD60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54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>
                  <a:latin typeface="Times New Roman" pitchFamily="18" charset="0"/>
                </a:rPr>
                <a:t>2,5dm</a:t>
              </a:r>
            </a:p>
          </p:txBody>
        </p:sp>
      </p:grpSp>
      <p:sp>
        <p:nvSpPr>
          <p:cNvPr id="58413" name="Text Box 45">
            <a:extLst>
              <a:ext uri="{FF2B5EF4-FFF2-40B4-BE49-F238E27FC236}">
                <a16:creationId xmlns:a16="http://schemas.microsoft.com/office/drawing/2014/main" id="{FCEFE10A-5F30-4EB4-941F-005434536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70926"/>
            <a:ext cx="10820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cái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nắp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bằng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bìa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cứng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dạng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hình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lập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2,5dm.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diện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bìa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cần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dùng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mép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dán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58414" name="Text Box 46">
            <a:extLst>
              <a:ext uri="{FF2B5EF4-FFF2-40B4-BE49-F238E27FC236}">
                <a16:creationId xmlns:a16="http://schemas.microsoft.com/office/drawing/2014/main" id="{AF5171D2-AAE9-4EC0-89E4-D51305681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57741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DDD0376B-5090-4814-8AFB-7B0C2E40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A41C6A45-D0B0-4E0B-9099-8C21C52D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779" y="306331"/>
            <a:ext cx="146062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3E09C270-90F3-47D6-98EE-0EBAF43B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66" y="746287"/>
            <a:ext cx="11046594" cy="9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VÀ DIỆN TÍCH TOÀN PHẦN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HÌNH LẬP PHƯƠNG(Trang 111)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678F715-2C28-4372-9573-043D0771B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49" y="-76200"/>
            <a:ext cx="568930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0833 -0.3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0.25417 0.183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1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05879 L 0.64063 0.261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8" grpId="0"/>
      <p:bldP spid="58413" grpId="0"/>
      <p:bldP spid="584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:a16="http://schemas.microsoft.com/office/drawing/2014/main" id="{8E39A1D3-2DF1-46C0-912D-9E12CEAB4A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6858000" cy="6683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81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14339" name="WordArt 9">
            <a:extLst>
              <a:ext uri="{FF2B5EF4-FFF2-40B4-BE49-F238E27FC236}">
                <a16:creationId xmlns:a16="http://schemas.microsoft.com/office/drawing/2014/main" id="{3BB5E952-F746-47FF-BC98-1726FEE74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0000">
                        <a:alpha val="99001"/>
                      </a:srgbClr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FF0000">
                      <a:alpha val="99001"/>
                    </a:srgbClr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340" name="Picture 10" descr="WhitecornerFlower">
            <a:extLst>
              <a:ext uri="{FF2B5EF4-FFF2-40B4-BE49-F238E27FC236}">
                <a16:creationId xmlns:a16="http://schemas.microsoft.com/office/drawing/2014/main" id="{00DA999D-A13A-434A-AEE8-7ECB2EFA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WhitecornerFlower">
            <a:extLst>
              <a:ext uri="{FF2B5EF4-FFF2-40B4-BE49-F238E27FC236}">
                <a16:creationId xmlns:a16="http://schemas.microsoft.com/office/drawing/2014/main" id="{B4FE3206-15D5-43C8-A93F-A8DB3C74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5229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AN644">
            <a:extLst>
              <a:ext uri="{FF2B5EF4-FFF2-40B4-BE49-F238E27FC236}">
                <a16:creationId xmlns:a16="http://schemas.microsoft.com/office/drawing/2014/main" id="{E68D02A5-DE61-4E28-994F-095D3992C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76200"/>
            <a:ext cx="1163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Picture4">
            <a:extLst>
              <a:ext uri="{FF2B5EF4-FFF2-40B4-BE49-F238E27FC236}">
                <a16:creationId xmlns:a16="http://schemas.microsoft.com/office/drawing/2014/main" id="{718220F2-CA73-47FD-9FDA-FB40BB6B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9055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Picture4">
            <a:extLst>
              <a:ext uri="{FF2B5EF4-FFF2-40B4-BE49-F238E27FC236}">
                <a16:creationId xmlns:a16="http://schemas.microsoft.com/office/drawing/2014/main" id="{09D424FB-9F93-4D70-8F74-5045233E98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5765800"/>
            <a:ext cx="5715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Picture4">
            <a:extLst>
              <a:ext uri="{FF2B5EF4-FFF2-40B4-BE49-F238E27FC236}">
                <a16:creationId xmlns:a16="http://schemas.microsoft.com/office/drawing/2014/main" id="{97800CA8-6E29-449B-B645-72E68E890F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Picture4">
            <a:extLst>
              <a:ext uri="{FF2B5EF4-FFF2-40B4-BE49-F238E27FC236}">
                <a16:creationId xmlns:a16="http://schemas.microsoft.com/office/drawing/2014/main" id="{E03F3C21-7D4E-41A2-BD79-FC75A534A9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8" descr="Picture4">
            <a:extLst>
              <a:ext uri="{FF2B5EF4-FFF2-40B4-BE49-F238E27FC236}">
                <a16:creationId xmlns:a16="http://schemas.microsoft.com/office/drawing/2014/main" id="{C9AA0350-1D8B-4525-9E2A-2B05A49BC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9" descr="Picture4">
            <a:extLst>
              <a:ext uri="{FF2B5EF4-FFF2-40B4-BE49-F238E27FC236}">
                <a16:creationId xmlns:a16="http://schemas.microsoft.com/office/drawing/2014/main" id="{2F32E59C-539D-4CCF-AB45-7637AF35D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1055688"/>
            <a:ext cx="7874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Line 20">
            <a:extLst>
              <a:ext uri="{FF2B5EF4-FFF2-40B4-BE49-F238E27FC236}">
                <a16:creationId xmlns:a16="http://schemas.microsoft.com/office/drawing/2014/main" id="{0E1AC472-BC7F-4E1A-A0DB-ABB7B81CF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752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Text Box 21">
            <a:extLst>
              <a:ext uri="{FF2B5EF4-FFF2-40B4-BE49-F238E27FC236}">
                <a16:creationId xmlns:a16="http://schemas.microsoft.com/office/drawing/2014/main" id="{82DEAE72-FE8A-4E9F-9608-2B4231F0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A.   Hình vuông.</a:t>
            </a:r>
          </a:p>
        </p:txBody>
      </p:sp>
      <p:sp>
        <p:nvSpPr>
          <p:cNvPr id="42006" name="Oval 22">
            <a:extLst>
              <a:ext uri="{FF2B5EF4-FFF2-40B4-BE49-F238E27FC236}">
                <a16:creationId xmlns:a16="http://schemas.microsoft.com/office/drawing/2014/main" id="{345DE3A0-C241-462E-A876-1F09B0E4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62400"/>
            <a:ext cx="685800" cy="85248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FF00"/>
              </a:solidFill>
            </a:endParaRPr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id="{F198FD0A-D31A-438E-A17A-C2115805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052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B.   Hình hộp chữ nhật.</a:t>
            </a:r>
          </a:p>
        </p:txBody>
      </p:sp>
      <p:sp>
        <p:nvSpPr>
          <p:cNvPr id="42009" name="Text Box 25">
            <a:extLst>
              <a:ext uri="{FF2B5EF4-FFF2-40B4-BE49-F238E27FC236}">
                <a16:creationId xmlns:a16="http://schemas.microsoft.com/office/drawing/2014/main" id="{9D373B1E-5003-4646-9979-F5B944A1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84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: Hình lập phương còn gọi là:</a:t>
            </a:r>
          </a:p>
        </p:txBody>
      </p:sp>
      <p:sp>
        <p:nvSpPr>
          <p:cNvPr id="42010" name="Text Box 26">
            <a:extLst>
              <a:ext uri="{FF2B5EF4-FFF2-40B4-BE49-F238E27FC236}">
                <a16:creationId xmlns:a16="http://schemas.microsoft.com/office/drawing/2014/main" id="{20627539-E077-47D5-928C-4895F4D8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8833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39E4DF39-2A26-47F8-8697-BA1882BB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68763"/>
            <a:ext cx="624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C.   Hình hộp chữ nhật đặc biệt.</a:t>
            </a: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id="{50A6013B-D343-454B-9CBA-9EF3DC04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40687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C.</a:t>
            </a:r>
          </a:p>
        </p:txBody>
      </p:sp>
      <p:sp>
        <p:nvSpPr>
          <p:cNvPr id="42016" name="Oval 32">
            <a:extLst>
              <a:ext uri="{FF2B5EF4-FFF2-40B4-BE49-F238E27FC236}">
                <a16:creationId xmlns:a16="http://schemas.microsoft.com/office/drawing/2014/main" id="{E645FC87-F493-4DA1-943B-DC2CFFA4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04</a:t>
            </a:r>
          </a:p>
        </p:txBody>
      </p:sp>
      <p:sp>
        <p:nvSpPr>
          <p:cNvPr id="42017" name="Oval 33">
            <a:extLst>
              <a:ext uri="{FF2B5EF4-FFF2-40B4-BE49-F238E27FC236}">
                <a16:creationId xmlns:a16="http://schemas.microsoft.com/office/drawing/2014/main" id="{59C418FB-CEFE-44AD-BC20-14D9FD17D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03</a:t>
            </a:r>
          </a:p>
        </p:txBody>
      </p:sp>
      <p:sp>
        <p:nvSpPr>
          <p:cNvPr id="42018" name="Oval 34">
            <a:extLst>
              <a:ext uri="{FF2B5EF4-FFF2-40B4-BE49-F238E27FC236}">
                <a16:creationId xmlns:a16="http://schemas.microsoft.com/office/drawing/2014/main" id="{C19517E4-9C71-4874-B2BB-A3524035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02</a:t>
            </a:r>
          </a:p>
        </p:txBody>
      </p:sp>
      <p:sp>
        <p:nvSpPr>
          <p:cNvPr id="42019" name="Oval 35">
            <a:extLst>
              <a:ext uri="{FF2B5EF4-FFF2-40B4-BE49-F238E27FC236}">
                <a16:creationId xmlns:a16="http://schemas.microsoft.com/office/drawing/2014/main" id="{1B219A52-14BB-4F99-B4BD-7C6F04FE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01</a:t>
            </a:r>
          </a:p>
        </p:txBody>
      </p:sp>
      <p:sp>
        <p:nvSpPr>
          <p:cNvPr id="45" name="Explosion 1 44">
            <a:extLst>
              <a:ext uri="{FF2B5EF4-FFF2-40B4-BE49-F238E27FC236}">
                <a16:creationId xmlns:a16="http://schemas.microsoft.com/office/drawing/2014/main" id="{38CF2BE6-D5AA-4A1E-A279-B2E05644BD00}"/>
              </a:ext>
            </a:extLst>
          </p:cNvPr>
          <p:cNvSpPr/>
          <p:nvPr/>
        </p:nvSpPr>
        <p:spPr>
          <a:xfrm>
            <a:off x="3505200" y="4724400"/>
            <a:ext cx="5029200" cy="2362200"/>
          </a:xfrm>
          <a:prstGeom prst="irregularSeal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/>
      <p:bldP spid="42006" grpId="0" animBg="1"/>
      <p:bldP spid="42006" grpId="1" animBg="1"/>
      <p:bldP spid="42008" grpId="0"/>
      <p:bldP spid="42009" grpId="0"/>
      <p:bldP spid="42010" grpId="0"/>
      <p:bldP spid="42014" grpId="0"/>
      <p:bldP spid="42015" grpId="0"/>
      <p:bldP spid="42016" grpId="0" animBg="1" autoUpdateAnimBg="0"/>
      <p:bldP spid="42017" grpId="0" animBg="1" autoUpdateAnimBg="0"/>
      <p:bldP spid="42018" grpId="0" animBg="1" autoUpdateAnimBg="0"/>
      <p:bldP spid="42019" grpId="0" animBg="1" autoUpdateAnimBg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>
            <a:extLst>
              <a:ext uri="{FF2B5EF4-FFF2-40B4-BE49-F238E27FC236}">
                <a16:creationId xmlns:a16="http://schemas.microsoft.com/office/drawing/2014/main" id="{2848DE28-94A5-4A27-9480-37FAE8A4E9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6858000" cy="6683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81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15363" name="WordArt 5">
            <a:extLst>
              <a:ext uri="{FF2B5EF4-FFF2-40B4-BE49-F238E27FC236}">
                <a16:creationId xmlns:a16="http://schemas.microsoft.com/office/drawing/2014/main" id="{B113B356-FEAF-4FD2-B3B4-2D6825392C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99001"/>
                      </a:srgbClr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</a:rPr>
              <a:t>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alpha val="99001"/>
                    </a:srgbClr>
                  </a:gs>
                  <a:gs pos="100000">
                    <a:srgbClr val="FFFF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VNI-Cooper" pitchFamily="2" charset="0"/>
            </a:endParaRPr>
          </a:p>
        </p:txBody>
      </p:sp>
      <p:sp>
        <p:nvSpPr>
          <p:cNvPr id="15364" name="Line 15">
            <a:extLst>
              <a:ext uri="{FF2B5EF4-FFF2-40B4-BE49-F238E27FC236}">
                <a16:creationId xmlns:a16="http://schemas.microsoft.com/office/drawing/2014/main" id="{ECD0D604-60D8-41B9-862D-EE03B3ED5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7526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Text Box 16">
            <a:extLst>
              <a:ext uri="{FF2B5EF4-FFF2-40B4-BE49-F238E27FC236}">
                <a16:creationId xmlns:a16="http://schemas.microsoft.com/office/drawing/2014/main" id="{BC936861-D1E9-432C-92E0-B96D5282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269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A.  a + a x 4</a:t>
            </a:r>
          </a:p>
        </p:txBody>
      </p:sp>
      <p:sp>
        <p:nvSpPr>
          <p:cNvPr id="51218" name="Text Box 18">
            <a:extLst>
              <a:ext uri="{FF2B5EF4-FFF2-40B4-BE49-F238E27FC236}">
                <a16:creationId xmlns:a16="http://schemas.microsoft.com/office/drawing/2014/main" id="{026D98AC-5BA7-4F43-AA7E-E781CE6D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CC"/>
                </a:solidFill>
                <a:latin typeface="Times New Roman" panose="02020603050405020304" pitchFamily="18" charset="0"/>
              </a:rPr>
              <a:t>C.   a x a x 6</a:t>
            </a: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5D882A46-4ECA-4AB4-9E7B-E6F0A3B20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706253"/>
            <a:ext cx="11464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26" name="AutoShape 26">
            <a:extLst>
              <a:ext uri="{FF2B5EF4-FFF2-40B4-BE49-F238E27FC236}">
                <a16:creationId xmlns:a16="http://schemas.microsoft.com/office/drawing/2014/main" id="{DC5D0A93-3DC3-47C1-81BF-39BC3EDC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114800"/>
            <a:ext cx="762000" cy="8382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7" name="Text Box 27">
            <a:extLst>
              <a:ext uri="{FF2B5EF4-FFF2-40B4-BE49-F238E27FC236}">
                <a16:creationId xmlns:a16="http://schemas.microsoft.com/office/drawing/2014/main" id="{D0162EBB-A8ED-4219-AAC2-9CF14593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21163"/>
            <a:ext cx="2843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B.   a x a x 4</a:t>
            </a:r>
          </a:p>
        </p:txBody>
      </p:sp>
      <p:sp>
        <p:nvSpPr>
          <p:cNvPr id="51229" name="Text Box 29">
            <a:extLst>
              <a:ext uri="{FF2B5EF4-FFF2-40B4-BE49-F238E27FC236}">
                <a16:creationId xmlns:a16="http://schemas.microsoft.com/office/drawing/2014/main" id="{0B0CB0FB-516B-4F0F-AA31-37E81E29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4217988"/>
            <a:ext cx="66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B.</a:t>
            </a:r>
          </a:p>
        </p:txBody>
      </p:sp>
      <p:pic>
        <p:nvPicPr>
          <p:cNvPr id="15371" name="Picture 30" descr="Awreath1">
            <a:extLst>
              <a:ext uri="{FF2B5EF4-FFF2-40B4-BE49-F238E27FC236}">
                <a16:creationId xmlns:a16="http://schemas.microsoft.com/office/drawing/2014/main" id="{F6E4D73D-10BD-4D90-A2AD-E0F57FC1E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0" y="5207000"/>
            <a:ext cx="1408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1" descr="flower9">
            <a:extLst>
              <a:ext uri="{FF2B5EF4-FFF2-40B4-BE49-F238E27FC236}">
                <a16:creationId xmlns:a16="http://schemas.microsoft.com/office/drawing/2014/main" id="{BFE42CF4-E80B-4EE9-AED1-C9C08460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9688"/>
            <a:ext cx="838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2" descr="flower9">
            <a:extLst>
              <a:ext uri="{FF2B5EF4-FFF2-40B4-BE49-F238E27FC236}">
                <a16:creationId xmlns:a16="http://schemas.microsoft.com/office/drawing/2014/main" id="{16108224-6D21-4C65-B5DF-F29A567E3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63" y="-20638"/>
            <a:ext cx="838200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3" descr="!hp8ls2l">
            <a:extLst>
              <a:ext uri="{FF2B5EF4-FFF2-40B4-BE49-F238E27FC236}">
                <a16:creationId xmlns:a16="http://schemas.microsoft.com/office/drawing/2014/main" id="{7F81D2B7-696D-4269-B1D4-FE483FD9E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419">
            <a:off x="-163513" y="5715000"/>
            <a:ext cx="1447801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4" descr="3d butterfly">
            <a:extLst>
              <a:ext uri="{FF2B5EF4-FFF2-40B4-BE49-F238E27FC236}">
                <a16:creationId xmlns:a16="http://schemas.microsoft.com/office/drawing/2014/main" id="{EA201BCB-B92C-49E3-A1FF-0CE79DBDA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410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5" descr="3d butterfly">
            <a:extLst>
              <a:ext uri="{FF2B5EF4-FFF2-40B4-BE49-F238E27FC236}">
                <a16:creationId xmlns:a16="http://schemas.microsoft.com/office/drawing/2014/main" id="{5D820121-F4F3-41A3-AA09-732AEEBB8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601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6" descr="!dk8_1la">
            <a:extLst>
              <a:ext uri="{FF2B5EF4-FFF2-40B4-BE49-F238E27FC236}">
                <a16:creationId xmlns:a16="http://schemas.microsoft.com/office/drawing/2014/main" id="{60BD6988-1A4A-4B1C-B992-C4B77CF03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6035675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8" name="Oval 38">
            <a:extLst>
              <a:ext uri="{FF2B5EF4-FFF2-40B4-BE49-F238E27FC236}">
                <a16:creationId xmlns:a16="http://schemas.microsoft.com/office/drawing/2014/main" id="{F08DF97D-0BDB-40AE-AF38-A7745077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04</a:t>
            </a:r>
          </a:p>
        </p:txBody>
      </p:sp>
      <p:sp>
        <p:nvSpPr>
          <p:cNvPr id="51239" name="Oval 39">
            <a:extLst>
              <a:ext uri="{FF2B5EF4-FFF2-40B4-BE49-F238E27FC236}">
                <a16:creationId xmlns:a16="http://schemas.microsoft.com/office/drawing/2014/main" id="{EED20857-0E2B-4715-BD71-F3D8544C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03</a:t>
            </a:r>
          </a:p>
        </p:txBody>
      </p:sp>
      <p:sp>
        <p:nvSpPr>
          <p:cNvPr id="51240" name="Oval 40">
            <a:extLst>
              <a:ext uri="{FF2B5EF4-FFF2-40B4-BE49-F238E27FC236}">
                <a16:creationId xmlns:a16="http://schemas.microsoft.com/office/drawing/2014/main" id="{A84766EF-9CF1-4BB0-934D-08655E606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02</a:t>
            </a:r>
          </a:p>
        </p:txBody>
      </p:sp>
      <p:sp>
        <p:nvSpPr>
          <p:cNvPr id="51241" name="Oval 41">
            <a:extLst>
              <a:ext uri="{FF2B5EF4-FFF2-40B4-BE49-F238E27FC236}">
                <a16:creationId xmlns:a16="http://schemas.microsoft.com/office/drawing/2014/main" id="{3534D8C5-4059-4017-819D-586CBC52B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01</a:t>
            </a:r>
          </a:p>
        </p:txBody>
      </p:sp>
      <p:sp>
        <p:nvSpPr>
          <p:cNvPr id="45" name="Explosion 1 44">
            <a:extLst>
              <a:ext uri="{FF2B5EF4-FFF2-40B4-BE49-F238E27FC236}">
                <a16:creationId xmlns:a16="http://schemas.microsoft.com/office/drawing/2014/main" id="{90C19E1F-3D89-4DD3-A96F-89DA85ACEA61}"/>
              </a:ext>
            </a:extLst>
          </p:cNvPr>
          <p:cNvSpPr/>
          <p:nvPr/>
        </p:nvSpPr>
        <p:spPr>
          <a:xfrm>
            <a:off x="3124200" y="5105400"/>
            <a:ext cx="5638800" cy="2057400"/>
          </a:xfrm>
          <a:prstGeom prst="irregularSeal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D71FAB5-066C-474A-969A-00356BAA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8833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  <p:bldP spid="51218" grpId="0"/>
      <p:bldP spid="51220" grpId="0"/>
      <p:bldP spid="51226" grpId="0" animBg="1"/>
      <p:bldP spid="51227" grpId="0"/>
      <p:bldP spid="51229" grpId="0"/>
      <p:bldP spid="51238" grpId="0" animBg="1" autoUpdateAnimBg="0"/>
      <p:bldP spid="51239" grpId="0" animBg="1" autoUpdateAnimBg="0"/>
      <p:bldP spid="51240" grpId="0" animBg="1" autoUpdateAnimBg="0"/>
      <p:bldP spid="51241" grpId="0" animBg="1" autoUpdateAnimBg="0"/>
      <p:bldP spid="45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8" name="AutoShape 74">
            <a:extLst>
              <a:ext uri="{FF2B5EF4-FFF2-40B4-BE49-F238E27FC236}">
                <a16:creationId xmlns:a16="http://schemas.microsoft.com/office/drawing/2014/main" id="{95BE0A80-FEF7-4858-872E-B7D52F52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0400"/>
            <a:ext cx="762000" cy="8382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10" descr="Picture4">
            <a:extLst>
              <a:ext uri="{FF2B5EF4-FFF2-40B4-BE49-F238E27FC236}">
                <a16:creationId xmlns:a16="http://schemas.microsoft.com/office/drawing/2014/main" id="{AD9B0E0F-76E0-4198-97F7-6ADADDA98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0"/>
            <a:ext cx="5715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Picture4">
            <a:extLst>
              <a:ext uri="{FF2B5EF4-FFF2-40B4-BE49-F238E27FC236}">
                <a16:creationId xmlns:a16="http://schemas.microsoft.com/office/drawing/2014/main" id="{C3F9710E-EE8E-414E-A002-46B4B612B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POINSET2">
            <a:extLst>
              <a:ext uri="{FF2B5EF4-FFF2-40B4-BE49-F238E27FC236}">
                <a16:creationId xmlns:a16="http://schemas.microsoft.com/office/drawing/2014/main" id="{EDDDEE5E-B082-4903-9D4D-719DB72A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3194" y="6187282"/>
            <a:ext cx="6858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POINSET2">
            <a:extLst>
              <a:ext uri="{FF2B5EF4-FFF2-40B4-BE49-F238E27FC236}">
                <a16:creationId xmlns:a16="http://schemas.microsoft.com/office/drawing/2014/main" id="{1DA9C95F-16C8-4521-93C3-B50E9A7A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910">
            <a:off x="11430000" y="61420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94" name="Text Box 70">
            <a:extLst>
              <a:ext uri="{FF2B5EF4-FFF2-40B4-BE49-F238E27FC236}">
                <a16:creationId xmlns:a16="http://schemas.microsoft.com/office/drawing/2014/main" id="{E2F492DF-2C8B-43B4-AAC2-B84AA3E9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2414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A.  a x a x 6</a:t>
            </a:r>
          </a:p>
        </p:txBody>
      </p:sp>
      <p:sp>
        <p:nvSpPr>
          <p:cNvPr id="52295" name="Text Box 71">
            <a:extLst>
              <a:ext uri="{FF2B5EF4-FFF2-40B4-BE49-F238E27FC236}">
                <a16:creationId xmlns:a16="http://schemas.microsoft.com/office/drawing/2014/main" id="{CD4CEF5B-53CD-4818-BEC2-E40CBC55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572000"/>
            <a:ext cx="2490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C.   a + a x 6</a:t>
            </a:r>
          </a:p>
        </p:txBody>
      </p:sp>
      <p:sp>
        <p:nvSpPr>
          <p:cNvPr id="52296" name="Text Box 72">
            <a:extLst>
              <a:ext uri="{FF2B5EF4-FFF2-40B4-BE49-F238E27FC236}">
                <a16:creationId xmlns:a16="http://schemas.microsoft.com/office/drawing/2014/main" id="{D048D47C-14CA-4675-9E80-1E29FBF2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3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TP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của hình lập phương có cạnh a là:</a:t>
            </a:r>
          </a:p>
        </p:txBody>
      </p:sp>
      <p:sp>
        <p:nvSpPr>
          <p:cNvPr id="52299" name="Text Box 75">
            <a:extLst>
              <a:ext uri="{FF2B5EF4-FFF2-40B4-BE49-F238E27FC236}">
                <a16:creationId xmlns:a16="http://schemas.microsoft.com/office/drawing/2014/main" id="{043D3E17-9BB9-4DBF-89B8-145943167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16363"/>
            <a:ext cx="2566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B.   a x a x 4</a:t>
            </a:r>
          </a:p>
        </p:txBody>
      </p:sp>
      <p:sp>
        <p:nvSpPr>
          <p:cNvPr id="52308" name="Oval 84">
            <a:extLst>
              <a:ext uri="{FF2B5EF4-FFF2-40B4-BE49-F238E27FC236}">
                <a16:creationId xmlns:a16="http://schemas.microsoft.com/office/drawing/2014/main" id="{9796DCEB-54B0-4935-814D-ED9364E7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04</a:t>
            </a:r>
          </a:p>
        </p:txBody>
      </p:sp>
      <p:sp>
        <p:nvSpPr>
          <p:cNvPr id="52312" name="Oval 88">
            <a:extLst>
              <a:ext uri="{FF2B5EF4-FFF2-40B4-BE49-F238E27FC236}">
                <a16:creationId xmlns:a16="http://schemas.microsoft.com/office/drawing/2014/main" id="{AA1323EB-9CFC-4AF2-B198-4C282DEB0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03</a:t>
            </a:r>
          </a:p>
        </p:txBody>
      </p:sp>
      <p:sp>
        <p:nvSpPr>
          <p:cNvPr id="52313" name="Oval 89">
            <a:extLst>
              <a:ext uri="{FF2B5EF4-FFF2-40B4-BE49-F238E27FC236}">
                <a16:creationId xmlns:a16="http://schemas.microsoft.com/office/drawing/2014/main" id="{9C07DCF9-D0DC-40D2-A828-BC3E23C4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02</a:t>
            </a:r>
          </a:p>
        </p:txBody>
      </p:sp>
      <p:sp>
        <p:nvSpPr>
          <p:cNvPr id="52314" name="Oval 90">
            <a:extLst>
              <a:ext uri="{FF2B5EF4-FFF2-40B4-BE49-F238E27FC236}">
                <a16:creationId xmlns:a16="http://schemas.microsoft.com/office/drawing/2014/main" id="{4D5CD750-C6BB-4490-AA0B-242FEBD6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1447800" cy="1143000"/>
          </a:xfrm>
          <a:prstGeom prst="ellipse">
            <a:avLst/>
          </a:prstGeom>
          <a:solidFill>
            <a:srgbClr val="FF00FF"/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7200" b="1">
                <a:solidFill>
                  <a:srgbClr val="99FF66"/>
                </a:solidFill>
                <a:latin typeface=".VnArial NarrowH" panose="020B7200000000000000" pitchFamily="34" charset="0"/>
              </a:rPr>
              <a:t>01</a:t>
            </a:r>
          </a:p>
        </p:txBody>
      </p:sp>
      <p:sp>
        <p:nvSpPr>
          <p:cNvPr id="45" name="Explosion 1 44">
            <a:extLst>
              <a:ext uri="{FF2B5EF4-FFF2-40B4-BE49-F238E27FC236}">
                <a16:creationId xmlns:a16="http://schemas.microsoft.com/office/drawing/2014/main" id="{DA96D26D-E0EE-4DA9-84EC-C4299357F72A}"/>
              </a:ext>
            </a:extLst>
          </p:cNvPr>
          <p:cNvSpPr/>
          <p:nvPr/>
        </p:nvSpPr>
        <p:spPr>
          <a:xfrm>
            <a:off x="3276600" y="4953000"/>
            <a:ext cx="5029200" cy="2362200"/>
          </a:xfrm>
          <a:prstGeom prst="irregularSeal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6" name="WordArt 5">
            <a:extLst>
              <a:ext uri="{FF2B5EF4-FFF2-40B4-BE49-F238E27FC236}">
                <a16:creationId xmlns:a16="http://schemas.microsoft.com/office/drawing/2014/main" id="{D524C96C-2820-469E-BFFE-171F64945C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6858000" cy="6683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Front">
                <a:rot lat="20699981" lon="0" rev="0"/>
              </a:camera>
              <a:lightRig rig="legacyFlat3" dir="t"/>
            </a:scene3d>
            <a:sp3d extrusionH="430200"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27" name="WordArt 9">
            <a:extLst>
              <a:ext uri="{FF2B5EF4-FFF2-40B4-BE49-F238E27FC236}">
                <a16:creationId xmlns:a16="http://schemas.microsoft.com/office/drawing/2014/main" id="{1216F849-0663-4CB0-8DD4-5370DAF525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0000">
                        <a:alpha val="99001"/>
                      </a:srgbClr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FF"/>
                  </a:gs>
                  <a:gs pos="100000">
                    <a:srgbClr val="FF0000">
                      <a:alpha val="99001"/>
                    </a:srgbClr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8" name="Picture 13" descr="AN644">
            <a:extLst>
              <a:ext uri="{FF2B5EF4-FFF2-40B4-BE49-F238E27FC236}">
                <a16:creationId xmlns:a16="http://schemas.microsoft.com/office/drawing/2014/main" id="{9917904F-7F42-4E24-9913-A6DF1B49A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88" y="76200"/>
            <a:ext cx="1163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Picture4">
            <a:extLst>
              <a:ext uri="{FF2B5EF4-FFF2-40B4-BE49-F238E27FC236}">
                <a16:creationId xmlns:a16="http://schemas.microsoft.com/office/drawing/2014/main" id="{72983D2F-7EA4-4C7E-A6C1-B0F05595B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Picture4">
            <a:extLst>
              <a:ext uri="{FF2B5EF4-FFF2-40B4-BE49-F238E27FC236}">
                <a16:creationId xmlns:a16="http://schemas.microsoft.com/office/drawing/2014/main" id="{BDB8F34C-B8DA-41F5-A9AD-873050BB5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Picture4">
            <a:extLst>
              <a:ext uri="{FF2B5EF4-FFF2-40B4-BE49-F238E27FC236}">
                <a16:creationId xmlns:a16="http://schemas.microsoft.com/office/drawing/2014/main" id="{DFBB5ACA-C18E-46F6-A15B-72B22E745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Picture4">
            <a:extLst>
              <a:ext uri="{FF2B5EF4-FFF2-40B4-BE49-F238E27FC236}">
                <a16:creationId xmlns:a16="http://schemas.microsoft.com/office/drawing/2014/main" id="{6AD04533-8EE9-40E6-8AEC-B6375E838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1055688"/>
            <a:ext cx="7874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0">
            <a:extLst>
              <a:ext uri="{FF2B5EF4-FFF2-40B4-BE49-F238E27FC236}">
                <a16:creationId xmlns:a16="http://schemas.microsoft.com/office/drawing/2014/main" id="{07ECE136-0606-4BA1-8FBB-571130C2A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752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85C20986-4348-4961-AEE8-76735430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8833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8" grpId="0" animBg="1"/>
      <p:bldP spid="52294" grpId="0"/>
      <p:bldP spid="52295" grpId="0"/>
      <p:bldP spid="52296" grpId="0"/>
      <p:bldP spid="52299" grpId="0"/>
      <p:bldP spid="52308" grpId="0" animBg="1" autoUpdateAnimBg="0"/>
      <p:bldP spid="52312" grpId="0" animBg="1" autoUpdateAnimBg="0"/>
      <p:bldP spid="52313" grpId="0" animBg="1" autoUpdateAnimBg="0"/>
      <p:bldP spid="52314" grpId="0" animBg="1" autoUpdateAnimBg="0"/>
      <p:bldP spid="45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674F4A-8555-46BB-9A04-D2EB556B5345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411" name="Picture 29" descr="Picture12">
            <a:extLst>
              <a:ext uri="{FF2B5EF4-FFF2-40B4-BE49-F238E27FC236}">
                <a16:creationId xmlns:a16="http://schemas.microsoft.com/office/drawing/2014/main" id="{591A985E-2B43-4C77-B8DF-33479F4A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58738"/>
            <a:ext cx="12192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1">
            <a:extLst>
              <a:ext uri="{FF2B5EF4-FFF2-40B4-BE49-F238E27FC236}">
                <a16:creationId xmlns:a16="http://schemas.microsoft.com/office/drawing/2014/main" id="{EC83647F-6B60-4746-BE8D-3FB3497C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229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8466" name="Picture 34" descr="bees">
            <a:extLst>
              <a:ext uri="{FF2B5EF4-FFF2-40B4-BE49-F238E27FC236}">
                <a16:creationId xmlns:a16="http://schemas.microsoft.com/office/drawing/2014/main" id="{6592C2C1-EDED-4075-851F-74F17FFBB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7239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WordArt 35">
            <a:extLst>
              <a:ext uri="{FF2B5EF4-FFF2-40B4-BE49-F238E27FC236}">
                <a16:creationId xmlns:a16="http://schemas.microsoft.com/office/drawing/2014/main" id="{CE282FEC-54B1-4A34-9039-8A4E28C9DC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938" y="2478088"/>
            <a:ext cx="10034587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>
                    <a:alpha val="9607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MẠNH KHỎE, </a:t>
            </a:r>
          </a:p>
          <a:p>
            <a:pPr algn="ctr"/>
            <a:r>
              <a:rPr lang="en-US" sz="28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>
                    <a:alpha val="9607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HỌC!</a:t>
            </a:r>
          </a:p>
        </p:txBody>
      </p:sp>
      <p:pic>
        <p:nvPicPr>
          <p:cNvPr id="17415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366A8BED-83E0-4B96-8D8B-8734F9E93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22238"/>
            <a:ext cx="6667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7BF7EAF2-13A1-4176-A5DA-633035F02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96E7DA1C-A5C5-4D4A-9661-AFE5D93003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913" y="206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E:\anh tu lieu\pinksparkle6df1.gif">
            <a:extLst>
              <a:ext uri="{FF2B5EF4-FFF2-40B4-BE49-F238E27FC236}">
                <a16:creationId xmlns:a16="http://schemas.microsoft.com/office/drawing/2014/main" id="{1DAB9EAA-3194-4818-9411-365A527FC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E:\anh tu lieu\pinksparkle6df1.gif">
            <a:extLst>
              <a:ext uri="{FF2B5EF4-FFF2-40B4-BE49-F238E27FC236}">
                <a16:creationId xmlns:a16="http://schemas.microsoft.com/office/drawing/2014/main" id="{B6622B2A-4FD0-459B-BCFD-A3A737D56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E:\anh tu lieu\pinksparkle6df1.gif">
            <a:extLst>
              <a:ext uri="{FF2B5EF4-FFF2-40B4-BE49-F238E27FC236}">
                <a16:creationId xmlns:a16="http://schemas.microsoft.com/office/drawing/2014/main" id="{8A48C08D-2305-4508-A332-7B62E7D73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E:\anh tu lieu\pinksparkle6df1.gif">
            <a:extLst>
              <a:ext uri="{FF2B5EF4-FFF2-40B4-BE49-F238E27FC236}">
                <a16:creationId xmlns:a16="http://schemas.microsoft.com/office/drawing/2014/main" id="{2A05EF4C-7837-45AF-8D98-8A09FB313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65442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E:\anh tu lieu\pinksparkle6df1.gif">
            <a:extLst>
              <a:ext uri="{FF2B5EF4-FFF2-40B4-BE49-F238E27FC236}">
                <a16:creationId xmlns:a16="http://schemas.microsoft.com/office/drawing/2014/main" id="{BF4B1BF8-2E58-4772-8976-5BC45DB2AE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2" descr="E:\anh tu lieu\pinksparkle6df1.gif">
            <a:extLst>
              <a:ext uri="{FF2B5EF4-FFF2-40B4-BE49-F238E27FC236}">
                <a16:creationId xmlns:a16="http://schemas.microsoft.com/office/drawing/2014/main" id="{3BC8505E-9F54-4776-ACDF-A8EAA3936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 descr="E:\anh tu lieu\pinksparkle6df1.gif">
            <a:extLst>
              <a:ext uri="{FF2B5EF4-FFF2-40B4-BE49-F238E27FC236}">
                <a16:creationId xmlns:a16="http://schemas.microsoft.com/office/drawing/2014/main" id="{3D3B0E99-100E-4F73-B651-44B7271A8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2" descr="E:\anh tu lieu\pinksparkle6df1.gif">
            <a:extLst>
              <a:ext uri="{FF2B5EF4-FFF2-40B4-BE49-F238E27FC236}">
                <a16:creationId xmlns:a16="http://schemas.microsoft.com/office/drawing/2014/main" id="{5146569B-5329-4087-9818-CEF01AAF7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2" descr="E:\anh tu lieu\pinksparkle6df1.gif">
            <a:extLst>
              <a:ext uri="{FF2B5EF4-FFF2-40B4-BE49-F238E27FC236}">
                <a16:creationId xmlns:a16="http://schemas.microsoft.com/office/drawing/2014/main" id="{2C05B94C-FB03-456C-9723-81933DD579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676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2" descr="E:\anh tu lieu\pinksparkle6df1.gif">
            <a:extLst>
              <a:ext uri="{FF2B5EF4-FFF2-40B4-BE49-F238E27FC236}">
                <a16:creationId xmlns:a16="http://schemas.microsoft.com/office/drawing/2014/main" id="{7806736B-7617-4865-B5E3-1699D8F1A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8" name="Group 20">
            <a:extLst>
              <a:ext uri="{FF2B5EF4-FFF2-40B4-BE49-F238E27FC236}">
                <a16:creationId xmlns:a16="http://schemas.microsoft.com/office/drawing/2014/main" id="{8F720BA6-597D-46B8-AA4C-4FCE5709A146}"/>
              </a:ext>
            </a:extLst>
          </p:cNvPr>
          <p:cNvGrpSpPr>
            <a:grpSpLocks/>
          </p:cNvGrpSpPr>
          <p:nvPr/>
        </p:nvGrpSpPr>
        <p:grpSpPr bwMode="auto">
          <a:xfrm>
            <a:off x="9066213" y="-58738"/>
            <a:ext cx="3267075" cy="7069138"/>
            <a:chOff x="5267281" y="2209800"/>
            <a:chExt cx="3876719" cy="4699993"/>
          </a:xfrm>
        </p:grpSpPr>
        <p:pic>
          <p:nvPicPr>
            <p:cNvPr id="17445" name="Picture 15" descr="r1.jpg">
              <a:extLst>
                <a:ext uri="{FF2B5EF4-FFF2-40B4-BE49-F238E27FC236}">
                  <a16:creationId xmlns:a16="http://schemas.microsoft.com/office/drawing/2014/main" id="{276EC3E3-CDDD-4D89-A809-425BA79C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16" descr="r1.jpg">
              <a:extLst>
                <a:ext uri="{FF2B5EF4-FFF2-40B4-BE49-F238E27FC236}">
                  <a16:creationId xmlns:a16="http://schemas.microsoft.com/office/drawing/2014/main" id="{7CBCB2B4-6DF1-479A-8319-314DDFA5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17" descr="r1.jpg">
              <a:extLst>
                <a:ext uri="{FF2B5EF4-FFF2-40B4-BE49-F238E27FC236}">
                  <a16:creationId xmlns:a16="http://schemas.microsoft.com/office/drawing/2014/main" id="{6D9856EF-9D9D-4A6E-987D-F252C35A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18" descr="r1.jpg">
              <a:extLst>
                <a:ext uri="{FF2B5EF4-FFF2-40B4-BE49-F238E27FC236}">
                  <a16:creationId xmlns:a16="http://schemas.microsoft.com/office/drawing/2014/main" id="{44097361-4064-4300-963A-50FAD953C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19" descr="r1.jpg">
              <a:extLst>
                <a:ext uri="{FF2B5EF4-FFF2-40B4-BE49-F238E27FC236}">
                  <a16:creationId xmlns:a16="http://schemas.microsoft.com/office/drawing/2014/main" id="{39D4C7F8-0212-4E9B-9461-18DA006EC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9" name="Group 20">
            <a:extLst>
              <a:ext uri="{FF2B5EF4-FFF2-40B4-BE49-F238E27FC236}">
                <a16:creationId xmlns:a16="http://schemas.microsoft.com/office/drawing/2014/main" id="{E39C3580-8586-48B6-B948-0272E6626E8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42206" y="1278731"/>
            <a:ext cx="6648450" cy="4700588"/>
            <a:chOff x="5267281" y="2209800"/>
            <a:chExt cx="3876719" cy="4699993"/>
          </a:xfrm>
        </p:grpSpPr>
        <p:pic>
          <p:nvPicPr>
            <p:cNvPr id="17440" name="Picture 15" descr="r1.jpg">
              <a:extLst>
                <a:ext uri="{FF2B5EF4-FFF2-40B4-BE49-F238E27FC236}">
                  <a16:creationId xmlns:a16="http://schemas.microsoft.com/office/drawing/2014/main" id="{58E950B9-0C13-4A7D-A689-294D1C37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1" name="Picture 16" descr="r1.jpg">
              <a:extLst>
                <a:ext uri="{FF2B5EF4-FFF2-40B4-BE49-F238E27FC236}">
                  <a16:creationId xmlns:a16="http://schemas.microsoft.com/office/drawing/2014/main" id="{F4434EE0-DB26-4D04-AA5E-F030640A8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17" descr="r1.jpg">
              <a:extLst>
                <a:ext uri="{FF2B5EF4-FFF2-40B4-BE49-F238E27FC236}">
                  <a16:creationId xmlns:a16="http://schemas.microsoft.com/office/drawing/2014/main" id="{5C6CA3E4-1228-45A9-8BD1-728143B3D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18" descr="r1.jpg">
              <a:extLst>
                <a:ext uri="{FF2B5EF4-FFF2-40B4-BE49-F238E27FC236}">
                  <a16:creationId xmlns:a16="http://schemas.microsoft.com/office/drawing/2014/main" id="{A1C80A99-23EE-4F77-A4EC-BC29D655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19" descr="r1.jpg">
              <a:extLst>
                <a:ext uri="{FF2B5EF4-FFF2-40B4-BE49-F238E27FC236}">
                  <a16:creationId xmlns:a16="http://schemas.microsoft.com/office/drawing/2014/main" id="{13B8996D-842E-42D2-9C6B-B84337F2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30" name="Picture 13" descr="inspire4ani1.gif">
            <a:extLst>
              <a:ext uri="{FF2B5EF4-FFF2-40B4-BE49-F238E27FC236}">
                <a16:creationId xmlns:a16="http://schemas.microsoft.com/office/drawing/2014/main" id="{24641767-92A8-448B-B26D-2D417CCC9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13" descr="inspire4ani1.gif">
            <a:extLst>
              <a:ext uri="{FF2B5EF4-FFF2-40B4-BE49-F238E27FC236}">
                <a16:creationId xmlns:a16="http://schemas.microsoft.com/office/drawing/2014/main" id="{83EF6044-63AD-491A-A195-A3DF62208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13" descr="inspire4ani1.gif">
            <a:extLst>
              <a:ext uri="{FF2B5EF4-FFF2-40B4-BE49-F238E27FC236}">
                <a16:creationId xmlns:a16="http://schemas.microsoft.com/office/drawing/2014/main" id="{D493E9F7-6E02-44B9-A6E9-6CDFF595F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13" descr="inspire4ani1.gif">
            <a:extLst>
              <a:ext uri="{FF2B5EF4-FFF2-40B4-BE49-F238E27FC236}">
                <a16:creationId xmlns:a16="http://schemas.microsoft.com/office/drawing/2014/main" id="{A8F37A86-F490-4B27-B7C6-1D29BB0F5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13" descr="inspire4ani1.gif">
            <a:extLst>
              <a:ext uri="{FF2B5EF4-FFF2-40B4-BE49-F238E27FC236}">
                <a16:creationId xmlns:a16="http://schemas.microsoft.com/office/drawing/2014/main" id="{98626423-E4E7-45F3-8D78-CCB79C738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85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13" descr="inspire4ani1.gif">
            <a:extLst>
              <a:ext uri="{FF2B5EF4-FFF2-40B4-BE49-F238E27FC236}">
                <a16:creationId xmlns:a16="http://schemas.microsoft.com/office/drawing/2014/main" id="{341A7ED2-A380-47AE-B23F-B16B452B3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828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01E69091-EA43-4EA9-ABEE-3803C9A7B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0" y="61849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12" descr="E:\anh tu lieu\pinksparkle6df1.gif">
            <a:extLst>
              <a:ext uri="{FF2B5EF4-FFF2-40B4-BE49-F238E27FC236}">
                <a16:creationId xmlns:a16="http://schemas.microsoft.com/office/drawing/2014/main" id="{A53BE1B8-C32A-4BBC-B325-A552D418B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3511550"/>
            <a:ext cx="152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12" descr="E:\anh tu lieu\pinksparkle6df1.gif">
            <a:extLst>
              <a:ext uri="{FF2B5EF4-FFF2-40B4-BE49-F238E27FC236}">
                <a16:creationId xmlns:a16="http://schemas.microsoft.com/office/drawing/2014/main" id="{097563EE-5C3E-4147-B051-DF8F22EE1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525463" y="4797425"/>
            <a:ext cx="1828801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12" descr="E:\anh tu lieu\pinksparkle6df1.gif">
            <a:extLst>
              <a:ext uri="{FF2B5EF4-FFF2-40B4-BE49-F238E27FC236}">
                <a16:creationId xmlns:a16="http://schemas.microsoft.com/office/drawing/2014/main" id="{B394A4D7-756B-4F0E-A172-E6169BE216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01000" y="4876800"/>
            <a:ext cx="152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13B49A-4FE3-41B5-8CF5-86FA72AF6C96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099" name="Picture 29" descr="Picture12">
            <a:extLst>
              <a:ext uri="{FF2B5EF4-FFF2-40B4-BE49-F238E27FC236}">
                <a16:creationId xmlns:a16="http://schemas.microsoft.com/office/drawing/2014/main" id="{9D87AF9F-A218-4ECA-BD88-636C686B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1">
            <a:extLst>
              <a:ext uri="{FF2B5EF4-FFF2-40B4-BE49-F238E27FC236}">
                <a16:creationId xmlns:a16="http://schemas.microsoft.com/office/drawing/2014/main" id="{640C9195-DB53-4360-BDAE-2CE74D2D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229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3300"/>
              </a:solidFill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8466" name="Picture 34" descr="bees">
            <a:extLst>
              <a:ext uri="{FF2B5EF4-FFF2-40B4-BE49-F238E27FC236}">
                <a16:creationId xmlns:a16="http://schemas.microsoft.com/office/drawing/2014/main" id="{ED92E4A4-9643-4B9F-B78F-52E5E5BCF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7239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WordArt 35">
            <a:extLst>
              <a:ext uri="{FF2B5EF4-FFF2-40B4-BE49-F238E27FC236}">
                <a16:creationId xmlns:a16="http://schemas.microsoft.com/office/drawing/2014/main" id="{6E6E2CA0-D7CB-4BBC-9106-B0C7FA8349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20875"/>
            <a:ext cx="6805613" cy="181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>
                    <a:alpha val="96077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4103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9D3BDF8E-5CBC-4FB2-8477-2EB02B82C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" y="190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AE9C3735-FB56-4D98-A50D-D286FF5E6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6F860BEE-EA3E-4BED-8671-1FE22C7EF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0" y="38672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E:\anh tu lieu\pinksparkle6df1.gif">
            <a:extLst>
              <a:ext uri="{FF2B5EF4-FFF2-40B4-BE49-F238E27FC236}">
                <a16:creationId xmlns:a16="http://schemas.microsoft.com/office/drawing/2014/main" id="{892F5EC4-5AEA-4489-A205-BA2784E25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E:\anh tu lieu\pinksparkle6df1.gif">
            <a:extLst>
              <a:ext uri="{FF2B5EF4-FFF2-40B4-BE49-F238E27FC236}">
                <a16:creationId xmlns:a16="http://schemas.microsoft.com/office/drawing/2014/main" id="{EF5A4B4B-D11B-458F-8776-33720C532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E:\anh tu lieu\pinksparkle6df1.gif">
            <a:extLst>
              <a:ext uri="{FF2B5EF4-FFF2-40B4-BE49-F238E27FC236}">
                <a16:creationId xmlns:a16="http://schemas.microsoft.com/office/drawing/2014/main" id="{A1FC68F4-2264-4122-872E-8DC4D4706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2" descr="E:\anh tu lieu\pinksparkle6df1.gif">
            <a:extLst>
              <a:ext uri="{FF2B5EF4-FFF2-40B4-BE49-F238E27FC236}">
                <a16:creationId xmlns:a16="http://schemas.microsoft.com/office/drawing/2014/main" id="{B553E4A1-228B-49E0-891A-3730CF8BB9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65442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2" descr="E:\anh tu lieu\pinksparkle6df1.gif">
            <a:extLst>
              <a:ext uri="{FF2B5EF4-FFF2-40B4-BE49-F238E27FC236}">
                <a16:creationId xmlns:a16="http://schemas.microsoft.com/office/drawing/2014/main" id="{030F4D8B-D3FC-4079-ACBF-5E62F3622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2" descr="E:\anh tu lieu\pinksparkle6df1.gif">
            <a:extLst>
              <a:ext uri="{FF2B5EF4-FFF2-40B4-BE49-F238E27FC236}">
                <a16:creationId xmlns:a16="http://schemas.microsoft.com/office/drawing/2014/main" id="{D5881F61-9AD1-4799-921E-CE1966DF1E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E:\anh tu lieu\pinksparkle6df1.gif">
            <a:extLst>
              <a:ext uri="{FF2B5EF4-FFF2-40B4-BE49-F238E27FC236}">
                <a16:creationId xmlns:a16="http://schemas.microsoft.com/office/drawing/2014/main" id="{777DA888-CCA9-469D-B900-6AF6CB1703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E:\anh tu lieu\pinksparkle6df1.gif">
            <a:extLst>
              <a:ext uri="{FF2B5EF4-FFF2-40B4-BE49-F238E27FC236}">
                <a16:creationId xmlns:a16="http://schemas.microsoft.com/office/drawing/2014/main" id="{C65386E8-567B-4723-9D90-FD3E24494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076325"/>
            <a:ext cx="1628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2" descr="E:\anh tu lieu\pinksparkle6df1.gif">
            <a:extLst>
              <a:ext uri="{FF2B5EF4-FFF2-40B4-BE49-F238E27FC236}">
                <a16:creationId xmlns:a16="http://schemas.microsoft.com/office/drawing/2014/main" id="{AA78FDDE-616C-4EC2-850D-98E0E07149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676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2" descr="E:\anh tu lieu\pinksparkle6df1.gif">
            <a:extLst>
              <a:ext uri="{FF2B5EF4-FFF2-40B4-BE49-F238E27FC236}">
                <a16:creationId xmlns:a16="http://schemas.microsoft.com/office/drawing/2014/main" id="{9D0D024F-7B3A-48C8-8C2C-15E0487423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914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Group 20">
            <a:extLst>
              <a:ext uri="{FF2B5EF4-FFF2-40B4-BE49-F238E27FC236}">
                <a16:creationId xmlns:a16="http://schemas.microsoft.com/office/drawing/2014/main" id="{F803DE9D-C310-4684-94F5-0A7AE96CE5B6}"/>
              </a:ext>
            </a:extLst>
          </p:cNvPr>
          <p:cNvGrpSpPr>
            <a:grpSpLocks/>
          </p:cNvGrpSpPr>
          <p:nvPr/>
        </p:nvGrpSpPr>
        <p:grpSpPr bwMode="auto">
          <a:xfrm>
            <a:off x="8864078" y="2483107"/>
            <a:ext cx="3267075" cy="4343400"/>
            <a:chOff x="5267281" y="2209800"/>
            <a:chExt cx="3876719" cy="4699993"/>
          </a:xfrm>
        </p:grpSpPr>
        <p:pic>
          <p:nvPicPr>
            <p:cNvPr id="4133" name="Picture 15" descr="r1.jpg">
              <a:extLst>
                <a:ext uri="{FF2B5EF4-FFF2-40B4-BE49-F238E27FC236}">
                  <a16:creationId xmlns:a16="http://schemas.microsoft.com/office/drawing/2014/main" id="{A6977966-188D-4BB2-BC16-020FCF1C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16" descr="r1.jpg">
              <a:extLst>
                <a:ext uri="{FF2B5EF4-FFF2-40B4-BE49-F238E27FC236}">
                  <a16:creationId xmlns:a16="http://schemas.microsoft.com/office/drawing/2014/main" id="{BC4DDA88-AD7A-46DC-B9C1-9F546EE8A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17" descr="r1.jpg">
              <a:extLst>
                <a:ext uri="{FF2B5EF4-FFF2-40B4-BE49-F238E27FC236}">
                  <a16:creationId xmlns:a16="http://schemas.microsoft.com/office/drawing/2014/main" id="{95827A4D-CF0A-41B6-99CE-47F6F96A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18" descr="r1.jpg">
              <a:extLst>
                <a:ext uri="{FF2B5EF4-FFF2-40B4-BE49-F238E27FC236}">
                  <a16:creationId xmlns:a16="http://schemas.microsoft.com/office/drawing/2014/main" id="{D32067F2-4990-420B-9936-770163D2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19" descr="r1.jpg">
              <a:extLst>
                <a:ext uri="{FF2B5EF4-FFF2-40B4-BE49-F238E27FC236}">
                  <a16:creationId xmlns:a16="http://schemas.microsoft.com/office/drawing/2014/main" id="{D73C0AC4-FDEC-4EFF-B2C0-C9BB8398D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7" name="Group 20">
            <a:extLst>
              <a:ext uri="{FF2B5EF4-FFF2-40B4-BE49-F238E27FC236}">
                <a16:creationId xmlns:a16="http://schemas.microsoft.com/office/drawing/2014/main" id="{281DC9BA-D019-48FD-A506-C0B4CF72B50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0201" y="2537875"/>
            <a:ext cx="3876675" cy="4700588"/>
            <a:chOff x="5267281" y="2209800"/>
            <a:chExt cx="3876719" cy="4699993"/>
          </a:xfrm>
        </p:grpSpPr>
        <p:pic>
          <p:nvPicPr>
            <p:cNvPr id="4128" name="Picture 15" descr="r1.jpg">
              <a:extLst>
                <a:ext uri="{FF2B5EF4-FFF2-40B4-BE49-F238E27FC236}">
                  <a16:creationId xmlns:a16="http://schemas.microsoft.com/office/drawing/2014/main" id="{8C502119-B441-4A08-8BC4-0DFC72AC8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16" descr="r1.jpg">
              <a:extLst>
                <a:ext uri="{FF2B5EF4-FFF2-40B4-BE49-F238E27FC236}">
                  <a16:creationId xmlns:a16="http://schemas.microsoft.com/office/drawing/2014/main" id="{D5D215C6-0FE5-4CE8-AD8C-F38ECC83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17" descr="r1.jpg">
              <a:extLst>
                <a:ext uri="{FF2B5EF4-FFF2-40B4-BE49-F238E27FC236}">
                  <a16:creationId xmlns:a16="http://schemas.microsoft.com/office/drawing/2014/main" id="{4A8563E9-10FE-4BEC-A5F8-36A46F49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18" descr="r1.jpg">
              <a:extLst>
                <a:ext uri="{FF2B5EF4-FFF2-40B4-BE49-F238E27FC236}">
                  <a16:creationId xmlns:a16="http://schemas.microsoft.com/office/drawing/2014/main" id="{F3471AD0-E97E-4222-B065-9E7DB2EEE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19" descr="r1.jpg">
              <a:extLst>
                <a:ext uri="{FF2B5EF4-FFF2-40B4-BE49-F238E27FC236}">
                  <a16:creationId xmlns:a16="http://schemas.microsoft.com/office/drawing/2014/main" id="{2E20D3E4-1E77-4FC0-A149-8B5BD2DA7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8" name="Picture 13" descr="inspire4ani1.gif">
            <a:extLst>
              <a:ext uri="{FF2B5EF4-FFF2-40B4-BE49-F238E27FC236}">
                <a16:creationId xmlns:a16="http://schemas.microsoft.com/office/drawing/2014/main" id="{88524ED9-599A-422D-B3CE-EEE22AD0C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0" y="10191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3" descr="inspire4ani1.gif">
            <a:extLst>
              <a:ext uri="{FF2B5EF4-FFF2-40B4-BE49-F238E27FC236}">
                <a16:creationId xmlns:a16="http://schemas.microsoft.com/office/drawing/2014/main" id="{8923BE27-8187-404B-B851-A8D2F8C03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29" y="172022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13" descr="inspire4ani1.gif">
            <a:extLst>
              <a:ext uri="{FF2B5EF4-FFF2-40B4-BE49-F238E27FC236}">
                <a16:creationId xmlns:a16="http://schemas.microsoft.com/office/drawing/2014/main" id="{EC2A8731-10EB-4F19-AF38-253CC5159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3" descr="inspire4ani1.gif">
            <a:extLst>
              <a:ext uri="{FF2B5EF4-FFF2-40B4-BE49-F238E27FC236}">
                <a16:creationId xmlns:a16="http://schemas.microsoft.com/office/drawing/2014/main" id="{2627772A-163E-4664-B1C6-28F491EC9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08" y="-19997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13" descr="inspire4ani1.gif">
            <a:extLst>
              <a:ext uri="{FF2B5EF4-FFF2-40B4-BE49-F238E27FC236}">
                <a16:creationId xmlns:a16="http://schemas.microsoft.com/office/drawing/2014/main" id="{4FEF5833-0FF6-4CC7-9DDD-E6125A225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629" y="685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13" descr="inspire4ani1.gif">
            <a:extLst>
              <a:ext uri="{FF2B5EF4-FFF2-40B4-BE49-F238E27FC236}">
                <a16:creationId xmlns:a16="http://schemas.microsoft.com/office/drawing/2014/main" id="{C1E0069A-C558-4015-B219-8831A00F0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882" y="134980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" descr="C:\Documents and Settings\culi\My Documents\My Pictures\Flower_animation.gif">
            <a:extLst>
              <a:ext uri="{FF2B5EF4-FFF2-40B4-BE49-F238E27FC236}">
                <a16:creationId xmlns:a16="http://schemas.microsoft.com/office/drawing/2014/main" id="{EF680BE4-F6AC-4C59-BD53-F3B6EF48D1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12" descr="E:\anh tu lieu\pinksparkle6df1.gif">
            <a:extLst>
              <a:ext uri="{FF2B5EF4-FFF2-40B4-BE49-F238E27FC236}">
                <a16:creationId xmlns:a16="http://schemas.microsoft.com/office/drawing/2014/main" id="{9FDCB325-6A22-4405-9A81-0DBBA8DBA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3511550"/>
            <a:ext cx="152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12" descr="E:\anh tu lieu\pinksparkle6df1.gif">
            <a:extLst>
              <a:ext uri="{FF2B5EF4-FFF2-40B4-BE49-F238E27FC236}">
                <a16:creationId xmlns:a16="http://schemas.microsoft.com/office/drawing/2014/main" id="{1AA52AF2-AD59-4D4C-A560-8D0C754DD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28800" y="4994275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12" descr="E:\anh tu lieu\pinksparkle6df1.gif">
            <a:extLst>
              <a:ext uri="{FF2B5EF4-FFF2-40B4-BE49-F238E27FC236}">
                <a16:creationId xmlns:a16="http://schemas.microsoft.com/office/drawing/2014/main" id="{C8CC418E-271A-4C12-8B80-B926EB45E7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01000" y="4876800"/>
            <a:ext cx="152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0015499D-2891-4945-BEC3-43F75AC0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" y="1295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4">
            <a:extLst>
              <a:ext uri="{FF2B5EF4-FFF2-40B4-BE49-F238E27FC236}">
                <a16:creationId xmlns:a16="http://schemas.microsoft.com/office/drawing/2014/main" id="{72E6364B-2FC8-45EC-86D3-2029E940E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49" y="28449"/>
            <a:ext cx="568930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783E33A2-74CB-4D17-BD8C-A5484EB6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069" y="500397"/>
            <a:ext cx="143986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3CEA01EF-233A-41D5-BABF-31C7BCBB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39" y="1036130"/>
            <a:ext cx="11007738" cy="11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VÀ DIỆN TÍCH TOÀN PHẦN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LẬP PHƯƠNG(Trang 111)</a:t>
            </a:r>
          </a:p>
        </p:txBody>
      </p:sp>
    </p:spTree>
    <p:extLst>
      <p:ext uri="{BB962C8B-B14F-4D97-AF65-F5344CB8AC3E}">
        <p14:creationId xmlns:p14="http://schemas.microsoft.com/office/powerpoint/2010/main" val="1586630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38">
            <a:extLst>
              <a:ext uri="{FF2B5EF4-FFF2-40B4-BE49-F238E27FC236}">
                <a16:creationId xmlns:a16="http://schemas.microsoft.com/office/drawing/2014/main" id="{A1FE847B-85B3-4943-ADB1-C53FFE4EC21E}"/>
              </a:ext>
            </a:extLst>
          </p:cNvPr>
          <p:cNvSpPr>
            <a:spLocks/>
          </p:cNvSpPr>
          <p:nvPr/>
        </p:nvSpPr>
        <p:spPr bwMode="auto">
          <a:xfrm>
            <a:off x="1219200" y="1779197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4" name="Freeform 33">
            <a:extLst>
              <a:ext uri="{FF2B5EF4-FFF2-40B4-BE49-F238E27FC236}">
                <a16:creationId xmlns:a16="http://schemas.microsoft.com/office/drawing/2014/main" id="{D79BF27C-7DD0-41F9-BAE3-BD87A07B9EFC}"/>
              </a:ext>
            </a:extLst>
          </p:cNvPr>
          <p:cNvSpPr>
            <a:spLocks/>
          </p:cNvSpPr>
          <p:nvPr/>
        </p:nvSpPr>
        <p:spPr bwMode="auto">
          <a:xfrm>
            <a:off x="685800" y="3226997"/>
            <a:ext cx="2133600" cy="533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1008" y="336"/>
              </a:cxn>
              <a:cxn ang="0">
                <a:pos x="1344" y="0"/>
              </a:cxn>
              <a:cxn ang="0">
                <a:pos x="336" y="0"/>
              </a:cxn>
            </a:cxnLst>
            <a:rect l="0" t="0" r="r" b="b"/>
            <a:pathLst>
              <a:path w="1344" h="336">
                <a:moveTo>
                  <a:pt x="336" y="0"/>
                </a:moveTo>
                <a:lnTo>
                  <a:pt x="0" y="336"/>
                </a:lnTo>
                <a:lnTo>
                  <a:pt x="1008" y="336"/>
                </a:lnTo>
                <a:lnTo>
                  <a:pt x="1344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9E78CEEC-28F1-4ECE-A44F-21E759C0610D}"/>
              </a:ext>
            </a:extLst>
          </p:cNvPr>
          <p:cNvSpPr>
            <a:spLocks/>
          </p:cNvSpPr>
          <p:nvPr/>
        </p:nvSpPr>
        <p:spPr bwMode="auto">
          <a:xfrm>
            <a:off x="2476500" y="4174735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7C97B487-57A5-461F-8463-DEA4D37E804E}"/>
              </a:ext>
            </a:extLst>
          </p:cNvPr>
          <p:cNvSpPr>
            <a:spLocks/>
          </p:cNvSpPr>
          <p:nvPr/>
        </p:nvSpPr>
        <p:spPr bwMode="auto">
          <a:xfrm>
            <a:off x="7727950" y="4203310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6" name="Freeform 40">
            <a:extLst>
              <a:ext uri="{FF2B5EF4-FFF2-40B4-BE49-F238E27FC236}">
                <a16:creationId xmlns:a16="http://schemas.microsoft.com/office/drawing/2014/main" id="{92AEF185-C652-420C-94B8-3A624C048D23}"/>
              </a:ext>
            </a:extLst>
          </p:cNvPr>
          <p:cNvSpPr>
            <a:spLocks/>
          </p:cNvSpPr>
          <p:nvPr/>
        </p:nvSpPr>
        <p:spPr bwMode="auto">
          <a:xfrm>
            <a:off x="2286000" y="1779197"/>
            <a:ext cx="533400" cy="19812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0" y="1248"/>
              </a:cxn>
              <a:cxn ang="0">
                <a:pos x="336" y="912"/>
              </a:cxn>
              <a:cxn ang="0">
                <a:pos x="336" y="0"/>
              </a:cxn>
            </a:cxnLst>
            <a:rect l="0" t="0" r="r" b="b"/>
            <a:pathLst>
              <a:path w="336" h="1248">
                <a:moveTo>
                  <a:pt x="336" y="0"/>
                </a:moveTo>
                <a:lnTo>
                  <a:pt x="0" y="336"/>
                </a:lnTo>
                <a:lnTo>
                  <a:pt x="0" y="1248"/>
                </a:lnTo>
                <a:lnTo>
                  <a:pt x="336" y="912"/>
                </a:lnTo>
                <a:lnTo>
                  <a:pt x="33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2" name="Freeform 35">
            <a:extLst>
              <a:ext uri="{FF2B5EF4-FFF2-40B4-BE49-F238E27FC236}">
                <a16:creationId xmlns:a16="http://schemas.microsoft.com/office/drawing/2014/main" id="{D79B5FEA-AEC8-4352-AE57-ACE6D0974984}"/>
              </a:ext>
            </a:extLst>
          </p:cNvPr>
          <p:cNvSpPr>
            <a:spLocks/>
          </p:cNvSpPr>
          <p:nvPr/>
        </p:nvSpPr>
        <p:spPr bwMode="auto">
          <a:xfrm>
            <a:off x="685800" y="1779197"/>
            <a:ext cx="533400" cy="19812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0" y="1248"/>
              </a:cxn>
              <a:cxn ang="0">
                <a:pos x="336" y="912"/>
              </a:cxn>
              <a:cxn ang="0">
                <a:pos x="336" y="0"/>
              </a:cxn>
            </a:cxnLst>
            <a:rect l="0" t="0" r="r" b="b"/>
            <a:pathLst>
              <a:path w="336" h="1248">
                <a:moveTo>
                  <a:pt x="336" y="0"/>
                </a:moveTo>
                <a:lnTo>
                  <a:pt x="0" y="336"/>
                </a:lnTo>
                <a:lnTo>
                  <a:pt x="0" y="1248"/>
                </a:lnTo>
                <a:lnTo>
                  <a:pt x="336" y="912"/>
                </a:lnTo>
                <a:lnTo>
                  <a:pt x="33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7" name="Freeform 37">
            <a:extLst>
              <a:ext uri="{FF2B5EF4-FFF2-40B4-BE49-F238E27FC236}">
                <a16:creationId xmlns:a16="http://schemas.microsoft.com/office/drawing/2014/main" id="{6F59FD2B-88EE-4A34-B958-A91AAB57A267}"/>
              </a:ext>
            </a:extLst>
          </p:cNvPr>
          <p:cNvSpPr>
            <a:spLocks/>
          </p:cNvSpPr>
          <p:nvPr/>
        </p:nvSpPr>
        <p:spPr bwMode="auto">
          <a:xfrm>
            <a:off x="685800" y="2312597"/>
            <a:ext cx="1600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5" name="Freeform 39">
            <a:extLst>
              <a:ext uri="{FF2B5EF4-FFF2-40B4-BE49-F238E27FC236}">
                <a16:creationId xmlns:a16="http://schemas.microsoft.com/office/drawing/2014/main" id="{DEA2639E-5955-4585-A3D8-DDC5C430ED81}"/>
              </a:ext>
            </a:extLst>
          </p:cNvPr>
          <p:cNvSpPr>
            <a:spLocks/>
          </p:cNvSpPr>
          <p:nvPr/>
        </p:nvSpPr>
        <p:spPr bwMode="auto">
          <a:xfrm>
            <a:off x="685800" y="1779197"/>
            <a:ext cx="2133600" cy="533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1008" y="336"/>
              </a:cxn>
              <a:cxn ang="0">
                <a:pos x="1344" y="0"/>
              </a:cxn>
              <a:cxn ang="0">
                <a:pos x="336" y="0"/>
              </a:cxn>
            </a:cxnLst>
            <a:rect l="0" t="0" r="r" b="b"/>
            <a:pathLst>
              <a:path w="1344" h="336">
                <a:moveTo>
                  <a:pt x="336" y="0"/>
                </a:moveTo>
                <a:lnTo>
                  <a:pt x="0" y="336"/>
                </a:lnTo>
                <a:lnTo>
                  <a:pt x="1008" y="336"/>
                </a:lnTo>
                <a:lnTo>
                  <a:pt x="1344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1EE5E1C7-ED99-4E05-9E9A-BA9F7778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84397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46E0F312-5FF2-4AD5-8D8D-EE8A7380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817797"/>
            <a:ext cx="3581400" cy="6461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xq</a:t>
            </a:r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= (a x a) x</a:t>
            </a:r>
            <a:r>
              <a:rPr lang="en-US" altLang="en-US" sz="36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67" name="Text Box 2">
            <a:extLst>
              <a:ext uri="{FF2B5EF4-FFF2-40B4-BE49-F238E27FC236}">
                <a16:creationId xmlns:a16="http://schemas.microsoft.com/office/drawing/2014/main" id="{78BEA161-B925-4ABC-8508-444B401E3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806854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1. </a:t>
            </a:r>
            <a:r>
              <a:rPr lang="en-US" altLang="en-US" sz="2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xung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phương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3C146B8E-F004-4E3B-8689-A50946F6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476687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7B3C3C42-AC9D-4076-B43D-25CFDEFB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5734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925A1CFF-4D6B-49EC-8A7D-14BF4F79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5734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813BF00C-8740-47D3-9524-47AFA378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75734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72" name="Rectangle 20">
            <a:extLst>
              <a:ext uri="{FF2B5EF4-FFF2-40B4-BE49-F238E27FC236}">
                <a16:creationId xmlns:a16="http://schemas.microsoft.com/office/drawing/2014/main" id="{EB42A31F-9B54-40B1-9D60-FC98747E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50597"/>
            <a:ext cx="701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Diện tích xung quanh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của hình lập phương bằng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diện tích một mặt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nhân với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4</a:t>
            </a:r>
            <a:r>
              <a:rPr lang="en-US" altLang="en-US" sz="2400" b="1"/>
              <a:t>.</a:t>
            </a:r>
          </a:p>
        </p:txBody>
      </p:sp>
      <p:sp>
        <p:nvSpPr>
          <p:cNvPr id="23573" name="Text Box 21">
            <a:extLst>
              <a:ext uri="{FF2B5EF4-FFF2-40B4-BE49-F238E27FC236}">
                <a16:creationId xmlns:a16="http://schemas.microsoft.com/office/drawing/2014/main" id="{FFBA91A5-8E65-4C53-8135-4132A491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3622285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1425081F-8BB1-4307-8A75-830B35070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60485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77" name="AutoShape 25" descr="Stationery">
            <a:extLst>
              <a:ext uri="{FF2B5EF4-FFF2-40B4-BE49-F238E27FC236}">
                <a16:creationId xmlns:a16="http://schemas.microsoft.com/office/drawing/2014/main" id="{395504EC-3DAC-4483-94B2-9B1329457D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3190485"/>
            <a:ext cx="1371600" cy="577850"/>
          </a:xfrm>
          <a:prstGeom prst="wedgeRoundRectCallout">
            <a:avLst>
              <a:gd name="adj1" fmla="val -16556"/>
              <a:gd name="adj2" fmla="val 137852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 x a</a:t>
            </a:r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1542B711-D187-4A22-934C-A1F25FB82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93597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Text Box 2">
            <a:extLst>
              <a:ext uri="{FF2B5EF4-FFF2-40B4-BE49-F238E27FC236}">
                <a16:creationId xmlns:a16="http://schemas.microsoft.com/office/drawing/2014/main" id="{44C6F51C-48F5-4716-BE63-538590D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92723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mặt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hình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lập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phương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hình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vuông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bằng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930ABFD7-EC92-4B89-AD90-36068307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6997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(a: số đo cạnh)</a:t>
            </a: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4CBBE22D-D006-4675-8687-AE85B25A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41597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  <a:r>
              <a:rPr lang="en-US" altLang="en-US" b="1" baseline="-25000">
                <a:solidFill>
                  <a:srgbClr val="0000FF"/>
                </a:solidFill>
              </a:rPr>
              <a:t>xq</a:t>
            </a:r>
            <a:r>
              <a:rPr lang="en-US" altLang="en-US" sz="2800" b="1" baseline="-25000">
                <a:solidFill>
                  <a:srgbClr val="0000FF"/>
                </a:solidFill>
              </a:rPr>
              <a:t>:    </a:t>
            </a:r>
            <a:r>
              <a:rPr lang="en-US" altLang="en-US" sz="2800" b="1">
                <a:solidFill>
                  <a:srgbClr val="0000FF"/>
                </a:solidFill>
              </a:rPr>
              <a:t>Diện tích xung quanh của hình lập phương</a:t>
            </a:r>
          </a:p>
        </p:txBody>
      </p:sp>
    </p:spTree>
    <p:extLst>
      <p:ext uri="{BB962C8B-B14F-4D97-AF65-F5344CB8AC3E}">
        <p14:creationId xmlns:p14="http://schemas.microsoft.com/office/powerpoint/2010/main" val="1422053185"/>
      </p:ext>
    </p:extLst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2778 L 0.28607 0.271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1217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05393 L 0.39428 0.354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7" grpId="0"/>
      <p:bldP spid="23568" grpId="0"/>
      <p:bldP spid="23569" grpId="0"/>
      <p:bldP spid="23570" grpId="0"/>
      <p:bldP spid="23571" grpId="0"/>
      <p:bldP spid="23573" grpId="0"/>
      <p:bldP spid="23574" grpId="0"/>
      <p:bldP spid="23577" grpId="0" animBg="1"/>
      <p:bldP spid="23579" grpId="0"/>
      <p:bldP spid="23579" grpId="1"/>
      <p:bldP spid="23580" grpId="0"/>
      <p:bldP spid="23581" grpId="0"/>
      <p:bldP spid="235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33">
            <a:extLst>
              <a:ext uri="{FF2B5EF4-FFF2-40B4-BE49-F238E27FC236}">
                <a16:creationId xmlns:a16="http://schemas.microsoft.com/office/drawing/2014/main" id="{5BC094C4-6887-4E3A-9F2C-BFC66D5C6CAA}"/>
              </a:ext>
            </a:extLst>
          </p:cNvPr>
          <p:cNvSpPr>
            <a:spLocks/>
          </p:cNvSpPr>
          <p:nvPr/>
        </p:nvSpPr>
        <p:spPr bwMode="auto">
          <a:xfrm>
            <a:off x="1752600" y="3276600"/>
            <a:ext cx="2133600" cy="533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1008" y="336"/>
              </a:cxn>
              <a:cxn ang="0">
                <a:pos x="1344" y="0"/>
              </a:cxn>
              <a:cxn ang="0">
                <a:pos x="336" y="0"/>
              </a:cxn>
            </a:cxnLst>
            <a:rect l="0" t="0" r="r" b="b"/>
            <a:pathLst>
              <a:path w="1344" h="336">
                <a:moveTo>
                  <a:pt x="336" y="0"/>
                </a:moveTo>
                <a:lnTo>
                  <a:pt x="0" y="336"/>
                </a:lnTo>
                <a:lnTo>
                  <a:pt x="1008" y="336"/>
                </a:lnTo>
                <a:lnTo>
                  <a:pt x="1344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F48488A6-91A5-49BD-ABA7-E85899163112}"/>
              </a:ext>
            </a:extLst>
          </p:cNvPr>
          <p:cNvSpPr>
            <a:spLocks/>
          </p:cNvSpPr>
          <p:nvPr/>
        </p:nvSpPr>
        <p:spPr bwMode="auto">
          <a:xfrm>
            <a:off x="5181600" y="3722688"/>
            <a:ext cx="1600200" cy="154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CA1664FD-28F8-402F-93EE-932CF4199001}"/>
              </a:ext>
            </a:extLst>
          </p:cNvPr>
          <p:cNvSpPr>
            <a:spLocks/>
          </p:cNvSpPr>
          <p:nvPr/>
        </p:nvSpPr>
        <p:spPr bwMode="auto">
          <a:xfrm>
            <a:off x="8410575" y="3740150"/>
            <a:ext cx="16002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7" name="Freeform 37">
            <a:extLst>
              <a:ext uri="{FF2B5EF4-FFF2-40B4-BE49-F238E27FC236}">
                <a16:creationId xmlns:a16="http://schemas.microsoft.com/office/drawing/2014/main" id="{FF100384-0888-4CF2-880B-5528262F5334}"/>
              </a:ext>
            </a:extLst>
          </p:cNvPr>
          <p:cNvSpPr>
            <a:spLocks/>
          </p:cNvSpPr>
          <p:nvPr/>
        </p:nvSpPr>
        <p:spPr bwMode="auto">
          <a:xfrm>
            <a:off x="3581400" y="3717925"/>
            <a:ext cx="16002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E4F53384-F479-4E27-B4D5-8B3BF9B2F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8199" name="Text Box 15">
            <a:extLst>
              <a:ext uri="{FF2B5EF4-FFF2-40B4-BE49-F238E27FC236}">
                <a16:creationId xmlns:a16="http://schemas.microsoft.com/office/drawing/2014/main" id="{44D3FAF9-CF09-4C32-9B7A-44397452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211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00" name="Text Box 16">
            <a:extLst>
              <a:ext uri="{FF2B5EF4-FFF2-40B4-BE49-F238E27FC236}">
                <a16:creationId xmlns:a16="http://schemas.microsoft.com/office/drawing/2014/main" id="{AE7FC351-18C7-4A91-AFDF-E0277EC8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39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01" name="Text Box 17">
            <a:extLst>
              <a:ext uri="{FF2B5EF4-FFF2-40B4-BE49-F238E27FC236}">
                <a16:creationId xmlns:a16="http://schemas.microsoft.com/office/drawing/2014/main" id="{28A26996-B41F-47E5-837F-7B05B4E6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211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02" name="Text Box 18">
            <a:extLst>
              <a:ext uri="{FF2B5EF4-FFF2-40B4-BE49-F238E27FC236}">
                <a16:creationId xmlns:a16="http://schemas.microsoft.com/office/drawing/2014/main" id="{46CA108A-624E-45FA-A3A2-F2CB12EF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1211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203" name="Text Box 22">
            <a:extLst>
              <a:ext uri="{FF2B5EF4-FFF2-40B4-BE49-F238E27FC236}">
                <a16:creationId xmlns:a16="http://schemas.microsoft.com/office/drawing/2014/main" id="{2F417AD8-8B61-445A-8682-67CEE17F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a x a</a:t>
            </a:r>
          </a:p>
        </p:txBody>
      </p:sp>
      <p:sp>
        <p:nvSpPr>
          <p:cNvPr id="2" name="Freeform 38">
            <a:extLst>
              <a:ext uri="{FF2B5EF4-FFF2-40B4-BE49-F238E27FC236}">
                <a16:creationId xmlns:a16="http://schemas.microsoft.com/office/drawing/2014/main" id="{A5CCF1C2-A1D2-4BA4-B3AC-84BB17B93ED8}"/>
              </a:ext>
            </a:extLst>
          </p:cNvPr>
          <p:cNvSpPr>
            <a:spLocks/>
          </p:cNvSpPr>
          <p:nvPr/>
        </p:nvSpPr>
        <p:spPr bwMode="auto">
          <a:xfrm>
            <a:off x="5191125" y="2270125"/>
            <a:ext cx="1600200" cy="1447800"/>
          </a:xfrm>
          <a:custGeom>
            <a:avLst/>
            <a:gdLst>
              <a:gd name="T0" fmla="*/ 0 w 1008"/>
              <a:gd name="T1" fmla="*/ 0 h 912"/>
              <a:gd name="T2" fmla="*/ 0 w 1008"/>
              <a:gd name="T3" fmla="*/ 2147483646 h 912"/>
              <a:gd name="T4" fmla="*/ 2147483646 w 1008"/>
              <a:gd name="T5" fmla="*/ 2147483646 h 912"/>
              <a:gd name="T6" fmla="*/ 2147483646 w 1008"/>
              <a:gd name="T7" fmla="*/ 0 h 912"/>
              <a:gd name="T8" fmla="*/ 0 w 1008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12"/>
              <a:gd name="T17" fmla="*/ 1008 w 1008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Freeform 38">
            <a:extLst>
              <a:ext uri="{FF2B5EF4-FFF2-40B4-BE49-F238E27FC236}">
                <a16:creationId xmlns:a16="http://schemas.microsoft.com/office/drawing/2014/main" id="{FC29725B-7B70-4738-97A8-0BFCDA1EEE31}"/>
              </a:ext>
            </a:extLst>
          </p:cNvPr>
          <p:cNvSpPr>
            <a:spLocks/>
          </p:cNvSpPr>
          <p:nvPr/>
        </p:nvSpPr>
        <p:spPr bwMode="auto">
          <a:xfrm>
            <a:off x="5181600" y="5248275"/>
            <a:ext cx="1600200" cy="1447800"/>
          </a:xfrm>
          <a:custGeom>
            <a:avLst/>
            <a:gdLst>
              <a:gd name="T0" fmla="*/ 0 w 1008"/>
              <a:gd name="T1" fmla="*/ 0 h 912"/>
              <a:gd name="T2" fmla="*/ 0 w 1008"/>
              <a:gd name="T3" fmla="*/ 2147483646 h 912"/>
              <a:gd name="T4" fmla="*/ 2147483646 w 1008"/>
              <a:gd name="T5" fmla="*/ 2147483646 h 912"/>
              <a:gd name="T6" fmla="*/ 2147483646 w 1008"/>
              <a:gd name="T7" fmla="*/ 0 h 912"/>
              <a:gd name="T8" fmla="*/ 0 w 1008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912"/>
              <a:gd name="T17" fmla="*/ 1008 w 1008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7129" name="Text Box 2">
            <a:extLst>
              <a:ext uri="{FF2B5EF4-FFF2-40B4-BE49-F238E27FC236}">
                <a16:creationId xmlns:a16="http://schemas.microsoft.com/office/drawing/2014/main" id="{32DF7E6F-BBBF-4027-AD51-AE61B45B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8" y="621708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2. </a:t>
            </a:r>
            <a:r>
              <a:rPr lang="en-US" altLang="en-US" sz="2800" b="1" dirty="0" err="1"/>
              <a:t>Diện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tích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toàn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phần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phương</a:t>
            </a:r>
            <a:endParaRPr lang="en-US" altLang="en-US" sz="2800" b="1" dirty="0"/>
          </a:p>
        </p:txBody>
      </p:sp>
      <p:sp>
        <p:nvSpPr>
          <p:cNvPr id="65" name="Freeform 39">
            <a:extLst>
              <a:ext uri="{FF2B5EF4-FFF2-40B4-BE49-F238E27FC236}">
                <a16:creationId xmlns:a16="http://schemas.microsoft.com/office/drawing/2014/main" id="{688306B6-0204-4ADE-9DEF-006DEDA950D8}"/>
              </a:ext>
            </a:extLst>
          </p:cNvPr>
          <p:cNvSpPr>
            <a:spLocks/>
          </p:cNvSpPr>
          <p:nvPr/>
        </p:nvSpPr>
        <p:spPr bwMode="auto">
          <a:xfrm>
            <a:off x="1752600" y="1828800"/>
            <a:ext cx="2133600" cy="533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336"/>
              </a:cxn>
              <a:cxn ang="0">
                <a:pos x="1008" y="336"/>
              </a:cxn>
              <a:cxn ang="0">
                <a:pos x="1344" y="0"/>
              </a:cxn>
              <a:cxn ang="0">
                <a:pos x="336" y="0"/>
              </a:cxn>
            </a:cxnLst>
            <a:rect l="0" t="0" r="r" b="b"/>
            <a:pathLst>
              <a:path w="1344" h="336">
                <a:moveTo>
                  <a:pt x="336" y="0"/>
                </a:moveTo>
                <a:lnTo>
                  <a:pt x="0" y="336"/>
                </a:lnTo>
                <a:lnTo>
                  <a:pt x="1008" y="336"/>
                </a:lnTo>
                <a:lnTo>
                  <a:pt x="1344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" name="Freeform 37">
            <a:extLst>
              <a:ext uri="{FF2B5EF4-FFF2-40B4-BE49-F238E27FC236}">
                <a16:creationId xmlns:a16="http://schemas.microsoft.com/office/drawing/2014/main" id="{1956C265-9454-49F2-849E-1FCFB8974CFD}"/>
              </a:ext>
            </a:extLst>
          </p:cNvPr>
          <p:cNvSpPr>
            <a:spLocks/>
          </p:cNvSpPr>
          <p:nvPr/>
        </p:nvSpPr>
        <p:spPr bwMode="auto">
          <a:xfrm>
            <a:off x="6794500" y="3733800"/>
            <a:ext cx="16002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1008" y="912"/>
              </a:cxn>
              <a:cxn ang="0">
                <a:pos x="1008" y="0"/>
              </a:cxn>
              <a:cxn ang="0">
                <a:pos x="0" y="0"/>
              </a:cxn>
            </a:cxnLst>
            <a:rect l="0" t="0" r="r" b="b"/>
            <a:pathLst>
              <a:path w="1008" h="912">
                <a:moveTo>
                  <a:pt x="0" y="0"/>
                </a:moveTo>
                <a:lnTo>
                  <a:pt x="0" y="912"/>
                </a:lnTo>
                <a:lnTo>
                  <a:pt x="1008" y="912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8209" name="Text Box 28">
            <a:extLst>
              <a:ext uri="{FF2B5EF4-FFF2-40B4-BE49-F238E27FC236}">
                <a16:creationId xmlns:a16="http://schemas.microsoft.com/office/drawing/2014/main" id="{25AEB3EB-827E-4CA5-A53C-03077BE8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4114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133" name="Text Box 29">
            <a:extLst>
              <a:ext uri="{FF2B5EF4-FFF2-40B4-BE49-F238E27FC236}">
                <a16:creationId xmlns:a16="http://schemas.microsoft.com/office/drawing/2014/main" id="{A1791AA6-A5EC-4525-A1D8-F39E1F72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id="{8BFA9243-C69B-4530-A618-BE6A3691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7136" name="Rectangle 32">
            <a:extLst>
              <a:ext uri="{FF2B5EF4-FFF2-40B4-BE49-F238E27FC236}">
                <a16:creationId xmlns:a16="http://schemas.microsoft.com/office/drawing/2014/main" id="{2FC8CF63-0852-440E-B1DE-A5B301C7D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1143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toàn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mặt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  <a:r>
              <a:rPr lang="en-US" altLang="en-US" sz="2800" b="1" dirty="0"/>
              <a:t>.</a:t>
            </a:r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id="{9350C63E-C37A-403B-ACDF-42F4AB45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78063"/>
            <a:ext cx="3124200" cy="52863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tp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= a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b="1">
                <a:latin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9064227"/>
      </p:ext>
    </p:extLst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/>
      <p:bldP spid="47133" grpId="0"/>
      <p:bldP spid="47134" grpId="0"/>
      <p:bldP spid="47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>
            <a:extLst>
              <a:ext uri="{FF2B5EF4-FFF2-40B4-BE49-F238E27FC236}">
                <a16:creationId xmlns:a16="http://schemas.microsoft.com/office/drawing/2014/main" id="{3CCD4D37-7D10-41D1-BAE2-A0465B09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7" y="5538007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EDE43C22-9B94-45CB-A06B-B6A0C0BE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937932"/>
            <a:ext cx="3124200" cy="5889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Sxq = a x a x 4</a:t>
            </a: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B9382D57-8B3E-43A3-A3D8-C262AA24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7" y="5684057"/>
            <a:ext cx="3124200" cy="5889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Stp = a x a x 6</a:t>
            </a:r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587A32C5-2A20-4181-9576-40276F81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54" y="2450503"/>
            <a:ext cx="11142669" cy="11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xung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quanh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mặt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4</a:t>
            </a:r>
            <a:r>
              <a:rPr lang="en-US" altLang="en-US" sz="2800" b="1" dirty="0"/>
              <a:t>.</a:t>
            </a:r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4678666A-FEF8-4285-9404-453B253E2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47" y="3399315"/>
            <a:ext cx="11016905" cy="1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toàn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phương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mặt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/>
              <a:t>nhân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  <a:r>
              <a:rPr lang="en-US" altLang="en-US" sz="2800" b="1" dirty="0"/>
              <a:t>.</a:t>
            </a:r>
          </a:p>
        </p:txBody>
      </p:sp>
      <p:sp>
        <p:nvSpPr>
          <p:cNvPr id="9223" name="Text Box 31">
            <a:extLst>
              <a:ext uri="{FF2B5EF4-FFF2-40B4-BE49-F238E27FC236}">
                <a16:creationId xmlns:a16="http://schemas.microsoft.com/office/drawing/2014/main" id="{85DFA918-A793-45C3-ACEF-CC5CF789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84" name="Text Box 32">
            <a:extLst>
              <a:ext uri="{FF2B5EF4-FFF2-40B4-BE49-F238E27FC236}">
                <a16:creationId xmlns:a16="http://schemas.microsoft.com/office/drawing/2014/main" id="{39F9E98C-556D-45D6-8BF5-0FA482C5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6" y="1753630"/>
            <a:ext cx="167238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</a:rPr>
              <a:t>Quy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tắc</a:t>
            </a:r>
            <a:r>
              <a:rPr lang="en-US" altLang="en-US" sz="2800" b="1" u="sng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49185" name="Text Box 33">
            <a:extLst>
              <a:ext uri="{FF2B5EF4-FFF2-40B4-BE49-F238E27FC236}">
                <a16:creationId xmlns:a16="http://schemas.microsoft.com/office/drawing/2014/main" id="{69660E5A-BE48-4BB6-B6A3-EECA0143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19" y="2423617"/>
            <a:ext cx="1121886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xung</a:t>
            </a:r>
            <a:r>
              <a:rPr lang="en-US" sz="3200" b="1" dirty="0"/>
              <a:t> </a:t>
            </a:r>
            <a:r>
              <a:rPr lang="en-US" sz="3200" b="1" dirty="0" err="1"/>
              <a:t>quanh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lập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ta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?</a:t>
            </a:r>
          </a:p>
        </p:txBody>
      </p:sp>
      <p:sp>
        <p:nvSpPr>
          <p:cNvPr id="49186" name="Text Box 34">
            <a:extLst>
              <a:ext uri="{FF2B5EF4-FFF2-40B4-BE49-F238E27FC236}">
                <a16:creationId xmlns:a16="http://schemas.microsoft.com/office/drawing/2014/main" id="{ACFA46FA-DEF9-44B6-B747-6535ED17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7" y="4898244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Công thức: </a:t>
            </a:r>
          </a:p>
        </p:txBody>
      </p:sp>
      <p:sp>
        <p:nvSpPr>
          <p:cNvPr id="49188" name="Text Box 36">
            <a:extLst>
              <a:ext uri="{FF2B5EF4-FFF2-40B4-BE49-F238E27FC236}">
                <a16:creationId xmlns:a16="http://schemas.microsoft.com/office/drawing/2014/main" id="{32BC63DA-8FE5-4D57-A1C8-03FB2418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7" y="6349219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(a: số đo cạnh)</a:t>
            </a:r>
          </a:p>
        </p:txBody>
      </p:sp>
      <p:sp>
        <p:nvSpPr>
          <p:cNvPr id="49192" name="Text Box 40">
            <a:extLst>
              <a:ext uri="{FF2B5EF4-FFF2-40B4-BE49-F238E27FC236}">
                <a16:creationId xmlns:a16="http://schemas.microsoft.com/office/drawing/2014/main" id="{FC11D0A7-1FC4-4008-9BA8-8C7B6933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46" y="3550190"/>
            <a:ext cx="1101690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/>
              <a:t>-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lập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ta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7213B8C-7A6D-4FD5-B8BF-25B689BD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169" y="456860"/>
            <a:ext cx="143986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002DFBE3-7AB4-4558-956A-A0493652A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94" y="749626"/>
            <a:ext cx="11007738" cy="11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VÀ DIỆN TÍCH TOÀN PHẦN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HÌNH LẬP PHƯƠNG(Trang 111)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D85D6453-3A28-4A0D-BC9E-C67AA80E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49" y="28449"/>
            <a:ext cx="568930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236 L 6.25E-7 2.5925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6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74" grpId="0" animBg="1"/>
      <p:bldP spid="49184" grpId="0"/>
      <p:bldP spid="49185" grpId="0"/>
      <p:bldP spid="49185" grpId="1"/>
      <p:bldP spid="49186" grpId="0"/>
      <p:bldP spid="49188" grpId="0"/>
      <p:bldP spid="49188" grpId="1"/>
      <p:bldP spid="49192" grpId="0"/>
      <p:bldP spid="49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>
            <a:extLst>
              <a:ext uri="{FF2B5EF4-FFF2-40B4-BE49-F238E27FC236}">
                <a16:creationId xmlns:a16="http://schemas.microsoft.com/office/drawing/2014/main" id="{21AC7BC1-10F5-4164-A65E-235C9367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645" y="2231297"/>
            <a:ext cx="2057400" cy="18288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7DE344BD-FD3D-42E4-B7B5-4F5E075E6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645" y="4169635"/>
            <a:ext cx="16002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F907F512-838F-4A67-BA7F-788F223B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645" y="4091847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5cm</a:t>
            </a:r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ACF9505C-98B0-4CAF-B142-120CE7FB91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65045" y="3755297"/>
            <a:ext cx="3810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>
            <a:extLst>
              <a:ext uri="{FF2B5EF4-FFF2-40B4-BE49-F238E27FC236}">
                <a16:creationId xmlns:a16="http://schemas.microsoft.com/office/drawing/2014/main" id="{5E7D588D-29EC-4597-BB66-D636B71A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8445" y="2263047"/>
            <a:ext cx="12700" cy="11303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8E7CC704-F1ED-4BFD-9F4F-CEF90D98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0845" y="2582135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5cm</a:t>
            </a: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B3B3F6DB-1E58-48A3-B63E-416ECD241C71}"/>
              </a:ext>
            </a:extLst>
          </p:cNvPr>
          <p:cNvSpPr txBox="1">
            <a:spLocks noChangeArrowheads="1"/>
          </p:cNvSpPr>
          <p:nvPr/>
        </p:nvSpPr>
        <p:spPr bwMode="auto">
          <a:xfrm rot="18574979">
            <a:off x="10372202" y="357194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5cm</a:t>
            </a: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DB73CCCB-0BD0-45B2-B2AF-4F7DF709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614738"/>
            <a:ext cx="8578813" cy="310854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Diện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tích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hình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lập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là:  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           (5 x 5) x 4 = 100 (cm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 err="1">
                <a:latin typeface="Times New Roman" pitchFamily="18" charset="0"/>
              </a:rPr>
              <a:t>Diện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tích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toàn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hình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lập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</a:rPr>
              <a:t> là:  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           (5 x 5) x 6 = 150 (cm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                         </a:t>
            </a:r>
            <a:r>
              <a:rPr lang="en-US" sz="2800" b="1" dirty="0" err="1">
                <a:latin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</a:rPr>
              <a:t>: 100cm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² 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: 150cm².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5CA6F320-903B-4F4E-B668-1181A947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21" y="2528183"/>
            <a:ext cx="8364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5cm.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F79938D-E7AA-4CDA-990A-EB10A7F1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CA8A1AD6-EC36-46ED-9610-9037EE01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169" y="456860"/>
            <a:ext cx="143986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9A57D10C-16E3-4473-BA58-ED8E8EFB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94" y="749626"/>
            <a:ext cx="11007738" cy="11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VÀ DIỆN TÍCH TOÀN PHẦN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HÌNH LẬP PHƯƠNG(Trang 111)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20689B86-67BC-4B07-B5E3-6448F8D2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49" y="28449"/>
            <a:ext cx="568930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1" grpId="0"/>
      <p:bldP spid="24597" grpId="0"/>
      <p:bldP spid="24598" grpId="0"/>
      <p:bldP spid="24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70E842C-08A0-4399-922A-91D304F08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98" y="541074"/>
            <a:ext cx="1203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Tính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diện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tích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xung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diện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tích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toàn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phần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của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hình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lập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cạnh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1,5 m.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EA42B6CD-84FF-4283-85E2-A171D461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163763"/>
            <a:ext cx="7391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(1,5 x 1,5) x 4 = 9(m²)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31BDD095-223E-4D3D-8243-778043CB0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447458"/>
            <a:ext cx="693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(1,5 x 1,5) x 6 = 13,5 (m²)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0176B-C178-403A-A63E-C783F993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4435475"/>
            <a:ext cx="69199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Diện tích xung quanh: 9 m²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Diện tích toàn phần:  13,5 m²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89E342A-B03E-4C55-B469-AD633B49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508125"/>
            <a:ext cx="2057400" cy="18288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D4194805-5684-48B6-BDE6-71D26378D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3468423"/>
            <a:ext cx="16002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C82A816-8406-4092-9D8E-65FCD779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39063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1,5m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7C493FC9-CE80-4800-9EDE-74C48AE05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24" y="2170905"/>
            <a:ext cx="10711576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cái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nắp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bằng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bìa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cứng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dạng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hình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lập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cạnh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2,5dm.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diện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bìa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cần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dùng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hộp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tính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mép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dán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5FC31F1F-EB35-46AA-90D6-47DB52C278E1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3900488"/>
            <a:ext cx="2133600" cy="2652712"/>
            <a:chOff x="192" y="2110"/>
            <a:chExt cx="1344" cy="1671"/>
          </a:xfrm>
        </p:grpSpPr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D256B966-70BB-4AC1-B380-B83CF74C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3024"/>
              <a:ext cx="1344" cy="336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1008" y="336"/>
                </a:cxn>
                <a:cxn ang="0">
                  <a:pos x="1344" y="0"/>
                </a:cxn>
                <a:cxn ang="0">
                  <a:pos x="336" y="0"/>
                </a:cxn>
              </a:cxnLst>
              <a:rect l="0" t="0" r="r" b="b"/>
              <a:pathLst>
                <a:path w="1344" h="336">
                  <a:moveTo>
                    <a:pt x="336" y="0"/>
                  </a:moveTo>
                  <a:lnTo>
                    <a:pt x="0" y="336"/>
                  </a:lnTo>
                  <a:lnTo>
                    <a:pt x="1008" y="336"/>
                  </a:lnTo>
                  <a:lnTo>
                    <a:pt x="1344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8681" name="Line 9">
              <a:extLst>
                <a:ext uri="{FF2B5EF4-FFF2-40B4-BE49-F238E27FC236}">
                  <a16:creationId xmlns:a16="http://schemas.microsoft.com/office/drawing/2014/main" id="{38D1B0E2-D037-48FB-B61C-FA07FA147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4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D64D2D22-E1CE-4104-8800-2DA27485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110"/>
              <a:ext cx="1008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008" y="912"/>
                </a:cxn>
                <a:cxn ang="0">
                  <a:pos x="1008" y="0"/>
                </a:cxn>
                <a:cxn ang="0">
                  <a:pos x="0" y="0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lnTo>
                    <a:pt x="0" y="912"/>
                  </a:lnTo>
                  <a:lnTo>
                    <a:pt x="1008" y="912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48ED4DB-A348-417D-9B1E-40374C7A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110"/>
              <a:ext cx="336" cy="124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0" y="1248"/>
                </a:cxn>
                <a:cxn ang="0">
                  <a:pos x="336" y="912"/>
                </a:cxn>
                <a:cxn ang="0">
                  <a:pos x="336" y="0"/>
                </a:cxn>
              </a:cxnLst>
              <a:rect l="0" t="0" r="r" b="b"/>
              <a:pathLst>
                <a:path w="336" h="1248">
                  <a:moveTo>
                    <a:pt x="336" y="0"/>
                  </a:moveTo>
                  <a:lnTo>
                    <a:pt x="0" y="336"/>
                  </a:lnTo>
                  <a:lnTo>
                    <a:pt x="0" y="1248"/>
                  </a:lnTo>
                  <a:lnTo>
                    <a:pt x="336" y="9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0FCA4008-4A6D-4BF5-AAAD-A7837440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110"/>
              <a:ext cx="336" cy="124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336"/>
                </a:cxn>
                <a:cxn ang="0">
                  <a:pos x="0" y="1248"/>
                </a:cxn>
                <a:cxn ang="0">
                  <a:pos x="336" y="912"/>
                </a:cxn>
                <a:cxn ang="0">
                  <a:pos x="336" y="0"/>
                </a:cxn>
              </a:cxnLst>
              <a:rect l="0" t="0" r="r" b="b"/>
              <a:pathLst>
                <a:path w="336" h="1248">
                  <a:moveTo>
                    <a:pt x="336" y="0"/>
                  </a:moveTo>
                  <a:lnTo>
                    <a:pt x="0" y="336"/>
                  </a:lnTo>
                  <a:lnTo>
                    <a:pt x="0" y="1248"/>
                  </a:lnTo>
                  <a:lnTo>
                    <a:pt x="336" y="91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F065BF60-FFCA-4E32-8FE7-B549A90B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446"/>
              <a:ext cx="1008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008" y="912"/>
                </a:cxn>
                <a:cxn ang="0">
                  <a:pos x="1008" y="0"/>
                </a:cxn>
                <a:cxn ang="0">
                  <a:pos x="0" y="0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lnTo>
                    <a:pt x="0" y="912"/>
                  </a:lnTo>
                  <a:lnTo>
                    <a:pt x="1008" y="912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8682" name="Text Box 10">
              <a:extLst>
                <a:ext uri="{FF2B5EF4-FFF2-40B4-BE49-F238E27FC236}">
                  <a16:creationId xmlns:a16="http://schemas.microsoft.com/office/drawing/2014/main" id="{209EB068-4F24-4665-9940-C1FDF21A5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54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atin typeface="Times New Roman" pitchFamily="18" charset="0"/>
                </a:rPr>
                <a:t>2,5dm</a:t>
              </a:r>
            </a:p>
          </p:txBody>
        </p:sp>
      </p:grpSp>
      <p:sp>
        <p:nvSpPr>
          <p:cNvPr id="28686" name="Text Box 14">
            <a:extLst>
              <a:ext uri="{FF2B5EF4-FFF2-40B4-BE49-F238E27FC236}">
                <a16:creationId xmlns:a16="http://schemas.microsoft.com/office/drawing/2014/main" id="{B0338279-F6D0-44BB-BC33-E7CB3CDA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93119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C14E9D42-BBA8-4E95-A3C8-ACBF5886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63D1B50-44CB-4B15-8346-50DFD368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169" y="456860"/>
            <a:ext cx="143986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9AF853A-E11B-459E-AB12-757414BC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94" y="749626"/>
            <a:ext cx="11007738" cy="11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XUNG QUANH VÀ DIỆN TÍCH TOÀN PHẦN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HÌNH LẬP PHƯƠNG(Trang 111)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8BD66E3-72C2-4108-8F8A-7F85AB57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49" y="28449"/>
            <a:ext cx="5689301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3&quot;/&gt;&lt;property id=&quot;20307&quot; value=&quot;268&quot;/&gt;&lt;/object&gt;&lt;object type=&quot;3&quot; unique_id=&quot;10012&quot;&gt;&lt;property id=&quot;20148&quot; value=&quot;5&quot;/&gt;&lt;property id=&quot;20300&quot; value=&quot;Slide 4&quot;/&gt;&lt;property id=&quot;20307&quot; value=&quot;289&quot;/&gt;&lt;/object&gt;&lt;object type=&quot;3&quot; unique_id=&quot;10013&quot;&gt;&lt;property id=&quot;20148&quot; value=&quot;5&quot;/&gt;&lt;property id=&quot;20300&quot; value=&quot;Slide 5&quot;/&gt;&lt;property id=&quot;20307&quot; value=&quot;291&quot;/&gt;&lt;/object&gt;&lt;object type=&quot;3&quot; unique_id=&quot;10014&quot;&gt;&lt;property id=&quot;20148&quot; value=&quot;5&quot;/&gt;&lt;property id=&quot;20300&quot; value=&quot;Slide 6&quot;/&gt;&lt;property id=&quot;20307&quot; value=&quot;269&quot;/&gt;&lt;/object&gt;&lt;object type=&quot;3&quot; unique_id=&quot;10016&quot;&gt;&lt;property id=&quot;20148&quot; value=&quot;5&quot;/&gt;&lt;property id=&quot;20300&quot; value=&quot;Slide 8&quot;/&gt;&lt;property id=&quot;20307&quot; value=&quot;273&quot;/&gt;&lt;/object&gt;&lt;object type=&quot;3&quot; unique_id=&quot;10017&quot;&gt;&lt;property id=&quot;20148&quot; value=&quot;5&quot;/&gt;&lt;property id=&quot;20300&quot; value=&quot;Slide 10&quot;/&gt;&lt;property id=&quot;20307&quot; value=&quot;284&quot;/&gt;&lt;/object&gt;&lt;object type=&quot;3&quot; unique_id=&quot;10018&quot;&gt;&lt;property id=&quot;20148&quot; value=&quot;5&quot;/&gt;&lt;property id=&quot;20300&quot; value=&quot;Slide 11&quot;/&gt;&lt;property id=&quot;20307&quot; value=&quot;293&quot;/&gt;&lt;/object&gt;&lt;object type=&quot;3&quot; unique_id=&quot;10019&quot;&gt;&lt;property id=&quot;20148&quot; value=&quot;5&quot;/&gt;&lt;property id=&quot;20300&quot; value=&quot;Slide 12&quot;/&gt;&lt;property id=&quot;20307&quot; value=&quot;294&quot;/&gt;&lt;/object&gt;&lt;object type=&quot;3&quot; unique_id=&quot;10021&quot;&gt;&lt;property id=&quot;20148&quot; value=&quot;5&quot;/&gt;&lt;property id=&quot;20300&quot; value=&quot;Slide 9&quot;/&gt;&lt;property id=&quot;20307&quot; value=&quot;296&quot;/&gt;&lt;/object&gt;&lt;object type=&quot;3&quot; unique_id=&quot;10380&quot;&gt;&lt;property id=&quot;20148&quot; value=&quot;5&quot;/&gt;&lt;property id=&quot;20300&quot; value=&quot;Slide 7&quot;/&gt;&lt;property id=&quot;20307&quot; value=&quot;312&quot;/&gt;&lt;/object&gt;&lt;object type=&quot;3&quot; unique_id=&quot;10417&quot;&gt;&lt;property id=&quot;20148&quot; value=&quot;5&quot;/&gt;&lt;property id=&quot;20300&quot; value=&quot;Slide 1&quot;/&gt;&lt;property id=&quot;20307&quot; value=&quot;314&quot;/&gt;&lt;/object&gt;&lt;object type=&quot;3&quot; unique_id=&quot;10418&quot;&gt;&lt;property id=&quot;20148&quot; value=&quot;5&quot;/&gt;&lt;property id=&quot;20300&quot; value=&quot;Slide 2&quot;/&gt;&lt;property id=&quot;20307&quot; value=&quot;31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7|0.6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848</Words>
  <Application>Microsoft Office PowerPoint</Application>
  <PresentationFormat>Màn hình rộng</PresentationFormat>
  <Paragraphs>136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.VnArial NarrowH</vt:lpstr>
      <vt:lpstr>Arial</vt:lpstr>
      <vt:lpstr>Times New Roman</vt:lpstr>
      <vt:lpstr>VNI-Cooper</vt:lpstr>
      <vt:lpstr>VNI-Times</vt:lpstr>
      <vt:lpstr>Wingdings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Quỳnh Lê</dc:creator>
  <cp:lastModifiedBy>My PC</cp:lastModifiedBy>
  <cp:revision>259</cp:revision>
  <cp:lastPrinted>1601-01-01T00:00:00Z</cp:lastPrinted>
  <dcterms:created xsi:type="dcterms:W3CDTF">1601-01-01T00:00:00Z</dcterms:created>
  <dcterms:modified xsi:type="dcterms:W3CDTF">2022-01-21T10:25:32Z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