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6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>
        <p:scale>
          <a:sx n="93" d="100"/>
          <a:sy n="93" d="100"/>
        </p:scale>
        <p:origin x="-6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87DD-4D86-467F-9BCD-0F5A5A503719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CDB50-5761-477F-8E49-69787957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7CB8-5293-4C3E-9A07-9DF667C04D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7CB8-5293-4C3E-9A07-9DF667C04D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7CB8-5293-4C3E-9A07-9DF667C04D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openxmlformats.org/officeDocument/2006/relationships/slide" Target="slide2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14.wdp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24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3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slide" Target="slide1.xml"/><Relationship Id="rId27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4.xml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7" Type="http://schemas.openxmlformats.org/officeDocument/2006/relationships/slide" Target="slide8.xml"/><Relationship Id="rId12" Type="http://schemas.microsoft.com/office/2007/relationships/hdphoto" Target="../media/hdphoto3.wdp"/><Relationship Id="rId17" Type="http://schemas.openxmlformats.org/officeDocument/2006/relationships/slide" Target="slide7.xml"/><Relationship Id="rId2" Type="http://schemas.openxmlformats.org/officeDocument/2006/relationships/image" Target="../media/image22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23" Type="http://schemas.microsoft.com/office/2007/relationships/hdphoto" Target="../media/hdphoto14.wdp"/><Relationship Id="rId10" Type="http://schemas.openxmlformats.org/officeDocument/2006/relationships/image" Target="../media/image3.png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slide" Target="slide5.xml"/><Relationship Id="rId14" Type="http://schemas.openxmlformats.org/officeDocument/2006/relationships/image" Target="../media/image5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microsoft.com/office/2007/relationships/media" Target="../media/media2.mp3"/><Relationship Id="rId21" Type="http://schemas.microsoft.com/office/2007/relationships/hdphoto" Target="../media/hdphoto18.wdp"/><Relationship Id="rId7" Type="http://schemas.openxmlformats.org/officeDocument/2006/relationships/audio" Target="../media/audio1.wav"/><Relationship Id="rId12" Type="http://schemas.microsoft.com/office/2007/relationships/hdphoto" Target="../media/hdphoto17.wdp"/><Relationship Id="rId17" Type="http://schemas.openxmlformats.org/officeDocument/2006/relationships/image" Target="../media/image32.emf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0.png"/><Relationship Id="rId10" Type="http://schemas.microsoft.com/office/2007/relationships/hdphoto" Target="../media/hdphoto16.wdp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8.png"/><Relationship Id="rId18" Type="http://schemas.openxmlformats.org/officeDocument/2006/relationships/image" Target="../media/image38.png"/><Relationship Id="rId3" Type="http://schemas.microsoft.com/office/2007/relationships/media" Target="../media/media2.mp3"/><Relationship Id="rId21" Type="http://schemas.microsoft.com/office/2007/relationships/hdphoto" Target="../media/hdphoto18.wdp"/><Relationship Id="rId7" Type="http://schemas.openxmlformats.org/officeDocument/2006/relationships/audio" Target="../media/audio1.wav"/><Relationship Id="rId12" Type="http://schemas.microsoft.com/office/2007/relationships/hdphoto" Target="../media/hdphoto17.wdp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6.png"/><Relationship Id="rId20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0" Type="http://schemas.microsoft.com/office/2007/relationships/hdphoto" Target="../media/hdphoto16.wdp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8.png"/><Relationship Id="rId17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openxmlformats.org/officeDocument/2006/relationships/image" Target="../media/image37.png"/><Relationship Id="rId20" Type="http://schemas.microsoft.com/office/2007/relationships/hdphoto" Target="../media/hdphoto18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microsoft.com/office/2007/relationships/hdphoto" Target="../media/hdphoto17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microsoft.com/office/2007/relationships/hdphoto" Target="../media/hdphoto16.wdp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microsoft.com/office/2007/relationships/hdphoto" Target="../media/hdphoto17.wdp"/><Relationship Id="rId18" Type="http://schemas.openxmlformats.org/officeDocument/2006/relationships/image" Target="../media/image38.png"/><Relationship Id="rId3" Type="http://schemas.microsoft.com/office/2007/relationships/media" Target="../media/media2.mp3"/><Relationship Id="rId21" Type="http://schemas.openxmlformats.org/officeDocument/2006/relationships/image" Target="../media/image34.png"/><Relationship Id="rId7" Type="http://schemas.openxmlformats.org/officeDocument/2006/relationships/audio" Target="../media/audio1.wav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35.png"/><Relationship Id="rId20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microsoft.com/office/2007/relationships/hdphoto" Target="../media/hdphoto16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40.png"/><Relationship Id="rId4" Type="http://schemas.openxmlformats.org/officeDocument/2006/relationships/audio" Target="../media/media2.mp3"/><Relationship Id="rId9" Type="http://schemas.openxmlformats.org/officeDocument/2006/relationships/image" Target="../media/image39.jpg"/><Relationship Id="rId14" Type="http://schemas.openxmlformats.org/officeDocument/2006/relationships/image" Target="../media/image28.png"/><Relationship Id="rId22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28.png"/><Relationship Id="rId18" Type="http://schemas.openxmlformats.org/officeDocument/2006/relationships/image" Target="../media/image38.png"/><Relationship Id="rId3" Type="http://schemas.microsoft.com/office/2007/relationships/media" Target="../media/media2.mp3"/><Relationship Id="rId21" Type="http://schemas.microsoft.com/office/2007/relationships/hdphoto" Target="../media/hdphoto18.wdp"/><Relationship Id="rId7" Type="http://schemas.openxmlformats.org/officeDocument/2006/relationships/audio" Target="../media/audio2.wav"/><Relationship Id="rId12" Type="http://schemas.microsoft.com/office/2007/relationships/hdphoto" Target="../media/hdphoto17.wdp"/><Relationship Id="rId17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37.png"/><Relationship Id="rId20" Type="http://schemas.openxmlformats.org/officeDocument/2006/relationships/image" Target="../media/image34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0" Type="http://schemas.microsoft.com/office/2007/relationships/hdphoto" Target="../media/hdphoto16.wdp"/><Relationship Id="rId19" Type="http://schemas.openxmlformats.org/officeDocument/2006/relationships/slide" Target="slide3.xml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6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  <a:endPara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bắt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cóc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nhốt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chiếc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chuồng</a:t>
            </a:r>
            <a:r>
              <a:rPr lang="en-US" sz="2200" b="1" dirty="0" smtClean="0">
                <a:solidFill>
                  <a:srgbClr val="FFFFFF"/>
                </a:solidFill>
              </a:rPr>
              <a:t>. </a:t>
            </a:r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lúc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kẻ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xấu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đang</a:t>
            </a:r>
            <a:r>
              <a:rPr lang="en-US" sz="2200" b="1" dirty="0" smtClean="0">
                <a:solidFill>
                  <a:srgbClr val="FFFFFF"/>
                </a:solidFill>
              </a:rPr>
              <a:t> say </a:t>
            </a:r>
            <a:r>
              <a:rPr lang="en-US" sz="2200" b="1" dirty="0" err="1" smtClean="0">
                <a:solidFill>
                  <a:srgbClr val="FFFFFF"/>
                </a:solidFill>
              </a:rPr>
              <a:t>ngủ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hãy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</a:t>
            </a:r>
            <a:r>
              <a:rPr lang="en-US" sz="2200" b="1" dirty="0" err="1" smtClean="0">
                <a:solidFill>
                  <a:srgbClr val="FFFFFF"/>
                </a:solidFill>
              </a:rPr>
              <a:t>ố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lời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đúng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smtClean="0">
                <a:solidFill>
                  <a:srgbClr val="FFFFFF"/>
                </a:solidFill>
              </a:rPr>
              <a:t> câu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hỏi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giúp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trốn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thoát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ADMIN\Desktop\Tai nguyen thiet ke tro choi\Bảng gỗ\1a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235" y="47179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22728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2281" y="1402486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6" y="1228140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1482494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46" y="1383436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0" y="36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352800" y="13525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34000" y="12595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14300"/>
            <a:ext cx="601980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8729" y="287893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Paint?</a:t>
            </a:r>
          </a:p>
        </p:txBody>
      </p:sp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676060" y="2274373"/>
            <a:ext cx="2886541" cy="2658992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35725" y="2807321"/>
            <a:ext cx="2819400" cy="2126043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63987" y="2783548"/>
            <a:ext cx="2791139" cy="2104733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56511" y="2923090"/>
            <a:ext cx="2606090" cy="196519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162575"/>
            <a:ext cx="6096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12514" y="876515"/>
            <a:ext cx="6096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08885" y="1712548"/>
            <a:ext cx="6096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2628368"/>
            <a:ext cx="609600" cy="457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62600" y="2484509"/>
            <a:ext cx="1981200" cy="584775"/>
            <a:chOff x="5562600" y="2484509"/>
            <a:chExt cx="1981200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484509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B: SAI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3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6" y="2484509"/>
              <a:ext cx="8223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92727" y="3426900"/>
            <a:ext cx="1981200" cy="589038"/>
            <a:chOff x="692727" y="3426900"/>
            <a:chExt cx="1981200" cy="589038"/>
          </a:xfrm>
        </p:grpSpPr>
        <p:sp>
          <p:nvSpPr>
            <p:cNvPr id="8" name="TextBox 7"/>
            <p:cNvSpPr txBox="1"/>
            <p:nvPr/>
          </p:nvSpPr>
          <p:spPr>
            <a:xfrm>
              <a:off x="692727" y="3431163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C: SAI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3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3426900"/>
              <a:ext cx="838200" cy="58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92727" y="2398079"/>
            <a:ext cx="1981200" cy="584775"/>
            <a:chOff x="692727" y="2398079"/>
            <a:chExt cx="19812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692727" y="2398079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A: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0" y="2405284"/>
              <a:ext cx="914400" cy="57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562600" y="3421860"/>
            <a:ext cx="1981200" cy="591916"/>
            <a:chOff x="5562600" y="3421860"/>
            <a:chExt cx="1981200" cy="591916"/>
          </a:xfrm>
        </p:grpSpPr>
        <p:sp>
          <p:nvSpPr>
            <p:cNvPr id="9" name="TextBox 8"/>
            <p:cNvSpPr txBox="1"/>
            <p:nvPr/>
          </p:nvSpPr>
          <p:spPr>
            <a:xfrm>
              <a:off x="5562600" y="3429001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D: SAI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6" y="3421860"/>
              <a:ext cx="822325" cy="59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26" name="Oval 25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0" name="Oval 29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04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4" name="Oval 33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8" name="Oval 37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99531" y="204020"/>
            <a:ext cx="1080898" cy="1080898"/>
            <a:chOff x="3720757" y="4748403"/>
            <a:chExt cx="1080898" cy="1080898"/>
          </a:xfrm>
        </p:grpSpPr>
        <p:sp>
          <p:nvSpPr>
            <p:cNvPr id="42" name="Oval 41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97918" y="236469"/>
            <a:ext cx="1080898" cy="1080898"/>
            <a:chOff x="3720757" y="4748403"/>
            <a:chExt cx="1080898" cy="1080898"/>
          </a:xfrm>
        </p:grpSpPr>
        <p:sp>
          <p:nvSpPr>
            <p:cNvPr id="46" name="Oval 45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Hết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giờ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32012" y="4592594"/>
            <a:ext cx="1606288" cy="5015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START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0" name="Picture 3" descr="C:\Users\ADMIN\Desktop\Tai nguyen thiet ke tro choi\Bảng gỗ\1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14300"/>
            <a:ext cx="678180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4721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815446" y="2436520"/>
            <a:ext cx="2886541" cy="2658991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86619" y="2812503"/>
            <a:ext cx="2975981" cy="2244118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51587" y="2667905"/>
            <a:ext cx="3214257" cy="2423796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84229" y="2767529"/>
            <a:ext cx="2950028" cy="2224547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162575"/>
            <a:ext cx="6096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12514" y="876515"/>
            <a:ext cx="6096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08885" y="1712548"/>
            <a:ext cx="6096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2628368"/>
            <a:ext cx="609600" cy="457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77000" y="2484509"/>
            <a:ext cx="1981200" cy="599106"/>
            <a:chOff x="5562600" y="2484509"/>
            <a:chExt cx="1981200" cy="599106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484509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B: SAI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191" y="2484509"/>
              <a:ext cx="1143000" cy="59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18" y="2389376"/>
            <a:ext cx="1981200" cy="596292"/>
            <a:chOff x="741218" y="2389376"/>
            <a:chExt cx="1981200" cy="596292"/>
          </a:xfrm>
        </p:grpSpPr>
        <p:sp>
          <p:nvSpPr>
            <p:cNvPr id="9" name="TextBox 8"/>
            <p:cNvSpPr txBox="1"/>
            <p:nvPr/>
          </p:nvSpPr>
          <p:spPr>
            <a:xfrm>
              <a:off x="741218" y="2389376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A: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389376"/>
              <a:ext cx="1219200" cy="5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477000" y="3439083"/>
            <a:ext cx="1981200" cy="596681"/>
            <a:chOff x="5583382" y="3388687"/>
            <a:chExt cx="1981200" cy="596681"/>
          </a:xfrm>
        </p:grpSpPr>
        <p:sp>
          <p:nvSpPr>
            <p:cNvPr id="7" name="TextBox 6"/>
            <p:cNvSpPr txBox="1"/>
            <p:nvPr/>
          </p:nvSpPr>
          <p:spPr>
            <a:xfrm>
              <a:off x="5583382" y="3388688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D: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ĐÚNG</a:t>
              </a:r>
            </a:p>
          </p:txBody>
        </p:sp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27" y="3388687"/>
              <a:ext cx="1295400" cy="59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92727" y="3431163"/>
            <a:ext cx="1981200" cy="590074"/>
            <a:chOff x="692727" y="3431163"/>
            <a:chExt cx="1981200" cy="590074"/>
          </a:xfrm>
        </p:grpSpPr>
        <p:sp>
          <p:nvSpPr>
            <p:cNvPr id="8" name="TextBox 7"/>
            <p:cNvSpPr txBox="1"/>
            <p:nvPr/>
          </p:nvSpPr>
          <p:spPr>
            <a:xfrm>
              <a:off x="692727" y="3431163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C: SAI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977" y="3431163"/>
              <a:ext cx="1028700" cy="590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27" name="Oval 2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1" name="Oval 30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04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5" name="Oval 34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9" name="Oval 38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99531" y="204020"/>
            <a:ext cx="1080898" cy="1080898"/>
            <a:chOff x="3720757" y="4748403"/>
            <a:chExt cx="1080898" cy="1080898"/>
          </a:xfrm>
        </p:grpSpPr>
        <p:sp>
          <p:nvSpPr>
            <p:cNvPr id="43" name="Oval 42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97918" y="236469"/>
            <a:ext cx="1080898" cy="1080898"/>
            <a:chOff x="3720757" y="4748403"/>
            <a:chExt cx="1080898" cy="1080898"/>
          </a:xfrm>
        </p:grpSpPr>
        <p:sp>
          <p:nvSpPr>
            <p:cNvPr id="47" name="Oval 4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Hết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giờ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2012" y="4592594"/>
            <a:ext cx="1606288" cy="5015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START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" name="Picture 3" descr="C:\Users\ADMIN\Desktop\Tai nguyen thiet ke tro choi\Bảng gỗ\1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199" y="114300"/>
            <a:ext cx="6788727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418" y="455754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00471" y="2335788"/>
            <a:ext cx="2655064" cy="2445762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18798" y="3113256"/>
            <a:ext cx="2529999" cy="1907813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21300" y="3113255"/>
            <a:ext cx="2751735" cy="2075019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48562" y="3186380"/>
            <a:ext cx="2529999" cy="1907813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162575"/>
            <a:ext cx="6096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12514" y="876515"/>
            <a:ext cx="6096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885" y="1712548"/>
            <a:ext cx="6096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2628368"/>
            <a:ext cx="609600" cy="457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92727" y="3430630"/>
            <a:ext cx="1981200" cy="599106"/>
            <a:chOff x="692727" y="3430630"/>
            <a:chExt cx="1981200" cy="599106"/>
          </a:xfrm>
        </p:grpSpPr>
        <p:sp>
          <p:nvSpPr>
            <p:cNvPr id="8" name="TextBox 7"/>
            <p:cNvSpPr txBox="1"/>
            <p:nvPr/>
          </p:nvSpPr>
          <p:spPr>
            <a:xfrm>
              <a:off x="692727" y="3431163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C: SAI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27" y="3430630"/>
              <a:ext cx="1143000" cy="59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92727" y="2484509"/>
            <a:ext cx="1981200" cy="607333"/>
            <a:chOff x="692727" y="2484509"/>
            <a:chExt cx="1981200" cy="607333"/>
          </a:xfrm>
        </p:grpSpPr>
        <p:sp>
          <p:nvSpPr>
            <p:cNvPr id="10" name="TextBox 9"/>
            <p:cNvSpPr txBox="1"/>
            <p:nvPr/>
          </p:nvSpPr>
          <p:spPr>
            <a:xfrm>
              <a:off x="692727" y="2484509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418" y="2495550"/>
              <a:ext cx="1219200" cy="5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096000" y="3347951"/>
            <a:ext cx="1981200" cy="625089"/>
            <a:chOff x="5562600" y="3388687"/>
            <a:chExt cx="1981200" cy="625089"/>
          </a:xfrm>
        </p:grpSpPr>
        <p:sp>
          <p:nvSpPr>
            <p:cNvPr id="9" name="TextBox 8"/>
            <p:cNvSpPr txBox="1"/>
            <p:nvPr/>
          </p:nvSpPr>
          <p:spPr>
            <a:xfrm>
              <a:off x="5562600" y="3429001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D: SAI</a:t>
              </a:r>
            </a:p>
          </p:txBody>
        </p:sp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27" y="3388687"/>
              <a:ext cx="1295400" cy="59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102927" y="2475499"/>
            <a:ext cx="1981200" cy="602792"/>
            <a:chOff x="5562600" y="2484508"/>
            <a:chExt cx="1981200" cy="602792"/>
          </a:xfrm>
        </p:grpSpPr>
        <p:sp>
          <p:nvSpPr>
            <p:cNvPr id="7" name="TextBox 6"/>
            <p:cNvSpPr txBox="1"/>
            <p:nvPr/>
          </p:nvSpPr>
          <p:spPr>
            <a:xfrm>
              <a:off x="5562600" y="2484508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B: ĐÚN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27" y="2497226"/>
              <a:ext cx="1028700" cy="590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27" name="Oval 2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1" name="Oval 30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04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5" name="Oval 34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9" name="Oval 38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99531" y="204020"/>
            <a:ext cx="1080898" cy="1080898"/>
            <a:chOff x="3720757" y="4748403"/>
            <a:chExt cx="1080898" cy="1080898"/>
          </a:xfrm>
        </p:grpSpPr>
        <p:sp>
          <p:nvSpPr>
            <p:cNvPr id="43" name="Oval 42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97918" y="236469"/>
            <a:ext cx="1080898" cy="1080898"/>
            <a:chOff x="3720757" y="4748403"/>
            <a:chExt cx="1080898" cy="1080898"/>
          </a:xfrm>
        </p:grpSpPr>
        <p:sp>
          <p:nvSpPr>
            <p:cNvPr id="47" name="Oval 4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Hết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giờ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2012" y="4592594"/>
            <a:ext cx="1606288" cy="5015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START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" name="Picture 3" descr="C:\Users\ADMIN\Desktop\Tai nguyen thiet ke tro choi\Bảng gỗ\1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3977" y="203882"/>
            <a:ext cx="662940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398" y="136599"/>
            <a:ext cx="6629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871854" y="3627509"/>
            <a:ext cx="2202874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98554" y="2495550"/>
            <a:ext cx="2540246" cy="233999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37444" y="2852221"/>
            <a:ext cx="2729289" cy="2058093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89844" y="2966521"/>
            <a:ext cx="2729289" cy="2058093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85490" y="2821179"/>
            <a:ext cx="2729289" cy="2058093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162575"/>
            <a:ext cx="6096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12514" y="876515"/>
            <a:ext cx="6096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08885" y="1712548"/>
            <a:ext cx="6096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72600" y="2628368"/>
            <a:ext cx="609600" cy="457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92727" y="3430630"/>
            <a:ext cx="1981200" cy="599106"/>
            <a:chOff x="692727" y="3430630"/>
            <a:chExt cx="1981200" cy="599106"/>
          </a:xfrm>
        </p:grpSpPr>
        <p:sp>
          <p:nvSpPr>
            <p:cNvPr id="8" name="TextBox 7"/>
            <p:cNvSpPr txBox="1"/>
            <p:nvPr/>
          </p:nvSpPr>
          <p:spPr>
            <a:xfrm>
              <a:off x="692727" y="3431163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C: SAI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27" y="3430630"/>
              <a:ext cx="1143000" cy="59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992091" y="3256178"/>
            <a:ext cx="1981200" cy="625089"/>
            <a:chOff x="5562600" y="3388687"/>
            <a:chExt cx="1981200" cy="625089"/>
          </a:xfrm>
        </p:grpSpPr>
        <p:sp>
          <p:nvSpPr>
            <p:cNvPr id="9" name="TextBox 8"/>
            <p:cNvSpPr txBox="1"/>
            <p:nvPr/>
          </p:nvSpPr>
          <p:spPr>
            <a:xfrm>
              <a:off x="5562600" y="3429001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D: SAI</a:t>
              </a:r>
            </a:p>
          </p:txBody>
        </p:sp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27" y="3388687"/>
              <a:ext cx="1295400" cy="59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953991" y="2484509"/>
            <a:ext cx="1981200" cy="602791"/>
            <a:chOff x="5562600" y="2484509"/>
            <a:chExt cx="1981200" cy="602791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484509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B: SAI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27" y="2497226"/>
              <a:ext cx="1028700" cy="590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85800" y="2457451"/>
            <a:ext cx="1981200" cy="611832"/>
            <a:chOff x="685800" y="2457451"/>
            <a:chExt cx="1981200" cy="611832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2457451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A: 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ĐÚN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476" y="2484508"/>
              <a:ext cx="9773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27" name="Oval 2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1" name="Oval 30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04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5" name="Oval 34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9" name="Oval 38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99531" y="204020"/>
            <a:ext cx="1080898" cy="1080898"/>
            <a:chOff x="3720757" y="4748403"/>
            <a:chExt cx="1080898" cy="1080898"/>
          </a:xfrm>
        </p:grpSpPr>
        <p:sp>
          <p:nvSpPr>
            <p:cNvPr id="43" name="Oval 42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97918" y="236469"/>
            <a:ext cx="1080898" cy="1080898"/>
            <a:chOff x="3720757" y="4748403"/>
            <a:chExt cx="1080898" cy="1080898"/>
          </a:xfrm>
        </p:grpSpPr>
        <p:sp>
          <p:nvSpPr>
            <p:cNvPr id="47" name="Oval 4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Hết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giờ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2012" y="4592594"/>
            <a:ext cx="1606288" cy="5015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START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" name="Picture 3" descr="C:\Users\ADMIN\Desktop\Tai nguyen thiet ke tro choi\Bảng gỗ\1a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5156" y="9979"/>
            <a:ext cx="6788727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418" y="455754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906490" y="3648291"/>
            <a:ext cx="2202874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00471" y="2335788"/>
            <a:ext cx="2655064" cy="2445762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18798" y="3113256"/>
            <a:ext cx="2529999" cy="1907813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21300" y="3113255"/>
            <a:ext cx="2751735" cy="2075019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21300" y="3113255"/>
            <a:ext cx="2529999" cy="1907813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2600" y="162575"/>
            <a:ext cx="6096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12514" y="876515"/>
            <a:ext cx="6096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08885" y="1712548"/>
            <a:ext cx="6096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600" y="2628368"/>
            <a:ext cx="609600" cy="457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92727" y="3430630"/>
            <a:ext cx="1981200" cy="599106"/>
            <a:chOff x="692727" y="3430630"/>
            <a:chExt cx="1981200" cy="599106"/>
          </a:xfrm>
        </p:grpSpPr>
        <p:sp>
          <p:nvSpPr>
            <p:cNvPr id="8" name="TextBox 7"/>
            <p:cNvSpPr txBox="1"/>
            <p:nvPr/>
          </p:nvSpPr>
          <p:spPr>
            <a:xfrm>
              <a:off x="692727" y="3431163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C: SAI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027" y="3430630"/>
              <a:ext cx="1143000" cy="59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915890" y="3323032"/>
            <a:ext cx="1981200" cy="625089"/>
            <a:chOff x="5562600" y="3388687"/>
            <a:chExt cx="1981200" cy="625089"/>
          </a:xfrm>
        </p:grpSpPr>
        <p:sp>
          <p:nvSpPr>
            <p:cNvPr id="9" name="TextBox 8"/>
            <p:cNvSpPr txBox="1"/>
            <p:nvPr/>
          </p:nvSpPr>
          <p:spPr>
            <a:xfrm>
              <a:off x="5562600" y="3429001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D: SAI</a:t>
              </a:r>
            </a:p>
          </p:txBody>
        </p:sp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100" y="3388687"/>
              <a:ext cx="1295400" cy="59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915890" y="2421193"/>
            <a:ext cx="1981200" cy="596292"/>
            <a:chOff x="5562600" y="2472991"/>
            <a:chExt cx="1981200" cy="596292"/>
          </a:xfrm>
        </p:grpSpPr>
        <p:sp>
          <p:nvSpPr>
            <p:cNvPr id="7" name="TextBox 6"/>
            <p:cNvSpPr txBox="1"/>
            <p:nvPr/>
          </p:nvSpPr>
          <p:spPr>
            <a:xfrm>
              <a:off x="5562600" y="2484508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B: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ĐÚNG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927" y="2472991"/>
              <a:ext cx="1219200" cy="59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92727" y="2472991"/>
            <a:ext cx="1981200" cy="596293"/>
            <a:chOff x="692727" y="2472991"/>
            <a:chExt cx="1981200" cy="596293"/>
          </a:xfrm>
        </p:grpSpPr>
        <p:sp>
          <p:nvSpPr>
            <p:cNvPr id="10" name="TextBox 9"/>
            <p:cNvSpPr txBox="1"/>
            <p:nvPr/>
          </p:nvSpPr>
          <p:spPr>
            <a:xfrm>
              <a:off x="692727" y="2484509"/>
              <a:ext cx="1981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418" y="2472991"/>
              <a:ext cx="1028700" cy="590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27" name="Oval 2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1" name="Oval 30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04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5" name="Oval 34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01257" y="236469"/>
            <a:ext cx="1080898" cy="1080898"/>
            <a:chOff x="3720757" y="4748403"/>
            <a:chExt cx="1080898" cy="1080898"/>
          </a:xfrm>
        </p:grpSpPr>
        <p:sp>
          <p:nvSpPr>
            <p:cNvPr id="39" name="Oval 38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99531" y="204020"/>
            <a:ext cx="1080898" cy="1080898"/>
            <a:chOff x="3720757" y="4748403"/>
            <a:chExt cx="1080898" cy="1080898"/>
          </a:xfrm>
        </p:grpSpPr>
        <p:sp>
          <p:nvSpPr>
            <p:cNvPr id="43" name="Oval 42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01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97918" y="236469"/>
            <a:ext cx="1080898" cy="1080898"/>
            <a:chOff x="3720757" y="4748403"/>
            <a:chExt cx="1080898" cy="1080898"/>
          </a:xfrm>
        </p:grpSpPr>
        <p:sp>
          <p:nvSpPr>
            <p:cNvPr id="47" name="Oval 46"/>
            <p:cNvSpPr/>
            <p:nvPr/>
          </p:nvSpPr>
          <p:spPr>
            <a:xfrm>
              <a:off x="3720757" y="4748403"/>
              <a:ext cx="1080898" cy="10808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91306" y="4818952"/>
              <a:ext cx="939800" cy="9398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62682" y="4890328"/>
              <a:ext cx="797048" cy="7970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Hết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giờ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2012" y="4592594"/>
            <a:ext cx="1606288" cy="5015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START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1" name="Picture 3" descr="C:\Users\ADMIN\Desktop\Tai nguyen thiet ke tro choi\Bảng gỗ\1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197</Words>
  <Application>Microsoft Office PowerPoint</Application>
  <PresentationFormat>On-screen Show (16:9)</PresentationFormat>
  <Paragraphs>73</Paragraphs>
  <Slides>8</Slides>
  <Notes>3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2018-03-05T05:17:16Z</dcterms:created>
  <dcterms:modified xsi:type="dcterms:W3CDTF">2022-04-23T13:18:47Z</dcterms:modified>
</cp:coreProperties>
</file>