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8" r:id="rId2"/>
    <p:sldId id="335" r:id="rId3"/>
    <p:sldId id="336" r:id="rId4"/>
    <p:sldId id="338" r:id="rId5"/>
    <p:sldId id="339" r:id="rId6"/>
    <p:sldId id="319" r:id="rId7"/>
    <p:sldId id="300" r:id="rId8"/>
    <p:sldId id="348" r:id="rId9"/>
    <p:sldId id="346" r:id="rId10"/>
    <p:sldId id="315" r:id="rId11"/>
    <p:sldId id="316" r:id="rId12"/>
    <p:sldId id="349" r:id="rId13"/>
    <p:sldId id="35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E893E7-2917-4084-8DD3-0DE72A5E4D89}">
          <p14:sldIdLst>
            <p14:sldId id="328"/>
            <p14:sldId id="335"/>
            <p14:sldId id="336"/>
            <p14:sldId id="338"/>
            <p14:sldId id="339"/>
            <p14:sldId id="319"/>
            <p14:sldId id="300"/>
            <p14:sldId id="348"/>
          </p14:sldIdLst>
        </p14:section>
        <p14:section name="Untitled Section" id="{392372FB-8C85-4348-B5C3-FE80BCFC23D2}">
          <p14:sldIdLst>
            <p14:sldId id="346"/>
            <p14:sldId id="315"/>
            <p14:sldId id="316"/>
            <p14:sldId id="349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FF"/>
    <a:srgbClr val="99FF99"/>
    <a:srgbClr val="004EEA"/>
    <a:srgbClr val="FFFF99"/>
    <a:srgbClr val="CCFF66"/>
    <a:srgbClr val="F4FDFE"/>
    <a:srgbClr val="E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3B2A-39D9-42C2-8C24-883B7447783D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90B38-CF89-44CD-9BB8-65C385218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cs typeface="Arial" panose="020B0604020202020204" pitchFamily="34" charset="0"/>
            </a:endParaRPr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DBDA53-EA63-4711-9BA3-7BA13E2E6A9A}" type="slidenum">
              <a:rPr lang="zh-CN" altLang="en-US" smtClean="0">
                <a:solidFill>
                  <a:srgbClr val="000000"/>
                </a:solidFill>
                <a:latin typeface="等线"/>
                <a:ea typeface="宋体" panose="02010600030101010101" pitchFamily="2" charset="-122"/>
              </a:rPr>
              <a:pPr/>
              <a:t>6</a:t>
            </a:fld>
            <a:endParaRPr lang="zh-CN" altLang="en-US" smtClean="0">
              <a:solidFill>
                <a:srgbClr val="000000"/>
              </a:solidFill>
              <a:latin typeface="等线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4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064915C-AC38-451D-A553-0383BBAA90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5AA7885-7080-4289-919A-6AABB294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B2B0C02-664C-4EC5-A239-46A294AF4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149CDB-DF89-4884-B04C-933583BE917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16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cs typeface="Arial" panose="020B0604020202020204" pitchFamily="34" charset="0"/>
            </a:endParaRPr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DBDA53-EA63-4711-9BA3-7BA13E2E6A9A}" type="slidenum">
              <a:rPr lang="zh-CN" altLang="en-US" smtClean="0">
                <a:solidFill>
                  <a:srgbClr val="000000"/>
                </a:solidFill>
                <a:latin typeface="等线"/>
                <a:ea typeface="宋体" panose="02010600030101010101" pitchFamily="2" charset="-122"/>
              </a:rPr>
              <a:pPr/>
              <a:t>9</a:t>
            </a:fld>
            <a:endParaRPr lang="zh-CN" altLang="en-US" smtClean="0">
              <a:solidFill>
                <a:srgbClr val="000000"/>
              </a:solidFill>
              <a:latin typeface="等线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54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7B01-5C35-44E5-A1E1-92150D3214A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BB57-3034-4FCC-806F-A1ED40AFAD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4D1B-C2F8-432F-A234-8CCB55D2E58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A4D49-7B0B-4441-9A60-8CB6A8E61B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4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321D1-912E-4B8F-81C2-E77D671DFD8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F43E-862C-40EA-932E-6248F55F42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7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DF96-C19B-4EB7-A961-0E489D79C5A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BA34-97A1-42B6-9293-44B813DD61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8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1F6BF-3081-4085-BBE7-096E7C319BE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F6144-311B-43F2-9D0F-78E1BB249F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7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25B23-CDD9-4034-AC6B-E5FBACAC2C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AB4F-EA3E-4398-81FE-648AB4A8CB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3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1A48-6B02-478F-999D-D76E72DF84B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C1837-EE3D-42BB-B043-09B4316AD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5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8159-2BC5-4523-BA02-924AC2DC326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02F2-E0C5-4332-BBD8-C2ADABE950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3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3FB5-4DD4-45B5-8E0E-A24DC3B0F6B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0C451-9327-4A80-9EE2-249561851C7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2DE75-A533-41F0-A05C-D3D3483AD4F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214A-C333-4642-A30B-51A0B96F3E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5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5518-9728-4B6D-94CA-3566AF2A9AC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FD8A-81E4-495E-B3E8-43EC1C0501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7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8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7AD41-94D7-4478-A35F-4A910DDD2C5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ACE47B-B269-4AF5-AF31-29380E9F7EE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7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3.png"/><Relationship Id="rId2" Type="http://schemas.openxmlformats.org/officeDocument/2006/relationships/video" Target="NULL" TargetMode="External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gif"/><Relationship Id="rId4" Type="http://schemas.openxmlformats.org/officeDocument/2006/relationships/audio" Target="file:///D:\rung%20chuog%20vang\rung%20chuong.mp3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HAN VO HS\4fde7cd7843df46182e50e6dd08a2e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2" y="209005"/>
            <a:ext cx="11416936" cy="6361611"/>
          </a:xfrm>
          <a:prstGeom prst="rect">
            <a:avLst/>
          </a:prstGeom>
          <a:noFill/>
          <a:ln w="76200"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8"/>
          <p:cNvSpPr>
            <a:spLocks noChangeArrowheads="1" noChangeShapeType="1" noTextEdit="1"/>
          </p:cNvSpPr>
          <p:nvPr/>
        </p:nvSpPr>
        <p:spPr bwMode="auto">
          <a:xfrm>
            <a:off x="4794068" y="1998617"/>
            <a:ext cx="2821578" cy="82792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u="sng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4800" b="1" u="sng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28"/>
          <p:cNvSpPr>
            <a:spLocks noChangeArrowheads="1" noChangeShapeType="1" noTextEdit="1"/>
          </p:cNvSpPr>
          <p:nvPr/>
        </p:nvSpPr>
        <p:spPr bwMode="auto">
          <a:xfrm>
            <a:off x="3239589" y="3074309"/>
            <a:ext cx="5930536" cy="103716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Giây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kỉ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28"/>
          <p:cNvSpPr>
            <a:spLocks noChangeArrowheads="1" noChangeShapeType="1" noTextEdit="1"/>
          </p:cNvSpPr>
          <p:nvPr/>
        </p:nvSpPr>
        <p:spPr bwMode="auto">
          <a:xfrm>
            <a:off x="2567517" y="587589"/>
            <a:ext cx="6621538" cy="103716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trực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tuyến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28"/>
          <p:cNvSpPr>
            <a:spLocks noChangeArrowheads="1" noChangeShapeType="1" noTextEdit="1"/>
          </p:cNvSpPr>
          <p:nvPr/>
        </p:nvSpPr>
        <p:spPr bwMode="auto">
          <a:xfrm>
            <a:off x="2567517" y="4898091"/>
            <a:ext cx="7347192" cy="103716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viên: Nguyễn Thị Trường Giang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26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586582" y="1942383"/>
            <a:ext cx="8305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12"/>
              <p:cNvSpPr txBox="1">
                <a:spLocks noChangeArrowheads="1"/>
              </p:cNvSpPr>
              <p:nvPr/>
            </p:nvSpPr>
            <p:spPr bwMode="auto">
              <a:xfrm>
                <a:off x="0" y="2623624"/>
                <a:ext cx="12408694" cy="832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00" b="1" dirty="0">
                    <a:latin typeface="Times New Roman"/>
                    <a:cs typeface="Times New Roman"/>
                  </a:rPr>
                  <a:t>  a) 1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phút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=…..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giây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        </a:t>
                </a:r>
                <a:r>
                  <a:rPr lang="en-US" altLang="en-US" sz="3200" b="1" dirty="0" smtClean="0">
                    <a:latin typeface="Times New Roman"/>
                    <a:cs typeface="Times New Roman"/>
                  </a:rPr>
                  <a:t>2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phút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= …..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giây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	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 dirty="0">
                    <a:latin typeface="Times New Roman"/>
                    <a:cs typeface="Times New Roman"/>
                  </a:rPr>
                  <a:t>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phút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=….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giây</a:t>
                </a:r>
                <a:endParaRPr lang="en-US" altLang="en-US" sz="3200" b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12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23624"/>
                <a:ext cx="12408694" cy="832344"/>
              </a:xfrm>
              <a:prstGeom prst="rect">
                <a:avLst/>
              </a:prstGeom>
              <a:blipFill rotWithShape="0">
                <a:blip r:embed="rId2"/>
                <a:stretch>
                  <a:fillRect b="-58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137520" y="3501290"/>
            <a:ext cx="13044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/>
                <a:cs typeface="Times New Roman"/>
              </a:rPr>
              <a:t>   60 </a:t>
            </a:r>
            <a:r>
              <a:rPr lang="en-US" altLang="en-US" sz="3200" b="1" dirty="0" err="1">
                <a:latin typeface="Times New Roman"/>
                <a:cs typeface="Times New Roman"/>
              </a:rPr>
              <a:t>giây</a:t>
            </a:r>
            <a:r>
              <a:rPr lang="en-US" altLang="en-US" sz="3200" b="1" dirty="0">
                <a:latin typeface="Times New Roman"/>
                <a:cs typeface="Times New Roman"/>
              </a:rPr>
              <a:t>  =…..</a:t>
            </a:r>
            <a:r>
              <a:rPr lang="en-US" altLang="en-US" sz="3200" b="1" dirty="0" err="1">
                <a:latin typeface="Times New Roman"/>
                <a:cs typeface="Times New Roman"/>
              </a:rPr>
              <a:t>phút</a:t>
            </a:r>
            <a:r>
              <a:rPr lang="en-US" altLang="en-US" sz="3200" b="1" dirty="0">
                <a:latin typeface="Times New Roman"/>
                <a:cs typeface="Times New Roman"/>
              </a:rPr>
              <a:t>    </a:t>
            </a:r>
            <a:r>
              <a:rPr lang="en-US" altLang="en-US" sz="3200" b="1" dirty="0" smtClean="0">
                <a:latin typeface="Times New Roman"/>
                <a:cs typeface="Times New Roman"/>
              </a:rPr>
              <a:t>  1 </a:t>
            </a:r>
            <a:r>
              <a:rPr lang="en-US" altLang="en-US" sz="3200" b="1" dirty="0" err="1">
                <a:latin typeface="Times New Roman"/>
                <a:cs typeface="Times New Roman"/>
              </a:rPr>
              <a:t>phút</a:t>
            </a:r>
            <a:r>
              <a:rPr lang="en-US" altLang="en-US" sz="3200" b="1" dirty="0">
                <a:latin typeface="Times New Roman"/>
                <a:cs typeface="Times New Roman"/>
              </a:rPr>
              <a:t> 8 </a:t>
            </a:r>
            <a:r>
              <a:rPr lang="en-US" altLang="en-US" sz="3200" b="1" dirty="0" err="1">
                <a:latin typeface="Times New Roman"/>
                <a:cs typeface="Times New Roman"/>
              </a:rPr>
              <a:t>giây</a:t>
            </a:r>
            <a:r>
              <a:rPr lang="en-US" altLang="en-US" sz="3200" b="1" dirty="0">
                <a:latin typeface="Times New Roman"/>
                <a:cs typeface="Times New Roman"/>
              </a:rPr>
              <a:t> =….</a:t>
            </a:r>
            <a:r>
              <a:rPr lang="en-US" altLang="en-US" sz="3200" b="1" dirty="0" err="1">
                <a:latin typeface="Times New Roman"/>
                <a:cs typeface="Times New Roman"/>
              </a:rPr>
              <a:t>giây</a:t>
            </a:r>
            <a:r>
              <a:rPr lang="en-US" altLang="en-US" sz="3200" b="1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239696" y="4510873"/>
            <a:ext cx="121689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/>
                <a:cs typeface="Times New Roman"/>
              </a:rPr>
              <a:t>b)</a:t>
            </a:r>
            <a:r>
              <a:rPr lang="en-US" alt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3200" b="1" dirty="0">
                <a:latin typeface="Times New Roman"/>
                <a:cs typeface="Times New Roman"/>
              </a:rPr>
              <a:t>1 </a:t>
            </a:r>
            <a:r>
              <a:rPr lang="en-US" altLang="en-US" sz="3200" b="1" dirty="0" err="1">
                <a:latin typeface="Times New Roman"/>
                <a:cs typeface="Times New Roman"/>
              </a:rPr>
              <a:t>thế</a:t>
            </a:r>
            <a:r>
              <a:rPr lang="en-US" altLang="en-US" sz="3200" b="1" dirty="0">
                <a:latin typeface="Times New Roman"/>
                <a:cs typeface="Times New Roman"/>
              </a:rPr>
              <a:t> </a:t>
            </a:r>
            <a:r>
              <a:rPr lang="en-US" altLang="en-US" sz="3200" b="1" dirty="0" err="1">
                <a:latin typeface="Times New Roman"/>
                <a:cs typeface="Times New Roman"/>
              </a:rPr>
              <a:t>kỉ</a:t>
            </a:r>
            <a:r>
              <a:rPr lang="en-US" altLang="en-US" sz="3200" b="1" dirty="0">
                <a:latin typeface="Times New Roman"/>
                <a:cs typeface="Times New Roman"/>
              </a:rPr>
              <a:t>  =……</a:t>
            </a:r>
            <a:r>
              <a:rPr lang="en-US" altLang="en-US" sz="3200" b="1" dirty="0" err="1">
                <a:latin typeface="Times New Roman"/>
                <a:cs typeface="Times New Roman"/>
              </a:rPr>
              <a:t>năm</a:t>
            </a:r>
            <a:r>
              <a:rPr lang="en-US" altLang="en-US" sz="3200" b="1" dirty="0">
                <a:latin typeface="Times New Roman"/>
                <a:cs typeface="Times New Roman"/>
              </a:rPr>
              <a:t>     </a:t>
            </a:r>
            <a:r>
              <a:rPr lang="en-US" altLang="en-US" sz="3200" b="1" dirty="0" smtClean="0">
                <a:latin typeface="Times New Roman"/>
                <a:cs typeface="Times New Roman"/>
              </a:rPr>
              <a:t>5 </a:t>
            </a:r>
            <a:r>
              <a:rPr lang="en-US" altLang="en-US" sz="3200" b="1" dirty="0" err="1">
                <a:latin typeface="Times New Roman"/>
                <a:cs typeface="Times New Roman"/>
              </a:rPr>
              <a:t>thế</a:t>
            </a:r>
            <a:r>
              <a:rPr lang="en-US" altLang="en-US" sz="3200" b="1" dirty="0">
                <a:latin typeface="Times New Roman"/>
                <a:cs typeface="Times New Roman"/>
              </a:rPr>
              <a:t> </a:t>
            </a:r>
            <a:r>
              <a:rPr lang="en-US" altLang="en-US" sz="3200" b="1" dirty="0" err="1">
                <a:latin typeface="Times New Roman"/>
                <a:cs typeface="Times New Roman"/>
              </a:rPr>
              <a:t>kỉ</a:t>
            </a:r>
            <a:r>
              <a:rPr lang="en-US" altLang="en-US" sz="3200" b="1" dirty="0">
                <a:latin typeface="Times New Roman"/>
                <a:cs typeface="Times New Roman"/>
              </a:rPr>
              <a:t> = …. </a:t>
            </a:r>
            <a:r>
              <a:rPr lang="en-US" altLang="en-US" sz="3200" b="1" dirty="0" err="1">
                <a:latin typeface="Times New Roman"/>
                <a:cs typeface="Times New Roman"/>
              </a:rPr>
              <a:t>năm</a:t>
            </a:r>
            <a:endParaRPr lang="en-US" altLang="en-US" sz="3200" b="1" dirty="0">
              <a:latin typeface="Times New Roman"/>
              <a:cs typeface="Times New Roman"/>
            </a:endParaRP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1577340" y="5420154"/>
            <a:ext cx="1235717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altLang="en-US" sz="3200" b="1" dirty="0">
                <a:latin typeface="Times New Roman"/>
                <a:cs typeface="Times New Roman"/>
              </a:rPr>
              <a:t>100 </a:t>
            </a:r>
            <a:r>
              <a:rPr lang="en-US" altLang="en-US" sz="3200" b="1" dirty="0" err="1">
                <a:latin typeface="Times New Roman"/>
                <a:cs typeface="Times New Roman"/>
              </a:rPr>
              <a:t>năm</a:t>
            </a:r>
            <a:r>
              <a:rPr lang="en-US" altLang="en-US" sz="3200" b="1" dirty="0">
                <a:latin typeface="Times New Roman"/>
                <a:cs typeface="Times New Roman"/>
              </a:rPr>
              <a:t> =…. </a:t>
            </a:r>
            <a:r>
              <a:rPr lang="en-US" altLang="en-US" sz="3200" b="1" dirty="0" err="1">
                <a:latin typeface="Times New Roman"/>
                <a:cs typeface="Times New Roman"/>
              </a:rPr>
              <a:t>thế</a:t>
            </a:r>
            <a:r>
              <a:rPr lang="en-US" altLang="en-US" sz="3200" b="1" dirty="0">
                <a:latin typeface="Times New Roman"/>
                <a:cs typeface="Times New Roman"/>
              </a:rPr>
              <a:t> </a:t>
            </a:r>
            <a:r>
              <a:rPr lang="en-US" altLang="en-US" sz="3200" b="1" dirty="0" err="1" smtClean="0">
                <a:latin typeface="Times New Roman"/>
                <a:cs typeface="Times New Roman"/>
              </a:rPr>
              <a:t>kỉ</a:t>
            </a:r>
            <a:endParaRPr lang="en-US" altLang="en-US" sz="3200" b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0" name="Text Box 47"/>
              <p:cNvSpPr txBox="1">
                <a:spLocks noChangeArrowheads="1"/>
              </p:cNvSpPr>
              <p:nvPr/>
            </p:nvSpPr>
            <p:spPr bwMode="auto">
              <a:xfrm>
                <a:off x="8913181" y="4450048"/>
                <a:ext cx="3057548" cy="803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 dirty="0">
                    <a:latin typeface="Times New Roman"/>
                    <a:cs typeface="Times New Roman"/>
                  </a:rPr>
                  <a:t>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thế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kỉ</a:t>
                </a:r>
                <a:r>
                  <a:rPr lang="en-US" altLang="en-US" sz="3200" b="1" dirty="0">
                    <a:latin typeface="Times New Roman"/>
                    <a:cs typeface="Times New Roman"/>
                  </a:rPr>
                  <a:t> =….</a:t>
                </a:r>
                <a:r>
                  <a:rPr lang="en-US" altLang="en-US" sz="3200" b="1" dirty="0" err="1">
                    <a:latin typeface="Times New Roman"/>
                    <a:cs typeface="Times New Roman"/>
                  </a:rPr>
                  <a:t>năm</a:t>
                </a:r>
                <a:endParaRPr lang="en-US" altLang="en-US" sz="3200" b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140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3181" y="4450048"/>
                <a:ext cx="3057548" cy="803618"/>
              </a:xfrm>
              <a:prstGeom prst="rect">
                <a:avLst/>
              </a:prstGeom>
              <a:blipFill rotWithShape="0">
                <a:blip r:embed="rId3"/>
                <a:stretch>
                  <a:fillRect r="-4781" b="-9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5738228" y="2437130"/>
            <a:ext cx="1611082" cy="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843919" y="2426275"/>
            <a:ext cx="1085423" cy="10855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1A6ED0-5430-42C4-9D33-812B98A91181}"/>
              </a:ext>
            </a:extLst>
          </p:cNvPr>
          <p:cNvSpPr txBox="1"/>
          <p:nvPr/>
        </p:nvSpPr>
        <p:spPr>
          <a:xfrm>
            <a:off x="2200806" y="2733893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237D01-0618-4035-9466-AFE381678614}"/>
              </a:ext>
            </a:extLst>
          </p:cNvPr>
          <p:cNvSpPr txBox="1"/>
          <p:nvPr/>
        </p:nvSpPr>
        <p:spPr>
          <a:xfrm>
            <a:off x="2376798" y="3486794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0DEB60-FE78-462A-8DE8-F60BF5945787}"/>
              </a:ext>
            </a:extLst>
          </p:cNvPr>
          <p:cNvSpPr txBox="1"/>
          <p:nvPr/>
        </p:nvSpPr>
        <p:spPr>
          <a:xfrm>
            <a:off x="5860195" y="2729272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BFBE76-D031-4821-AA46-4569E783224E}"/>
              </a:ext>
            </a:extLst>
          </p:cNvPr>
          <p:cNvSpPr txBox="1"/>
          <p:nvPr/>
        </p:nvSpPr>
        <p:spPr>
          <a:xfrm>
            <a:off x="9456538" y="2704111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77719D-8AEC-43C2-8D23-B9CD46F32FF7}"/>
              </a:ext>
            </a:extLst>
          </p:cNvPr>
          <p:cNvSpPr txBox="1"/>
          <p:nvPr/>
        </p:nvSpPr>
        <p:spPr>
          <a:xfrm>
            <a:off x="6782337" y="3512043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D22280-6781-484A-AA75-974BBB4BBE4C}"/>
              </a:ext>
            </a:extLst>
          </p:cNvPr>
          <p:cNvSpPr txBox="1"/>
          <p:nvPr/>
        </p:nvSpPr>
        <p:spPr>
          <a:xfrm>
            <a:off x="2468238" y="4522957"/>
            <a:ext cx="79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2827E-F75A-4A87-BBCC-5C8AAB8DDE6B}"/>
              </a:ext>
            </a:extLst>
          </p:cNvPr>
          <p:cNvSpPr txBox="1"/>
          <p:nvPr/>
        </p:nvSpPr>
        <p:spPr>
          <a:xfrm>
            <a:off x="3748398" y="5410503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E2BB1A-F2F5-4645-BC9B-57C75A40D390}"/>
              </a:ext>
            </a:extLst>
          </p:cNvPr>
          <p:cNvSpPr txBox="1"/>
          <p:nvPr/>
        </p:nvSpPr>
        <p:spPr>
          <a:xfrm>
            <a:off x="6184385" y="4510873"/>
            <a:ext cx="79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FDC7B4-0C4E-4F14-81FE-1E193BB567C4}"/>
              </a:ext>
            </a:extLst>
          </p:cNvPr>
          <p:cNvSpPr txBox="1"/>
          <p:nvPr/>
        </p:nvSpPr>
        <p:spPr>
          <a:xfrm>
            <a:off x="10566824" y="4560228"/>
            <a:ext cx="61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" name="WordArt 28"/>
          <p:cNvSpPr>
            <a:spLocks noChangeArrowheads="1" noChangeShapeType="1" noTextEdit="1"/>
          </p:cNvSpPr>
          <p:nvPr/>
        </p:nvSpPr>
        <p:spPr bwMode="auto">
          <a:xfrm>
            <a:off x="4361046" y="580048"/>
            <a:ext cx="3838977" cy="63083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Giây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kỉ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BFBE76-D031-4821-AA46-4569E783224E}"/>
              </a:ext>
            </a:extLst>
          </p:cNvPr>
          <p:cNvSpPr txBox="1"/>
          <p:nvPr/>
        </p:nvSpPr>
        <p:spPr>
          <a:xfrm>
            <a:off x="5878061" y="31424"/>
            <a:ext cx="162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BFBE76-D031-4821-AA46-4569E783224E}"/>
              </a:ext>
            </a:extLst>
          </p:cNvPr>
          <p:cNvSpPr txBox="1"/>
          <p:nvPr/>
        </p:nvSpPr>
        <p:spPr>
          <a:xfrm>
            <a:off x="1040201" y="1210886"/>
            <a:ext cx="766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Làm bài tập 1, 2 trang 25.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21586" y="3455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0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4041BA8-BA8E-4F48-B2CC-111BC679803A}"/>
              </a:ext>
            </a:extLst>
          </p:cNvPr>
          <p:cNvSpPr txBox="1"/>
          <p:nvPr/>
        </p:nvSpPr>
        <p:spPr>
          <a:xfrm>
            <a:off x="360123" y="1457122"/>
            <a:ext cx="118938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843442" y="2676069"/>
            <a:ext cx="871777" cy="571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482572" y="4002313"/>
            <a:ext cx="958110" cy="106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10593729" y="2055599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                           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1508363" y="3915097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10593729" y="2110648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1611978" y="3923573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041BA8-BA8E-4F48-B2CC-111BC679803A}"/>
              </a:ext>
            </a:extLst>
          </p:cNvPr>
          <p:cNvSpPr txBox="1"/>
          <p:nvPr/>
        </p:nvSpPr>
        <p:spPr>
          <a:xfrm>
            <a:off x="422113" y="4790893"/>
            <a:ext cx="1145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4727892" y="5463295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EFFE11-B3EE-4F4A-B87B-D30CAB09E1C1}"/>
              </a:ext>
            </a:extLst>
          </p:cNvPr>
          <p:cNvSpPr txBox="1"/>
          <p:nvPr/>
        </p:nvSpPr>
        <p:spPr>
          <a:xfrm>
            <a:off x="4727892" y="5416454"/>
            <a:ext cx="176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0224516" y="5452612"/>
            <a:ext cx="958110" cy="106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ordArt 28"/>
          <p:cNvSpPr>
            <a:spLocks noChangeArrowheads="1" noChangeShapeType="1" noTextEdit="1"/>
          </p:cNvSpPr>
          <p:nvPr/>
        </p:nvSpPr>
        <p:spPr bwMode="auto">
          <a:xfrm>
            <a:off x="4228222" y="826283"/>
            <a:ext cx="3838977" cy="63083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Giây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kỉ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BFBE76-D031-4821-AA46-4569E783224E}"/>
              </a:ext>
            </a:extLst>
          </p:cNvPr>
          <p:cNvSpPr txBox="1"/>
          <p:nvPr/>
        </p:nvSpPr>
        <p:spPr>
          <a:xfrm>
            <a:off x="5492952" y="220174"/>
            <a:ext cx="162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2" grpId="0"/>
      <p:bldP spid="5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041BA8-BA8E-4F48-B2CC-111BC679803A}"/>
              </a:ext>
            </a:extLst>
          </p:cNvPr>
          <p:cNvSpPr txBox="1"/>
          <p:nvPr/>
        </p:nvSpPr>
        <p:spPr>
          <a:xfrm>
            <a:off x="360122" y="1457122"/>
            <a:ext cx="11893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938.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28"/>
          <p:cNvSpPr>
            <a:spLocks noChangeArrowheads="1" noChangeShapeType="1" noTextEdit="1"/>
          </p:cNvSpPr>
          <p:nvPr/>
        </p:nvSpPr>
        <p:spPr bwMode="auto">
          <a:xfrm>
            <a:off x="4228222" y="826283"/>
            <a:ext cx="3838977" cy="63083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Giây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kỉ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FBE76-D031-4821-AA46-4569E783224E}"/>
              </a:ext>
            </a:extLst>
          </p:cNvPr>
          <p:cNvSpPr txBox="1"/>
          <p:nvPr/>
        </p:nvSpPr>
        <p:spPr>
          <a:xfrm>
            <a:off x="5492952" y="220174"/>
            <a:ext cx="162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3" y="2437163"/>
            <a:ext cx="117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853" y="2437162"/>
            <a:ext cx="305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7846" y="3878391"/>
            <a:ext cx="117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194" y="3913743"/>
            <a:ext cx="305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3692" y="2433463"/>
            <a:ext cx="305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1011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044" y="2423137"/>
            <a:ext cx="84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XI.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4788" y="3905687"/>
            <a:ext cx="91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X.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5954" y="3907305"/>
            <a:ext cx="204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1083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9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2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32" y="34451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Hexagon 29"/>
          <p:cNvSpPr/>
          <p:nvPr/>
        </p:nvSpPr>
        <p:spPr>
          <a:xfrm>
            <a:off x="1422400" y="57402"/>
            <a:ext cx="2973237" cy="1624199"/>
          </a:xfrm>
          <a:prstGeom prst="hexagon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endParaRPr lang="en-US" sz="6600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3887191" y="869501"/>
            <a:ext cx="2720063" cy="1684665"/>
          </a:xfrm>
          <a:prstGeom prst="hexagon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Học</a:t>
            </a:r>
            <a:endParaRPr lang="en-US" sz="6600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8118767" y="2600889"/>
            <a:ext cx="2946400" cy="1771651"/>
          </a:xfrm>
          <a:prstGeom prst="hexagon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thúc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6015003" y="1715065"/>
            <a:ext cx="2644613" cy="1771651"/>
          </a:xfrm>
          <a:prstGeom prst="hexagon">
            <a:avLst/>
          </a:prstGeom>
          <a:solidFill>
            <a:srgbClr val="00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Kết</a:t>
            </a:r>
            <a:endParaRPr lang="en-US" sz="6600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06674"/>
            <a:ext cx="2582979" cy="156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1564"/>
            <a:ext cx="121920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33" y="4428841"/>
            <a:ext cx="3536951" cy="24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b="37127"/>
          <a:stretch>
            <a:fillRect/>
          </a:stretch>
        </p:blipFill>
        <p:spPr>
          <a:xfrm>
            <a:off x="1930400" y="5722146"/>
            <a:ext cx="8026400" cy="1135855"/>
          </a:xfrm>
          <a:prstGeom prst="rect">
            <a:avLst/>
          </a:prstGeom>
        </p:spPr>
      </p:pic>
      <p:pic>
        <p:nvPicPr>
          <p:cNvPr id="49" name="Picture 7" descr="blumen-pflanzen05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3959" y="5772149"/>
            <a:ext cx="1320800" cy="1085851"/>
          </a:xfrm>
          <a:prstGeom prst="rect">
            <a:avLst/>
          </a:prstGeom>
          <a:noFill/>
        </p:spPr>
      </p:pic>
      <p:pic>
        <p:nvPicPr>
          <p:cNvPr id="50" name="Picture 14" descr="butterfly-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073670">
            <a:off x="223365" y="4337100"/>
            <a:ext cx="656660" cy="34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5" descr="butterfly-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581559">
            <a:off x="8575314" y="5099904"/>
            <a:ext cx="3831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Hexagon 52">
            <a:hlinkClick r:id="" action="ppaction://noaction"/>
          </p:cNvPr>
          <p:cNvSpPr/>
          <p:nvPr/>
        </p:nvSpPr>
        <p:spPr>
          <a:xfrm>
            <a:off x="194135" y="3034892"/>
            <a:ext cx="4201504" cy="1771651"/>
          </a:xfrm>
          <a:prstGeom prst="hexagon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Tạm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biệt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chemeClr val="bg1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Hexagon 53">
            <a:hlinkClick r:id="" action="ppaction://noaction"/>
          </p:cNvPr>
          <p:cNvSpPr/>
          <p:nvPr/>
        </p:nvSpPr>
        <p:spPr>
          <a:xfrm>
            <a:off x="3962400" y="3975753"/>
            <a:ext cx="4697216" cy="1771651"/>
          </a:xfrm>
          <a:prstGeom prst="hexagon">
            <a:avLst/>
          </a:prstGeom>
          <a:solidFill>
            <a:srgbClr val="00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! </a:t>
            </a:r>
            <a:endParaRPr lang="en-US" sz="6600" dirty="0">
              <a:solidFill>
                <a:schemeClr val="bg1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7" y="1"/>
            <a:ext cx="74083" cy="5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074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6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3246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0" y="6172200"/>
            <a:ext cx="203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28"/>
          <p:cNvSpPr>
            <a:spLocks noChangeArrowheads="1" noChangeShapeType="1" noTextEdit="1"/>
          </p:cNvSpPr>
          <p:nvPr/>
        </p:nvSpPr>
        <p:spPr bwMode="auto">
          <a:xfrm>
            <a:off x="2548587" y="744343"/>
            <a:ext cx="6621538" cy="103716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2059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-14817"/>
            <a:ext cx="12192000" cy="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" y="6747934"/>
            <a:ext cx="12192000" cy="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04633" y="3312584"/>
            <a:ext cx="66929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737601" y="3354918"/>
            <a:ext cx="6692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vide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495552" y="175684"/>
            <a:ext cx="9493249" cy="195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algn="ctr" eaLnBrk="1" hangingPunct="1"/>
            <a:r>
              <a:rPr lang="en-US" altLang="en-US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 số thích hợp điền vào </a:t>
            </a:r>
          </a:p>
          <a:p>
            <a:pPr algn="ctr" eaLnBrk="1" hangingPunct="1"/>
            <a:r>
              <a:rPr lang="en-US" altLang="en-US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 chấm: 2kg 50g = …g</a:t>
            </a: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304800" y="0"/>
            <a:ext cx="427567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700">
                <a:latin typeface="Arial" charset="0"/>
                <a:cs typeface="Arial" charset="0"/>
              </a:endParaRPr>
            </a:p>
          </p:txBody>
        </p:sp>
        <p:sp>
          <p:nvSpPr>
            <p:cNvPr id="310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70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7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567517" y="2935818"/>
            <a:ext cx="5255683" cy="10773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algn="ctr">
              <a:lnSpc>
                <a:spcPct val="250000"/>
              </a:lnSpc>
              <a:defRPr/>
            </a:pPr>
            <a:r>
              <a:rPr lang="en-US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250 </a:t>
            </a:r>
            <a:endParaRPr lang="vi-VN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endParaRPr lang="en-US" sz="4300" dirty="0">
              <a:solidFill>
                <a:srgbClr val="0033CC"/>
              </a:solidFill>
              <a:cs typeface="Arial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2" y="3464985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1" y="32109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1851" y="32850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 sz="2700"/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107018" y="3397251"/>
            <a:ext cx="613833" cy="38734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705101" y="4351867"/>
            <a:ext cx="5016500" cy="996951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algn="ctr" eaLnBrk="1" hangingPunct="1"/>
            <a:r>
              <a:rPr lang="en-US" altLang="en-US" sz="5300" b="1">
                <a:solidFill>
                  <a:srgbClr val="0033CC"/>
                </a:solidFill>
                <a:latin typeface="Times New Roman" pitchFamily="18" charset="0"/>
              </a:rPr>
              <a:t>2050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2" y="47582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3" y="4442885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12801" y="4572001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 sz="2700"/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117601" y="4648201"/>
            <a:ext cx="613833" cy="3873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567517" y="5638801"/>
            <a:ext cx="5154083" cy="89323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algn="ctr" eaLnBrk="1" hangingPunct="1"/>
            <a:r>
              <a:rPr lang="en-US" altLang="en-US" sz="5300" b="1">
                <a:solidFill>
                  <a:srgbClr val="0033CC"/>
                </a:solidFill>
                <a:latin typeface="Times New Roman" pitchFamily="18" charset="0"/>
              </a:rPr>
              <a:t>2500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2" y="5954185"/>
            <a:ext cx="791633" cy="34924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2" y="5729817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12801" y="5791201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 sz="2700"/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1117601" y="5943601"/>
            <a:ext cx="613833" cy="3873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660400" y="474134"/>
            <a:ext cx="1780117" cy="1358900"/>
          </a:xfrm>
          <a:prstGeom prst="sun">
            <a:avLst>
              <a:gd name="adj" fmla="val 1988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257300" y="893233"/>
            <a:ext cx="685800" cy="518584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3104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9061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305052" y="381001"/>
            <a:ext cx="9645649" cy="18182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algn="ctr" eaLnBrk="1" hangingPunct="1"/>
            <a:r>
              <a:rPr lang="en-US" altLang="en-US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  3 tạ 15kg = ….kg</a:t>
            </a:r>
            <a:endParaRPr lang="vi-VN" altLang="en-US" sz="43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262467" y="14817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700">
                <a:latin typeface="Arial" charset="0"/>
                <a:cs typeface="Arial" charset="0"/>
              </a:endParaRPr>
            </a:p>
          </p:txBody>
        </p:sp>
        <p:sp>
          <p:nvSpPr>
            <p:cNvPr id="413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7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7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235200" y="2817285"/>
            <a:ext cx="3759200" cy="831849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eaLnBrk="1" hangingPunct="1"/>
            <a:r>
              <a:rPr lang="vi-VN" altLang="en-US" sz="4300" b="1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altLang="en-US" sz="4300" b="1">
                <a:solidFill>
                  <a:srgbClr val="002060"/>
                </a:solidFill>
                <a:latin typeface="Times New Roman" pitchFamily="18" charset="0"/>
              </a:rPr>
              <a:t>       35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5" y="2971801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3" y="2758018"/>
            <a:ext cx="2000251" cy="941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1851" y="2751667"/>
            <a:ext cx="922867" cy="9419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 sz="27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21834" y="3028951"/>
            <a:ext cx="573617" cy="38734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425701" y="4135968"/>
            <a:ext cx="3670300" cy="81703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algn="ctr" eaLnBrk="1" hangingPunct="1"/>
            <a:r>
              <a:rPr lang="en-US" altLang="en-US" sz="4300" b="1">
                <a:solidFill>
                  <a:srgbClr val="002060"/>
                </a:solidFill>
                <a:latin typeface="Times New Roman" pitchFamily="18" charset="0"/>
              </a:rPr>
              <a:t>315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2" y="42968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7" y="4044951"/>
            <a:ext cx="2000251" cy="9630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6451" y="4163484"/>
            <a:ext cx="1090083" cy="9144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 sz="27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17600" y="4267201"/>
            <a:ext cx="406400" cy="3873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65917" y="5359400"/>
            <a:ext cx="3630083" cy="745067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eaLnBrk="1" hangingPunct="1"/>
            <a:r>
              <a:rPr lang="en-US" altLang="en-US" sz="4300" b="1">
                <a:solidFill>
                  <a:srgbClr val="002060"/>
                </a:solidFill>
                <a:latin typeface="Times New Roman" pitchFamily="18" charset="0"/>
              </a:rPr>
              <a:t>         350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2" y="5444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5363634"/>
            <a:ext cx="1913467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6451" y="5295900"/>
            <a:ext cx="1090083" cy="8890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 sz="27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43517" y="5518151"/>
            <a:ext cx="480483" cy="38946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33400" y="29634"/>
            <a:ext cx="1940984" cy="157056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1100667" y="527051"/>
            <a:ext cx="840317" cy="510116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04648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06680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05664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05664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05664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04648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05664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0566400" y="29718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0464800" y="29718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0464800" y="29718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7524206" y="2868084"/>
            <a:ext cx="2336800" cy="1752600"/>
            <a:chOff x="4866" y="816"/>
            <a:chExt cx="1104" cy="1104"/>
          </a:xfrm>
          <a:solidFill>
            <a:srgbClr val="00B0F0"/>
          </a:solidFill>
        </p:grpSpPr>
        <p:sp>
          <p:nvSpPr>
            <p:cNvPr id="4128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2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1046"/>
              <a:ext cx="672" cy="490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130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305051" y="177801"/>
            <a:ext cx="9150349" cy="18182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algn="ctr" eaLnBrk="1" hangingPunct="1"/>
            <a:r>
              <a:rPr lang="en-US" altLang="en-US" sz="4300" b="1">
                <a:solidFill>
                  <a:srgbClr val="002060"/>
                </a:solidFill>
                <a:latin typeface="Times New Roman" pitchFamily="18" charset="0"/>
              </a:rPr>
              <a:t>   15 000 kg = …tạ</a:t>
            </a: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262467" y="14817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700">
                <a:latin typeface="Arial" charset="0"/>
                <a:cs typeface="Arial" charset="0"/>
              </a:endParaRPr>
            </a:p>
          </p:txBody>
        </p:sp>
        <p:sp>
          <p:nvSpPr>
            <p:cNvPr id="515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7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7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65918" y="2533651"/>
            <a:ext cx="5202767" cy="808567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algn="ctr" eaLnBrk="1" hangingPunct="1"/>
            <a:r>
              <a:rPr lang="en-US" altLang="en-US" sz="4300" b="1" dirty="0">
                <a:solidFill>
                  <a:srgbClr val="0033CC"/>
                </a:solidFill>
                <a:latin typeface="Times New Roman" pitchFamily="18" charset="0"/>
              </a:rPr>
              <a:t>15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8" y="2631018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2" y="2489201"/>
            <a:ext cx="2000249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56734" y="2584452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 sz="27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00151" y="2631017"/>
            <a:ext cx="503767" cy="497416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453217" y="4953001"/>
            <a:ext cx="5080000" cy="800100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algn="ctr" eaLnBrk="1" hangingPunct="1"/>
            <a:r>
              <a:rPr lang="en-US" altLang="en-US" sz="4300" b="1">
                <a:solidFill>
                  <a:srgbClr val="0033CC"/>
                </a:solidFill>
                <a:latin typeface="Times New Roman" pitchFamily="18" charset="0"/>
              </a:rPr>
              <a:t>150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" y="3810001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3689351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56734" y="3782485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 sz="27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30300" y="3843867"/>
            <a:ext cx="499533" cy="3873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53217" y="3742267"/>
            <a:ext cx="5080000" cy="75353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1917" tIns="60958" rIns="121917" bIns="60958" anchor="ctr"/>
          <a:lstStyle/>
          <a:p>
            <a:pPr algn="ctr" eaLnBrk="1" hangingPunct="1"/>
            <a:r>
              <a:rPr lang="en-US" altLang="en-US" sz="4300" b="1">
                <a:solidFill>
                  <a:srgbClr val="0033CC"/>
                </a:solidFill>
                <a:latin typeface="Times New Roman" pitchFamily="18" charset="0"/>
              </a:rPr>
              <a:t>105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2" y="52874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2" y="50651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6451" y="5103285"/>
            <a:ext cx="1090083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 sz="27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16001" y="5181601"/>
            <a:ext cx="613833" cy="3873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412751" y="1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1068729" y="420157"/>
            <a:ext cx="876300" cy="518584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</a:t>
            </a: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3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04648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06680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05664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05664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05664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04648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0566400" y="30480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0566400" y="29718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0464800" y="29718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0464800" y="2971801"/>
            <a:ext cx="889000" cy="7429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8022166" y="3197755"/>
            <a:ext cx="2336800" cy="1752600"/>
            <a:chOff x="4378" y="337"/>
            <a:chExt cx="1104" cy="1104"/>
          </a:xfrm>
          <a:solidFill>
            <a:srgbClr val="00B0F0"/>
          </a:solidFill>
        </p:grpSpPr>
        <p:sp>
          <p:nvSpPr>
            <p:cNvPr id="5152" name="AutoShape 50"/>
            <p:cNvSpPr>
              <a:spLocks noChangeArrowheads="1"/>
            </p:cNvSpPr>
            <p:nvPr/>
          </p:nvSpPr>
          <p:spPr bwMode="auto">
            <a:xfrm>
              <a:off x="4378" y="337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5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600" y="612"/>
              <a:ext cx="672" cy="445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9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018"/>
            <a:ext cx="12279086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68" y="3913675"/>
            <a:ext cx="1370012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" name="Rectangle 1"/>
          <p:cNvSpPr/>
          <p:nvPr/>
        </p:nvSpPr>
        <p:spPr>
          <a:xfrm>
            <a:off x="2313124" y="85555"/>
            <a:ext cx="8058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,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10 năm 2021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vi-VN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02B5F-B9C9-4455-9A89-1FE4DDF63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775530"/>
            <a:ext cx="4816929" cy="4600211"/>
          </a:xfrm>
          <a:prstGeom prst="ellipse">
            <a:avLst/>
          </a:prstGeom>
          <a:solidFill>
            <a:schemeClr val="bg1"/>
          </a:solidFill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D80CA4-0066-4C79-A1E8-A1AA2D6E06FA}"/>
              </a:ext>
            </a:extLst>
          </p:cNvPr>
          <p:cNvCxnSpPr>
            <a:stCxn id="11" idx="3"/>
          </p:cNvCxnSpPr>
          <p:nvPr/>
        </p:nvCxnSpPr>
        <p:spPr>
          <a:xfrm flipV="1">
            <a:off x="2803820" y="3771714"/>
            <a:ext cx="2596929" cy="1419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7105FD-6F4D-4AEE-8D21-19BFCDBB4620}"/>
              </a:ext>
            </a:extLst>
          </p:cNvPr>
          <p:cNvCxnSpPr>
            <a:cxnSpLocks/>
          </p:cNvCxnSpPr>
          <p:nvPr/>
        </p:nvCxnSpPr>
        <p:spPr>
          <a:xfrm flipH="1" flipV="1">
            <a:off x="6799179" y="3667641"/>
            <a:ext cx="2493578" cy="9842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288EF0-44DB-4C3B-BCF8-7B951183A540}"/>
              </a:ext>
            </a:extLst>
          </p:cNvPr>
          <p:cNvCxnSpPr>
            <a:cxnSpLocks/>
          </p:cNvCxnSpPr>
          <p:nvPr/>
        </p:nvCxnSpPr>
        <p:spPr>
          <a:xfrm flipV="1">
            <a:off x="3500152" y="4964496"/>
            <a:ext cx="2842364" cy="6594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D1D17EB-B537-48E3-9257-E5036CBAC370}"/>
              </a:ext>
            </a:extLst>
          </p:cNvPr>
          <p:cNvSpPr txBox="1"/>
          <p:nvPr/>
        </p:nvSpPr>
        <p:spPr>
          <a:xfrm>
            <a:off x="804423" y="3559732"/>
            <a:ext cx="1999397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DAD97-EAF8-40BD-91CE-EF395DD47983}"/>
              </a:ext>
            </a:extLst>
          </p:cNvPr>
          <p:cNvSpPr txBox="1"/>
          <p:nvPr/>
        </p:nvSpPr>
        <p:spPr>
          <a:xfrm>
            <a:off x="9191558" y="4297919"/>
            <a:ext cx="2695642" cy="7078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79966-12DA-4CF1-BF34-CA03C39AFB1A}"/>
              </a:ext>
            </a:extLst>
          </p:cNvPr>
          <p:cNvSpPr txBox="1"/>
          <p:nvPr/>
        </p:nvSpPr>
        <p:spPr>
          <a:xfrm>
            <a:off x="847658" y="5269966"/>
            <a:ext cx="269564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28"/>
          <p:cNvSpPr>
            <a:spLocks noChangeArrowheads="1" noChangeShapeType="1" noTextEdit="1"/>
          </p:cNvSpPr>
          <p:nvPr/>
        </p:nvSpPr>
        <p:spPr bwMode="auto">
          <a:xfrm>
            <a:off x="4206991" y="989708"/>
            <a:ext cx="3838977" cy="63083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Giây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kỉ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18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DD6B3F-EF37-4B4B-AB51-D1DECD0BA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976" y="2082922"/>
            <a:ext cx="4842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giờ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22251-04C1-496D-9509-9C74FD640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148" y="2026435"/>
            <a:ext cx="9229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2BE6BB-339D-425A-AFE8-89AB67985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625" y="2798235"/>
            <a:ext cx="56540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phút =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F63BF-1939-45C0-9E8B-41B5EA16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774" y="2798235"/>
            <a:ext cx="1092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F502B5F-B9C9-4455-9A89-1FE4DDF6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33" y="1450729"/>
            <a:ext cx="4700789" cy="4762899"/>
          </a:xfrm>
          <a:prstGeom prst="ellipse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22575" y="102935"/>
            <a:ext cx="6981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28"/>
          <p:cNvSpPr>
            <a:spLocks noChangeArrowheads="1" noChangeShapeType="1" noTextEdit="1"/>
          </p:cNvSpPr>
          <p:nvPr/>
        </p:nvSpPr>
        <p:spPr bwMode="auto">
          <a:xfrm>
            <a:off x="4393998" y="687710"/>
            <a:ext cx="3838977" cy="63083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Giây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kỉ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DD6B3F-EF37-4B4B-AB51-D1DECD0BA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979" y="1318549"/>
            <a:ext cx="4842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vi-V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4" name="TextBox 38">
            <a:extLst>
              <a:ext uri="{FF2B5EF4-FFF2-40B4-BE49-F238E27FC236}">
                <a16:creationId xmlns:a16="http://schemas.microsoft.com/office/drawing/2014/main" id="{9A070CF4-79BA-4ABF-AA73-4936DB22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88" y="4293529"/>
            <a:ext cx="2089025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42" name="TextBox 42">
            <a:extLst>
              <a:ext uri="{FF2B5EF4-FFF2-40B4-BE49-F238E27FC236}">
                <a16:creationId xmlns:a16="http://schemas.microsoft.com/office/drawing/2014/main" id="{65AE65DF-BA4E-4024-BD48-AF5247B7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54" y="4202848"/>
            <a:ext cx="2201812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940" name="TextBox 45">
            <a:extLst>
              <a:ext uri="{FF2B5EF4-FFF2-40B4-BE49-F238E27FC236}">
                <a16:creationId xmlns:a16="http://schemas.microsoft.com/office/drawing/2014/main" id="{DC40855D-0A7C-4967-B075-8DB5FA3A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285" y="3815773"/>
            <a:ext cx="3178175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EF6675-80FC-43B6-9E61-CFDBBAB6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28" y="5158396"/>
            <a:ext cx="747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F55A37-871F-4D3A-A71A-E55F797D6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251" y="5145184"/>
            <a:ext cx="1044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7BD6C1-0698-401A-ABC9-8E31BE9D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821" y="5164703"/>
            <a:ext cx="957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205C01-B1DE-4BDF-B71B-66316637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389" y="5226265"/>
            <a:ext cx="1082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42C877-A1A0-456B-8484-7BAE6E5D4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6957" y="5177835"/>
            <a:ext cx="100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49B5D9-7673-4D33-8108-2FD4EE51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1206" y="5178880"/>
            <a:ext cx="115116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66DCE9-CFF1-40AE-B389-390942CE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617" y="5164703"/>
            <a:ext cx="957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1941BE-29CB-4F6D-A8AF-734CCAD56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0" y="5211331"/>
            <a:ext cx="104979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356638-09D4-43F6-8930-9540EB88EB3C}"/>
              </a:ext>
            </a:extLst>
          </p:cNvPr>
          <p:cNvCxnSpPr/>
          <p:nvPr/>
        </p:nvCxnSpPr>
        <p:spPr>
          <a:xfrm flipV="1">
            <a:off x="292101" y="5068541"/>
            <a:ext cx="2073212" cy="298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50869FE-6251-465A-B7A9-47031339B22E}"/>
              </a:ext>
            </a:extLst>
          </p:cNvPr>
          <p:cNvCxnSpPr/>
          <p:nvPr/>
        </p:nvCxnSpPr>
        <p:spPr>
          <a:xfrm>
            <a:off x="3352801" y="5071933"/>
            <a:ext cx="209783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D65907A-EB20-4F99-91D2-D8F8162C61B4}"/>
              </a:ext>
            </a:extLst>
          </p:cNvPr>
          <p:cNvCxnSpPr/>
          <p:nvPr/>
        </p:nvCxnSpPr>
        <p:spPr>
          <a:xfrm>
            <a:off x="6604000" y="5134955"/>
            <a:ext cx="2133600" cy="102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C0C2E6E-62EA-402E-9B08-768EE7D7B2B2}"/>
              </a:ext>
            </a:extLst>
          </p:cNvPr>
          <p:cNvCxnSpPr/>
          <p:nvPr/>
        </p:nvCxnSpPr>
        <p:spPr>
          <a:xfrm>
            <a:off x="9347200" y="5139428"/>
            <a:ext cx="21336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BF844A-B139-4B1B-938A-F026F250DDB9}"/>
              </a:ext>
            </a:extLst>
          </p:cNvPr>
          <p:cNvSpPr txBox="1"/>
          <p:nvPr/>
        </p:nvSpPr>
        <p:spPr>
          <a:xfrm>
            <a:off x="-372007" y="1007268"/>
            <a:ext cx="11176208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I) </a:t>
            </a:r>
            <a:endParaRPr lang="vi-VN" sz="3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0C1F46-98B5-4619-912B-D398A716BAF9}"/>
              </a:ext>
            </a:extLst>
          </p:cNvPr>
          <p:cNvSpPr txBox="1"/>
          <p:nvPr/>
        </p:nvSpPr>
        <p:spPr>
          <a:xfrm>
            <a:off x="4748552" y="213033"/>
            <a:ext cx="4724400" cy="70802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100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01" y="213033"/>
            <a:ext cx="3549775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endParaRPr lang="en-US" sz="4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2BF844A-B139-4B1B-938A-F026F250DDB9}"/>
              </a:ext>
            </a:extLst>
          </p:cNvPr>
          <p:cNvSpPr txBox="1"/>
          <p:nvPr/>
        </p:nvSpPr>
        <p:spPr>
          <a:xfrm>
            <a:off x="-49792" y="1734133"/>
            <a:ext cx="11176208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II) </a:t>
            </a:r>
            <a:endParaRPr lang="vi-VN" sz="3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45">
            <a:extLst>
              <a:ext uri="{FF2B5EF4-FFF2-40B4-BE49-F238E27FC236}">
                <a16:creationId xmlns:a16="http://schemas.microsoft.com/office/drawing/2014/main" id="{DC40855D-0A7C-4967-B075-8DB5FA3A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2120" y="3820921"/>
            <a:ext cx="2740254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XXI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2BF844A-B139-4B1B-938A-F026F250DDB9}"/>
              </a:ext>
            </a:extLst>
          </p:cNvPr>
          <p:cNvSpPr txBox="1"/>
          <p:nvPr/>
        </p:nvSpPr>
        <p:spPr>
          <a:xfrm>
            <a:off x="503115" y="2921000"/>
            <a:ext cx="11176208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1901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(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XX) </a:t>
            </a:r>
            <a:endParaRPr lang="vi-VN" sz="3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1854" y="2063150"/>
            <a:ext cx="2684311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dirty="0"/>
              <a:t>. . 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BF844A-B139-4B1B-938A-F026F250DDB9}"/>
              </a:ext>
            </a:extLst>
          </p:cNvPr>
          <p:cNvSpPr txBox="1"/>
          <p:nvPr/>
        </p:nvSpPr>
        <p:spPr>
          <a:xfrm>
            <a:off x="514692" y="3466958"/>
            <a:ext cx="11176208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2100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(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XXI) </a:t>
            </a:r>
            <a:endParaRPr lang="vi-VN" sz="3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4219" y="4574483"/>
            <a:ext cx="1097767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/>
              <a:t>. . .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2BF844A-B139-4B1B-938A-F026F250DDB9}"/>
              </a:ext>
            </a:extLst>
          </p:cNvPr>
          <p:cNvSpPr txBox="1"/>
          <p:nvPr/>
        </p:nvSpPr>
        <p:spPr>
          <a:xfrm>
            <a:off x="292100" y="5774713"/>
            <a:ext cx="11176208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 </a:t>
            </a:r>
            <a:r>
              <a:rPr lang="en-US" sz="3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US" sz="3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61221"/>
              </p:ext>
            </p:extLst>
          </p:nvPr>
        </p:nvGraphicFramePr>
        <p:xfrm>
          <a:off x="750626" y="4179239"/>
          <a:ext cx="10282499" cy="184404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41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7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3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14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58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225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La Mã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04106" y="5211432"/>
            <a:ext cx="374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91065" y="5264233"/>
            <a:ext cx="568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53040" y="5237247"/>
            <a:ext cx="7191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90874" y="5237247"/>
            <a:ext cx="6429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346" y="5232483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09080" y="5232483"/>
            <a:ext cx="6397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67220" y="5203908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68577" y="5191208"/>
            <a:ext cx="957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010891" y="5178508"/>
            <a:ext cx="612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754435" y="5187395"/>
            <a:ext cx="441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399886" y="5197784"/>
            <a:ext cx="663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185615" y="5204395"/>
            <a:ext cx="765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97" y="1341834"/>
            <a:ext cx="2708102" cy="253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31" y="1299811"/>
            <a:ext cx="2560638" cy="257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7633" y="291302"/>
            <a:ext cx="256886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La Mã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22&quot;&gt;&lt;property id=&quot;20148&quot; value=&quot;5&quot;/&gt;&lt;property id=&quot;20300&quot; value=&quot;Slide 5&quot;/&gt;&lt;property id=&quot;20307&quot; value=&quot;259&quot;/&gt;&lt;/object&gt;&lt;object type=&quot;3&quot; unique_id=&quot;10047&quot;&gt;&lt;property id=&quot;20148&quot; value=&quot;5&quot;/&gt;&lt;property id=&quot;20300&quot; value=&quot;Slide 6&quot;/&gt;&lt;property id=&quot;20307&quot; value=&quot;260&quot;/&gt;&lt;/object&gt;&lt;object type=&quot;3&quot; unique_id=&quot;10181&quot;&gt;&lt;property id=&quot;20148&quot; value=&quot;5&quot;/&gt;&lt;property id=&quot;20300&quot; value=&quot;Slide 7&quot;/&gt;&lt;property id=&quot;20307&quot; value=&quot;261&quot;/&gt;&lt;/object&gt;&lt;object type=&quot;3&quot; unique_id=&quot;10381&quot;&gt;&lt;property id=&quot;20148&quot; value=&quot;5&quot;/&gt;&lt;property id=&quot;20300&quot; value=&quot;Slide 3&quot;/&gt;&lt;property id=&quot;20307&quot; value=&quot;263&quot;/&gt;&lt;/object&gt;&lt;object type=&quot;3&quot; unique_id=&quot;10452&quot;&gt;&lt;property id=&quot;20148&quot; value=&quot;5&quot;/&gt;&lt;property id=&quot;20300&quot; value=&quot;Slide 8&quot;/&gt;&lt;property id=&quot;20307&quot; value=&quot;26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1524</TotalTime>
  <Words>529</Words>
  <Application>Microsoft Office PowerPoint</Application>
  <PresentationFormat>Widescreen</PresentationFormat>
  <Paragraphs>181</Paragraphs>
  <Slides>13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宋体</vt:lpstr>
      <vt:lpstr>.VnHelvetInsH</vt:lpstr>
      <vt:lpstr>.VnTimeH</vt:lpstr>
      <vt:lpstr>Arial</vt:lpstr>
      <vt:lpstr>Calibri</vt:lpstr>
      <vt:lpstr>Cambria Math</vt:lpstr>
      <vt:lpstr>等线</vt:lpstr>
      <vt:lpstr>HP001 4 hàng</vt:lpstr>
      <vt:lpstr>Impact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lastModifiedBy>Quan Duong</cp:lastModifiedBy>
  <cp:revision>219</cp:revision>
  <dcterms:created xsi:type="dcterms:W3CDTF">2018-11-12T00:52:09Z</dcterms:created>
  <dcterms:modified xsi:type="dcterms:W3CDTF">2021-10-28T01:31:43Z</dcterms:modified>
</cp:coreProperties>
</file>