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8" r:id="rId6"/>
  </p:sldMasterIdLst>
  <p:notesMasterIdLst>
    <p:notesMasterId r:id="rId9"/>
  </p:notesMasterIdLst>
  <p:sldIdLst>
    <p:sldId id="313" r:id="rId7"/>
    <p:sldId id="263" r:id="rId8"/>
    <p:sldId id="266" r:id="rId10"/>
    <p:sldId id="295" r:id="rId11"/>
    <p:sldId id="303" r:id="rId12"/>
    <p:sldId id="304" r:id="rId13"/>
    <p:sldId id="305" r:id="rId14"/>
    <p:sldId id="314" r:id="rId15"/>
    <p:sldId id="319" r:id="rId16"/>
    <p:sldId id="291" r:id="rId17"/>
    <p:sldId id="308" r:id="rId18"/>
    <p:sldId id="312" r:id="rId19"/>
    <p:sldId id="306" r:id="rId20"/>
    <p:sldId id="292" r:id="rId21"/>
    <p:sldId id="271" r:id="rId22"/>
    <p:sldId id="317" r:id="rId23"/>
    <p:sldId id="318" r:id="rId24"/>
    <p:sldId id="310" r:id="rId25"/>
    <p:sldId id="311" r:id="rId26"/>
    <p:sldId id="273" r:id="rId27"/>
    <p:sldId id="274" r:id="rId28"/>
    <p:sldId id="275" r:id="rId29"/>
    <p:sldId id="278" r:id="rId30"/>
    <p:sldId id="276" r:id="rId31"/>
    <p:sldId id="279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2F3011-6A79-4862-93BE-A352F23C306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05FD1-201A-413B-B11D-DF11A43C063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13.GIF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6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22665" y="2611459"/>
            <a:ext cx="10675961" cy="1094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vi-VN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altLang="vi-VN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1" y="1695019"/>
            <a:ext cx="11083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làm,không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272" y="2978388"/>
            <a:ext cx="5735784" cy="357957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5344" y="565421"/>
            <a:ext cx="128526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vi-VN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581" y="1695019"/>
            <a:ext cx="110836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làm,không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36419" y="1396134"/>
          <a:ext cx="11428730" cy="537972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5507181"/>
                <a:gridCol w="5921549"/>
              </a:tblGrid>
              <a:tr h="80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518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 </a:t>
                      </a:r>
                      <a:r>
                        <a:rPr lang="en-US" sz="2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chùi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thùng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endParaRPr 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Bẻ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Vẩy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bậy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bôi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Giẫm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805055" y="2286000"/>
            <a:ext cx="0" cy="49165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90193" y="1574607"/>
            <a:ext cx="8757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Chia </a:t>
            </a:r>
            <a:r>
              <a:rPr lang="en-US" sz="54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sẻ</a:t>
            </a:r>
            <a:r>
              <a:rPr lang="en-US" sz="54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540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 tham </a:t>
            </a:r>
            <a:r>
              <a:rPr lang="en-US" sz="54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</a:t>
            </a:r>
            <a:r>
              <a:rPr lang="en-US" sz="54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540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540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540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 trường học của em.</a:t>
            </a:r>
            <a:endParaRPr lang="en-US" sz="54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38338" y="2613698"/>
            <a:ext cx="8757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sẻ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về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việc tham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gia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5400" b="0" i="0" u="none" strike="noStrike" kern="1200" cap="none" spc="0" normalizeH="0" baseline="0" noProof="0" dirty="0" smtClean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vệ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sinh trường học của em.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5199" y="1191605"/>
            <a:ext cx="70242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Phóng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nhí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37" y="720066"/>
            <a:ext cx="2798618" cy="2798618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22665" y="2611459"/>
            <a:ext cx="10675961" cy="1094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9: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iữ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829" y="1031912"/>
            <a:ext cx="8226966" cy="3474150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pic>
        <p:nvPicPr>
          <p:cNvPr id="4" name="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25" y="4807527"/>
            <a:ext cx="2316681" cy="1737851"/>
          </a:xfrm>
          <a:prstGeom prst="rect">
            <a:avLst/>
          </a:prstGeom>
        </p:spPr>
      </p:pic>
      <p:pic>
        <p:nvPicPr>
          <p:cNvPr id="5" name="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57" y="4156364"/>
            <a:ext cx="2316681" cy="2450995"/>
          </a:xfrm>
          <a:prstGeom prst="rect">
            <a:avLst/>
          </a:prstGeom>
        </p:spPr>
      </p:pic>
      <p:pic>
        <p:nvPicPr>
          <p:cNvPr id="6" name="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988" y="4641273"/>
            <a:ext cx="2316681" cy="198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LE_20211013_194928_mặt trờ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748" y="1687772"/>
            <a:ext cx="8307070" cy="4711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142" y="4437351"/>
            <a:ext cx="12477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17" y="2040514"/>
            <a:ext cx="1409700" cy="2143557"/>
          </a:xfrm>
          <a:prstGeom prst="rect">
            <a:avLst/>
          </a:prstGeom>
        </p:spPr>
      </p:pic>
      <p:sp>
        <p:nvSpPr>
          <p:cNvPr id="7" name="Text Box 2"/>
          <p:cNvSpPr txBox="1"/>
          <p:nvPr/>
        </p:nvSpPr>
        <p:spPr>
          <a:xfrm>
            <a:off x="587375" y="304165"/>
            <a:ext cx="1048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sạch,đẹp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randomBar dir="vert"/>
      </p:transition>
    </mc:Choice>
    <mc:Fallback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Cùng tham gia một buổi vệ sinh ở sân trường</a:t>
            </a:r>
            <a:endParaRPr lang="en-US" sz="32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713">
        <p15:prstTrans prst="airplane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2735" y="132080"/>
            <a:ext cx="239268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Phân công</a:t>
            </a:r>
            <a:endParaRPr lang="en-US" sz="2800"/>
          </a:p>
        </p:txBody>
      </p:sp>
      <p:sp>
        <p:nvSpPr>
          <p:cNvPr id="2" name="Rounded Rectangle 1"/>
          <p:cNvSpPr/>
          <p:nvPr/>
        </p:nvSpPr>
        <p:spPr>
          <a:xfrm>
            <a:off x="3416300" y="231775"/>
            <a:ext cx="7049135" cy="1766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Tổ 1, 2: Quét sân trường</a:t>
            </a:r>
            <a:endParaRPr lang="en-US" sz="4000"/>
          </a:p>
          <a:p>
            <a:pPr algn="ctr"/>
            <a:r>
              <a:rPr lang="en-US" sz="4000"/>
              <a:t>Tổ 3,4: Chăm sóc cây và bồn hoa</a:t>
            </a:r>
            <a:endParaRPr lang="en-US" sz="40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260" y="2513330"/>
            <a:ext cx="7703820" cy="40309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split orient="vert" dir="in"/>
      </p:transition>
    </mc:Choice>
    <mc:Fallback>
      <p:transition spd="slow" advClick="0" advTm="3713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" grpId="0" bldLvl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340" y="1014095"/>
            <a:ext cx="8478520" cy="5041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1605" y="40640"/>
            <a:ext cx="189674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Tổng kết</a:t>
            </a:r>
            <a:endParaRPr lang="en-US" sz="32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65" y="143510"/>
            <a:ext cx="9525000" cy="288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105" y="3208020"/>
            <a:ext cx="6073140" cy="364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025" y="506730"/>
            <a:ext cx="9228455" cy="48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45671"/>
            <a:ext cx="4087496" cy="2309782"/>
          </a:xfrm>
          <a:prstGeom prst="rect">
            <a:avLst/>
          </a:prstGeom>
        </p:spPr>
      </p:pic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9795" y="1596599"/>
            <a:ext cx="5331114" cy="28230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1" y="4285847"/>
            <a:ext cx="4410190" cy="2421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139" y="4285847"/>
            <a:ext cx="4485987" cy="257215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57812" y="475976"/>
            <a:ext cx="128526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91443"/>
            <a:ext cx="4087496" cy="2309782"/>
          </a:xfrm>
          <a:prstGeom prst="rect">
            <a:avLst/>
          </a:prstGeom>
        </p:spPr>
      </p:pic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649" y="1234833"/>
            <a:ext cx="5331114" cy="28230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1" y="4285847"/>
            <a:ext cx="4410190" cy="2421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139" y="4285847"/>
            <a:ext cx="4485987" cy="257215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0" y="407941"/>
            <a:ext cx="128526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7" y="1260761"/>
            <a:ext cx="4756424" cy="2687783"/>
          </a:xfrm>
          <a:prstGeom prst="rect">
            <a:avLst/>
          </a:prstGeom>
        </p:spPr>
      </p:pic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559" y="1260762"/>
            <a:ext cx="5331114" cy="28230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4083764"/>
            <a:ext cx="4410190" cy="2421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30" y="4083764"/>
            <a:ext cx="4485987" cy="257215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60888" y="545706"/>
            <a:ext cx="12852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vi-VN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 descr="neutral_button-021-582x437_zmxx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320" y="2848750"/>
            <a:ext cx="1270635" cy="953770"/>
          </a:xfrm>
          <a:prstGeom prst="rect">
            <a:avLst/>
          </a:prstGeom>
        </p:spPr>
      </p:pic>
      <p:pic>
        <p:nvPicPr>
          <p:cNvPr id="12" name="Content Placeholder 4" descr="neutral_button-021-582x437_zmxx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914" y="2848750"/>
            <a:ext cx="1270635" cy="953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0282" y="576483"/>
            <a:ext cx="15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7" y="1260761"/>
            <a:ext cx="4756424" cy="2687783"/>
          </a:xfrm>
          <a:prstGeom prst="rect">
            <a:avLst/>
          </a:prstGeom>
        </p:spPr>
      </p:pic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559" y="1260762"/>
            <a:ext cx="5331114" cy="28230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4083764"/>
            <a:ext cx="4410190" cy="2421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30" y="4036100"/>
            <a:ext cx="5580497" cy="2619817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60888" y="545706"/>
            <a:ext cx="12852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006" y="5609242"/>
            <a:ext cx="1269894" cy="1228388"/>
          </a:xfrm>
          <a:prstGeom prst="rect">
            <a:avLst/>
          </a:prstGeom>
        </p:spPr>
      </p:pic>
      <p:pic>
        <p:nvPicPr>
          <p:cNvPr id="13" name="Content Placeholder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505" y="5760995"/>
            <a:ext cx="1269894" cy="122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771" y="2048602"/>
            <a:ext cx="5513810" cy="3027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973" y="2715490"/>
            <a:ext cx="5292166" cy="2484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99" y="336624"/>
            <a:ext cx="933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4771" y="754854"/>
            <a:ext cx="76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rọn Bộ] 101+ hình ảnh mặt cười đẹp nhất bạn khó lòng bỏ l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16" y="5075887"/>
            <a:ext cx="1308486" cy="10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rọn Bộ] 101+ hình ảnh mặt cười đẹp nhất bạn khó lòng bỏ l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19" y="5072271"/>
            <a:ext cx="1308486" cy="10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02" y="195489"/>
            <a:ext cx="5794751" cy="3274526"/>
          </a:xfrm>
          <a:prstGeom prst="rect">
            <a:avLst/>
          </a:prstGeom>
        </p:spPr>
      </p:pic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5350" y="301528"/>
            <a:ext cx="6494896" cy="343926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11" y="3730090"/>
            <a:ext cx="5372934" cy="2949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62" y="3488306"/>
            <a:ext cx="6798719" cy="3191723"/>
          </a:xfrm>
          <a:prstGeom prst="rect">
            <a:avLst/>
          </a:prstGeom>
        </p:spPr>
      </p:pic>
      <p:pic>
        <p:nvPicPr>
          <p:cNvPr id="1028" name="Picture 4" descr="Trọn Bộ] 101+ hình ảnh mặt cười đẹp nhất bạn khó lòng bỏ l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30" y="5490270"/>
            <a:ext cx="1275054" cy="10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rọn Bộ] 101+ hình ảnh mặt cười đẹp nhất bạn khó lòng bỏ l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768" y="5525436"/>
            <a:ext cx="1275054" cy="10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neutral_button-021-582x437_zmxx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047" y="2255191"/>
            <a:ext cx="1548015" cy="1161978"/>
          </a:xfrm>
          <a:prstGeom prst="rect">
            <a:avLst/>
          </a:prstGeom>
        </p:spPr>
      </p:pic>
      <p:pic>
        <p:nvPicPr>
          <p:cNvPr id="11" name="Content Placeholder 4" descr="neutral_button-021-582x437_zmxx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5822" y="2332493"/>
            <a:ext cx="1548015" cy="116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0.3"/>
</p:tagLst>
</file>

<file path=ppt/tags/tag2.xml><?xml version="1.0" encoding="utf-8"?>
<p:tagLst xmlns:p="http://schemas.openxmlformats.org/presentationml/2006/main">
  <p:tag name="TIMING" val="|0.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WPS Presentation</Application>
  <PresentationFormat>Widescreen</PresentationFormat>
  <Paragraphs>76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SimSun</vt:lpstr>
      <vt:lpstr>Wingdings</vt:lpstr>
      <vt:lpstr>Microsoft YaHei</vt:lpstr>
      <vt:lpstr>Calibri</vt:lpstr>
      <vt:lpstr>Times New Roman</vt:lpstr>
      <vt:lpstr>Calibri</vt:lpstr>
      <vt:lpstr>字魂59号-创粗黑</vt:lpstr>
      <vt:lpstr>SimHei</vt:lpstr>
      <vt:lpstr>Arial Unicode MS</vt:lpstr>
      <vt:lpstr>Calibri Light</vt:lpstr>
      <vt:lpstr>Arial Rounded MT Bold</vt:lpstr>
      <vt:lpstr>Calibri Light</vt:lpstr>
      <vt:lpstr>等线</vt:lpstr>
      <vt:lpstr>等线</vt:lpstr>
      <vt:lpstr>2_Office Theme</vt:lpstr>
      <vt:lpstr>3_Office Theme</vt:lpstr>
      <vt:lpstr>Office Theme</vt:lpstr>
      <vt:lpstr>4_Office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ADMIN</cp:lastModifiedBy>
  <cp:revision>50</cp:revision>
  <dcterms:created xsi:type="dcterms:W3CDTF">2021-06-03T08:15:00Z</dcterms:created>
  <dcterms:modified xsi:type="dcterms:W3CDTF">2023-02-07T07:36:38Z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400B2199CD5E46E8BADC3B74C7A3AB85</vt:lpwstr>
  </property>
</Properties>
</file>