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EF154-3F33-4E9C-B398-46946E56C555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B52A-9514-4AA2-BB13-38E832A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1294" y="2130577"/>
            <a:ext cx="86869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6425" y="682257"/>
            <a:ext cx="7959144" cy="785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496" y="2150125"/>
            <a:ext cx="1013900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Luyện</a:t>
            </a:r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tập</a:t>
            </a:r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về</a:t>
            </a:r>
            <a:r>
              <a:rPr lang="vi-V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Georgia" panose="02040502050405020303" pitchFamily="18" charset="0"/>
              </a:rPr>
              <a:t>động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Georgia" panose="02040502050405020303" pitchFamily="18" charset="0"/>
              </a:rPr>
              <a:t>từ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-540913"/>
            <a:ext cx="12788721" cy="7765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30" y="2924412"/>
            <a:ext cx="3810330" cy="381033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266682" y="1017431"/>
            <a:ext cx="8654603" cy="1416676"/>
          </a:xfrm>
          <a:prstGeom prst="cloudCallout">
            <a:avLst>
              <a:gd name="adj1" fmla="val -34226"/>
              <a:gd name="adj2" fmla="val 934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18208" y="3992451"/>
            <a:ext cx="7547020" cy="11719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9916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30"/>
            <a:ext cx="11500261" cy="30540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69636" y="1906074"/>
            <a:ext cx="9440214" cy="1171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1825" y="3528811"/>
            <a:ext cx="9723550" cy="166137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42479" y="1906074"/>
            <a:ext cx="772732" cy="73409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8744" y="1862034"/>
            <a:ext cx="9440214" cy="1171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9634" y="2080975"/>
            <a:ext cx="678103" cy="73409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81825" y="3531083"/>
            <a:ext cx="9723550" cy="166137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-540913"/>
            <a:ext cx="12788721" cy="776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45774"/>
            <a:ext cx="11979965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2"/>
            <a:ext cx="12422777" cy="699373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4" y="-359188"/>
            <a:ext cx="9064488" cy="20952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48070" y="278295"/>
            <a:ext cx="8176591" cy="980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330" y="1614371"/>
            <a:ext cx="11701670" cy="152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5322" y="2989185"/>
            <a:ext cx="7010400" cy="354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 startAt="2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1" y="2133601"/>
            <a:ext cx="9939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7474" y="3776870"/>
            <a:ext cx="9939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4970" y="5247861"/>
            <a:ext cx="9939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6935" y="5738192"/>
            <a:ext cx="9939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96" y="-569843"/>
            <a:ext cx="13464209" cy="8335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7" y="106017"/>
            <a:ext cx="13159409" cy="22263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06485" y="695734"/>
            <a:ext cx="8494643" cy="1113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5548" y="2146855"/>
            <a:ext cx="2981739" cy="66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7409" y="2146855"/>
            <a:ext cx="2981739" cy="6626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9148" y="2146855"/>
            <a:ext cx="2981739" cy="662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86539" y="2875722"/>
            <a:ext cx="0" cy="516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68278" y="2888975"/>
            <a:ext cx="0" cy="516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89773" y="2888975"/>
            <a:ext cx="0" cy="516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60104" y="3392557"/>
            <a:ext cx="2372139" cy="543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197" y="3392556"/>
            <a:ext cx="2372139" cy="543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3703" y="3392555"/>
            <a:ext cx="2372139" cy="543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3095" y="1921562"/>
            <a:ext cx="12072730" cy="3869638"/>
            <a:chOff x="417442" y="3975649"/>
            <a:chExt cx="12072730" cy="34853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42" y="3975649"/>
              <a:ext cx="12072730" cy="3485323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1457739" y="4678024"/>
              <a:ext cx="10031896" cy="24914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i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000" b="1" i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3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ý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8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5" y="0"/>
            <a:ext cx="13066643" cy="728869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57739" y="1232450"/>
            <a:ext cx="8839200" cy="3525078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51114" y="1225827"/>
            <a:ext cx="8839200" cy="3525078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2080591"/>
            <a:ext cx="556592" cy="51683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93773" y="3888391"/>
            <a:ext cx="728870" cy="51683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1"/>
            <a:ext cx="12192000" cy="15085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8316" y="485392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086" y="2416629"/>
            <a:ext cx="6675120" cy="8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8316" y="2351314"/>
            <a:ext cx="6737261" cy="95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368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</cp:revision>
  <dcterms:created xsi:type="dcterms:W3CDTF">2021-11-28T03:24:05Z</dcterms:created>
  <dcterms:modified xsi:type="dcterms:W3CDTF">2021-12-02T14:18:38Z</dcterms:modified>
</cp:coreProperties>
</file>