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9" r:id="rId1"/>
  </p:sldMasterIdLst>
  <p:notesMasterIdLst>
    <p:notesMasterId r:id="rId9"/>
  </p:notesMasterIdLst>
  <p:handoutMasterIdLst>
    <p:handoutMasterId r:id="rId10"/>
  </p:handoutMasterIdLst>
  <p:sldIdLst>
    <p:sldId id="261" r:id="rId2"/>
    <p:sldId id="314" r:id="rId3"/>
    <p:sldId id="324" r:id="rId4"/>
    <p:sldId id="325" r:id="rId5"/>
    <p:sldId id="326" r:id="rId6"/>
    <p:sldId id="327" r:id="rId7"/>
    <p:sldId id="310" r:id="rId8"/>
  </p:sldIdLst>
  <p:sldSz cx="9144000" cy="5143500" type="screen16x9"/>
  <p:notesSz cx="9296400" cy="7010400"/>
  <p:embeddedFontLst>
    <p:embeddedFont>
      <p:font typeface="Sriracha" panose="020B0604020202020204" charset="-34"/>
      <p:regular r:id="rId11"/>
    </p:embeddedFont>
    <p:embeddedFont>
      <p:font typeface="Barlow Medium" panose="020B0604020202020204" charset="0"/>
      <p:regular r:id="rId12"/>
      <p:bold r:id="rId13"/>
      <p:italic r:id="rId14"/>
      <p:boldItalic r:id="rId15"/>
    </p:embeddedFont>
    <p:embeddedFont>
      <p:font typeface="HP001 4 hàng" panose="020B0604020202020204" charset="0"/>
      <p:regular r:id="rId16"/>
      <p:bold r:id="rId17"/>
    </p:embeddedFont>
    <p:embeddedFont>
      <p:font typeface="Barlow" panose="020B0604020202020204" charset="0"/>
      <p:regular r:id="rId18"/>
      <p:bold r:id="rId19"/>
      <p:italic r:id="rId20"/>
      <p:boldItalic r:id="rId21"/>
    </p:embeddedFont>
    <p:embeddedFont>
      <p:font typeface="Bangers" panose="020B0604020202020204" charset="0"/>
      <p:regular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A2A76C3-2B84-4408-9082-3664D7817C89}">
  <a:tblStyle styleId="{4A2A76C3-2B84-4408-9082-3664D7817C8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Relationship Id="rId22" Type="http://schemas.openxmlformats.org/officeDocument/2006/relationships/font" Target="fonts/font12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E6B6E61-0253-46E3-B3F9-1EFE02D6CD16}" type="datetimeFigureOut">
              <a:rPr lang="en-US" smtClean="0"/>
              <a:t>28-Jul-22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902DD1A-D39F-4606-AB0D-26CE5C145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40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5870616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" name="Google Shape;1180;g99bbbcba8d_0_3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1" name="Google Shape;1181;g99bbbcba8d_0_3135:notes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g9d74511850_0_6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3" name="Google Shape;703;g9d74511850_0_610:notes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19462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g9d74511850_0_6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3" name="Google Shape;703;g9d74511850_0_610:notes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9222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"/>
          <p:cNvSpPr/>
          <p:nvPr/>
        </p:nvSpPr>
        <p:spPr>
          <a:xfrm>
            <a:off x="1230373" y="2154080"/>
            <a:ext cx="1392747" cy="623529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3"/>
          <p:cNvSpPr/>
          <p:nvPr/>
        </p:nvSpPr>
        <p:spPr>
          <a:xfrm>
            <a:off x="3" y="422077"/>
            <a:ext cx="1594511" cy="1109407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3"/>
          <p:cNvSpPr/>
          <p:nvPr/>
        </p:nvSpPr>
        <p:spPr>
          <a:xfrm>
            <a:off x="0" y="3670025"/>
            <a:ext cx="9144012" cy="1487949"/>
          </a:xfrm>
          <a:custGeom>
            <a:avLst/>
            <a:gdLst/>
            <a:ahLst/>
            <a:cxnLst/>
            <a:rect l="l" t="t" r="r" b="b"/>
            <a:pathLst>
              <a:path w="284838" h="50589" extrusionOk="0">
                <a:moveTo>
                  <a:pt x="133359" y="0"/>
                </a:moveTo>
                <a:cubicBezTo>
                  <a:pt x="132063" y="0"/>
                  <a:pt x="130757" y="60"/>
                  <a:pt x="129443" y="190"/>
                </a:cubicBezTo>
                <a:cubicBezTo>
                  <a:pt x="121021" y="1012"/>
                  <a:pt x="114059" y="3979"/>
                  <a:pt x="107554" y="6810"/>
                </a:cubicBezTo>
                <a:cubicBezTo>
                  <a:pt x="99839" y="10165"/>
                  <a:pt x="91987" y="14411"/>
                  <a:pt x="81830" y="15209"/>
                </a:cubicBezTo>
                <a:cubicBezTo>
                  <a:pt x="80619" y="15306"/>
                  <a:pt x="79418" y="15351"/>
                  <a:pt x="78227" y="15351"/>
                </a:cubicBezTo>
                <a:cubicBezTo>
                  <a:pt x="70438" y="15351"/>
                  <a:pt x="63068" y="13440"/>
                  <a:pt x="56060" y="11717"/>
                </a:cubicBezTo>
                <a:cubicBezTo>
                  <a:pt x="47272" y="9572"/>
                  <a:pt x="38302" y="7449"/>
                  <a:pt x="28715" y="6696"/>
                </a:cubicBezTo>
                <a:cubicBezTo>
                  <a:pt x="26227" y="6492"/>
                  <a:pt x="23698" y="6384"/>
                  <a:pt x="21170" y="6384"/>
                </a:cubicBezTo>
                <a:cubicBezTo>
                  <a:pt x="15464" y="6384"/>
                  <a:pt x="9763" y="6937"/>
                  <a:pt x="4543" y="8202"/>
                </a:cubicBezTo>
                <a:cubicBezTo>
                  <a:pt x="2968" y="8567"/>
                  <a:pt x="1462" y="9001"/>
                  <a:pt x="1" y="9457"/>
                </a:cubicBezTo>
                <a:lnTo>
                  <a:pt x="1" y="50589"/>
                </a:lnTo>
                <a:lnTo>
                  <a:pt x="284838" y="50589"/>
                </a:lnTo>
                <a:lnTo>
                  <a:pt x="284838" y="13155"/>
                </a:lnTo>
                <a:cubicBezTo>
                  <a:pt x="283742" y="12744"/>
                  <a:pt x="282624" y="12333"/>
                  <a:pt x="281528" y="11900"/>
                </a:cubicBezTo>
                <a:cubicBezTo>
                  <a:pt x="273083" y="8704"/>
                  <a:pt x="264752" y="4664"/>
                  <a:pt x="254868" y="2838"/>
                </a:cubicBezTo>
                <a:cubicBezTo>
                  <a:pt x="251879" y="2285"/>
                  <a:pt x="248783" y="1967"/>
                  <a:pt x="245668" y="1967"/>
                </a:cubicBezTo>
                <a:cubicBezTo>
                  <a:pt x="244026" y="1967"/>
                  <a:pt x="242379" y="2056"/>
                  <a:pt x="240739" y="2245"/>
                </a:cubicBezTo>
                <a:cubicBezTo>
                  <a:pt x="236403" y="2770"/>
                  <a:pt x="232408" y="3751"/>
                  <a:pt x="228619" y="5007"/>
                </a:cubicBezTo>
                <a:cubicBezTo>
                  <a:pt x="220813" y="7563"/>
                  <a:pt x="213806" y="11010"/>
                  <a:pt x="205383" y="12973"/>
                </a:cubicBezTo>
                <a:cubicBezTo>
                  <a:pt x="201139" y="13960"/>
                  <a:pt x="196833" y="14451"/>
                  <a:pt x="192530" y="14451"/>
                </a:cubicBezTo>
                <a:cubicBezTo>
                  <a:pt x="188177" y="14451"/>
                  <a:pt x="183826" y="13948"/>
                  <a:pt x="179545" y="12950"/>
                </a:cubicBezTo>
                <a:cubicBezTo>
                  <a:pt x="171008" y="10964"/>
                  <a:pt x="163750" y="7723"/>
                  <a:pt x="156126" y="4892"/>
                </a:cubicBezTo>
                <a:cubicBezTo>
                  <a:pt x="149458" y="2446"/>
                  <a:pt x="141614" y="0"/>
                  <a:pt x="133359" y="0"/>
                </a:cubicBezTo>
                <a:close/>
              </a:path>
            </a:pathLst>
          </a:custGeom>
          <a:solidFill>
            <a:srgbClr val="EAD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3"/>
          <p:cNvSpPr/>
          <p:nvPr/>
        </p:nvSpPr>
        <p:spPr>
          <a:xfrm>
            <a:off x="245721" y="185205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6" name="Google Shape;36;p3"/>
          <p:cNvGrpSpPr/>
          <p:nvPr/>
        </p:nvGrpSpPr>
        <p:grpSpPr>
          <a:xfrm>
            <a:off x="1620043" y="654659"/>
            <a:ext cx="151241" cy="137891"/>
            <a:chOff x="1474943" y="3859420"/>
            <a:chExt cx="118956" cy="108456"/>
          </a:xfrm>
        </p:grpSpPr>
        <p:sp>
          <p:nvSpPr>
            <p:cNvPr id="37" name="Google Shape;37;p3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" name="Google Shape;40;p3"/>
          <p:cNvSpPr/>
          <p:nvPr/>
        </p:nvSpPr>
        <p:spPr>
          <a:xfrm flipH="1">
            <a:off x="7549478" y="2154077"/>
            <a:ext cx="1594511" cy="1109407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6265148" y="701905"/>
            <a:ext cx="1392747" cy="623529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3"/>
          <p:cNvGrpSpPr/>
          <p:nvPr/>
        </p:nvGrpSpPr>
        <p:grpSpPr>
          <a:xfrm>
            <a:off x="8529105" y="3468309"/>
            <a:ext cx="151241" cy="137891"/>
            <a:chOff x="1474943" y="3859420"/>
            <a:chExt cx="118956" cy="108456"/>
          </a:xfrm>
        </p:grpSpPr>
        <p:sp>
          <p:nvSpPr>
            <p:cNvPr id="43" name="Google Shape;43;p3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Google Shape;46;p3"/>
          <p:cNvSpPr/>
          <p:nvPr/>
        </p:nvSpPr>
        <p:spPr>
          <a:xfrm>
            <a:off x="8636996" y="83870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3"/>
          <p:cNvSpPr/>
          <p:nvPr/>
        </p:nvSpPr>
        <p:spPr>
          <a:xfrm>
            <a:off x="6915909" y="2243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3"/>
          <p:cNvSpPr/>
          <p:nvPr/>
        </p:nvSpPr>
        <p:spPr>
          <a:xfrm>
            <a:off x="1650046" y="3290092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3"/>
          <p:cNvSpPr/>
          <p:nvPr/>
        </p:nvSpPr>
        <p:spPr>
          <a:xfrm>
            <a:off x="809521" y="26675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3"/>
          <p:cNvSpPr txBox="1">
            <a:spLocks noGrp="1"/>
          </p:cNvSpPr>
          <p:nvPr>
            <p:ph type="title"/>
          </p:nvPr>
        </p:nvSpPr>
        <p:spPr>
          <a:xfrm>
            <a:off x="636025" y="1176725"/>
            <a:ext cx="3495900" cy="264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3600"/>
              <a:buNone/>
              <a:defRPr sz="5200"/>
            </a:lvl1pPr>
            <a:lvl2pPr lvl="1" algn="l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l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l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l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l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l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l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l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1" name="Google Shape;51;p3"/>
          <p:cNvSpPr txBox="1">
            <a:spLocks noGrp="1"/>
          </p:cNvSpPr>
          <p:nvPr>
            <p:ph type="subTitle" idx="1"/>
          </p:nvPr>
        </p:nvSpPr>
        <p:spPr>
          <a:xfrm>
            <a:off x="4936975" y="1176725"/>
            <a:ext cx="2582100" cy="130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Font typeface="Barlow Medium"/>
              <a:buNone/>
              <a:defRPr sz="1600"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9pPr>
          </a:lstStyle>
          <a:p>
            <a:endParaRPr/>
          </a:p>
        </p:txBody>
      </p:sp>
      <p:sp>
        <p:nvSpPr>
          <p:cNvPr id="52" name="Google Shape;52;p3"/>
          <p:cNvSpPr txBox="1">
            <a:spLocks noGrp="1"/>
          </p:cNvSpPr>
          <p:nvPr>
            <p:ph type="title" idx="2" hasCustomPrompt="1"/>
          </p:nvPr>
        </p:nvSpPr>
        <p:spPr>
          <a:xfrm>
            <a:off x="636028" y="695675"/>
            <a:ext cx="3285000" cy="64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1_1"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20"/>
          <p:cNvSpPr/>
          <p:nvPr/>
        </p:nvSpPr>
        <p:spPr>
          <a:xfrm>
            <a:off x="1204430" y="117957"/>
            <a:ext cx="3171067" cy="1419716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20"/>
          <p:cNvSpPr/>
          <p:nvPr/>
        </p:nvSpPr>
        <p:spPr>
          <a:xfrm>
            <a:off x="0" y="3670025"/>
            <a:ext cx="9144012" cy="1487949"/>
          </a:xfrm>
          <a:custGeom>
            <a:avLst/>
            <a:gdLst/>
            <a:ahLst/>
            <a:cxnLst/>
            <a:rect l="l" t="t" r="r" b="b"/>
            <a:pathLst>
              <a:path w="284838" h="50589" extrusionOk="0">
                <a:moveTo>
                  <a:pt x="133359" y="0"/>
                </a:moveTo>
                <a:cubicBezTo>
                  <a:pt x="132063" y="0"/>
                  <a:pt x="130757" y="60"/>
                  <a:pt x="129443" y="190"/>
                </a:cubicBezTo>
                <a:cubicBezTo>
                  <a:pt x="121021" y="1012"/>
                  <a:pt x="114059" y="3979"/>
                  <a:pt x="107554" y="6810"/>
                </a:cubicBezTo>
                <a:cubicBezTo>
                  <a:pt x="99839" y="10165"/>
                  <a:pt x="91987" y="14411"/>
                  <a:pt x="81830" y="15209"/>
                </a:cubicBezTo>
                <a:cubicBezTo>
                  <a:pt x="80619" y="15306"/>
                  <a:pt x="79418" y="15351"/>
                  <a:pt x="78227" y="15351"/>
                </a:cubicBezTo>
                <a:cubicBezTo>
                  <a:pt x="70438" y="15351"/>
                  <a:pt x="63068" y="13440"/>
                  <a:pt x="56060" y="11717"/>
                </a:cubicBezTo>
                <a:cubicBezTo>
                  <a:pt x="47272" y="9572"/>
                  <a:pt x="38302" y="7449"/>
                  <a:pt x="28715" y="6696"/>
                </a:cubicBezTo>
                <a:cubicBezTo>
                  <a:pt x="26227" y="6492"/>
                  <a:pt x="23698" y="6384"/>
                  <a:pt x="21170" y="6384"/>
                </a:cubicBezTo>
                <a:cubicBezTo>
                  <a:pt x="15464" y="6384"/>
                  <a:pt x="9763" y="6937"/>
                  <a:pt x="4543" y="8202"/>
                </a:cubicBezTo>
                <a:cubicBezTo>
                  <a:pt x="2968" y="8567"/>
                  <a:pt x="1462" y="9001"/>
                  <a:pt x="1" y="9457"/>
                </a:cubicBezTo>
                <a:lnTo>
                  <a:pt x="1" y="50589"/>
                </a:lnTo>
                <a:lnTo>
                  <a:pt x="284838" y="50589"/>
                </a:lnTo>
                <a:lnTo>
                  <a:pt x="284838" y="13155"/>
                </a:lnTo>
                <a:cubicBezTo>
                  <a:pt x="283742" y="12744"/>
                  <a:pt x="282624" y="12333"/>
                  <a:pt x="281528" y="11900"/>
                </a:cubicBezTo>
                <a:cubicBezTo>
                  <a:pt x="273083" y="8704"/>
                  <a:pt x="264752" y="4664"/>
                  <a:pt x="254868" y="2838"/>
                </a:cubicBezTo>
                <a:cubicBezTo>
                  <a:pt x="251879" y="2285"/>
                  <a:pt x="248783" y="1967"/>
                  <a:pt x="245668" y="1967"/>
                </a:cubicBezTo>
                <a:cubicBezTo>
                  <a:pt x="244026" y="1967"/>
                  <a:pt x="242379" y="2056"/>
                  <a:pt x="240739" y="2245"/>
                </a:cubicBezTo>
                <a:cubicBezTo>
                  <a:pt x="236403" y="2770"/>
                  <a:pt x="232408" y="3751"/>
                  <a:pt x="228619" y="5007"/>
                </a:cubicBezTo>
                <a:cubicBezTo>
                  <a:pt x="220813" y="7563"/>
                  <a:pt x="213806" y="11010"/>
                  <a:pt x="205383" y="12973"/>
                </a:cubicBezTo>
                <a:cubicBezTo>
                  <a:pt x="201139" y="13960"/>
                  <a:pt x="196833" y="14451"/>
                  <a:pt x="192530" y="14451"/>
                </a:cubicBezTo>
                <a:cubicBezTo>
                  <a:pt x="188177" y="14451"/>
                  <a:pt x="183826" y="13948"/>
                  <a:pt x="179545" y="12950"/>
                </a:cubicBezTo>
                <a:cubicBezTo>
                  <a:pt x="171008" y="10964"/>
                  <a:pt x="163750" y="7723"/>
                  <a:pt x="156126" y="4892"/>
                </a:cubicBezTo>
                <a:cubicBezTo>
                  <a:pt x="149458" y="2446"/>
                  <a:pt x="141614" y="0"/>
                  <a:pt x="133359" y="0"/>
                </a:cubicBezTo>
                <a:close/>
              </a:path>
            </a:pathLst>
          </a:custGeom>
          <a:solidFill>
            <a:srgbClr val="EAD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20"/>
          <p:cNvSpPr/>
          <p:nvPr/>
        </p:nvSpPr>
        <p:spPr>
          <a:xfrm flipH="1">
            <a:off x="8050326" y="271101"/>
            <a:ext cx="1093670" cy="760939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20"/>
          <p:cNvSpPr/>
          <p:nvPr/>
        </p:nvSpPr>
        <p:spPr>
          <a:xfrm>
            <a:off x="-7978" y="2699676"/>
            <a:ext cx="1093670" cy="760939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20"/>
          <p:cNvSpPr/>
          <p:nvPr/>
        </p:nvSpPr>
        <p:spPr>
          <a:xfrm>
            <a:off x="1171296" y="6103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20"/>
          <p:cNvSpPr/>
          <p:nvPr/>
        </p:nvSpPr>
        <p:spPr>
          <a:xfrm>
            <a:off x="8741071" y="145518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" name="Google Shape;297;p20"/>
          <p:cNvGrpSpPr/>
          <p:nvPr/>
        </p:nvGrpSpPr>
        <p:grpSpPr>
          <a:xfrm>
            <a:off x="7141055" y="271109"/>
            <a:ext cx="151241" cy="137891"/>
            <a:chOff x="1474943" y="3859420"/>
            <a:chExt cx="118956" cy="108456"/>
          </a:xfrm>
        </p:grpSpPr>
        <p:sp>
          <p:nvSpPr>
            <p:cNvPr id="298" name="Google Shape;298;p20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20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0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1" name="Google Shape;301;p20"/>
          <p:cNvGrpSpPr/>
          <p:nvPr/>
        </p:nvGrpSpPr>
        <p:grpSpPr>
          <a:xfrm>
            <a:off x="8681055" y="2808434"/>
            <a:ext cx="151241" cy="137891"/>
            <a:chOff x="1474943" y="3859420"/>
            <a:chExt cx="118956" cy="108456"/>
          </a:xfrm>
        </p:grpSpPr>
        <p:sp>
          <p:nvSpPr>
            <p:cNvPr id="302" name="Google Shape;302;p20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0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0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5" name="Google Shape;305;p20"/>
          <p:cNvSpPr/>
          <p:nvPr/>
        </p:nvSpPr>
        <p:spPr>
          <a:xfrm>
            <a:off x="7655896" y="22627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20"/>
          <p:cNvSpPr/>
          <p:nvPr/>
        </p:nvSpPr>
        <p:spPr>
          <a:xfrm>
            <a:off x="2006721" y="29463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20"/>
          <p:cNvSpPr txBox="1">
            <a:spLocks noGrp="1"/>
          </p:cNvSpPr>
          <p:nvPr>
            <p:ph type="title"/>
          </p:nvPr>
        </p:nvSpPr>
        <p:spPr>
          <a:xfrm>
            <a:off x="713225" y="3652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Sriracha"/>
              <a:buNone/>
              <a:defRPr sz="28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1_1_1"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1"/>
          <p:cNvSpPr/>
          <p:nvPr/>
        </p:nvSpPr>
        <p:spPr>
          <a:xfrm>
            <a:off x="1230373" y="2154080"/>
            <a:ext cx="1392747" cy="623529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21"/>
          <p:cNvSpPr/>
          <p:nvPr/>
        </p:nvSpPr>
        <p:spPr>
          <a:xfrm>
            <a:off x="3" y="422077"/>
            <a:ext cx="1594511" cy="1109407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21"/>
          <p:cNvSpPr/>
          <p:nvPr/>
        </p:nvSpPr>
        <p:spPr>
          <a:xfrm>
            <a:off x="0" y="3670025"/>
            <a:ext cx="9144012" cy="1487949"/>
          </a:xfrm>
          <a:custGeom>
            <a:avLst/>
            <a:gdLst/>
            <a:ahLst/>
            <a:cxnLst/>
            <a:rect l="l" t="t" r="r" b="b"/>
            <a:pathLst>
              <a:path w="284838" h="50589" extrusionOk="0">
                <a:moveTo>
                  <a:pt x="133359" y="0"/>
                </a:moveTo>
                <a:cubicBezTo>
                  <a:pt x="132063" y="0"/>
                  <a:pt x="130757" y="60"/>
                  <a:pt x="129443" y="190"/>
                </a:cubicBezTo>
                <a:cubicBezTo>
                  <a:pt x="121021" y="1012"/>
                  <a:pt x="114059" y="3979"/>
                  <a:pt x="107554" y="6810"/>
                </a:cubicBezTo>
                <a:cubicBezTo>
                  <a:pt x="99839" y="10165"/>
                  <a:pt x="91987" y="14411"/>
                  <a:pt x="81830" y="15209"/>
                </a:cubicBezTo>
                <a:cubicBezTo>
                  <a:pt x="80619" y="15306"/>
                  <a:pt x="79418" y="15351"/>
                  <a:pt x="78227" y="15351"/>
                </a:cubicBezTo>
                <a:cubicBezTo>
                  <a:pt x="70438" y="15351"/>
                  <a:pt x="63068" y="13440"/>
                  <a:pt x="56060" y="11717"/>
                </a:cubicBezTo>
                <a:cubicBezTo>
                  <a:pt x="47272" y="9572"/>
                  <a:pt x="38302" y="7449"/>
                  <a:pt x="28715" y="6696"/>
                </a:cubicBezTo>
                <a:cubicBezTo>
                  <a:pt x="26227" y="6492"/>
                  <a:pt x="23698" y="6384"/>
                  <a:pt x="21170" y="6384"/>
                </a:cubicBezTo>
                <a:cubicBezTo>
                  <a:pt x="15464" y="6384"/>
                  <a:pt x="9763" y="6937"/>
                  <a:pt x="4543" y="8202"/>
                </a:cubicBezTo>
                <a:cubicBezTo>
                  <a:pt x="2968" y="8567"/>
                  <a:pt x="1462" y="9001"/>
                  <a:pt x="1" y="9457"/>
                </a:cubicBezTo>
                <a:lnTo>
                  <a:pt x="1" y="50589"/>
                </a:lnTo>
                <a:lnTo>
                  <a:pt x="284838" y="50589"/>
                </a:lnTo>
                <a:lnTo>
                  <a:pt x="284838" y="13155"/>
                </a:lnTo>
                <a:cubicBezTo>
                  <a:pt x="283742" y="12744"/>
                  <a:pt x="282624" y="12333"/>
                  <a:pt x="281528" y="11900"/>
                </a:cubicBezTo>
                <a:cubicBezTo>
                  <a:pt x="273083" y="8704"/>
                  <a:pt x="264752" y="4664"/>
                  <a:pt x="254868" y="2838"/>
                </a:cubicBezTo>
                <a:cubicBezTo>
                  <a:pt x="251879" y="2285"/>
                  <a:pt x="248783" y="1967"/>
                  <a:pt x="245668" y="1967"/>
                </a:cubicBezTo>
                <a:cubicBezTo>
                  <a:pt x="244026" y="1967"/>
                  <a:pt x="242379" y="2056"/>
                  <a:pt x="240739" y="2245"/>
                </a:cubicBezTo>
                <a:cubicBezTo>
                  <a:pt x="236403" y="2770"/>
                  <a:pt x="232408" y="3751"/>
                  <a:pt x="228619" y="5007"/>
                </a:cubicBezTo>
                <a:cubicBezTo>
                  <a:pt x="220813" y="7563"/>
                  <a:pt x="213806" y="11010"/>
                  <a:pt x="205383" y="12973"/>
                </a:cubicBezTo>
                <a:cubicBezTo>
                  <a:pt x="201139" y="13960"/>
                  <a:pt x="196833" y="14451"/>
                  <a:pt x="192530" y="14451"/>
                </a:cubicBezTo>
                <a:cubicBezTo>
                  <a:pt x="188177" y="14451"/>
                  <a:pt x="183826" y="13948"/>
                  <a:pt x="179545" y="12950"/>
                </a:cubicBezTo>
                <a:cubicBezTo>
                  <a:pt x="171008" y="10964"/>
                  <a:pt x="163750" y="7723"/>
                  <a:pt x="156126" y="4892"/>
                </a:cubicBezTo>
                <a:cubicBezTo>
                  <a:pt x="149458" y="2446"/>
                  <a:pt x="141614" y="0"/>
                  <a:pt x="133359" y="0"/>
                </a:cubicBezTo>
                <a:close/>
              </a:path>
            </a:pathLst>
          </a:custGeom>
          <a:solidFill>
            <a:srgbClr val="EAD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p21"/>
          <p:cNvSpPr/>
          <p:nvPr/>
        </p:nvSpPr>
        <p:spPr>
          <a:xfrm>
            <a:off x="245721" y="185205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3" name="Google Shape;313;p21"/>
          <p:cNvGrpSpPr/>
          <p:nvPr/>
        </p:nvGrpSpPr>
        <p:grpSpPr>
          <a:xfrm>
            <a:off x="1620043" y="654659"/>
            <a:ext cx="151241" cy="137891"/>
            <a:chOff x="1474943" y="3859420"/>
            <a:chExt cx="118956" cy="108456"/>
          </a:xfrm>
        </p:grpSpPr>
        <p:sp>
          <p:nvSpPr>
            <p:cNvPr id="314" name="Google Shape;314;p21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21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21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7" name="Google Shape;317;p21"/>
          <p:cNvSpPr/>
          <p:nvPr/>
        </p:nvSpPr>
        <p:spPr>
          <a:xfrm flipH="1">
            <a:off x="7549478" y="2154077"/>
            <a:ext cx="1594511" cy="1109407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8" name="Google Shape;318;p21"/>
          <p:cNvSpPr/>
          <p:nvPr/>
        </p:nvSpPr>
        <p:spPr>
          <a:xfrm>
            <a:off x="6265148" y="701905"/>
            <a:ext cx="1392747" cy="623529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9" name="Google Shape;319;p21"/>
          <p:cNvGrpSpPr/>
          <p:nvPr/>
        </p:nvGrpSpPr>
        <p:grpSpPr>
          <a:xfrm>
            <a:off x="8529105" y="3468309"/>
            <a:ext cx="151241" cy="137891"/>
            <a:chOff x="1474943" y="3859420"/>
            <a:chExt cx="118956" cy="108456"/>
          </a:xfrm>
        </p:grpSpPr>
        <p:sp>
          <p:nvSpPr>
            <p:cNvPr id="320" name="Google Shape;320;p21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21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21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3" name="Google Shape;323;p21"/>
          <p:cNvSpPr/>
          <p:nvPr/>
        </p:nvSpPr>
        <p:spPr>
          <a:xfrm>
            <a:off x="8636996" y="83870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21"/>
          <p:cNvSpPr/>
          <p:nvPr/>
        </p:nvSpPr>
        <p:spPr>
          <a:xfrm>
            <a:off x="6915909" y="2243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21"/>
          <p:cNvSpPr/>
          <p:nvPr/>
        </p:nvSpPr>
        <p:spPr>
          <a:xfrm>
            <a:off x="1650046" y="3290092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21"/>
          <p:cNvSpPr/>
          <p:nvPr/>
        </p:nvSpPr>
        <p:spPr>
          <a:xfrm>
            <a:off x="809521" y="26675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21"/>
          <p:cNvSpPr txBox="1">
            <a:spLocks noGrp="1"/>
          </p:cNvSpPr>
          <p:nvPr>
            <p:ph type="title"/>
          </p:nvPr>
        </p:nvSpPr>
        <p:spPr>
          <a:xfrm>
            <a:off x="713225" y="3652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Sriracha"/>
              <a:buNone/>
              <a:defRPr sz="28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 txBox="1">
            <a:spLocks noGrp="1"/>
          </p:cNvSpPr>
          <p:nvPr>
            <p:ph type="title"/>
          </p:nvPr>
        </p:nvSpPr>
        <p:spPr>
          <a:xfrm>
            <a:off x="311700" y="365234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9" name="Google Shape;59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rgbClr val="F4EAD7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7"/>
          <p:cNvSpPr/>
          <p:nvPr/>
        </p:nvSpPr>
        <p:spPr>
          <a:xfrm>
            <a:off x="1204430" y="117957"/>
            <a:ext cx="3171067" cy="1419716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7"/>
          <p:cNvSpPr txBox="1">
            <a:spLocks noGrp="1"/>
          </p:cNvSpPr>
          <p:nvPr>
            <p:ph type="title"/>
          </p:nvPr>
        </p:nvSpPr>
        <p:spPr>
          <a:xfrm>
            <a:off x="713225" y="3652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Sriracha"/>
              <a:buNone/>
              <a:defRPr sz="28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  <p:sp>
        <p:nvSpPr>
          <p:cNvPr id="88" name="Google Shape;88;p7"/>
          <p:cNvSpPr/>
          <p:nvPr/>
        </p:nvSpPr>
        <p:spPr>
          <a:xfrm>
            <a:off x="0" y="3670025"/>
            <a:ext cx="9144012" cy="1487949"/>
          </a:xfrm>
          <a:custGeom>
            <a:avLst/>
            <a:gdLst/>
            <a:ahLst/>
            <a:cxnLst/>
            <a:rect l="l" t="t" r="r" b="b"/>
            <a:pathLst>
              <a:path w="284838" h="50589" extrusionOk="0">
                <a:moveTo>
                  <a:pt x="133359" y="0"/>
                </a:moveTo>
                <a:cubicBezTo>
                  <a:pt x="132063" y="0"/>
                  <a:pt x="130757" y="60"/>
                  <a:pt x="129443" y="190"/>
                </a:cubicBezTo>
                <a:cubicBezTo>
                  <a:pt x="121021" y="1012"/>
                  <a:pt x="114059" y="3979"/>
                  <a:pt x="107554" y="6810"/>
                </a:cubicBezTo>
                <a:cubicBezTo>
                  <a:pt x="99839" y="10165"/>
                  <a:pt x="91987" y="14411"/>
                  <a:pt x="81830" y="15209"/>
                </a:cubicBezTo>
                <a:cubicBezTo>
                  <a:pt x="80619" y="15306"/>
                  <a:pt x="79418" y="15351"/>
                  <a:pt x="78227" y="15351"/>
                </a:cubicBezTo>
                <a:cubicBezTo>
                  <a:pt x="70438" y="15351"/>
                  <a:pt x="63068" y="13440"/>
                  <a:pt x="56060" y="11717"/>
                </a:cubicBezTo>
                <a:cubicBezTo>
                  <a:pt x="47272" y="9572"/>
                  <a:pt x="38302" y="7449"/>
                  <a:pt x="28715" y="6696"/>
                </a:cubicBezTo>
                <a:cubicBezTo>
                  <a:pt x="26227" y="6492"/>
                  <a:pt x="23698" y="6384"/>
                  <a:pt x="21170" y="6384"/>
                </a:cubicBezTo>
                <a:cubicBezTo>
                  <a:pt x="15464" y="6384"/>
                  <a:pt x="9763" y="6937"/>
                  <a:pt x="4543" y="8202"/>
                </a:cubicBezTo>
                <a:cubicBezTo>
                  <a:pt x="2968" y="8567"/>
                  <a:pt x="1462" y="9001"/>
                  <a:pt x="1" y="9457"/>
                </a:cubicBezTo>
                <a:lnTo>
                  <a:pt x="1" y="50589"/>
                </a:lnTo>
                <a:lnTo>
                  <a:pt x="284838" y="50589"/>
                </a:lnTo>
                <a:lnTo>
                  <a:pt x="284838" y="13155"/>
                </a:lnTo>
                <a:cubicBezTo>
                  <a:pt x="283742" y="12744"/>
                  <a:pt x="282624" y="12333"/>
                  <a:pt x="281528" y="11900"/>
                </a:cubicBezTo>
                <a:cubicBezTo>
                  <a:pt x="273083" y="8704"/>
                  <a:pt x="264752" y="4664"/>
                  <a:pt x="254868" y="2838"/>
                </a:cubicBezTo>
                <a:cubicBezTo>
                  <a:pt x="251879" y="2285"/>
                  <a:pt x="248783" y="1967"/>
                  <a:pt x="245668" y="1967"/>
                </a:cubicBezTo>
                <a:cubicBezTo>
                  <a:pt x="244026" y="1967"/>
                  <a:pt x="242379" y="2056"/>
                  <a:pt x="240739" y="2245"/>
                </a:cubicBezTo>
                <a:cubicBezTo>
                  <a:pt x="236403" y="2770"/>
                  <a:pt x="232408" y="3751"/>
                  <a:pt x="228619" y="5007"/>
                </a:cubicBezTo>
                <a:cubicBezTo>
                  <a:pt x="220813" y="7563"/>
                  <a:pt x="213806" y="11010"/>
                  <a:pt x="205383" y="12973"/>
                </a:cubicBezTo>
                <a:cubicBezTo>
                  <a:pt x="201139" y="13960"/>
                  <a:pt x="196833" y="14451"/>
                  <a:pt x="192530" y="14451"/>
                </a:cubicBezTo>
                <a:cubicBezTo>
                  <a:pt x="188177" y="14451"/>
                  <a:pt x="183826" y="13948"/>
                  <a:pt x="179545" y="12950"/>
                </a:cubicBezTo>
                <a:cubicBezTo>
                  <a:pt x="171008" y="10964"/>
                  <a:pt x="163750" y="7723"/>
                  <a:pt x="156126" y="4892"/>
                </a:cubicBezTo>
                <a:cubicBezTo>
                  <a:pt x="149458" y="2446"/>
                  <a:pt x="141614" y="0"/>
                  <a:pt x="133359" y="0"/>
                </a:cubicBezTo>
                <a:close/>
              </a:path>
            </a:pathLst>
          </a:custGeom>
          <a:solidFill>
            <a:srgbClr val="EAD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7"/>
          <p:cNvSpPr/>
          <p:nvPr/>
        </p:nvSpPr>
        <p:spPr>
          <a:xfrm flipH="1">
            <a:off x="8050326" y="271101"/>
            <a:ext cx="1093670" cy="760939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7"/>
          <p:cNvSpPr/>
          <p:nvPr/>
        </p:nvSpPr>
        <p:spPr>
          <a:xfrm>
            <a:off x="-7978" y="2699676"/>
            <a:ext cx="1093670" cy="760939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7"/>
          <p:cNvSpPr/>
          <p:nvPr/>
        </p:nvSpPr>
        <p:spPr>
          <a:xfrm>
            <a:off x="1171296" y="6103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7"/>
          <p:cNvSpPr/>
          <p:nvPr/>
        </p:nvSpPr>
        <p:spPr>
          <a:xfrm>
            <a:off x="8741071" y="145518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" name="Google Shape;93;p7"/>
          <p:cNvGrpSpPr/>
          <p:nvPr/>
        </p:nvGrpSpPr>
        <p:grpSpPr>
          <a:xfrm>
            <a:off x="7141055" y="271109"/>
            <a:ext cx="151241" cy="137891"/>
            <a:chOff x="1474943" y="3859420"/>
            <a:chExt cx="118956" cy="108456"/>
          </a:xfrm>
        </p:grpSpPr>
        <p:sp>
          <p:nvSpPr>
            <p:cNvPr id="94" name="Google Shape;94;p7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7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7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7" name="Google Shape;97;p7"/>
          <p:cNvGrpSpPr/>
          <p:nvPr/>
        </p:nvGrpSpPr>
        <p:grpSpPr>
          <a:xfrm>
            <a:off x="8681055" y="2808434"/>
            <a:ext cx="151241" cy="137891"/>
            <a:chOff x="1474943" y="3859420"/>
            <a:chExt cx="118956" cy="108456"/>
          </a:xfrm>
        </p:grpSpPr>
        <p:sp>
          <p:nvSpPr>
            <p:cNvPr id="98" name="Google Shape;98;p7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7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7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1" name="Google Shape;101;p7"/>
          <p:cNvSpPr/>
          <p:nvPr/>
        </p:nvSpPr>
        <p:spPr>
          <a:xfrm>
            <a:off x="7655896" y="22627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7"/>
          <p:cNvSpPr/>
          <p:nvPr/>
        </p:nvSpPr>
        <p:spPr>
          <a:xfrm>
            <a:off x="2006721" y="29463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7"/>
          <p:cNvSpPr txBox="1">
            <a:spLocks noGrp="1"/>
          </p:cNvSpPr>
          <p:nvPr>
            <p:ph type="subTitle" idx="1"/>
          </p:nvPr>
        </p:nvSpPr>
        <p:spPr>
          <a:xfrm>
            <a:off x="1861500" y="1287715"/>
            <a:ext cx="5421000" cy="18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Barlow Medium"/>
              <a:buNone/>
              <a:defRPr sz="1600"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rgbClr val="F4EAD7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8"/>
          <p:cNvSpPr/>
          <p:nvPr/>
        </p:nvSpPr>
        <p:spPr>
          <a:xfrm>
            <a:off x="0" y="3670025"/>
            <a:ext cx="9144012" cy="1487949"/>
          </a:xfrm>
          <a:custGeom>
            <a:avLst/>
            <a:gdLst/>
            <a:ahLst/>
            <a:cxnLst/>
            <a:rect l="l" t="t" r="r" b="b"/>
            <a:pathLst>
              <a:path w="284838" h="50589" extrusionOk="0">
                <a:moveTo>
                  <a:pt x="133359" y="0"/>
                </a:moveTo>
                <a:cubicBezTo>
                  <a:pt x="132063" y="0"/>
                  <a:pt x="130757" y="60"/>
                  <a:pt x="129443" y="190"/>
                </a:cubicBezTo>
                <a:cubicBezTo>
                  <a:pt x="121021" y="1012"/>
                  <a:pt x="114059" y="3979"/>
                  <a:pt x="107554" y="6810"/>
                </a:cubicBezTo>
                <a:cubicBezTo>
                  <a:pt x="99839" y="10165"/>
                  <a:pt x="91987" y="14411"/>
                  <a:pt x="81830" y="15209"/>
                </a:cubicBezTo>
                <a:cubicBezTo>
                  <a:pt x="80619" y="15306"/>
                  <a:pt x="79418" y="15351"/>
                  <a:pt x="78227" y="15351"/>
                </a:cubicBezTo>
                <a:cubicBezTo>
                  <a:pt x="70438" y="15351"/>
                  <a:pt x="63068" y="13440"/>
                  <a:pt x="56060" y="11717"/>
                </a:cubicBezTo>
                <a:cubicBezTo>
                  <a:pt x="47272" y="9572"/>
                  <a:pt x="38302" y="7449"/>
                  <a:pt x="28715" y="6696"/>
                </a:cubicBezTo>
                <a:cubicBezTo>
                  <a:pt x="26227" y="6492"/>
                  <a:pt x="23698" y="6384"/>
                  <a:pt x="21170" y="6384"/>
                </a:cubicBezTo>
                <a:cubicBezTo>
                  <a:pt x="15464" y="6384"/>
                  <a:pt x="9763" y="6937"/>
                  <a:pt x="4543" y="8202"/>
                </a:cubicBezTo>
                <a:cubicBezTo>
                  <a:pt x="2968" y="8567"/>
                  <a:pt x="1462" y="9001"/>
                  <a:pt x="1" y="9457"/>
                </a:cubicBezTo>
                <a:lnTo>
                  <a:pt x="1" y="50589"/>
                </a:lnTo>
                <a:lnTo>
                  <a:pt x="284838" y="50589"/>
                </a:lnTo>
                <a:lnTo>
                  <a:pt x="284838" y="13155"/>
                </a:lnTo>
                <a:cubicBezTo>
                  <a:pt x="283742" y="12744"/>
                  <a:pt x="282624" y="12333"/>
                  <a:pt x="281528" y="11900"/>
                </a:cubicBezTo>
                <a:cubicBezTo>
                  <a:pt x="273083" y="8704"/>
                  <a:pt x="264752" y="4664"/>
                  <a:pt x="254868" y="2838"/>
                </a:cubicBezTo>
                <a:cubicBezTo>
                  <a:pt x="251879" y="2285"/>
                  <a:pt x="248783" y="1967"/>
                  <a:pt x="245668" y="1967"/>
                </a:cubicBezTo>
                <a:cubicBezTo>
                  <a:pt x="244026" y="1967"/>
                  <a:pt x="242379" y="2056"/>
                  <a:pt x="240739" y="2245"/>
                </a:cubicBezTo>
                <a:cubicBezTo>
                  <a:pt x="236403" y="2770"/>
                  <a:pt x="232408" y="3751"/>
                  <a:pt x="228619" y="5007"/>
                </a:cubicBezTo>
                <a:cubicBezTo>
                  <a:pt x="220813" y="7563"/>
                  <a:pt x="213806" y="11010"/>
                  <a:pt x="205383" y="12973"/>
                </a:cubicBezTo>
                <a:cubicBezTo>
                  <a:pt x="201139" y="13960"/>
                  <a:pt x="196833" y="14451"/>
                  <a:pt x="192530" y="14451"/>
                </a:cubicBezTo>
                <a:cubicBezTo>
                  <a:pt x="188177" y="14451"/>
                  <a:pt x="183826" y="13948"/>
                  <a:pt x="179545" y="12950"/>
                </a:cubicBezTo>
                <a:cubicBezTo>
                  <a:pt x="171008" y="10964"/>
                  <a:pt x="163750" y="7723"/>
                  <a:pt x="156126" y="4892"/>
                </a:cubicBezTo>
                <a:cubicBezTo>
                  <a:pt x="149458" y="2446"/>
                  <a:pt x="141614" y="0"/>
                  <a:pt x="133359" y="0"/>
                </a:cubicBezTo>
                <a:close/>
              </a:path>
            </a:pathLst>
          </a:custGeom>
          <a:solidFill>
            <a:srgbClr val="EAD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8"/>
          <p:cNvSpPr txBox="1">
            <a:spLocks noGrp="1"/>
          </p:cNvSpPr>
          <p:nvPr>
            <p:ph type="title"/>
          </p:nvPr>
        </p:nvSpPr>
        <p:spPr>
          <a:xfrm>
            <a:off x="980794" y="2993875"/>
            <a:ext cx="3595200" cy="44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07" name="Google Shape;107;p8"/>
          <p:cNvSpPr/>
          <p:nvPr/>
        </p:nvSpPr>
        <p:spPr>
          <a:xfrm>
            <a:off x="5034174" y="450149"/>
            <a:ext cx="3692240" cy="1653083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8"/>
          <p:cNvSpPr/>
          <p:nvPr/>
        </p:nvSpPr>
        <p:spPr>
          <a:xfrm>
            <a:off x="-7978" y="2699676"/>
            <a:ext cx="1093670" cy="760939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8"/>
          <p:cNvSpPr/>
          <p:nvPr/>
        </p:nvSpPr>
        <p:spPr>
          <a:xfrm>
            <a:off x="1171296" y="6103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0" name="Google Shape;110;p8"/>
          <p:cNvGrpSpPr/>
          <p:nvPr/>
        </p:nvGrpSpPr>
        <p:grpSpPr>
          <a:xfrm>
            <a:off x="430655" y="2172484"/>
            <a:ext cx="151241" cy="137891"/>
            <a:chOff x="1474943" y="3859420"/>
            <a:chExt cx="118956" cy="108456"/>
          </a:xfrm>
        </p:grpSpPr>
        <p:sp>
          <p:nvSpPr>
            <p:cNvPr id="111" name="Google Shape;111;p8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8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8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4" name="Google Shape;114;p8"/>
          <p:cNvSpPr/>
          <p:nvPr/>
        </p:nvSpPr>
        <p:spPr>
          <a:xfrm>
            <a:off x="8130179" y="438356"/>
            <a:ext cx="190201" cy="171976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5" name="Google Shape;115;p8"/>
          <p:cNvGrpSpPr/>
          <p:nvPr/>
        </p:nvGrpSpPr>
        <p:grpSpPr>
          <a:xfrm>
            <a:off x="8430780" y="2172484"/>
            <a:ext cx="151241" cy="137891"/>
            <a:chOff x="1474943" y="3859420"/>
            <a:chExt cx="118956" cy="108456"/>
          </a:xfrm>
        </p:grpSpPr>
        <p:sp>
          <p:nvSpPr>
            <p:cNvPr id="116" name="Google Shape;116;p8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8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8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" name="Google Shape;119;p8"/>
          <p:cNvSpPr/>
          <p:nvPr/>
        </p:nvSpPr>
        <p:spPr>
          <a:xfrm>
            <a:off x="7564846" y="32370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0" name="Google Shape;120;p8"/>
          <p:cNvGrpSpPr/>
          <p:nvPr/>
        </p:nvGrpSpPr>
        <p:grpSpPr>
          <a:xfrm>
            <a:off x="463243" y="455396"/>
            <a:ext cx="151241" cy="137891"/>
            <a:chOff x="1474943" y="3859420"/>
            <a:chExt cx="118956" cy="108456"/>
          </a:xfrm>
        </p:grpSpPr>
        <p:sp>
          <p:nvSpPr>
            <p:cNvPr id="121" name="Google Shape;121;p8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8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8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4" name="Google Shape;124;p8"/>
          <p:cNvSpPr/>
          <p:nvPr/>
        </p:nvSpPr>
        <p:spPr>
          <a:xfrm>
            <a:off x="8874809" y="334145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5" name="Google Shape;125;p8"/>
          <p:cNvGrpSpPr/>
          <p:nvPr/>
        </p:nvGrpSpPr>
        <p:grpSpPr>
          <a:xfrm>
            <a:off x="834980" y="4345059"/>
            <a:ext cx="151241" cy="137891"/>
            <a:chOff x="1474943" y="3859420"/>
            <a:chExt cx="118956" cy="108456"/>
          </a:xfrm>
        </p:grpSpPr>
        <p:sp>
          <p:nvSpPr>
            <p:cNvPr id="126" name="Google Shape;126;p8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8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8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9" name="Google Shape;129;p8"/>
          <p:cNvSpPr txBox="1">
            <a:spLocks noGrp="1"/>
          </p:cNvSpPr>
          <p:nvPr>
            <p:ph type="subTitle" idx="1"/>
          </p:nvPr>
        </p:nvSpPr>
        <p:spPr>
          <a:xfrm>
            <a:off x="980794" y="1600375"/>
            <a:ext cx="3595200" cy="139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Font typeface="Barlow Medium"/>
              <a:buNone/>
              <a:defRPr sz="2000"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32" name="Google Shape;132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33" name="Google Shape;133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38" name="Google Shape;138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one column">
  <p:cSld name="ONE_COLUMN_TEXT_2">
    <p:bg>
      <p:bgPr>
        <a:solidFill>
          <a:srgbClr val="F4EAD7"/>
        </a:solidFill>
        <a:effectLst/>
      </p:bgPr>
    </p:bg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6"/>
          <p:cNvSpPr/>
          <p:nvPr/>
        </p:nvSpPr>
        <p:spPr>
          <a:xfrm>
            <a:off x="2340727" y="501705"/>
            <a:ext cx="1699644" cy="760965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16"/>
          <p:cNvSpPr/>
          <p:nvPr/>
        </p:nvSpPr>
        <p:spPr>
          <a:xfrm>
            <a:off x="249902" y="2520655"/>
            <a:ext cx="1699644" cy="760965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16"/>
          <p:cNvSpPr txBox="1">
            <a:spLocks noGrp="1"/>
          </p:cNvSpPr>
          <p:nvPr>
            <p:ph type="title"/>
          </p:nvPr>
        </p:nvSpPr>
        <p:spPr>
          <a:xfrm>
            <a:off x="713225" y="3652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Sriracha"/>
              <a:buNone/>
              <a:defRPr sz="28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  <p:sp>
        <p:nvSpPr>
          <p:cNvPr id="219" name="Google Shape;219;p16"/>
          <p:cNvSpPr txBox="1">
            <a:spLocks noGrp="1"/>
          </p:cNvSpPr>
          <p:nvPr>
            <p:ph type="subTitle" idx="1"/>
          </p:nvPr>
        </p:nvSpPr>
        <p:spPr>
          <a:xfrm>
            <a:off x="2833830" y="2360450"/>
            <a:ext cx="2796600" cy="130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Font typeface="Barlow Medium"/>
              <a:buNone/>
              <a:defRPr sz="1600"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9pPr>
          </a:lstStyle>
          <a:p>
            <a:endParaRPr/>
          </a:p>
        </p:txBody>
      </p:sp>
      <p:sp>
        <p:nvSpPr>
          <p:cNvPr id="220" name="Google Shape;220;p16"/>
          <p:cNvSpPr/>
          <p:nvPr/>
        </p:nvSpPr>
        <p:spPr>
          <a:xfrm>
            <a:off x="0" y="3670025"/>
            <a:ext cx="9144012" cy="1487949"/>
          </a:xfrm>
          <a:custGeom>
            <a:avLst/>
            <a:gdLst/>
            <a:ahLst/>
            <a:cxnLst/>
            <a:rect l="l" t="t" r="r" b="b"/>
            <a:pathLst>
              <a:path w="284838" h="50589" extrusionOk="0">
                <a:moveTo>
                  <a:pt x="133359" y="0"/>
                </a:moveTo>
                <a:cubicBezTo>
                  <a:pt x="132063" y="0"/>
                  <a:pt x="130757" y="60"/>
                  <a:pt x="129443" y="190"/>
                </a:cubicBezTo>
                <a:cubicBezTo>
                  <a:pt x="121021" y="1012"/>
                  <a:pt x="114059" y="3979"/>
                  <a:pt x="107554" y="6810"/>
                </a:cubicBezTo>
                <a:cubicBezTo>
                  <a:pt x="99839" y="10165"/>
                  <a:pt x="91987" y="14411"/>
                  <a:pt x="81830" y="15209"/>
                </a:cubicBezTo>
                <a:cubicBezTo>
                  <a:pt x="80619" y="15306"/>
                  <a:pt x="79418" y="15351"/>
                  <a:pt x="78227" y="15351"/>
                </a:cubicBezTo>
                <a:cubicBezTo>
                  <a:pt x="70438" y="15351"/>
                  <a:pt x="63068" y="13440"/>
                  <a:pt x="56060" y="11717"/>
                </a:cubicBezTo>
                <a:cubicBezTo>
                  <a:pt x="47272" y="9572"/>
                  <a:pt x="38302" y="7449"/>
                  <a:pt x="28715" y="6696"/>
                </a:cubicBezTo>
                <a:cubicBezTo>
                  <a:pt x="26227" y="6492"/>
                  <a:pt x="23698" y="6384"/>
                  <a:pt x="21170" y="6384"/>
                </a:cubicBezTo>
                <a:cubicBezTo>
                  <a:pt x="15464" y="6384"/>
                  <a:pt x="9763" y="6937"/>
                  <a:pt x="4543" y="8202"/>
                </a:cubicBezTo>
                <a:cubicBezTo>
                  <a:pt x="2968" y="8567"/>
                  <a:pt x="1462" y="9001"/>
                  <a:pt x="1" y="9457"/>
                </a:cubicBezTo>
                <a:lnTo>
                  <a:pt x="1" y="50589"/>
                </a:lnTo>
                <a:lnTo>
                  <a:pt x="284838" y="50589"/>
                </a:lnTo>
                <a:lnTo>
                  <a:pt x="284838" y="13155"/>
                </a:lnTo>
                <a:cubicBezTo>
                  <a:pt x="283742" y="12744"/>
                  <a:pt x="282624" y="12333"/>
                  <a:pt x="281528" y="11900"/>
                </a:cubicBezTo>
                <a:cubicBezTo>
                  <a:pt x="273083" y="8704"/>
                  <a:pt x="264752" y="4664"/>
                  <a:pt x="254868" y="2838"/>
                </a:cubicBezTo>
                <a:cubicBezTo>
                  <a:pt x="251879" y="2285"/>
                  <a:pt x="248783" y="1967"/>
                  <a:pt x="245668" y="1967"/>
                </a:cubicBezTo>
                <a:cubicBezTo>
                  <a:pt x="244026" y="1967"/>
                  <a:pt x="242379" y="2056"/>
                  <a:pt x="240739" y="2245"/>
                </a:cubicBezTo>
                <a:cubicBezTo>
                  <a:pt x="236403" y="2770"/>
                  <a:pt x="232408" y="3751"/>
                  <a:pt x="228619" y="5007"/>
                </a:cubicBezTo>
                <a:cubicBezTo>
                  <a:pt x="220813" y="7563"/>
                  <a:pt x="213806" y="11010"/>
                  <a:pt x="205383" y="12973"/>
                </a:cubicBezTo>
                <a:cubicBezTo>
                  <a:pt x="201139" y="13960"/>
                  <a:pt x="196833" y="14451"/>
                  <a:pt x="192530" y="14451"/>
                </a:cubicBezTo>
                <a:cubicBezTo>
                  <a:pt x="188177" y="14451"/>
                  <a:pt x="183826" y="13948"/>
                  <a:pt x="179545" y="12950"/>
                </a:cubicBezTo>
                <a:cubicBezTo>
                  <a:pt x="171008" y="10964"/>
                  <a:pt x="163750" y="7723"/>
                  <a:pt x="156126" y="4892"/>
                </a:cubicBezTo>
                <a:cubicBezTo>
                  <a:pt x="149458" y="2446"/>
                  <a:pt x="141614" y="0"/>
                  <a:pt x="133359" y="0"/>
                </a:cubicBezTo>
                <a:close/>
              </a:path>
            </a:pathLst>
          </a:custGeom>
          <a:solidFill>
            <a:srgbClr val="EAD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16"/>
          <p:cNvSpPr/>
          <p:nvPr/>
        </p:nvSpPr>
        <p:spPr>
          <a:xfrm>
            <a:off x="8008834" y="41920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2" name="Google Shape;222;p16"/>
          <p:cNvGrpSpPr/>
          <p:nvPr/>
        </p:nvGrpSpPr>
        <p:grpSpPr>
          <a:xfrm>
            <a:off x="7978830" y="2763884"/>
            <a:ext cx="151241" cy="137891"/>
            <a:chOff x="1474943" y="3859420"/>
            <a:chExt cx="118956" cy="108456"/>
          </a:xfrm>
        </p:grpSpPr>
        <p:sp>
          <p:nvSpPr>
            <p:cNvPr id="223" name="Google Shape;223;p16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16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16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6" name="Google Shape;226;p16"/>
          <p:cNvGrpSpPr/>
          <p:nvPr/>
        </p:nvGrpSpPr>
        <p:grpSpPr>
          <a:xfrm>
            <a:off x="1127205" y="686509"/>
            <a:ext cx="151241" cy="137891"/>
            <a:chOff x="1474943" y="3859420"/>
            <a:chExt cx="118956" cy="108456"/>
          </a:xfrm>
        </p:grpSpPr>
        <p:sp>
          <p:nvSpPr>
            <p:cNvPr id="227" name="Google Shape;227;p16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6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16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0" name="Google Shape;230;p16"/>
          <p:cNvSpPr/>
          <p:nvPr/>
        </p:nvSpPr>
        <p:spPr>
          <a:xfrm>
            <a:off x="2006721" y="29463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16"/>
          <p:cNvSpPr/>
          <p:nvPr/>
        </p:nvSpPr>
        <p:spPr>
          <a:xfrm>
            <a:off x="6981402" y="1620355"/>
            <a:ext cx="1699644" cy="760965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16"/>
          <p:cNvSpPr/>
          <p:nvPr/>
        </p:nvSpPr>
        <p:spPr>
          <a:xfrm>
            <a:off x="434121" y="186820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16"/>
          <p:cNvSpPr/>
          <p:nvPr/>
        </p:nvSpPr>
        <p:spPr>
          <a:xfrm>
            <a:off x="8832296" y="9379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16"/>
          <p:cNvSpPr txBox="1">
            <a:spLocks noGrp="1"/>
          </p:cNvSpPr>
          <p:nvPr>
            <p:ph type="subTitle" idx="2"/>
          </p:nvPr>
        </p:nvSpPr>
        <p:spPr>
          <a:xfrm>
            <a:off x="2833800" y="1972450"/>
            <a:ext cx="2796600" cy="46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Font typeface="Barlow Medium"/>
              <a:buNone/>
              <a:defRPr sz="2000">
                <a:solidFill>
                  <a:schemeClr val="accent3"/>
                </a:solidFill>
                <a:latin typeface="Sriracha"/>
                <a:ea typeface="Sriracha"/>
                <a:cs typeface="Sriracha"/>
                <a:sym typeface="Srirach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1"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9"/>
          <p:cNvSpPr/>
          <p:nvPr/>
        </p:nvSpPr>
        <p:spPr>
          <a:xfrm>
            <a:off x="0" y="3670025"/>
            <a:ext cx="9144012" cy="1487949"/>
          </a:xfrm>
          <a:custGeom>
            <a:avLst/>
            <a:gdLst/>
            <a:ahLst/>
            <a:cxnLst/>
            <a:rect l="l" t="t" r="r" b="b"/>
            <a:pathLst>
              <a:path w="284838" h="50589" extrusionOk="0">
                <a:moveTo>
                  <a:pt x="133359" y="0"/>
                </a:moveTo>
                <a:cubicBezTo>
                  <a:pt x="132063" y="0"/>
                  <a:pt x="130757" y="60"/>
                  <a:pt x="129443" y="190"/>
                </a:cubicBezTo>
                <a:cubicBezTo>
                  <a:pt x="121021" y="1012"/>
                  <a:pt x="114059" y="3979"/>
                  <a:pt x="107554" y="6810"/>
                </a:cubicBezTo>
                <a:cubicBezTo>
                  <a:pt x="99839" y="10165"/>
                  <a:pt x="91987" y="14411"/>
                  <a:pt x="81830" y="15209"/>
                </a:cubicBezTo>
                <a:cubicBezTo>
                  <a:pt x="80619" y="15306"/>
                  <a:pt x="79418" y="15351"/>
                  <a:pt x="78227" y="15351"/>
                </a:cubicBezTo>
                <a:cubicBezTo>
                  <a:pt x="70438" y="15351"/>
                  <a:pt x="63068" y="13440"/>
                  <a:pt x="56060" y="11717"/>
                </a:cubicBezTo>
                <a:cubicBezTo>
                  <a:pt x="47272" y="9572"/>
                  <a:pt x="38302" y="7449"/>
                  <a:pt x="28715" y="6696"/>
                </a:cubicBezTo>
                <a:cubicBezTo>
                  <a:pt x="26227" y="6492"/>
                  <a:pt x="23698" y="6384"/>
                  <a:pt x="21170" y="6384"/>
                </a:cubicBezTo>
                <a:cubicBezTo>
                  <a:pt x="15464" y="6384"/>
                  <a:pt x="9763" y="6937"/>
                  <a:pt x="4543" y="8202"/>
                </a:cubicBezTo>
                <a:cubicBezTo>
                  <a:pt x="2968" y="8567"/>
                  <a:pt x="1462" y="9001"/>
                  <a:pt x="1" y="9457"/>
                </a:cubicBezTo>
                <a:lnTo>
                  <a:pt x="1" y="50589"/>
                </a:lnTo>
                <a:lnTo>
                  <a:pt x="284838" y="50589"/>
                </a:lnTo>
                <a:lnTo>
                  <a:pt x="284838" y="13155"/>
                </a:lnTo>
                <a:cubicBezTo>
                  <a:pt x="283742" y="12744"/>
                  <a:pt x="282624" y="12333"/>
                  <a:pt x="281528" y="11900"/>
                </a:cubicBezTo>
                <a:cubicBezTo>
                  <a:pt x="273083" y="8704"/>
                  <a:pt x="264752" y="4664"/>
                  <a:pt x="254868" y="2838"/>
                </a:cubicBezTo>
                <a:cubicBezTo>
                  <a:pt x="251879" y="2285"/>
                  <a:pt x="248783" y="1967"/>
                  <a:pt x="245668" y="1967"/>
                </a:cubicBezTo>
                <a:cubicBezTo>
                  <a:pt x="244026" y="1967"/>
                  <a:pt x="242379" y="2056"/>
                  <a:pt x="240739" y="2245"/>
                </a:cubicBezTo>
                <a:cubicBezTo>
                  <a:pt x="236403" y="2770"/>
                  <a:pt x="232408" y="3751"/>
                  <a:pt x="228619" y="5007"/>
                </a:cubicBezTo>
                <a:cubicBezTo>
                  <a:pt x="220813" y="7563"/>
                  <a:pt x="213806" y="11010"/>
                  <a:pt x="205383" y="12973"/>
                </a:cubicBezTo>
                <a:cubicBezTo>
                  <a:pt x="201139" y="13960"/>
                  <a:pt x="196833" y="14451"/>
                  <a:pt x="192530" y="14451"/>
                </a:cubicBezTo>
                <a:cubicBezTo>
                  <a:pt x="188177" y="14451"/>
                  <a:pt x="183826" y="13948"/>
                  <a:pt x="179545" y="12950"/>
                </a:cubicBezTo>
                <a:cubicBezTo>
                  <a:pt x="171008" y="10964"/>
                  <a:pt x="163750" y="7723"/>
                  <a:pt x="156126" y="4892"/>
                </a:cubicBezTo>
                <a:cubicBezTo>
                  <a:pt x="149458" y="2446"/>
                  <a:pt x="141614" y="0"/>
                  <a:pt x="133359" y="0"/>
                </a:cubicBezTo>
                <a:close/>
              </a:path>
            </a:pathLst>
          </a:custGeom>
          <a:solidFill>
            <a:srgbClr val="EAD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0" name="Google Shape;270;p19"/>
          <p:cNvGrpSpPr/>
          <p:nvPr/>
        </p:nvGrpSpPr>
        <p:grpSpPr>
          <a:xfrm>
            <a:off x="8236530" y="2296259"/>
            <a:ext cx="151241" cy="137891"/>
            <a:chOff x="1474943" y="3859420"/>
            <a:chExt cx="118956" cy="108456"/>
          </a:xfrm>
        </p:grpSpPr>
        <p:sp>
          <p:nvSpPr>
            <p:cNvPr id="271" name="Google Shape;271;p19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19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19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4" name="Google Shape;274;p19"/>
          <p:cNvSpPr/>
          <p:nvPr/>
        </p:nvSpPr>
        <p:spPr>
          <a:xfrm>
            <a:off x="7223877" y="2763880"/>
            <a:ext cx="1699644" cy="760965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19"/>
          <p:cNvSpPr/>
          <p:nvPr/>
        </p:nvSpPr>
        <p:spPr>
          <a:xfrm>
            <a:off x="8832296" y="9379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p19"/>
          <p:cNvSpPr/>
          <p:nvPr/>
        </p:nvSpPr>
        <p:spPr>
          <a:xfrm>
            <a:off x="2133252" y="122805"/>
            <a:ext cx="1699644" cy="760965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19"/>
          <p:cNvSpPr/>
          <p:nvPr/>
        </p:nvSpPr>
        <p:spPr>
          <a:xfrm>
            <a:off x="218172" y="1535241"/>
            <a:ext cx="3707502" cy="1659916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8" name="Google Shape;278;p19"/>
          <p:cNvGrpSpPr/>
          <p:nvPr/>
        </p:nvGrpSpPr>
        <p:grpSpPr>
          <a:xfrm>
            <a:off x="3774430" y="3363646"/>
            <a:ext cx="151241" cy="137891"/>
            <a:chOff x="1474943" y="3859420"/>
            <a:chExt cx="118956" cy="108456"/>
          </a:xfrm>
        </p:grpSpPr>
        <p:sp>
          <p:nvSpPr>
            <p:cNvPr id="279" name="Google Shape;279;p19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19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19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2" name="Google Shape;282;p19"/>
          <p:cNvSpPr/>
          <p:nvPr/>
        </p:nvSpPr>
        <p:spPr>
          <a:xfrm>
            <a:off x="3310771" y="145275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19"/>
          <p:cNvSpPr/>
          <p:nvPr/>
        </p:nvSpPr>
        <p:spPr>
          <a:xfrm>
            <a:off x="358546" y="180765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19"/>
          <p:cNvSpPr/>
          <p:nvPr/>
        </p:nvSpPr>
        <p:spPr>
          <a:xfrm>
            <a:off x="6773671" y="180765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5" name="Google Shape;285;p19"/>
          <p:cNvGrpSpPr/>
          <p:nvPr/>
        </p:nvGrpSpPr>
        <p:grpSpPr>
          <a:xfrm>
            <a:off x="901455" y="745884"/>
            <a:ext cx="151241" cy="137891"/>
            <a:chOff x="1474943" y="3859420"/>
            <a:chExt cx="118956" cy="108456"/>
          </a:xfrm>
        </p:grpSpPr>
        <p:sp>
          <p:nvSpPr>
            <p:cNvPr id="286" name="Google Shape;286;p19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19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19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9" name="Google Shape;289;p19"/>
          <p:cNvSpPr txBox="1">
            <a:spLocks noGrp="1"/>
          </p:cNvSpPr>
          <p:nvPr>
            <p:ph type="title"/>
          </p:nvPr>
        </p:nvSpPr>
        <p:spPr>
          <a:xfrm>
            <a:off x="713225" y="3652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Sriracha"/>
              <a:buNone/>
              <a:defRPr sz="28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4EAD7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65234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Sriracha"/>
              <a:buNone/>
              <a:defRPr sz="28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●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■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●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■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●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Barlow"/>
              <a:buChar char="■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3" r:id="rId3"/>
    <p:sldLayoutId id="2147483654" r:id="rId4"/>
    <p:sldLayoutId id="2147483655" r:id="rId5"/>
    <p:sldLayoutId id="2147483657" r:id="rId6"/>
    <p:sldLayoutId id="2147483658" r:id="rId7"/>
    <p:sldLayoutId id="2147483662" r:id="rId8"/>
    <p:sldLayoutId id="2147483665" r:id="rId9"/>
    <p:sldLayoutId id="2147483666" r:id="rId10"/>
    <p:sldLayoutId id="2147483667" r:id="rId11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590;p24">
            <a:extLst>
              <a:ext uri="{FF2B5EF4-FFF2-40B4-BE49-F238E27FC236}">
                <a16:creationId xmlns:a16="http://schemas.microsoft.com/office/drawing/2014/main" id="{4319831E-8A58-45BD-A7BE-8932325B23FB}"/>
              </a:ext>
            </a:extLst>
          </p:cNvPr>
          <p:cNvSpPr txBox="1">
            <a:spLocks/>
          </p:cNvSpPr>
          <p:nvPr/>
        </p:nvSpPr>
        <p:spPr>
          <a:xfrm>
            <a:off x="122198" y="-53505"/>
            <a:ext cx="8414113" cy="19495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Sriracha"/>
              <a:buNone/>
              <a:defRPr sz="2800" b="0" i="0" u="none" strike="noStrike" cap="none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 b="0" i="0" u="none" strike="noStrike" cap="none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 b="0" i="0" u="none" strike="noStrike" cap="none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 b="0" i="0" u="none" strike="noStrike" cap="none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 b="0" i="0" u="none" strike="noStrike" cap="none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 b="0" i="0" u="none" strike="noStrike" cap="none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 b="0" i="0" u="none" strike="noStrike" cap="none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 b="0" i="0" u="none" strike="noStrike" cap="none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 b="0" i="0" u="none" strike="noStrike" cap="none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Th</a:t>
            </a:r>
            <a:r>
              <a:rPr lang="vi-VN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ngày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tháng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u="sng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endParaRPr lang="vi-VN" sz="2400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4F1C5867-F36E-462C-880D-FBD1016024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099" y="1226854"/>
            <a:ext cx="8178310" cy="1719200"/>
          </a:xfrm>
          <a:noFill/>
          <a:ln>
            <a:noFill/>
          </a:ln>
        </p:spPr>
        <p:txBody>
          <a:bodyPr/>
          <a:lstStyle/>
          <a:p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thà</a:t>
            </a:r>
            <a:endParaRPr lang="en-US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Rectangle 7">
            <a:extLst>
              <a:ext uri="{FF2B5EF4-FFF2-40B4-BE49-F238E27FC236}">
                <a16:creationId xmlns:a16="http://schemas.microsoft.com/office/drawing/2014/main" id="{8758E498-8A14-4D52-B633-7B5ADF4CB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092" y="613858"/>
            <a:ext cx="9144000" cy="428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Nhà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Pháp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nổi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tiếng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Ban-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dắc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vợ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mời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đi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dự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tiệc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Lúc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sắp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lên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xe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ông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bảo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vợ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:</a:t>
            </a:r>
            <a:b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 -Anh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muốn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ngồi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ăn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lâu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nhưng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chưa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biết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nên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nói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thế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đây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  <a:b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Vợ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ông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bật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cười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:</a:t>
            </a:r>
            <a:b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 -Anh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từng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tưởng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tượng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ra bao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nhiêu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truyện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ngắn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truyện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dài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, nay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nghĩ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cái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cớ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để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sớm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khó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  <a:b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 -Ban-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dắc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nói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:</a:t>
            </a:r>
            <a:b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 -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chuyện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khác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. Anh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biết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nói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dối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bao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giờ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đâu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Nếu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bắt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anh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nói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dối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anh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sẽ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thẹn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đỏ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mặt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ấp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úng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mà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xem</a:t>
            </a: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  <a:b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en-US" altLang="en-US" sz="2200" dirty="0">
                <a:solidFill>
                  <a:schemeClr val="tx1"/>
                </a:solidFill>
                <a:latin typeface="Times New Roman" panose="02020603050405020304" pitchFamily="18" charset="0"/>
              </a:rPr>
              <a:t>					</a:t>
            </a:r>
            <a:r>
              <a:rPr lang="en-US" altLang="en-US" sz="2200" i="1" dirty="0">
                <a:solidFill>
                  <a:schemeClr val="tx1"/>
                </a:solidFill>
                <a:latin typeface="Times New Roman" panose="02020603050405020304" pitchFamily="18" charset="0"/>
              </a:rPr>
              <a:t>Theo </a:t>
            </a:r>
            <a:r>
              <a:rPr lang="en-US" altLang="en-US" sz="22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Nguyễn</a:t>
            </a:r>
            <a:r>
              <a:rPr lang="en-US" altLang="en-US" sz="22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Đình</a:t>
            </a:r>
            <a:r>
              <a:rPr lang="en-US" altLang="en-US" sz="22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Chính</a:t>
            </a:r>
            <a:endParaRPr lang="en-US" altLang="en-US" sz="22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3" name="Subtitle 2">
            <a:extLst>
              <a:ext uri="{FF2B5EF4-FFF2-40B4-BE49-F238E27FC236}">
                <a16:creationId xmlns:a16="http://schemas.microsoft.com/office/drawing/2014/main" id="{56F1F80D-C871-4DBF-8F5A-3C5D71D3E9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0775" y="361726"/>
            <a:ext cx="6599427" cy="1717810"/>
          </a:xfrm>
        </p:spPr>
        <p:txBody>
          <a:bodyPr/>
          <a:lstStyle/>
          <a:p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thà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16428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>
            <a:extLst>
              <a:ext uri="{FF2B5EF4-FFF2-40B4-BE49-F238E27FC236}">
                <a16:creationId xmlns:a16="http://schemas.microsoft.com/office/drawing/2014/main" id="{92A5D144-65AB-49B3-90AF-1F3B98F41A6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8975" y="585045"/>
            <a:ext cx="7943240" cy="963202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altLang="en-US" sz="3000" b="1" dirty="0">
                <a:latin typeface="HP001 4 hàng" panose="020B0603050302020204" pitchFamily="34" charset="0"/>
              </a:rPr>
              <a:t>    </a:t>
            </a:r>
            <a:r>
              <a:rPr lang="en-US" altLang="en-US" sz="3000" b="1" u="sng" dirty="0" err="1">
                <a:solidFill>
                  <a:srgbClr val="FF0000"/>
                </a:solidFill>
                <a:latin typeface="HP001 4 hàng" panose="020B0603050302020204" pitchFamily="34" charset="0"/>
              </a:rPr>
              <a:t>Câu</a:t>
            </a:r>
            <a:r>
              <a:rPr lang="en-US" altLang="en-US" sz="3000" b="1" u="sng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000" b="1" u="sng" dirty="0" err="1">
                <a:solidFill>
                  <a:srgbClr val="FF0000"/>
                </a:solidFill>
                <a:latin typeface="HP001 4 hàng" panose="020B0603050302020204" pitchFamily="34" charset="0"/>
              </a:rPr>
              <a:t>hỏi</a:t>
            </a:r>
            <a:r>
              <a:rPr lang="en-US" altLang="en-US" sz="3000" b="1" u="sng" dirty="0">
                <a:solidFill>
                  <a:srgbClr val="FF0000"/>
                </a:solidFill>
                <a:latin typeface="HP001 4 hàng" panose="020B0603050302020204" pitchFamily="34" charset="0"/>
              </a:rPr>
              <a:t>:</a:t>
            </a:r>
            <a:r>
              <a:rPr lang="en-US" altLang="en-US" sz="30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Nội</a:t>
            </a:r>
            <a:r>
              <a:rPr lang="en-US" altLang="en-US" sz="30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dung </a:t>
            </a:r>
            <a:r>
              <a:rPr lang="en-US" altLang="en-US" sz="30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câu</a:t>
            </a:r>
            <a:r>
              <a:rPr lang="en-US" altLang="en-US" sz="30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chuyện</a:t>
            </a:r>
            <a:r>
              <a:rPr lang="en-US" altLang="en-US" sz="30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là</a:t>
            </a:r>
            <a:r>
              <a:rPr lang="en-US" altLang="en-US" sz="30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0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gì</a:t>
            </a:r>
            <a:r>
              <a:rPr lang="en-US" altLang="en-US" sz="3000" b="1" dirty="0">
                <a:solidFill>
                  <a:srgbClr val="FF0000"/>
                </a:solidFill>
                <a:latin typeface="HP001 4 hàng" panose="020B0603050302020204" pitchFamily="34" charset="0"/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en-US" altLang="en-US" sz="3000" b="1" dirty="0">
                <a:solidFill>
                  <a:srgbClr val="FF0000"/>
                </a:solidFill>
                <a:latin typeface="HP001 4 hàng" panose="020B0603050302020204" pitchFamily="34" charset="0"/>
              </a:rPr>
              <a:t>	</a:t>
            </a:r>
            <a:endParaRPr lang="en-US" altLang="en-US" sz="3000" b="1" dirty="0">
              <a:latin typeface="HP001 4 hàng" panose="020B0603050302020204" pitchFamily="34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3000" b="1" dirty="0">
                <a:latin typeface="HP001 4 hàng" panose="020B0603050302020204" pitchFamily="34" charset="0"/>
              </a:rPr>
              <a:t>    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39FBE135-0FA8-4906-B18C-AA1C3DB9714A}"/>
              </a:ext>
            </a:extLst>
          </p:cNvPr>
          <p:cNvSpPr txBox="1">
            <a:spLocks noChangeArrowheads="1"/>
          </p:cNvSpPr>
          <p:nvPr/>
        </p:nvSpPr>
        <p:spPr>
          <a:xfrm>
            <a:off x="449517" y="1288474"/>
            <a:ext cx="7943240" cy="2867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Barlow Medium"/>
              <a:buNone/>
              <a:defRPr sz="1600" b="0" i="0" u="none" strike="noStrike" cap="none">
                <a:solidFill>
                  <a:schemeClr val="dk2"/>
                </a:solidFill>
                <a:latin typeface="Barlow Medium"/>
                <a:ea typeface="Barlow Medium"/>
                <a:cs typeface="Barlow Medium"/>
                <a:sym typeface="Barlow Medium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 Medium"/>
              <a:buNone/>
              <a:defRPr sz="1400" b="0" i="0" u="none" strike="noStrike" cap="none">
                <a:solidFill>
                  <a:schemeClr val="dk2"/>
                </a:solidFill>
                <a:latin typeface="Barlow Medium"/>
                <a:ea typeface="Barlow Medium"/>
                <a:cs typeface="Barlow Medium"/>
                <a:sym typeface="Barlow Medium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 Medium"/>
              <a:buNone/>
              <a:defRPr sz="1400" b="0" i="0" u="none" strike="noStrike" cap="none">
                <a:solidFill>
                  <a:schemeClr val="dk2"/>
                </a:solidFill>
                <a:latin typeface="Barlow Medium"/>
                <a:ea typeface="Barlow Medium"/>
                <a:cs typeface="Barlow Medium"/>
                <a:sym typeface="Barlow Medium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 Medium"/>
              <a:buNone/>
              <a:defRPr sz="1400" b="0" i="0" u="none" strike="noStrike" cap="none">
                <a:solidFill>
                  <a:schemeClr val="dk2"/>
                </a:solidFill>
                <a:latin typeface="Barlow Medium"/>
                <a:ea typeface="Barlow Medium"/>
                <a:cs typeface="Barlow Medium"/>
                <a:sym typeface="Barlow Medium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 Medium"/>
              <a:buNone/>
              <a:defRPr sz="1400" b="0" i="0" u="none" strike="noStrike" cap="none">
                <a:solidFill>
                  <a:schemeClr val="dk2"/>
                </a:solidFill>
                <a:latin typeface="Barlow Medium"/>
                <a:ea typeface="Barlow Medium"/>
                <a:cs typeface="Barlow Medium"/>
                <a:sym typeface="Barlow Medium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 Medium"/>
              <a:buNone/>
              <a:defRPr sz="1400" b="0" i="0" u="none" strike="noStrike" cap="none">
                <a:solidFill>
                  <a:schemeClr val="dk2"/>
                </a:solidFill>
                <a:latin typeface="Barlow Medium"/>
                <a:ea typeface="Barlow Medium"/>
                <a:cs typeface="Barlow Medium"/>
                <a:sym typeface="Barlow Medium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 Medium"/>
              <a:buNone/>
              <a:defRPr sz="1400" b="0" i="0" u="none" strike="noStrike" cap="none">
                <a:solidFill>
                  <a:schemeClr val="dk2"/>
                </a:solidFill>
                <a:latin typeface="Barlow Medium"/>
                <a:ea typeface="Barlow Medium"/>
                <a:cs typeface="Barlow Medium"/>
                <a:sym typeface="Barlow Medium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 Medium"/>
              <a:buNone/>
              <a:defRPr sz="1400" b="0" i="0" u="none" strike="noStrike" cap="none">
                <a:solidFill>
                  <a:schemeClr val="dk2"/>
                </a:solidFill>
                <a:latin typeface="Barlow Medium"/>
                <a:ea typeface="Barlow Medium"/>
                <a:cs typeface="Barlow Medium"/>
                <a:sym typeface="Barlow Medium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Barlow Medium"/>
              <a:buNone/>
              <a:defRPr sz="1400" b="0" i="0" u="none" strike="noStrike" cap="none">
                <a:solidFill>
                  <a:schemeClr val="dk2"/>
                </a:solidFill>
                <a:latin typeface="Barlow Medium"/>
                <a:ea typeface="Barlow Medium"/>
                <a:cs typeface="Barlow Medium"/>
                <a:sym typeface="Barlow Medium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600" b="1" dirty="0">
                <a:latin typeface="HP001 4 hàng" panose="020B0603050302020204" pitchFamily="34" charset="0"/>
              </a:rPr>
              <a:t>	Ban-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dắc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là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một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nhà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văn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nổi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tiếng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thế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giới</a:t>
            </a:r>
            <a:r>
              <a:rPr lang="en-US" altLang="en-US" sz="2600" b="1" dirty="0">
                <a:latin typeface="HP001 4 hàng" panose="020B0603050302020204" pitchFamily="34" charset="0"/>
              </a:rPr>
              <a:t>,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có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tài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tưởng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tượng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tuyệt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vời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khi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sáng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tác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các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tác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phẩm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văn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học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nhưng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trong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cuộc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sống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ông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lại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là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một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người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rất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trật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thà</a:t>
            </a:r>
            <a:r>
              <a:rPr lang="en-US" altLang="en-US" sz="2600" b="1" dirty="0">
                <a:latin typeface="HP001 4 hàng" panose="020B0603050302020204" pitchFamily="34" charset="0"/>
              </a:rPr>
              <a:t>,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không</a:t>
            </a:r>
            <a:r>
              <a:rPr lang="en-US" altLang="en-US" sz="2600" b="1" dirty="0">
                <a:latin typeface="HP001 4 hàng" panose="020B0603050302020204" pitchFamily="34" charset="0"/>
              </a:rPr>
              <a:t> bao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giờ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biết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nói</a:t>
            </a:r>
            <a:r>
              <a:rPr lang="en-US" altLang="en-US" sz="2600" b="1" dirty="0">
                <a:latin typeface="HP001 4 hàng" panose="020B0603050302020204" pitchFamily="34" charset="0"/>
              </a:rPr>
              <a:t> </a:t>
            </a:r>
            <a:r>
              <a:rPr lang="en-US" altLang="en-US" sz="2600" b="1" dirty="0" err="1">
                <a:latin typeface="HP001 4 hàng" panose="020B0603050302020204" pitchFamily="34" charset="0"/>
              </a:rPr>
              <a:t>dối</a:t>
            </a:r>
            <a:r>
              <a:rPr lang="en-US" altLang="en-US" sz="2600" b="1" dirty="0">
                <a:latin typeface="HP001 4 hàng" panose="020B06030503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7310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>
            <a:extLst>
              <a:ext uri="{FF2B5EF4-FFF2-40B4-BE49-F238E27FC236}">
                <a16:creationId xmlns:a16="http://schemas.microsoft.com/office/drawing/2014/main" id="{A3F24545-9B6A-4F58-81A7-25E66A94E9B8}"/>
              </a:ext>
            </a:extLst>
          </p:cNvPr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914400" y="393845"/>
            <a:ext cx="7315200" cy="4185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vi-VN" altLang="en-US" sz="26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altLang="en-US" sz="26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en-US" sz="26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VBT/37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láy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spcBef>
                <a:spcPct val="50000"/>
              </a:spcBef>
            </a:pP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Ba t</a:t>
            </a:r>
            <a:r>
              <a:rPr lang="vi-VN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ừ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		 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suôn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endParaRPr lang="en-US" altLang="en-US" sz="26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Ba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</a:t>
            </a:r>
            <a:r>
              <a:rPr lang="vi-VN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		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M: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xôn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xao</a:t>
            </a:r>
            <a:endParaRPr lang="en-US" altLang="en-US" sz="26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Ba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</a:t>
            </a:r>
            <a:r>
              <a:rPr lang="vi-VN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alt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nhảu</a:t>
            </a:r>
            <a:endParaRPr lang="en-US" altLang="en-US" sz="26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Ba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</a:t>
            </a:r>
            <a:r>
              <a:rPr lang="vi-VN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alt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ngã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	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M: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endParaRPr lang="en-US" altLang="en-US" sz="26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610043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>
            <a:extLst>
              <a:ext uri="{FF2B5EF4-FFF2-40B4-BE49-F238E27FC236}">
                <a16:creationId xmlns:a16="http://schemas.microsoft.com/office/drawing/2014/main" id="{A3F24545-9B6A-4F58-81A7-25E66A94E9B8}"/>
              </a:ext>
            </a:extLst>
          </p:cNvPr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883226" y="439156"/>
            <a:ext cx="7315200" cy="2185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50000"/>
              </a:spcBef>
            </a:pPr>
            <a:r>
              <a:rPr lang="vi-VN" altLang="en-US" sz="26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altLang="en-US" sz="26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en-US" sz="26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VBT/37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láy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0" indent="0" algn="just">
              <a:lnSpc>
                <a:spcPct val="100000"/>
              </a:lnSpc>
              <a:spcBef>
                <a:spcPct val="50000"/>
              </a:spcBef>
            </a:pP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̀</a:t>
            </a:r>
            <a:r>
              <a:rPr lang="vi-VN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suôn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endParaRPr lang="en-US" altLang="en-US" sz="26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B20A1D9B-91B4-456E-9C68-C16289F2C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973" y="1756600"/>
            <a:ext cx="8326581" cy="2585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lvl="0" indent="-34290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Barlow Medium"/>
              <a:buNone/>
              <a:defRPr sz="1600" b="0" i="0" u="none" strike="noStrike" cap="none">
                <a:solidFill>
                  <a:schemeClr val="tx1"/>
                </a:solidFill>
                <a:latin typeface="Arial" panose="020B0604020202020204" pitchFamily="34" charset="0"/>
                <a:ea typeface="Barlow Medium"/>
                <a:cs typeface="Barlow Medium"/>
                <a:sym typeface="Barlow Medium"/>
              </a:defRPr>
            </a:lvl1pPr>
            <a:lvl2pPr marL="8001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 Medium"/>
              <a:buNone/>
              <a:defRPr sz="1400" b="0" i="0" u="none" strike="noStrike" cap="none">
                <a:solidFill>
                  <a:schemeClr val="tx1"/>
                </a:solidFill>
                <a:latin typeface="Arial" panose="020B0604020202020204" pitchFamily="34" charset="0"/>
                <a:ea typeface="Barlow Medium"/>
                <a:cs typeface="Barlow Medium"/>
                <a:sym typeface="Barlow Medium"/>
              </a:defRPr>
            </a:lvl2pPr>
            <a:lvl3pPr marL="1257300" marR="0" lvl="2" indent="-3429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 Medium"/>
              <a:buNone/>
              <a:defRPr sz="1400" b="0" i="0" u="none" strike="noStrike" cap="none">
                <a:solidFill>
                  <a:schemeClr val="tx1"/>
                </a:solidFill>
                <a:latin typeface="Arial" panose="020B0604020202020204" pitchFamily="34" charset="0"/>
                <a:ea typeface="Barlow Medium"/>
                <a:cs typeface="Barlow Medium"/>
                <a:sym typeface="Barlow Medium"/>
              </a:defRPr>
            </a:lvl3pPr>
            <a:lvl4pPr marL="1714500" marR="0" lvl="3" indent="-3429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 Medium"/>
              <a:buNone/>
              <a:defRPr sz="1400" b="0" i="0" u="none" strike="noStrike" cap="none">
                <a:solidFill>
                  <a:schemeClr val="tx1"/>
                </a:solidFill>
                <a:latin typeface="Arial" panose="020B0604020202020204" pitchFamily="34" charset="0"/>
                <a:ea typeface="Barlow Medium"/>
                <a:cs typeface="Barlow Medium"/>
                <a:sym typeface="Barlow Medium"/>
              </a:defRPr>
            </a:lvl4pPr>
            <a:lvl5pPr marL="2171700" marR="0" lvl="4" indent="-3429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 Medium"/>
              <a:buNone/>
              <a:defRPr sz="1400" b="0" i="0" u="none" strike="noStrike" cap="none">
                <a:solidFill>
                  <a:schemeClr val="tx1"/>
                </a:solidFill>
                <a:latin typeface="Arial" panose="020B0604020202020204" pitchFamily="34" charset="0"/>
                <a:ea typeface="Barlow Medium"/>
                <a:cs typeface="Barlow Medium"/>
                <a:sym typeface="Barlow Medium"/>
              </a:defRPr>
            </a:lvl5pPr>
            <a:lvl6pPr marL="2628900" marR="0" lvl="5" indent="-342900" algn="l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Font typeface="Barlow Medium"/>
              <a:buNone/>
              <a:defRPr sz="1400" b="0" i="0" u="none" strike="noStrike" cap="none">
                <a:solidFill>
                  <a:schemeClr val="tx1"/>
                </a:solidFill>
                <a:latin typeface="Arial" panose="020B0604020202020204" pitchFamily="34" charset="0"/>
                <a:ea typeface="Barlow Medium"/>
                <a:cs typeface="Barlow Medium"/>
                <a:sym typeface="Barlow Medium"/>
              </a:defRPr>
            </a:lvl6pPr>
            <a:lvl7pPr marL="3086100" marR="0" lvl="6" indent="-342900" algn="l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Font typeface="Barlow Medium"/>
              <a:buNone/>
              <a:defRPr sz="1400" b="0" i="0" u="none" strike="noStrike" cap="none">
                <a:solidFill>
                  <a:schemeClr val="tx1"/>
                </a:solidFill>
                <a:latin typeface="Arial" panose="020B0604020202020204" pitchFamily="34" charset="0"/>
                <a:ea typeface="Barlow Medium"/>
                <a:cs typeface="Barlow Medium"/>
                <a:sym typeface="Barlow Medium"/>
              </a:defRPr>
            </a:lvl7pPr>
            <a:lvl8pPr marL="3543300" marR="0" lvl="7" indent="-342900" algn="l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Font typeface="Barlow Medium"/>
              <a:buNone/>
              <a:defRPr sz="1400" b="0" i="0" u="none" strike="noStrike" cap="none">
                <a:solidFill>
                  <a:schemeClr val="tx1"/>
                </a:solidFill>
                <a:latin typeface="Arial" panose="020B0604020202020204" pitchFamily="34" charset="0"/>
                <a:ea typeface="Barlow Medium"/>
                <a:cs typeface="Barlow Medium"/>
                <a:sym typeface="Barlow Medium"/>
              </a:defRPr>
            </a:lvl8pPr>
            <a:lvl9pPr marL="4000500" marR="0" lvl="8" indent="-342900" algn="l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Font typeface="Barlow Medium"/>
              <a:buNone/>
              <a:defRPr sz="1400" b="0" i="0" u="none" strike="noStrike" cap="none">
                <a:solidFill>
                  <a:schemeClr val="tx1"/>
                </a:solidFill>
                <a:latin typeface="Arial" panose="020B0604020202020204" pitchFamily="34" charset="0"/>
                <a:ea typeface="Barlow Medium"/>
                <a:cs typeface="Barlow Medium"/>
                <a:sym typeface="Barlow Medium"/>
              </a:defRPr>
            </a:lvl9pPr>
          </a:lstStyle>
          <a:p>
            <a:pPr marL="457200" indent="-457200" algn="just">
              <a:spcBef>
                <a:spcPct val="50000"/>
              </a:spcBef>
              <a:buFont typeface="Symbol" panose="05050102010706020507" pitchFamily="18" charset="2"/>
              <a:buChar char="Þ"/>
            </a:pP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suôn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sẵn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sàng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sung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sướng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san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sần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sùi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endParaRPr lang="en-US" altLang="en-US" sz="26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ct val="500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̀ có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tiếng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chứa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  <a:p>
            <a:pPr algn="just">
              <a:spcBef>
                <a:spcPct val="50000"/>
              </a:spcBef>
            </a:pP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DC1018-3D7A-4F7A-BA5B-364831BDDF05}"/>
              </a:ext>
            </a:extLst>
          </p:cNvPr>
          <p:cNvSpPr txBox="1"/>
          <p:nvPr/>
        </p:nvSpPr>
        <p:spPr>
          <a:xfrm>
            <a:off x="883226" y="2849192"/>
            <a:ext cx="7148947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en-US" altLang="en-US" sz="2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M: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xôn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xao</a:t>
            </a:r>
            <a:endParaRPr lang="en-US" altLang="en-US" sz="26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A65D7102-0FA7-4FD7-9F1E-F8A283D9A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302" y="3186844"/>
            <a:ext cx="8618252" cy="2585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lvl="0" indent="-34290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Barlow Medium"/>
              <a:buNone/>
              <a:defRPr sz="1600" b="0" i="0" u="none" strike="noStrike" cap="none">
                <a:solidFill>
                  <a:schemeClr val="tx1"/>
                </a:solidFill>
                <a:latin typeface="Arial" panose="020B0604020202020204" pitchFamily="34" charset="0"/>
                <a:ea typeface="Barlow Medium"/>
                <a:cs typeface="Barlow Medium"/>
                <a:sym typeface="Barlow Medium"/>
              </a:defRPr>
            </a:lvl1pPr>
            <a:lvl2pPr marL="8001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 Medium"/>
              <a:buNone/>
              <a:defRPr sz="1400" b="0" i="0" u="none" strike="noStrike" cap="none">
                <a:solidFill>
                  <a:schemeClr val="tx1"/>
                </a:solidFill>
                <a:latin typeface="Arial" panose="020B0604020202020204" pitchFamily="34" charset="0"/>
                <a:ea typeface="Barlow Medium"/>
                <a:cs typeface="Barlow Medium"/>
                <a:sym typeface="Barlow Medium"/>
              </a:defRPr>
            </a:lvl2pPr>
            <a:lvl3pPr marL="1257300" marR="0" lvl="2" indent="-3429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 Medium"/>
              <a:buNone/>
              <a:defRPr sz="1400" b="0" i="0" u="none" strike="noStrike" cap="none">
                <a:solidFill>
                  <a:schemeClr val="tx1"/>
                </a:solidFill>
                <a:latin typeface="Arial" panose="020B0604020202020204" pitchFamily="34" charset="0"/>
                <a:ea typeface="Barlow Medium"/>
                <a:cs typeface="Barlow Medium"/>
                <a:sym typeface="Barlow Medium"/>
              </a:defRPr>
            </a:lvl3pPr>
            <a:lvl4pPr marL="1714500" marR="0" lvl="3" indent="-3429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 Medium"/>
              <a:buNone/>
              <a:defRPr sz="1400" b="0" i="0" u="none" strike="noStrike" cap="none">
                <a:solidFill>
                  <a:schemeClr val="tx1"/>
                </a:solidFill>
                <a:latin typeface="Arial" panose="020B0604020202020204" pitchFamily="34" charset="0"/>
                <a:ea typeface="Barlow Medium"/>
                <a:cs typeface="Barlow Medium"/>
                <a:sym typeface="Barlow Medium"/>
              </a:defRPr>
            </a:lvl4pPr>
            <a:lvl5pPr marL="2171700" marR="0" lvl="4" indent="-3429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 Medium"/>
              <a:buNone/>
              <a:defRPr sz="1400" b="0" i="0" u="none" strike="noStrike" cap="none">
                <a:solidFill>
                  <a:schemeClr val="tx1"/>
                </a:solidFill>
                <a:latin typeface="Arial" panose="020B0604020202020204" pitchFamily="34" charset="0"/>
                <a:ea typeface="Barlow Medium"/>
                <a:cs typeface="Barlow Medium"/>
                <a:sym typeface="Barlow Medium"/>
              </a:defRPr>
            </a:lvl5pPr>
            <a:lvl6pPr marL="2628900" marR="0" lvl="5" indent="-342900" algn="l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Font typeface="Barlow Medium"/>
              <a:buNone/>
              <a:defRPr sz="1400" b="0" i="0" u="none" strike="noStrike" cap="none">
                <a:solidFill>
                  <a:schemeClr val="tx1"/>
                </a:solidFill>
                <a:latin typeface="Arial" panose="020B0604020202020204" pitchFamily="34" charset="0"/>
                <a:ea typeface="Barlow Medium"/>
                <a:cs typeface="Barlow Medium"/>
                <a:sym typeface="Barlow Medium"/>
              </a:defRPr>
            </a:lvl6pPr>
            <a:lvl7pPr marL="3086100" marR="0" lvl="6" indent="-342900" algn="l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Font typeface="Barlow Medium"/>
              <a:buNone/>
              <a:defRPr sz="1400" b="0" i="0" u="none" strike="noStrike" cap="none">
                <a:solidFill>
                  <a:schemeClr val="tx1"/>
                </a:solidFill>
                <a:latin typeface="Arial" panose="020B0604020202020204" pitchFamily="34" charset="0"/>
                <a:ea typeface="Barlow Medium"/>
                <a:cs typeface="Barlow Medium"/>
                <a:sym typeface="Barlow Medium"/>
              </a:defRPr>
            </a:lvl7pPr>
            <a:lvl8pPr marL="3543300" marR="0" lvl="7" indent="-342900" algn="l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Font typeface="Barlow Medium"/>
              <a:buNone/>
              <a:defRPr sz="1400" b="0" i="0" u="none" strike="noStrike" cap="none">
                <a:solidFill>
                  <a:schemeClr val="tx1"/>
                </a:solidFill>
                <a:latin typeface="Arial" panose="020B0604020202020204" pitchFamily="34" charset="0"/>
                <a:ea typeface="Barlow Medium"/>
                <a:cs typeface="Barlow Medium"/>
                <a:sym typeface="Barlow Medium"/>
              </a:defRPr>
            </a:lvl8pPr>
            <a:lvl9pPr marL="4000500" marR="0" lvl="8" indent="-342900" algn="l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Font typeface="Barlow Medium"/>
              <a:buNone/>
              <a:defRPr sz="1400" b="0" i="0" u="none" strike="noStrike" cap="none">
                <a:solidFill>
                  <a:schemeClr val="tx1"/>
                </a:solidFill>
                <a:latin typeface="Arial" panose="020B0604020202020204" pitchFamily="34" charset="0"/>
                <a:ea typeface="Barlow Medium"/>
                <a:cs typeface="Barlow Medium"/>
                <a:sym typeface="Barlow Medium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alt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xám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xịt,xót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xa,xối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xôi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xôn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xao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  <a:p>
            <a:pPr algn="just">
              <a:spcBef>
                <a:spcPct val="50000"/>
              </a:spcBef>
            </a:pPr>
            <a:endParaRPr lang="en-US" altLang="en-US" sz="26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0624535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>
            <a:extLst>
              <a:ext uri="{FF2B5EF4-FFF2-40B4-BE49-F238E27FC236}">
                <a16:creationId xmlns:a16="http://schemas.microsoft.com/office/drawing/2014/main" id="{A3F24545-9B6A-4F58-81A7-25E66A94E9B8}"/>
              </a:ext>
            </a:extLst>
          </p:cNvPr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685799" y="196417"/>
            <a:ext cx="7315200" cy="3385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vi-VN" altLang="en-US" sz="26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altLang="en-US" sz="26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en-US" sz="26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VBT/37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láy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>
              <a:spcBef>
                <a:spcPct val="50000"/>
              </a:spcBef>
            </a:pP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Ba </a:t>
            </a:r>
            <a:r>
              <a:rPr lang="en-US" alt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</a:t>
            </a:r>
            <a:r>
              <a:rPr lang="vi-VN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nhảu</a:t>
            </a:r>
            <a:endParaRPr lang="en-US" altLang="en-US" sz="26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algn="just">
              <a:spcBef>
                <a:spcPct val="50000"/>
              </a:spcBef>
            </a:pP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alt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</a:t>
            </a:r>
            <a:r>
              <a:rPr lang="vi-VN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ngã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M: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endParaRPr lang="en-US" altLang="en-US" sz="26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66D51D-5EB1-45F8-B677-46E37E81FEA2}"/>
              </a:ext>
            </a:extLst>
          </p:cNvPr>
          <p:cNvSpPr txBox="1"/>
          <p:nvPr/>
        </p:nvSpPr>
        <p:spPr>
          <a:xfrm>
            <a:off x="685799" y="2088573"/>
            <a:ext cx="741911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altLang="en-US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đủng</a:t>
            </a:r>
            <a:r>
              <a:rPr lang="en-US" alt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alt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lủng</a:t>
            </a:r>
            <a:r>
              <a:rPr lang="en-US" alt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alt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khẩn</a:t>
            </a:r>
            <a:r>
              <a:rPr lang="en-US" alt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alt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lởm</a:t>
            </a:r>
            <a:r>
              <a:rPr lang="en-US" alt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chởm</a:t>
            </a:r>
            <a:r>
              <a:rPr lang="en-US" alt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  <a:endParaRPr lang="en-US" sz="26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8F1BCB-EADF-459A-91EF-6AD336A06912}"/>
              </a:ext>
            </a:extLst>
          </p:cNvPr>
          <p:cNvSpPr txBox="1"/>
          <p:nvPr/>
        </p:nvSpPr>
        <p:spPr>
          <a:xfrm>
            <a:off x="685799" y="3737264"/>
            <a:ext cx="741911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altLang="en-US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bỡ</a:t>
            </a:r>
            <a:r>
              <a:rPr lang="en-US" alt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ngỡ</a:t>
            </a:r>
            <a:r>
              <a:rPr lang="en-US" alt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dỗ</a:t>
            </a:r>
            <a:r>
              <a:rPr lang="en-US" alt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alt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alt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alt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ngỡ</a:t>
            </a:r>
            <a:r>
              <a:rPr lang="en-US" alt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ngàng,mẫu</a:t>
            </a:r>
            <a:r>
              <a:rPr lang="en-US" alt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altLang="en-US" sz="2400" dirty="0">
                <a:solidFill>
                  <a:schemeClr val="accent2"/>
                </a:solidFill>
              </a:rPr>
              <a:t>,</a:t>
            </a:r>
            <a:endParaRPr lang="en-US" sz="26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oogle Shape;2321;p38">
            <a:extLst>
              <a:ext uri="{FF2B5EF4-FFF2-40B4-BE49-F238E27FC236}">
                <a16:creationId xmlns:a16="http://schemas.microsoft.com/office/drawing/2014/main" id="{F577929B-5D5B-4B3B-AAEE-33074D618462}"/>
              </a:ext>
            </a:extLst>
          </p:cNvPr>
          <p:cNvGrpSpPr/>
          <p:nvPr/>
        </p:nvGrpSpPr>
        <p:grpSpPr>
          <a:xfrm>
            <a:off x="7245953" y="1891898"/>
            <a:ext cx="2068533" cy="3251602"/>
            <a:chOff x="7089702" y="1262884"/>
            <a:chExt cx="2068533" cy="3251602"/>
          </a:xfrm>
        </p:grpSpPr>
        <p:grpSp>
          <p:nvGrpSpPr>
            <p:cNvPr id="7" name="Google Shape;2322;p38">
              <a:extLst>
                <a:ext uri="{FF2B5EF4-FFF2-40B4-BE49-F238E27FC236}">
                  <a16:creationId xmlns:a16="http://schemas.microsoft.com/office/drawing/2014/main" id="{37ABF618-4683-4946-A897-E8A6408A73F0}"/>
                </a:ext>
              </a:extLst>
            </p:cNvPr>
            <p:cNvGrpSpPr/>
            <p:nvPr/>
          </p:nvGrpSpPr>
          <p:grpSpPr>
            <a:xfrm>
              <a:off x="7543850" y="1262884"/>
              <a:ext cx="1614385" cy="2929394"/>
              <a:chOff x="7543850" y="1262884"/>
              <a:chExt cx="1614385" cy="2929394"/>
            </a:xfrm>
          </p:grpSpPr>
          <p:sp>
            <p:nvSpPr>
              <p:cNvPr id="74" name="Google Shape;2323;p38">
                <a:extLst>
                  <a:ext uri="{FF2B5EF4-FFF2-40B4-BE49-F238E27FC236}">
                    <a16:creationId xmlns:a16="http://schemas.microsoft.com/office/drawing/2014/main" id="{C5E89E1D-0D00-418B-B82A-F64F3C9DC507}"/>
                  </a:ext>
                </a:extLst>
              </p:cNvPr>
              <p:cNvSpPr/>
              <p:nvPr/>
            </p:nvSpPr>
            <p:spPr>
              <a:xfrm>
                <a:off x="7659831" y="2058530"/>
                <a:ext cx="987919" cy="790805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2324;p38">
                <a:extLst>
                  <a:ext uri="{FF2B5EF4-FFF2-40B4-BE49-F238E27FC236}">
                    <a16:creationId xmlns:a16="http://schemas.microsoft.com/office/drawing/2014/main" id="{0EFE498E-40E1-48D0-B00B-3C376616FCC1}"/>
                  </a:ext>
                </a:extLst>
              </p:cNvPr>
              <p:cNvSpPr/>
              <p:nvPr/>
            </p:nvSpPr>
            <p:spPr>
              <a:xfrm>
                <a:off x="7828565" y="2153716"/>
                <a:ext cx="827813" cy="685302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2325;p38">
                <a:extLst>
                  <a:ext uri="{FF2B5EF4-FFF2-40B4-BE49-F238E27FC236}">
                    <a16:creationId xmlns:a16="http://schemas.microsoft.com/office/drawing/2014/main" id="{D783471E-30FA-419D-A135-D2852BC02F46}"/>
                  </a:ext>
                </a:extLst>
              </p:cNvPr>
              <p:cNvSpPr/>
              <p:nvPr/>
            </p:nvSpPr>
            <p:spPr>
              <a:xfrm>
                <a:off x="8556097" y="2736188"/>
                <a:ext cx="12200" cy="11510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2326;p38">
                <a:extLst>
                  <a:ext uri="{FF2B5EF4-FFF2-40B4-BE49-F238E27FC236}">
                    <a16:creationId xmlns:a16="http://schemas.microsoft.com/office/drawing/2014/main" id="{F3B2F58F-CF27-4507-8827-AA3F150D0F5A}"/>
                  </a:ext>
                </a:extLst>
              </p:cNvPr>
              <p:cNvSpPr/>
              <p:nvPr/>
            </p:nvSpPr>
            <p:spPr>
              <a:xfrm>
                <a:off x="8372842" y="2572379"/>
                <a:ext cx="216934" cy="186105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2327;p38">
                <a:extLst>
                  <a:ext uri="{FF2B5EF4-FFF2-40B4-BE49-F238E27FC236}">
                    <a16:creationId xmlns:a16="http://schemas.microsoft.com/office/drawing/2014/main" id="{FDBE1970-9169-46D8-B735-57629E7DCF83}"/>
                  </a:ext>
                </a:extLst>
              </p:cNvPr>
              <p:cNvSpPr/>
              <p:nvPr/>
            </p:nvSpPr>
            <p:spPr>
              <a:xfrm>
                <a:off x="8463043" y="2656746"/>
                <a:ext cx="13643" cy="13611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2328;p38">
                <a:extLst>
                  <a:ext uri="{FF2B5EF4-FFF2-40B4-BE49-F238E27FC236}">
                    <a16:creationId xmlns:a16="http://schemas.microsoft.com/office/drawing/2014/main" id="{D32D43FF-38D6-4324-8392-CDE3CF14FA88}"/>
                  </a:ext>
                </a:extLst>
              </p:cNvPr>
              <p:cNvSpPr/>
              <p:nvPr/>
            </p:nvSpPr>
            <p:spPr>
              <a:xfrm>
                <a:off x="8201035" y="2451820"/>
                <a:ext cx="286371" cy="229542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2329;p38">
                <a:extLst>
                  <a:ext uri="{FF2B5EF4-FFF2-40B4-BE49-F238E27FC236}">
                    <a16:creationId xmlns:a16="http://schemas.microsoft.com/office/drawing/2014/main" id="{F38AA8BC-9B53-4CC6-9FB5-01F9B60DD57C}"/>
                  </a:ext>
                </a:extLst>
              </p:cNvPr>
              <p:cNvSpPr/>
              <p:nvPr/>
            </p:nvSpPr>
            <p:spPr>
              <a:xfrm>
                <a:off x="8087249" y="2300996"/>
                <a:ext cx="227629" cy="243404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2330;p38">
                <a:extLst>
                  <a:ext uri="{FF2B5EF4-FFF2-40B4-BE49-F238E27FC236}">
                    <a16:creationId xmlns:a16="http://schemas.microsoft.com/office/drawing/2014/main" id="{D6269466-33A2-4F0B-9379-B434425D4695}"/>
                  </a:ext>
                </a:extLst>
              </p:cNvPr>
              <p:cNvSpPr/>
              <p:nvPr/>
            </p:nvSpPr>
            <p:spPr>
              <a:xfrm>
                <a:off x="8147341" y="2402612"/>
                <a:ext cx="10757" cy="10757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" y="0"/>
                    </a:moveTo>
                    <a:cubicBezTo>
                      <a:pt x="1" y="114"/>
                      <a:pt x="1" y="229"/>
                      <a:pt x="1" y="343"/>
                    </a:cubicBezTo>
                    <a:cubicBezTo>
                      <a:pt x="115" y="229"/>
                      <a:pt x="229" y="114"/>
                      <a:pt x="34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" name="Google Shape;2331;p38">
                <a:extLst>
                  <a:ext uri="{FF2B5EF4-FFF2-40B4-BE49-F238E27FC236}">
                    <a16:creationId xmlns:a16="http://schemas.microsoft.com/office/drawing/2014/main" id="{8355A4D2-48B2-4CB0-B7C5-DA8D0065D768}"/>
                  </a:ext>
                </a:extLst>
              </p:cNvPr>
              <p:cNvSpPr/>
              <p:nvPr/>
            </p:nvSpPr>
            <p:spPr>
              <a:xfrm>
                <a:off x="7969104" y="2247271"/>
                <a:ext cx="201880" cy="177543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" name="Google Shape;2332;p38">
                <a:extLst>
                  <a:ext uri="{FF2B5EF4-FFF2-40B4-BE49-F238E27FC236}">
                    <a16:creationId xmlns:a16="http://schemas.microsoft.com/office/drawing/2014/main" id="{DEBD83A3-57EC-448A-A383-EB7C2C9AB0C9}"/>
                  </a:ext>
                </a:extLst>
              </p:cNvPr>
              <p:cNvSpPr/>
              <p:nvPr/>
            </p:nvSpPr>
            <p:spPr>
              <a:xfrm>
                <a:off x="7986981" y="2274463"/>
                <a:ext cx="13643" cy="9346"/>
              </a:xfrm>
              <a:custGeom>
                <a:avLst/>
                <a:gdLst/>
                <a:ahLst/>
                <a:cxnLst/>
                <a:rect l="l" t="t" r="r" b="b"/>
                <a:pathLst>
                  <a:path w="435" h="298" extrusionOk="0">
                    <a:moveTo>
                      <a:pt x="46" y="1"/>
                    </a:moveTo>
                    <a:cubicBezTo>
                      <a:pt x="23" y="92"/>
                      <a:pt x="23" y="183"/>
                      <a:pt x="1" y="297"/>
                    </a:cubicBezTo>
                    <a:cubicBezTo>
                      <a:pt x="160" y="206"/>
                      <a:pt x="297" y="138"/>
                      <a:pt x="434" y="46"/>
                    </a:cubicBezTo>
                    <a:cubicBezTo>
                      <a:pt x="297" y="23"/>
                      <a:pt x="183" y="23"/>
                      <a:pt x="46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2333;p38">
                <a:extLst>
                  <a:ext uri="{FF2B5EF4-FFF2-40B4-BE49-F238E27FC236}">
                    <a16:creationId xmlns:a16="http://schemas.microsoft.com/office/drawing/2014/main" id="{19EBBFF7-4414-41F4-946E-4836F2E54D30}"/>
                  </a:ext>
                </a:extLst>
              </p:cNvPr>
              <p:cNvSpPr/>
              <p:nvPr/>
            </p:nvSpPr>
            <p:spPr>
              <a:xfrm>
                <a:off x="7857419" y="2127528"/>
                <a:ext cx="158224" cy="169577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2334;p38">
                <a:extLst>
                  <a:ext uri="{FF2B5EF4-FFF2-40B4-BE49-F238E27FC236}">
                    <a16:creationId xmlns:a16="http://schemas.microsoft.com/office/drawing/2014/main" id="{FCBE2E8B-7572-4C19-A49E-991BF954A64D}"/>
                  </a:ext>
                </a:extLst>
              </p:cNvPr>
              <p:cNvSpPr/>
              <p:nvPr/>
            </p:nvSpPr>
            <p:spPr>
              <a:xfrm>
                <a:off x="8079345" y="2214340"/>
                <a:ext cx="42245" cy="32962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2335;p38">
                <a:extLst>
                  <a:ext uri="{FF2B5EF4-FFF2-40B4-BE49-F238E27FC236}">
                    <a16:creationId xmlns:a16="http://schemas.microsoft.com/office/drawing/2014/main" id="{026E2E2F-B842-4748-805B-3191244307CD}"/>
                  </a:ext>
                </a:extLst>
              </p:cNvPr>
              <p:cNvSpPr/>
              <p:nvPr/>
            </p:nvSpPr>
            <p:spPr>
              <a:xfrm>
                <a:off x="8040675" y="2179967"/>
                <a:ext cx="42277" cy="32962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2336;p38">
                <a:extLst>
                  <a:ext uri="{FF2B5EF4-FFF2-40B4-BE49-F238E27FC236}">
                    <a16:creationId xmlns:a16="http://schemas.microsoft.com/office/drawing/2014/main" id="{C6788A41-15FB-427B-8F2B-23978DA70E98}"/>
                  </a:ext>
                </a:extLst>
              </p:cNvPr>
              <p:cNvSpPr/>
              <p:nvPr/>
            </p:nvSpPr>
            <p:spPr>
              <a:xfrm>
                <a:off x="8087939" y="2169241"/>
                <a:ext cx="42245" cy="32241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2337;p38">
                <a:extLst>
                  <a:ext uri="{FF2B5EF4-FFF2-40B4-BE49-F238E27FC236}">
                    <a16:creationId xmlns:a16="http://schemas.microsoft.com/office/drawing/2014/main" id="{BCA617D1-CBAA-4A30-B92A-EBFF67824EC3}"/>
                  </a:ext>
                </a:extLst>
              </p:cNvPr>
              <p:cNvSpPr/>
              <p:nvPr/>
            </p:nvSpPr>
            <p:spPr>
              <a:xfrm>
                <a:off x="8008465" y="2517149"/>
                <a:ext cx="42277" cy="32962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2338;p38">
                <a:extLst>
                  <a:ext uri="{FF2B5EF4-FFF2-40B4-BE49-F238E27FC236}">
                    <a16:creationId xmlns:a16="http://schemas.microsoft.com/office/drawing/2014/main" id="{8F3F290D-0D2D-4476-BD09-582FB44D210F}"/>
                  </a:ext>
                </a:extLst>
              </p:cNvPr>
              <p:cNvSpPr/>
              <p:nvPr/>
            </p:nvSpPr>
            <p:spPr>
              <a:xfrm>
                <a:off x="7965497" y="2485661"/>
                <a:ext cx="42277" cy="32931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2339;p38">
                <a:extLst>
                  <a:ext uri="{FF2B5EF4-FFF2-40B4-BE49-F238E27FC236}">
                    <a16:creationId xmlns:a16="http://schemas.microsoft.com/office/drawing/2014/main" id="{BFA2FABD-2616-45A4-96A7-1054BCD8A6C6}"/>
                  </a:ext>
                </a:extLst>
              </p:cNvPr>
              <p:cNvSpPr/>
              <p:nvPr/>
            </p:nvSpPr>
            <p:spPr>
              <a:xfrm>
                <a:off x="8022076" y="2469195"/>
                <a:ext cx="42245" cy="32962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2340;p38">
                <a:extLst>
                  <a:ext uri="{FF2B5EF4-FFF2-40B4-BE49-F238E27FC236}">
                    <a16:creationId xmlns:a16="http://schemas.microsoft.com/office/drawing/2014/main" id="{05F2F8AA-E732-4C31-81EA-23E645744AFE}"/>
                  </a:ext>
                </a:extLst>
              </p:cNvPr>
              <p:cNvSpPr/>
              <p:nvPr/>
            </p:nvSpPr>
            <p:spPr>
              <a:xfrm>
                <a:off x="8286938" y="2270888"/>
                <a:ext cx="41555" cy="32962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2341;p38">
                <a:extLst>
                  <a:ext uri="{FF2B5EF4-FFF2-40B4-BE49-F238E27FC236}">
                    <a16:creationId xmlns:a16="http://schemas.microsoft.com/office/drawing/2014/main" id="{972360D3-CE10-4EEE-A652-B315341E51DB}"/>
                  </a:ext>
                </a:extLst>
              </p:cNvPr>
              <p:cNvSpPr/>
              <p:nvPr/>
            </p:nvSpPr>
            <p:spPr>
              <a:xfrm>
                <a:off x="8251153" y="2241532"/>
                <a:ext cx="42245" cy="32241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2342;p38">
                <a:extLst>
                  <a:ext uri="{FF2B5EF4-FFF2-40B4-BE49-F238E27FC236}">
                    <a16:creationId xmlns:a16="http://schemas.microsoft.com/office/drawing/2014/main" id="{8F6FA8FD-9C55-419F-A209-507DDEA0EE4F}"/>
                  </a:ext>
                </a:extLst>
              </p:cNvPr>
              <p:cNvSpPr/>
              <p:nvPr/>
            </p:nvSpPr>
            <p:spPr>
              <a:xfrm>
                <a:off x="8169546" y="2672490"/>
                <a:ext cx="42245" cy="32962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2343;p38">
                <a:extLst>
                  <a:ext uri="{FF2B5EF4-FFF2-40B4-BE49-F238E27FC236}">
                    <a16:creationId xmlns:a16="http://schemas.microsoft.com/office/drawing/2014/main" id="{B5C031E0-9734-40FC-ABEB-CCC60D1D6D1A}"/>
                  </a:ext>
                </a:extLst>
              </p:cNvPr>
              <p:cNvSpPr/>
              <p:nvPr/>
            </p:nvSpPr>
            <p:spPr>
              <a:xfrm>
                <a:off x="8125857" y="2656746"/>
                <a:ext cx="42277" cy="32962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2344;p38">
                <a:extLst>
                  <a:ext uri="{FF2B5EF4-FFF2-40B4-BE49-F238E27FC236}">
                    <a16:creationId xmlns:a16="http://schemas.microsoft.com/office/drawing/2014/main" id="{0B9C8A98-1F9C-4DA5-84BD-A0250C7F7ABB}"/>
                  </a:ext>
                </a:extLst>
              </p:cNvPr>
              <p:cNvSpPr/>
              <p:nvPr/>
            </p:nvSpPr>
            <p:spPr>
              <a:xfrm>
                <a:off x="7543850" y="1262884"/>
                <a:ext cx="1614291" cy="889221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rgbClr val="0B4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2345;p38">
                <a:extLst>
                  <a:ext uri="{FF2B5EF4-FFF2-40B4-BE49-F238E27FC236}">
                    <a16:creationId xmlns:a16="http://schemas.microsoft.com/office/drawing/2014/main" id="{A9777986-E45B-452B-B070-AFF5BA7DC74D}"/>
                  </a:ext>
                </a:extLst>
              </p:cNvPr>
              <p:cNvSpPr/>
              <p:nvPr/>
            </p:nvSpPr>
            <p:spPr>
              <a:xfrm>
                <a:off x="7772394" y="1411575"/>
                <a:ext cx="1385752" cy="578011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2346;p38">
                <a:extLst>
                  <a:ext uri="{FF2B5EF4-FFF2-40B4-BE49-F238E27FC236}">
                    <a16:creationId xmlns:a16="http://schemas.microsoft.com/office/drawing/2014/main" id="{288C90D2-7CB7-4E09-A184-3B8EDBA4EC74}"/>
                  </a:ext>
                </a:extLst>
              </p:cNvPr>
              <p:cNvSpPr/>
              <p:nvPr/>
            </p:nvSpPr>
            <p:spPr>
              <a:xfrm>
                <a:off x="8204610" y="1585796"/>
                <a:ext cx="19351" cy="16497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2347;p38">
                <a:extLst>
                  <a:ext uri="{FF2B5EF4-FFF2-40B4-BE49-F238E27FC236}">
                    <a16:creationId xmlns:a16="http://schemas.microsoft.com/office/drawing/2014/main" id="{AD62EAD8-6D15-4A04-8843-E18A1C22CB56}"/>
                  </a:ext>
                </a:extLst>
              </p:cNvPr>
              <p:cNvSpPr/>
              <p:nvPr/>
            </p:nvSpPr>
            <p:spPr>
              <a:xfrm>
                <a:off x="7896059" y="1360172"/>
                <a:ext cx="340785" cy="266424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2348;p38">
                <a:extLst>
                  <a:ext uri="{FF2B5EF4-FFF2-40B4-BE49-F238E27FC236}">
                    <a16:creationId xmlns:a16="http://schemas.microsoft.com/office/drawing/2014/main" id="{A7FD3E4A-F3BE-4C0F-A183-F5A7A1BAEA99}"/>
                  </a:ext>
                </a:extLst>
              </p:cNvPr>
              <p:cNvSpPr/>
              <p:nvPr/>
            </p:nvSpPr>
            <p:spPr>
              <a:xfrm>
                <a:off x="8415810" y="1691050"/>
                <a:ext cx="14333" cy="16497"/>
              </a:xfrm>
              <a:custGeom>
                <a:avLst/>
                <a:gdLst/>
                <a:ahLst/>
                <a:cxnLst/>
                <a:rect l="l" t="t" r="r" b="b"/>
                <a:pathLst>
                  <a:path w="457" h="526" extrusionOk="0">
                    <a:moveTo>
                      <a:pt x="457" y="0"/>
                    </a:moveTo>
                    <a:cubicBezTo>
                      <a:pt x="297" y="46"/>
                      <a:pt x="160" y="91"/>
                      <a:pt x="0" y="114"/>
                    </a:cubicBezTo>
                    <a:cubicBezTo>
                      <a:pt x="91" y="251"/>
                      <a:pt x="160" y="388"/>
                      <a:pt x="251" y="525"/>
                    </a:cubicBezTo>
                    <a:cubicBezTo>
                      <a:pt x="320" y="342"/>
                      <a:pt x="388" y="183"/>
                      <a:pt x="457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2349;p38">
                <a:extLst>
                  <a:ext uri="{FF2B5EF4-FFF2-40B4-BE49-F238E27FC236}">
                    <a16:creationId xmlns:a16="http://schemas.microsoft.com/office/drawing/2014/main" id="{1EFAFB36-0AF8-4CD7-A4F6-866A97D33431}"/>
                  </a:ext>
                </a:extLst>
              </p:cNvPr>
              <p:cNvSpPr/>
              <p:nvPr/>
            </p:nvSpPr>
            <p:spPr>
              <a:xfrm>
                <a:off x="8050868" y="1438422"/>
                <a:ext cx="395011" cy="334199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2350;p38">
                <a:extLst>
                  <a:ext uri="{FF2B5EF4-FFF2-40B4-BE49-F238E27FC236}">
                    <a16:creationId xmlns:a16="http://schemas.microsoft.com/office/drawing/2014/main" id="{213C3AFD-AFFE-40B2-BAA9-23A2EE3F97EC}"/>
                  </a:ext>
                </a:extLst>
              </p:cNvPr>
              <p:cNvSpPr/>
              <p:nvPr/>
            </p:nvSpPr>
            <p:spPr>
              <a:xfrm>
                <a:off x="8728626" y="1839209"/>
                <a:ext cx="17939" cy="16497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26" extrusionOk="0">
                    <a:moveTo>
                      <a:pt x="571" y="1"/>
                    </a:moveTo>
                    <a:cubicBezTo>
                      <a:pt x="389" y="1"/>
                      <a:pt x="183" y="24"/>
                      <a:pt x="1" y="47"/>
                    </a:cubicBezTo>
                    <a:cubicBezTo>
                      <a:pt x="92" y="206"/>
                      <a:pt x="183" y="366"/>
                      <a:pt x="275" y="526"/>
                    </a:cubicBezTo>
                    <a:cubicBezTo>
                      <a:pt x="389" y="343"/>
                      <a:pt x="480" y="161"/>
                      <a:pt x="571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2351;p38">
                <a:extLst>
                  <a:ext uri="{FF2B5EF4-FFF2-40B4-BE49-F238E27FC236}">
                    <a16:creationId xmlns:a16="http://schemas.microsoft.com/office/drawing/2014/main" id="{EC170132-660C-40A0-923A-BD70DF95B973}"/>
                  </a:ext>
                </a:extLst>
              </p:cNvPr>
              <p:cNvSpPr/>
              <p:nvPr/>
            </p:nvSpPr>
            <p:spPr>
              <a:xfrm>
                <a:off x="8329812" y="1516265"/>
                <a:ext cx="431046" cy="414048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2352;p38">
                <a:extLst>
                  <a:ext uri="{FF2B5EF4-FFF2-40B4-BE49-F238E27FC236}">
                    <a16:creationId xmlns:a16="http://schemas.microsoft.com/office/drawing/2014/main" id="{754B0620-D5E4-40C7-8694-7E1EE5BFBB72}"/>
                  </a:ext>
                </a:extLst>
              </p:cNvPr>
              <p:cNvSpPr/>
              <p:nvPr/>
            </p:nvSpPr>
            <p:spPr>
              <a:xfrm>
                <a:off x="9014251" y="1943741"/>
                <a:ext cx="17218" cy="18629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2353;p38">
                <a:extLst>
                  <a:ext uri="{FF2B5EF4-FFF2-40B4-BE49-F238E27FC236}">
                    <a16:creationId xmlns:a16="http://schemas.microsoft.com/office/drawing/2014/main" id="{DC1AD394-0719-44F5-8326-911554AB2750}"/>
                  </a:ext>
                </a:extLst>
              </p:cNvPr>
              <p:cNvSpPr/>
              <p:nvPr/>
            </p:nvSpPr>
            <p:spPr>
              <a:xfrm>
                <a:off x="8628421" y="1665364"/>
                <a:ext cx="419505" cy="413985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2354;p38">
                <a:extLst>
                  <a:ext uri="{FF2B5EF4-FFF2-40B4-BE49-F238E27FC236}">
                    <a16:creationId xmlns:a16="http://schemas.microsoft.com/office/drawing/2014/main" id="{3FD550B4-944C-44C6-A3A3-D24EA56CE25D}"/>
                  </a:ext>
                </a:extLst>
              </p:cNvPr>
              <p:cNvSpPr/>
              <p:nvPr/>
            </p:nvSpPr>
            <p:spPr>
              <a:xfrm>
                <a:off x="8441122" y="2126995"/>
                <a:ext cx="715880" cy="2065283"/>
              </a:xfrm>
              <a:custGeom>
                <a:avLst/>
                <a:gdLst/>
                <a:ahLst/>
                <a:cxnLst/>
                <a:rect l="l" t="t" r="r" b="b"/>
                <a:pathLst>
                  <a:path w="22826" h="65852" extrusionOk="0">
                    <a:moveTo>
                      <a:pt x="1119" y="1"/>
                    </a:moveTo>
                    <a:lnTo>
                      <a:pt x="1073" y="183"/>
                    </a:lnTo>
                    <a:cubicBezTo>
                      <a:pt x="1" y="959"/>
                      <a:pt x="160" y="28030"/>
                      <a:pt x="320" y="33713"/>
                    </a:cubicBezTo>
                    <a:cubicBezTo>
                      <a:pt x="822" y="44624"/>
                      <a:pt x="7807" y="61081"/>
                      <a:pt x="22826" y="65851"/>
                    </a:cubicBezTo>
                    <a:lnTo>
                      <a:pt x="22826" y="16480"/>
                    </a:lnTo>
                    <a:cubicBezTo>
                      <a:pt x="16686" y="9564"/>
                      <a:pt x="9176" y="3333"/>
                      <a:pt x="1119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" name="Google Shape;2355;p38">
                <a:extLst>
                  <a:ext uri="{FF2B5EF4-FFF2-40B4-BE49-F238E27FC236}">
                    <a16:creationId xmlns:a16="http://schemas.microsoft.com/office/drawing/2014/main" id="{330CFD84-654D-4B86-81B1-4999F0A4251E}"/>
                  </a:ext>
                </a:extLst>
              </p:cNvPr>
              <p:cNvSpPr/>
              <p:nvPr/>
            </p:nvSpPr>
            <p:spPr>
              <a:xfrm>
                <a:off x="8549292" y="2271985"/>
                <a:ext cx="608872" cy="1482913"/>
              </a:xfrm>
              <a:custGeom>
                <a:avLst/>
                <a:gdLst/>
                <a:ahLst/>
                <a:cxnLst/>
                <a:rect l="l" t="t" r="r" b="b"/>
                <a:pathLst>
                  <a:path w="19414" h="47283" extrusionOk="0">
                    <a:moveTo>
                      <a:pt x="478" y="1"/>
                    </a:moveTo>
                    <a:cubicBezTo>
                      <a:pt x="256" y="1"/>
                      <a:pt x="0" y="252"/>
                      <a:pt x="126" y="536"/>
                    </a:cubicBezTo>
                    <a:cubicBezTo>
                      <a:pt x="2272" y="5444"/>
                      <a:pt x="5559" y="9735"/>
                      <a:pt x="8024" y="14505"/>
                    </a:cubicBezTo>
                    <a:cubicBezTo>
                      <a:pt x="10763" y="19755"/>
                      <a:pt x="12384" y="25644"/>
                      <a:pt x="14278" y="31259"/>
                    </a:cubicBezTo>
                    <a:cubicBezTo>
                      <a:pt x="16081" y="36577"/>
                      <a:pt x="17839" y="41873"/>
                      <a:pt x="19414" y="47282"/>
                    </a:cubicBezTo>
                    <a:lnTo>
                      <a:pt x="19414" y="44863"/>
                    </a:lnTo>
                    <a:cubicBezTo>
                      <a:pt x="17907" y="39887"/>
                      <a:pt x="16264" y="34979"/>
                      <a:pt x="14598" y="30049"/>
                    </a:cubicBezTo>
                    <a:cubicBezTo>
                      <a:pt x="12817" y="24685"/>
                      <a:pt x="11174" y="19207"/>
                      <a:pt x="8617" y="14140"/>
                    </a:cubicBezTo>
                    <a:cubicBezTo>
                      <a:pt x="6221" y="9369"/>
                      <a:pt x="2888" y="5101"/>
                      <a:pt x="720" y="171"/>
                    </a:cubicBezTo>
                    <a:cubicBezTo>
                      <a:pt x="671" y="51"/>
                      <a:pt x="578" y="1"/>
                      <a:pt x="478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2356;p38">
                <a:extLst>
                  <a:ext uri="{FF2B5EF4-FFF2-40B4-BE49-F238E27FC236}">
                    <a16:creationId xmlns:a16="http://schemas.microsoft.com/office/drawing/2014/main" id="{EF7CF39F-BA5D-4A44-9360-BBECFB8D562F}"/>
                  </a:ext>
                </a:extLst>
              </p:cNvPr>
              <p:cNvSpPr/>
              <p:nvPr/>
            </p:nvSpPr>
            <p:spPr>
              <a:xfrm>
                <a:off x="8515074" y="2408885"/>
                <a:ext cx="272289" cy="224712"/>
              </a:xfrm>
              <a:custGeom>
                <a:avLst/>
                <a:gdLst/>
                <a:ahLst/>
                <a:cxnLst/>
                <a:rect l="l" t="t" r="r" b="b"/>
                <a:pathLst>
                  <a:path w="8682" h="7165" extrusionOk="0">
                    <a:moveTo>
                      <a:pt x="8339" y="0"/>
                    </a:moveTo>
                    <a:cubicBezTo>
                      <a:pt x="8162" y="0"/>
                      <a:pt x="7974" y="108"/>
                      <a:pt x="7951" y="325"/>
                    </a:cubicBezTo>
                    <a:cubicBezTo>
                      <a:pt x="7791" y="2334"/>
                      <a:pt x="7494" y="4320"/>
                      <a:pt x="7449" y="6328"/>
                    </a:cubicBezTo>
                    <a:cubicBezTo>
                      <a:pt x="7586" y="6374"/>
                      <a:pt x="7723" y="6442"/>
                      <a:pt x="7882" y="6488"/>
                    </a:cubicBezTo>
                    <a:cubicBezTo>
                      <a:pt x="7723" y="6602"/>
                      <a:pt x="7586" y="6694"/>
                      <a:pt x="7426" y="6808"/>
                    </a:cubicBezTo>
                    <a:cubicBezTo>
                      <a:pt x="7426" y="6648"/>
                      <a:pt x="7449" y="6488"/>
                      <a:pt x="7449" y="6328"/>
                    </a:cubicBezTo>
                    <a:cubicBezTo>
                      <a:pt x="5052" y="5484"/>
                      <a:pt x="2747" y="4434"/>
                      <a:pt x="647" y="3041"/>
                    </a:cubicBezTo>
                    <a:cubicBezTo>
                      <a:pt x="585" y="2999"/>
                      <a:pt x="524" y="2981"/>
                      <a:pt x="467" y="2981"/>
                    </a:cubicBezTo>
                    <a:cubicBezTo>
                      <a:pt x="186" y="2981"/>
                      <a:pt x="1" y="3426"/>
                      <a:pt x="304" y="3635"/>
                    </a:cubicBezTo>
                    <a:cubicBezTo>
                      <a:pt x="2587" y="5141"/>
                      <a:pt x="5098" y="6283"/>
                      <a:pt x="7677" y="7150"/>
                    </a:cubicBezTo>
                    <a:cubicBezTo>
                      <a:pt x="7710" y="7160"/>
                      <a:pt x="7743" y="7165"/>
                      <a:pt x="7776" y="7165"/>
                    </a:cubicBezTo>
                    <a:cubicBezTo>
                      <a:pt x="7967" y="7165"/>
                      <a:pt x="8134" y="7003"/>
                      <a:pt x="8134" y="6808"/>
                    </a:cubicBezTo>
                    <a:cubicBezTo>
                      <a:pt x="8134" y="4639"/>
                      <a:pt x="8476" y="2494"/>
                      <a:pt x="8659" y="325"/>
                    </a:cubicBezTo>
                    <a:cubicBezTo>
                      <a:pt x="8681" y="108"/>
                      <a:pt x="8516" y="0"/>
                      <a:pt x="8339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2357;p38">
                <a:extLst>
                  <a:ext uri="{FF2B5EF4-FFF2-40B4-BE49-F238E27FC236}">
                    <a16:creationId xmlns:a16="http://schemas.microsoft.com/office/drawing/2014/main" id="{CA67917D-F7FE-4D30-A9DB-9233D01C4738}"/>
                  </a:ext>
                </a:extLst>
              </p:cNvPr>
              <p:cNvSpPr/>
              <p:nvPr/>
            </p:nvSpPr>
            <p:spPr>
              <a:xfrm>
                <a:off x="8747946" y="2607349"/>
                <a:ext cx="14364" cy="15054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80" extrusionOk="0">
                    <a:moveTo>
                      <a:pt x="24" y="0"/>
                    </a:moveTo>
                    <a:cubicBezTo>
                      <a:pt x="24" y="160"/>
                      <a:pt x="1" y="320"/>
                      <a:pt x="1" y="480"/>
                    </a:cubicBezTo>
                    <a:cubicBezTo>
                      <a:pt x="161" y="366"/>
                      <a:pt x="298" y="274"/>
                      <a:pt x="457" y="160"/>
                    </a:cubicBezTo>
                    <a:cubicBezTo>
                      <a:pt x="298" y="114"/>
                      <a:pt x="161" y="46"/>
                      <a:pt x="2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2358;p38">
                <a:extLst>
                  <a:ext uri="{FF2B5EF4-FFF2-40B4-BE49-F238E27FC236}">
                    <a16:creationId xmlns:a16="http://schemas.microsoft.com/office/drawing/2014/main" id="{7BE38022-78AF-4C4A-99AC-A6AD7BAC1F05}"/>
                  </a:ext>
                </a:extLst>
              </p:cNvPr>
              <p:cNvSpPr/>
              <p:nvPr/>
            </p:nvSpPr>
            <p:spPr>
              <a:xfrm>
                <a:off x="8868945" y="2839999"/>
                <a:ext cx="15775" cy="12200"/>
              </a:xfrm>
              <a:custGeom>
                <a:avLst/>
                <a:gdLst/>
                <a:ahLst/>
                <a:cxnLst/>
                <a:rect l="l" t="t" r="r" b="b"/>
                <a:pathLst>
                  <a:path w="503" h="389" extrusionOk="0">
                    <a:moveTo>
                      <a:pt x="69" y="1"/>
                    </a:moveTo>
                    <a:cubicBezTo>
                      <a:pt x="46" y="137"/>
                      <a:pt x="23" y="252"/>
                      <a:pt x="0" y="389"/>
                    </a:cubicBezTo>
                    <a:cubicBezTo>
                      <a:pt x="160" y="320"/>
                      <a:pt x="320" y="252"/>
                      <a:pt x="503" y="183"/>
                    </a:cubicBezTo>
                    <a:cubicBezTo>
                      <a:pt x="366" y="115"/>
                      <a:pt x="229" y="69"/>
                      <a:pt x="69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2359;p38">
                <a:extLst>
                  <a:ext uri="{FF2B5EF4-FFF2-40B4-BE49-F238E27FC236}">
                    <a16:creationId xmlns:a16="http://schemas.microsoft.com/office/drawing/2014/main" id="{162C984E-2BC0-4754-88E4-F3747E5EBE5B}"/>
                  </a:ext>
                </a:extLst>
              </p:cNvPr>
              <p:cNvSpPr/>
              <p:nvPr/>
            </p:nvSpPr>
            <p:spPr>
              <a:xfrm>
                <a:off x="8517928" y="2616037"/>
                <a:ext cx="417466" cy="249551"/>
              </a:xfrm>
              <a:custGeom>
                <a:avLst/>
                <a:gdLst/>
                <a:ahLst/>
                <a:cxnLst/>
                <a:rect l="l" t="t" r="r" b="b"/>
                <a:pathLst>
                  <a:path w="13311" h="7957" extrusionOk="0">
                    <a:moveTo>
                      <a:pt x="12884" y="0"/>
                    </a:moveTo>
                    <a:cubicBezTo>
                      <a:pt x="12749" y="0"/>
                      <a:pt x="12621" y="75"/>
                      <a:pt x="12585" y="248"/>
                    </a:cubicBezTo>
                    <a:cubicBezTo>
                      <a:pt x="12197" y="2554"/>
                      <a:pt x="11809" y="4859"/>
                      <a:pt x="11261" y="7142"/>
                    </a:cubicBezTo>
                    <a:cubicBezTo>
                      <a:pt x="11421" y="7210"/>
                      <a:pt x="11558" y="7256"/>
                      <a:pt x="11695" y="7324"/>
                    </a:cubicBezTo>
                    <a:cubicBezTo>
                      <a:pt x="11512" y="7393"/>
                      <a:pt x="11352" y="7461"/>
                      <a:pt x="11192" y="7530"/>
                    </a:cubicBezTo>
                    <a:cubicBezTo>
                      <a:pt x="11215" y="7393"/>
                      <a:pt x="11238" y="7278"/>
                      <a:pt x="11261" y="7142"/>
                    </a:cubicBezTo>
                    <a:cubicBezTo>
                      <a:pt x="7700" y="5635"/>
                      <a:pt x="3980" y="4494"/>
                      <a:pt x="670" y="2462"/>
                    </a:cubicBezTo>
                    <a:cubicBezTo>
                      <a:pt x="609" y="2427"/>
                      <a:pt x="550" y="2411"/>
                      <a:pt x="494" y="2411"/>
                    </a:cubicBezTo>
                    <a:cubicBezTo>
                      <a:pt x="193" y="2411"/>
                      <a:pt x="0" y="2863"/>
                      <a:pt x="328" y="3056"/>
                    </a:cubicBezTo>
                    <a:cubicBezTo>
                      <a:pt x="3751" y="5179"/>
                      <a:pt x="7655" y="6343"/>
                      <a:pt x="11352" y="7918"/>
                    </a:cubicBezTo>
                    <a:cubicBezTo>
                      <a:pt x="11404" y="7944"/>
                      <a:pt x="11462" y="7957"/>
                      <a:pt x="11520" y="7957"/>
                    </a:cubicBezTo>
                    <a:cubicBezTo>
                      <a:pt x="11663" y="7957"/>
                      <a:pt x="11805" y="7875"/>
                      <a:pt x="11854" y="7712"/>
                    </a:cubicBezTo>
                    <a:cubicBezTo>
                      <a:pt x="12425" y="5315"/>
                      <a:pt x="12859" y="2873"/>
                      <a:pt x="13270" y="431"/>
                    </a:cubicBezTo>
                    <a:cubicBezTo>
                      <a:pt x="13311" y="170"/>
                      <a:pt x="13088" y="0"/>
                      <a:pt x="1288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2360;p38">
                <a:extLst>
                  <a:ext uri="{FF2B5EF4-FFF2-40B4-BE49-F238E27FC236}">
                    <a16:creationId xmlns:a16="http://schemas.microsoft.com/office/drawing/2014/main" id="{AC623F59-E121-4F7A-B04D-F62D650E6BC7}"/>
                  </a:ext>
                </a:extLst>
              </p:cNvPr>
              <p:cNvSpPr/>
              <p:nvPr/>
            </p:nvSpPr>
            <p:spPr>
              <a:xfrm>
                <a:off x="8965576" y="3105580"/>
                <a:ext cx="13643" cy="10067"/>
              </a:xfrm>
              <a:custGeom>
                <a:avLst/>
                <a:gdLst/>
                <a:ahLst/>
                <a:cxnLst/>
                <a:rect l="l" t="t" r="r" b="b"/>
                <a:pathLst>
                  <a:path w="435" h="321" extrusionOk="0">
                    <a:moveTo>
                      <a:pt x="115" y="1"/>
                    </a:moveTo>
                    <a:cubicBezTo>
                      <a:pt x="92" y="115"/>
                      <a:pt x="47" y="206"/>
                      <a:pt x="1" y="320"/>
                    </a:cubicBezTo>
                    <a:cubicBezTo>
                      <a:pt x="138" y="252"/>
                      <a:pt x="298" y="160"/>
                      <a:pt x="435" y="92"/>
                    </a:cubicBezTo>
                    <a:cubicBezTo>
                      <a:pt x="320" y="69"/>
                      <a:pt x="229" y="23"/>
                      <a:pt x="115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" name="Google Shape;2361;p38">
                <a:extLst>
                  <a:ext uri="{FF2B5EF4-FFF2-40B4-BE49-F238E27FC236}">
                    <a16:creationId xmlns:a16="http://schemas.microsoft.com/office/drawing/2014/main" id="{40A1E689-B061-4E84-B2EF-B3634536A6CA}"/>
                  </a:ext>
                </a:extLst>
              </p:cNvPr>
              <p:cNvSpPr/>
              <p:nvPr/>
            </p:nvSpPr>
            <p:spPr>
              <a:xfrm>
                <a:off x="8503658" y="2777806"/>
                <a:ext cx="587075" cy="351981"/>
              </a:xfrm>
              <a:custGeom>
                <a:avLst/>
                <a:gdLst/>
                <a:ahLst/>
                <a:cxnLst/>
                <a:rect l="l" t="t" r="r" b="b"/>
                <a:pathLst>
                  <a:path w="18719" h="11223" extrusionOk="0">
                    <a:moveTo>
                      <a:pt x="18297" y="1"/>
                    </a:moveTo>
                    <a:cubicBezTo>
                      <a:pt x="18165" y="1"/>
                      <a:pt x="18043" y="76"/>
                      <a:pt x="18016" y="249"/>
                    </a:cubicBezTo>
                    <a:cubicBezTo>
                      <a:pt x="17377" y="3764"/>
                      <a:pt x="16007" y="7074"/>
                      <a:pt x="14843" y="10452"/>
                    </a:cubicBezTo>
                    <a:cubicBezTo>
                      <a:pt x="14957" y="10474"/>
                      <a:pt x="15048" y="10520"/>
                      <a:pt x="15163" y="10543"/>
                    </a:cubicBezTo>
                    <a:cubicBezTo>
                      <a:pt x="15026" y="10611"/>
                      <a:pt x="14866" y="10703"/>
                      <a:pt x="14729" y="10771"/>
                    </a:cubicBezTo>
                    <a:cubicBezTo>
                      <a:pt x="14775" y="10657"/>
                      <a:pt x="14820" y="10566"/>
                      <a:pt x="14843" y="10452"/>
                    </a:cubicBezTo>
                    <a:cubicBezTo>
                      <a:pt x="9913" y="8922"/>
                      <a:pt x="5553" y="5978"/>
                      <a:pt x="577" y="4517"/>
                    </a:cubicBezTo>
                    <a:cubicBezTo>
                      <a:pt x="538" y="4505"/>
                      <a:pt x="501" y="4499"/>
                      <a:pt x="466" y="4499"/>
                    </a:cubicBezTo>
                    <a:cubicBezTo>
                      <a:pt x="116" y="4499"/>
                      <a:pt x="0" y="5075"/>
                      <a:pt x="395" y="5179"/>
                    </a:cubicBezTo>
                    <a:cubicBezTo>
                      <a:pt x="5462" y="6663"/>
                      <a:pt x="9890" y="9721"/>
                      <a:pt x="14980" y="11205"/>
                    </a:cubicBezTo>
                    <a:cubicBezTo>
                      <a:pt x="15013" y="11217"/>
                      <a:pt x="15046" y="11223"/>
                      <a:pt x="15078" y="11223"/>
                    </a:cubicBezTo>
                    <a:cubicBezTo>
                      <a:pt x="15224" y="11223"/>
                      <a:pt x="15353" y="11107"/>
                      <a:pt x="15391" y="10977"/>
                    </a:cubicBezTo>
                    <a:cubicBezTo>
                      <a:pt x="16578" y="7484"/>
                      <a:pt x="18016" y="4083"/>
                      <a:pt x="18678" y="431"/>
                    </a:cubicBezTo>
                    <a:cubicBezTo>
                      <a:pt x="18719" y="171"/>
                      <a:pt x="18496" y="1"/>
                      <a:pt x="18297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" name="Google Shape;2362;p38">
                <a:extLst>
                  <a:ext uri="{FF2B5EF4-FFF2-40B4-BE49-F238E27FC236}">
                    <a16:creationId xmlns:a16="http://schemas.microsoft.com/office/drawing/2014/main" id="{5A003ADB-87D8-4D31-B375-5E695E60978D}"/>
                  </a:ext>
                </a:extLst>
              </p:cNvPr>
              <p:cNvSpPr/>
              <p:nvPr/>
            </p:nvSpPr>
            <p:spPr>
              <a:xfrm>
                <a:off x="8559328" y="3132082"/>
                <a:ext cx="598836" cy="228162"/>
              </a:xfrm>
              <a:custGeom>
                <a:avLst/>
                <a:gdLst/>
                <a:ahLst/>
                <a:cxnLst/>
                <a:rect l="l" t="t" r="r" b="b"/>
                <a:pathLst>
                  <a:path w="19094" h="7275" extrusionOk="0">
                    <a:moveTo>
                      <a:pt x="19094" y="0"/>
                    </a:moveTo>
                    <a:cubicBezTo>
                      <a:pt x="18660" y="845"/>
                      <a:pt x="18226" y="1712"/>
                      <a:pt x="17861" y="2579"/>
                    </a:cubicBezTo>
                    <a:cubicBezTo>
                      <a:pt x="17099" y="4405"/>
                      <a:pt x="16478" y="6494"/>
                      <a:pt x="14480" y="6494"/>
                    </a:cubicBezTo>
                    <a:cubicBezTo>
                      <a:pt x="14204" y="6494"/>
                      <a:pt x="13902" y="6454"/>
                      <a:pt x="13570" y="6368"/>
                    </a:cubicBezTo>
                    <a:cubicBezTo>
                      <a:pt x="11539" y="5843"/>
                      <a:pt x="9781" y="4588"/>
                      <a:pt x="7841" y="3835"/>
                    </a:cubicBezTo>
                    <a:cubicBezTo>
                      <a:pt x="5399" y="2853"/>
                      <a:pt x="2934" y="1872"/>
                      <a:pt x="674" y="502"/>
                    </a:cubicBezTo>
                    <a:cubicBezTo>
                      <a:pt x="613" y="467"/>
                      <a:pt x="554" y="451"/>
                      <a:pt x="498" y="451"/>
                    </a:cubicBezTo>
                    <a:cubicBezTo>
                      <a:pt x="196" y="451"/>
                      <a:pt x="0" y="907"/>
                      <a:pt x="309" y="1119"/>
                    </a:cubicBezTo>
                    <a:cubicBezTo>
                      <a:pt x="2819" y="2625"/>
                      <a:pt x="5558" y="3538"/>
                      <a:pt x="8206" y="4748"/>
                    </a:cubicBezTo>
                    <a:cubicBezTo>
                      <a:pt x="10238" y="5661"/>
                      <a:pt x="12223" y="6985"/>
                      <a:pt x="14483" y="7259"/>
                    </a:cubicBezTo>
                    <a:cubicBezTo>
                      <a:pt x="14582" y="7269"/>
                      <a:pt x="14678" y="7275"/>
                      <a:pt x="14772" y="7275"/>
                    </a:cubicBezTo>
                    <a:cubicBezTo>
                      <a:pt x="16455" y="7275"/>
                      <a:pt x="17346" y="5585"/>
                      <a:pt x="17930" y="4223"/>
                    </a:cubicBezTo>
                    <a:cubicBezTo>
                      <a:pt x="18295" y="3378"/>
                      <a:pt x="18683" y="2557"/>
                      <a:pt x="19094" y="1735"/>
                    </a:cubicBezTo>
                    <a:lnTo>
                      <a:pt x="19094" y="0"/>
                    </a:ln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" name="Google Shape;2363;p38">
                <a:extLst>
                  <a:ext uri="{FF2B5EF4-FFF2-40B4-BE49-F238E27FC236}">
                    <a16:creationId xmlns:a16="http://schemas.microsoft.com/office/drawing/2014/main" id="{77DDC764-8979-4C5B-B393-303DAD05889A}"/>
                  </a:ext>
                </a:extLst>
              </p:cNvPr>
              <p:cNvSpPr/>
              <p:nvPr/>
            </p:nvSpPr>
            <p:spPr>
              <a:xfrm>
                <a:off x="8579607" y="3429873"/>
                <a:ext cx="564650" cy="221670"/>
              </a:xfrm>
              <a:custGeom>
                <a:avLst/>
                <a:gdLst/>
                <a:ahLst/>
                <a:cxnLst/>
                <a:rect l="l" t="t" r="r" b="b"/>
                <a:pathLst>
                  <a:path w="18004" h="7068" extrusionOk="0">
                    <a:moveTo>
                      <a:pt x="537" y="1"/>
                    </a:moveTo>
                    <a:cubicBezTo>
                      <a:pt x="251" y="1"/>
                      <a:pt x="0" y="356"/>
                      <a:pt x="269" y="571"/>
                    </a:cubicBezTo>
                    <a:cubicBezTo>
                      <a:pt x="2277" y="2237"/>
                      <a:pt x="4879" y="2740"/>
                      <a:pt x="7322" y="3470"/>
                    </a:cubicBezTo>
                    <a:cubicBezTo>
                      <a:pt x="10700" y="4474"/>
                      <a:pt x="13850" y="6026"/>
                      <a:pt x="17205" y="7053"/>
                    </a:cubicBezTo>
                    <a:cubicBezTo>
                      <a:pt x="17238" y="7063"/>
                      <a:pt x="17271" y="7068"/>
                      <a:pt x="17302" y="7068"/>
                    </a:cubicBezTo>
                    <a:cubicBezTo>
                      <a:pt x="17420" y="7068"/>
                      <a:pt x="17521" y="7002"/>
                      <a:pt x="17593" y="6894"/>
                    </a:cubicBezTo>
                    <a:cubicBezTo>
                      <a:pt x="17730" y="6711"/>
                      <a:pt x="17867" y="6506"/>
                      <a:pt x="18004" y="6323"/>
                    </a:cubicBezTo>
                    <a:lnTo>
                      <a:pt x="18004" y="5068"/>
                    </a:lnTo>
                    <a:cubicBezTo>
                      <a:pt x="17798" y="5364"/>
                      <a:pt x="17616" y="5661"/>
                      <a:pt x="17410" y="5958"/>
                    </a:cubicBezTo>
                    <a:cubicBezTo>
                      <a:pt x="17273" y="6153"/>
                      <a:pt x="17090" y="6225"/>
                      <a:pt x="16884" y="6225"/>
                    </a:cubicBezTo>
                    <a:cubicBezTo>
                      <a:pt x="16442" y="6225"/>
                      <a:pt x="15898" y="5893"/>
                      <a:pt x="15493" y="5752"/>
                    </a:cubicBezTo>
                    <a:cubicBezTo>
                      <a:pt x="12937" y="4817"/>
                      <a:pt x="10449" y="3767"/>
                      <a:pt x="7869" y="2899"/>
                    </a:cubicBezTo>
                    <a:cubicBezTo>
                      <a:pt x="5450" y="2123"/>
                      <a:pt x="2779" y="1735"/>
                      <a:pt x="771" y="92"/>
                    </a:cubicBezTo>
                    <a:cubicBezTo>
                      <a:pt x="697" y="28"/>
                      <a:pt x="616" y="1"/>
                      <a:pt x="537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2364;p38">
                <a:extLst>
                  <a:ext uri="{FF2B5EF4-FFF2-40B4-BE49-F238E27FC236}">
                    <a16:creationId xmlns:a16="http://schemas.microsoft.com/office/drawing/2014/main" id="{5BD90E71-A8AC-465C-A5D3-CDB09E2DDF77}"/>
                  </a:ext>
                </a:extLst>
              </p:cNvPr>
              <p:cNvSpPr/>
              <p:nvPr/>
            </p:nvSpPr>
            <p:spPr>
              <a:xfrm>
                <a:off x="8676532" y="3743878"/>
                <a:ext cx="481634" cy="188551"/>
              </a:xfrm>
              <a:custGeom>
                <a:avLst/>
                <a:gdLst/>
                <a:ahLst/>
                <a:cxnLst/>
                <a:rect l="l" t="t" r="r" b="b"/>
                <a:pathLst>
                  <a:path w="15357" h="6012" extrusionOk="0">
                    <a:moveTo>
                      <a:pt x="509" y="0"/>
                    </a:moveTo>
                    <a:cubicBezTo>
                      <a:pt x="134" y="0"/>
                      <a:pt x="0" y="585"/>
                      <a:pt x="406" y="671"/>
                    </a:cubicBezTo>
                    <a:cubicBezTo>
                      <a:pt x="5588" y="1926"/>
                      <a:pt x="10358" y="4254"/>
                      <a:pt x="15357" y="6012"/>
                    </a:cubicBezTo>
                    <a:lnTo>
                      <a:pt x="15357" y="5304"/>
                    </a:lnTo>
                    <a:cubicBezTo>
                      <a:pt x="15220" y="5236"/>
                      <a:pt x="15083" y="5190"/>
                      <a:pt x="14946" y="5144"/>
                    </a:cubicBezTo>
                    <a:cubicBezTo>
                      <a:pt x="10153" y="3433"/>
                      <a:pt x="5565" y="1218"/>
                      <a:pt x="589" y="9"/>
                    </a:cubicBezTo>
                    <a:cubicBezTo>
                      <a:pt x="561" y="3"/>
                      <a:pt x="534" y="0"/>
                      <a:pt x="509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2365;p38">
                <a:extLst>
                  <a:ext uri="{FF2B5EF4-FFF2-40B4-BE49-F238E27FC236}">
                    <a16:creationId xmlns:a16="http://schemas.microsoft.com/office/drawing/2014/main" id="{9843FCD8-283E-44A9-B22D-D36E3647D1E3}"/>
                  </a:ext>
                </a:extLst>
              </p:cNvPr>
              <p:cNvSpPr/>
              <p:nvPr/>
            </p:nvSpPr>
            <p:spPr>
              <a:xfrm>
                <a:off x="8623842" y="1998501"/>
                <a:ext cx="534323" cy="721243"/>
              </a:xfrm>
              <a:custGeom>
                <a:avLst/>
                <a:gdLst/>
                <a:ahLst/>
                <a:cxnLst/>
                <a:rect l="l" t="t" r="r" b="b"/>
                <a:pathLst>
                  <a:path w="17037" h="22997" extrusionOk="0">
                    <a:moveTo>
                      <a:pt x="14644" y="0"/>
                    </a:moveTo>
                    <a:cubicBezTo>
                      <a:pt x="13751" y="0"/>
                      <a:pt x="13058" y="1050"/>
                      <a:pt x="13179" y="3116"/>
                    </a:cubicBezTo>
                    <a:cubicBezTo>
                      <a:pt x="13385" y="5604"/>
                      <a:pt x="15371" y="9507"/>
                      <a:pt x="15097" y="11927"/>
                    </a:cubicBezTo>
                    <a:cubicBezTo>
                      <a:pt x="13887" y="9393"/>
                      <a:pt x="11924" y="6677"/>
                      <a:pt x="10760" y="4874"/>
                    </a:cubicBezTo>
                    <a:cubicBezTo>
                      <a:pt x="10164" y="4056"/>
                      <a:pt x="8476" y="1436"/>
                      <a:pt x="7363" y="1436"/>
                    </a:cubicBezTo>
                    <a:cubicBezTo>
                      <a:pt x="6984" y="1436"/>
                      <a:pt x="6671" y="1740"/>
                      <a:pt x="6492" y="2523"/>
                    </a:cubicBezTo>
                    <a:cubicBezTo>
                      <a:pt x="5989" y="4303"/>
                      <a:pt x="7542" y="6106"/>
                      <a:pt x="8455" y="7658"/>
                    </a:cubicBezTo>
                    <a:cubicBezTo>
                      <a:pt x="9550" y="9644"/>
                      <a:pt x="11787" y="12338"/>
                      <a:pt x="12609" y="14346"/>
                    </a:cubicBezTo>
                    <a:cubicBezTo>
                      <a:pt x="10783" y="12840"/>
                      <a:pt x="8706" y="11630"/>
                      <a:pt x="6788" y="10215"/>
                    </a:cubicBezTo>
                    <a:cubicBezTo>
                      <a:pt x="5989" y="9607"/>
                      <a:pt x="4186" y="7704"/>
                      <a:pt x="2856" y="7704"/>
                    </a:cubicBezTo>
                    <a:cubicBezTo>
                      <a:pt x="2439" y="7704"/>
                      <a:pt x="2068" y="7891"/>
                      <a:pt x="1790" y="8366"/>
                    </a:cubicBezTo>
                    <a:cubicBezTo>
                      <a:pt x="329" y="10922"/>
                      <a:pt x="9002" y="15054"/>
                      <a:pt x="10783" y="17473"/>
                    </a:cubicBezTo>
                    <a:cubicBezTo>
                      <a:pt x="8044" y="16195"/>
                      <a:pt x="5510" y="15556"/>
                      <a:pt x="3068" y="14711"/>
                    </a:cubicBezTo>
                    <a:cubicBezTo>
                      <a:pt x="2567" y="14589"/>
                      <a:pt x="1715" y="14317"/>
                      <a:pt x="1040" y="14317"/>
                    </a:cubicBezTo>
                    <a:cubicBezTo>
                      <a:pt x="453" y="14317"/>
                      <a:pt x="0" y="14523"/>
                      <a:pt x="32" y="15213"/>
                    </a:cubicBezTo>
                    <a:cubicBezTo>
                      <a:pt x="78" y="16606"/>
                      <a:pt x="2794" y="17519"/>
                      <a:pt x="3753" y="17930"/>
                    </a:cubicBezTo>
                    <a:cubicBezTo>
                      <a:pt x="8112" y="19756"/>
                      <a:pt x="12632" y="21194"/>
                      <a:pt x="17037" y="22997"/>
                    </a:cubicBezTo>
                    <a:lnTo>
                      <a:pt x="17037" y="2454"/>
                    </a:lnTo>
                    <a:cubicBezTo>
                      <a:pt x="16364" y="810"/>
                      <a:pt x="15427" y="0"/>
                      <a:pt x="14644" y="0"/>
                    </a:cubicBezTo>
                    <a:close/>
                  </a:path>
                </a:pathLst>
              </a:custGeom>
              <a:solidFill>
                <a:srgbClr val="FFDB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2366;p38">
                <a:extLst>
                  <a:ext uri="{FF2B5EF4-FFF2-40B4-BE49-F238E27FC236}">
                    <a16:creationId xmlns:a16="http://schemas.microsoft.com/office/drawing/2014/main" id="{32AC3869-D060-41EB-B6B8-23D0479FF405}"/>
                  </a:ext>
                </a:extLst>
              </p:cNvPr>
              <p:cNvSpPr/>
              <p:nvPr/>
            </p:nvSpPr>
            <p:spPr>
              <a:xfrm>
                <a:off x="8866876" y="2114481"/>
                <a:ext cx="291295" cy="487875"/>
              </a:xfrm>
              <a:custGeom>
                <a:avLst/>
                <a:gdLst/>
                <a:ahLst/>
                <a:cxnLst/>
                <a:rect l="l" t="t" r="r" b="b"/>
                <a:pathLst>
                  <a:path w="9288" h="15556" extrusionOk="0">
                    <a:moveTo>
                      <a:pt x="475" y="1"/>
                    </a:moveTo>
                    <a:cubicBezTo>
                      <a:pt x="233" y="1"/>
                      <a:pt x="0" y="246"/>
                      <a:pt x="158" y="514"/>
                    </a:cubicBezTo>
                    <a:cubicBezTo>
                      <a:pt x="2417" y="4166"/>
                      <a:pt x="4540" y="7863"/>
                      <a:pt x="6891" y="11447"/>
                    </a:cubicBezTo>
                    <a:cubicBezTo>
                      <a:pt x="7736" y="12748"/>
                      <a:pt x="8557" y="14140"/>
                      <a:pt x="9288" y="15556"/>
                    </a:cubicBezTo>
                    <a:lnTo>
                      <a:pt x="9288" y="14049"/>
                    </a:lnTo>
                    <a:cubicBezTo>
                      <a:pt x="8626" y="12885"/>
                      <a:pt x="7918" y="11744"/>
                      <a:pt x="7188" y="10648"/>
                    </a:cubicBezTo>
                    <a:cubicBezTo>
                      <a:pt x="4951" y="7224"/>
                      <a:pt x="2920" y="3664"/>
                      <a:pt x="774" y="171"/>
                    </a:cubicBezTo>
                    <a:cubicBezTo>
                      <a:pt x="696" y="51"/>
                      <a:pt x="585" y="1"/>
                      <a:pt x="475" y="1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2367;p38">
                <a:extLst>
                  <a:ext uri="{FF2B5EF4-FFF2-40B4-BE49-F238E27FC236}">
                    <a16:creationId xmlns:a16="http://schemas.microsoft.com/office/drawing/2014/main" id="{8FAE7FEE-0931-4877-A20D-A4E67174BCC5}"/>
                  </a:ext>
                </a:extLst>
              </p:cNvPr>
              <p:cNvSpPr/>
              <p:nvPr/>
            </p:nvSpPr>
            <p:spPr>
              <a:xfrm>
                <a:off x="8727372" y="2300275"/>
                <a:ext cx="430795" cy="366502"/>
              </a:xfrm>
              <a:custGeom>
                <a:avLst/>
                <a:gdLst/>
                <a:ahLst/>
                <a:cxnLst/>
                <a:rect l="l" t="t" r="r" b="b"/>
                <a:pathLst>
                  <a:path w="13736" h="11686" extrusionOk="0">
                    <a:moveTo>
                      <a:pt x="518" y="0"/>
                    </a:moveTo>
                    <a:cubicBezTo>
                      <a:pt x="238" y="0"/>
                      <a:pt x="0" y="360"/>
                      <a:pt x="269" y="593"/>
                    </a:cubicBezTo>
                    <a:cubicBezTo>
                      <a:pt x="2894" y="2852"/>
                      <a:pt x="5633" y="4998"/>
                      <a:pt x="8463" y="7007"/>
                    </a:cubicBezTo>
                    <a:cubicBezTo>
                      <a:pt x="10449" y="8422"/>
                      <a:pt x="12115" y="9997"/>
                      <a:pt x="13736" y="11686"/>
                    </a:cubicBezTo>
                    <a:lnTo>
                      <a:pt x="13736" y="10613"/>
                    </a:lnTo>
                    <a:cubicBezTo>
                      <a:pt x="12595" y="9403"/>
                      <a:pt x="11431" y="8285"/>
                      <a:pt x="10061" y="7303"/>
                    </a:cubicBezTo>
                    <a:cubicBezTo>
                      <a:pt x="6888" y="4975"/>
                      <a:pt x="3738" y="2670"/>
                      <a:pt x="748" y="91"/>
                    </a:cubicBezTo>
                    <a:cubicBezTo>
                      <a:pt x="675" y="27"/>
                      <a:pt x="595" y="0"/>
                      <a:pt x="518" y="0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2368;p38">
                <a:extLst>
                  <a:ext uri="{FF2B5EF4-FFF2-40B4-BE49-F238E27FC236}">
                    <a16:creationId xmlns:a16="http://schemas.microsoft.com/office/drawing/2014/main" id="{223E7251-821B-4511-BFF5-A88B77344200}"/>
                  </a:ext>
                </a:extLst>
              </p:cNvPr>
              <p:cNvSpPr/>
              <p:nvPr/>
            </p:nvSpPr>
            <p:spPr>
              <a:xfrm>
                <a:off x="8665273" y="2483089"/>
                <a:ext cx="492893" cy="220196"/>
              </a:xfrm>
              <a:custGeom>
                <a:avLst/>
                <a:gdLst/>
                <a:ahLst/>
                <a:cxnLst/>
                <a:rect l="l" t="t" r="r" b="b"/>
                <a:pathLst>
                  <a:path w="15716" h="7021" extrusionOk="0">
                    <a:moveTo>
                      <a:pt x="485" y="0"/>
                    </a:moveTo>
                    <a:cubicBezTo>
                      <a:pt x="124" y="0"/>
                      <a:pt x="1" y="570"/>
                      <a:pt x="400" y="675"/>
                    </a:cubicBezTo>
                    <a:cubicBezTo>
                      <a:pt x="3436" y="1429"/>
                      <a:pt x="6175" y="2912"/>
                      <a:pt x="9074" y="4054"/>
                    </a:cubicBezTo>
                    <a:cubicBezTo>
                      <a:pt x="11379" y="4944"/>
                      <a:pt x="13616" y="5811"/>
                      <a:pt x="15716" y="7021"/>
                    </a:cubicBezTo>
                    <a:lnTo>
                      <a:pt x="15716" y="6222"/>
                    </a:lnTo>
                    <a:cubicBezTo>
                      <a:pt x="13958" y="5218"/>
                      <a:pt x="12087" y="4419"/>
                      <a:pt x="10169" y="3711"/>
                    </a:cubicBezTo>
                    <a:cubicBezTo>
                      <a:pt x="6951" y="2524"/>
                      <a:pt x="3915" y="835"/>
                      <a:pt x="583" y="14"/>
                    </a:cubicBezTo>
                    <a:cubicBezTo>
                      <a:pt x="548" y="5"/>
                      <a:pt x="516" y="0"/>
                      <a:pt x="485" y="0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2369;p38">
                <a:extLst>
                  <a:ext uri="{FF2B5EF4-FFF2-40B4-BE49-F238E27FC236}">
                    <a16:creationId xmlns:a16="http://schemas.microsoft.com/office/drawing/2014/main" id="{B1D8D4CD-AE14-468A-93E0-DBCA20994525}"/>
                  </a:ext>
                </a:extLst>
              </p:cNvPr>
              <p:cNvSpPr/>
              <p:nvPr/>
            </p:nvSpPr>
            <p:spPr>
              <a:xfrm>
                <a:off x="9069921" y="2072486"/>
                <a:ext cx="88254" cy="376664"/>
              </a:xfrm>
              <a:custGeom>
                <a:avLst/>
                <a:gdLst/>
                <a:ahLst/>
                <a:cxnLst/>
                <a:rect l="l" t="t" r="r" b="b"/>
                <a:pathLst>
                  <a:path w="2814" h="12010" extrusionOk="0">
                    <a:moveTo>
                      <a:pt x="418" y="1"/>
                    </a:moveTo>
                    <a:cubicBezTo>
                      <a:pt x="206" y="1"/>
                      <a:pt x="1" y="166"/>
                      <a:pt x="98" y="415"/>
                    </a:cubicBezTo>
                    <a:cubicBezTo>
                      <a:pt x="1262" y="3473"/>
                      <a:pt x="1741" y="6897"/>
                      <a:pt x="2426" y="10093"/>
                    </a:cubicBezTo>
                    <a:cubicBezTo>
                      <a:pt x="2563" y="10732"/>
                      <a:pt x="2677" y="11371"/>
                      <a:pt x="2814" y="12010"/>
                    </a:cubicBezTo>
                    <a:lnTo>
                      <a:pt x="2814" y="8677"/>
                    </a:lnTo>
                    <a:cubicBezTo>
                      <a:pt x="2586" y="7650"/>
                      <a:pt x="2335" y="6623"/>
                      <a:pt x="2129" y="5596"/>
                    </a:cubicBezTo>
                    <a:cubicBezTo>
                      <a:pt x="1764" y="3770"/>
                      <a:pt x="1422" y="1967"/>
                      <a:pt x="760" y="232"/>
                    </a:cubicBezTo>
                    <a:cubicBezTo>
                      <a:pt x="697" y="70"/>
                      <a:pt x="556" y="1"/>
                      <a:pt x="418" y="1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2370;p38">
                <a:extLst>
                  <a:ext uri="{FF2B5EF4-FFF2-40B4-BE49-F238E27FC236}">
                    <a16:creationId xmlns:a16="http://schemas.microsoft.com/office/drawing/2014/main" id="{70EB8184-30AB-4499-8706-851C8EEFDCE5}"/>
                  </a:ext>
                </a:extLst>
              </p:cNvPr>
              <p:cNvSpPr/>
              <p:nvPr/>
            </p:nvSpPr>
            <p:spPr>
              <a:xfrm>
                <a:off x="8664928" y="3146383"/>
                <a:ext cx="9315" cy="9346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98" extrusionOk="0">
                    <a:moveTo>
                      <a:pt x="297" y="1"/>
                    </a:moveTo>
                    <a:lnTo>
                      <a:pt x="297" y="1"/>
                    </a:lnTo>
                    <a:cubicBezTo>
                      <a:pt x="206" y="24"/>
                      <a:pt x="92" y="69"/>
                      <a:pt x="0" y="92"/>
                    </a:cubicBezTo>
                    <a:cubicBezTo>
                      <a:pt x="69" y="160"/>
                      <a:pt x="137" y="229"/>
                      <a:pt x="206" y="297"/>
                    </a:cubicBezTo>
                    <a:cubicBezTo>
                      <a:pt x="251" y="206"/>
                      <a:pt x="274" y="92"/>
                      <a:pt x="297" y="1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22" name="Google Shape;2371;p38">
                <a:extLst>
                  <a:ext uri="{FF2B5EF4-FFF2-40B4-BE49-F238E27FC236}">
                    <a16:creationId xmlns:a16="http://schemas.microsoft.com/office/drawing/2014/main" id="{B8A43F91-5C5D-44A5-8B4C-C9F4C4807729}"/>
                  </a:ext>
                </a:extLst>
              </p:cNvPr>
              <p:cNvGrpSpPr/>
              <p:nvPr/>
            </p:nvGrpSpPr>
            <p:grpSpPr>
              <a:xfrm>
                <a:off x="8344614" y="1291769"/>
                <a:ext cx="813621" cy="626346"/>
                <a:chOff x="8267893" y="1920039"/>
                <a:chExt cx="890274" cy="685355"/>
              </a:xfrm>
            </p:grpSpPr>
            <p:sp>
              <p:nvSpPr>
                <p:cNvPr id="123" name="Google Shape;2372;p38">
                  <a:extLst>
                    <a:ext uri="{FF2B5EF4-FFF2-40B4-BE49-F238E27FC236}">
                      <a16:creationId xmlns:a16="http://schemas.microsoft.com/office/drawing/2014/main" id="{F74FD528-448E-4982-B712-EE10BB2EBCF0}"/>
                    </a:ext>
                  </a:extLst>
                </p:cNvPr>
                <p:cNvSpPr/>
                <p:nvPr/>
              </p:nvSpPr>
              <p:spPr>
                <a:xfrm>
                  <a:off x="8267893" y="1920039"/>
                  <a:ext cx="890265" cy="685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42" h="19971" extrusionOk="0">
                      <a:moveTo>
                        <a:pt x="9705" y="1"/>
                      </a:moveTo>
                      <a:cubicBezTo>
                        <a:pt x="7527" y="1"/>
                        <a:pt x="5973" y="655"/>
                        <a:pt x="8435" y="3009"/>
                      </a:cubicBezTo>
                      <a:cubicBezTo>
                        <a:pt x="10695" y="5086"/>
                        <a:pt x="14849" y="6638"/>
                        <a:pt x="17770" y="7505"/>
                      </a:cubicBezTo>
                      <a:cubicBezTo>
                        <a:pt x="16612" y="7411"/>
                        <a:pt x="11802" y="6606"/>
                        <a:pt x="7521" y="6606"/>
                      </a:cubicBezTo>
                      <a:cubicBezTo>
                        <a:pt x="3532" y="6606"/>
                        <a:pt x="1" y="7304"/>
                        <a:pt x="309" y="9925"/>
                      </a:cubicBezTo>
                      <a:cubicBezTo>
                        <a:pt x="574" y="12205"/>
                        <a:pt x="8728" y="12815"/>
                        <a:pt x="14639" y="12815"/>
                      </a:cubicBezTo>
                      <a:cubicBezTo>
                        <a:pt x="16359" y="12815"/>
                        <a:pt x="17889" y="12764"/>
                        <a:pt x="18980" y="12686"/>
                      </a:cubicBezTo>
                      <a:lnTo>
                        <a:pt x="18980" y="12686"/>
                      </a:lnTo>
                      <a:cubicBezTo>
                        <a:pt x="14324" y="14421"/>
                        <a:pt x="9142" y="14946"/>
                        <a:pt x="6015" y="15631"/>
                      </a:cubicBezTo>
                      <a:cubicBezTo>
                        <a:pt x="905" y="16609"/>
                        <a:pt x="1306" y="19970"/>
                        <a:pt x="6427" y="19970"/>
                      </a:cubicBezTo>
                      <a:cubicBezTo>
                        <a:pt x="6682" y="19970"/>
                        <a:pt x="6948" y="19962"/>
                        <a:pt x="7225" y="19945"/>
                      </a:cubicBezTo>
                      <a:cubicBezTo>
                        <a:pt x="12931" y="19625"/>
                        <a:pt x="19893" y="18347"/>
                        <a:pt x="25942" y="17023"/>
                      </a:cubicBezTo>
                      <a:lnTo>
                        <a:pt x="25942" y="4629"/>
                      </a:lnTo>
                      <a:cubicBezTo>
                        <a:pt x="22016" y="3077"/>
                        <a:pt x="17702" y="1799"/>
                        <a:pt x="13981" y="589"/>
                      </a:cubicBezTo>
                      <a:cubicBezTo>
                        <a:pt x="12996" y="310"/>
                        <a:pt x="11203" y="1"/>
                        <a:pt x="9705" y="1"/>
                      </a:cubicBezTo>
                      <a:close/>
                    </a:path>
                  </a:pathLst>
                </a:custGeom>
                <a:solidFill>
                  <a:srgbClr val="FF888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" name="Google Shape;2373;p38">
                  <a:extLst>
                    <a:ext uri="{FF2B5EF4-FFF2-40B4-BE49-F238E27FC236}">
                      <a16:creationId xmlns:a16="http://schemas.microsoft.com/office/drawing/2014/main" id="{7185E699-E17F-43EA-A29E-D857FAC451E4}"/>
                    </a:ext>
                  </a:extLst>
                </p:cNvPr>
                <p:cNvSpPr/>
                <p:nvPr/>
              </p:nvSpPr>
              <p:spPr>
                <a:xfrm>
                  <a:off x="8600128" y="1969526"/>
                  <a:ext cx="558037" cy="2331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61" h="6794" extrusionOk="0">
                      <a:moveTo>
                        <a:pt x="487" y="1"/>
                      </a:moveTo>
                      <a:cubicBezTo>
                        <a:pt x="190" y="1"/>
                        <a:pt x="1" y="463"/>
                        <a:pt x="306" y="653"/>
                      </a:cubicBezTo>
                      <a:cubicBezTo>
                        <a:pt x="5031" y="3712"/>
                        <a:pt x="10646" y="5675"/>
                        <a:pt x="16261" y="6793"/>
                      </a:cubicBezTo>
                      <a:lnTo>
                        <a:pt x="16261" y="6086"/>
                      </a:lnTo>
                      <a:cubicBezTo>
                        <a:pt x="10760" y="4967"/>
                        <a:pt x="5282" y="3027"/>
                        <a:pt x="671" y="60"/>
                      </a:cubicBezTo>
                      <a:cubicBezTo>
                        <a:pt x="607" y="19"/>
                        <a:pt x="545" y="1"/>
                        <a:pt x="487" y="1"/>
                      </a:cubicBezTo>
                      <a:close/>
                    </a:path>
                  </a:pathLst>
                </a:custGeom>
                <a:solidFill>
                  <a:srgbClr val="A551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" name="Google Shape;2374;p38">
                  <a:extLst>
                    <a:ext uri="{FF2B5EF4-FFF2-40B4-BE49-F238E27FC236}">
                      <a16:creationId xmlns:a16="http://schemas.microsoft.com/office/drawing/2014/main" id="{5F784D97-4AB5-459F-A1FC-A4965028C8C8}"/>
                    </a:ext>
                  </a:extLst>
                </p:cNvPr>
                <p:cNvSpPr/>
                <p:nvPr/>
              </p:nvSpPr>
              <p:spPr>
                <a:xfrm>
                  <a:off x="8352110" y="2225369"/>
                  <a:ext cx="806049" cy="517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488" h="1507" extrusionOk="0">
                      <a:moveTo>
                        <a:pt x="11990" y="0"/>
                      </a:moveTo>
                      <a:cubicBezTo>
                        <a:pt x="8126" y="0"/>
                        <a:pt x="4258" y="160"/>
                        <a:pt x="457" y="160"/>
                      </a:cubicBezTo>
                      <a:cubicBezTo>
                        <a:pt x="1" y="160"/>
                        <a:pt x="1" y="868"/>
                        <a:pt x="457" y="868"/>
                      </a:cubicBezTo>
                      <a:cubicBezTo>
                        <a:pt x="4258" y="856"/>
                        <a:pt x="8126" y="691"/>
                        <a:pt x="11990" y="691"/>
                      </a:cubicBezTo>
                      <a:cubicBezTo>
                        <a:pt x="15853" y="691"/>
                        <a:pt x="19710" y="856"/>
                        <a:pt x="23488" y="1507"/>
                      </a:cubicBezTo>
                      <a:lnTo>
                        <a:pt x="23488" y="799"/>
                      </a:lnTo>
                      <a:cubicBezTo>
                        <a:pt x="19710" y="160"/>
                        <a:pt x="15853" y="0"/>
                        <a:pt x="11990" y="0"/>
                      </a:cubicBezTo>
                      <a:close/>
                    </a:path>
                  </a:pathLst>
                </a:custGeom>
                <a:solidFill>
                  <a:srgbClr val="A551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" name="Google Shape;2375;p38">
                  <a:extLst>
                    <a:ext uri="{FF2B5EF4-FFF2-40B4-BE49-F238E27FC236}">
                      <a16:creationId xmlns:a16="http://schemas.microsoft.com/office/drawing/2014/main" id="{56FDDBD5-B7F9-4AFB-8DAA-A74551CD1726}"/>
                    </a:ext>
                  </a:extLst>
                </p:cNvPr>
                <p:cNvSpPr/>
                <p:nvPr/>
              </p:nvSpPr>
              <p:spPr>
                <a:xfrm>
                  <a:off x="8480529" y="2421189"/>
                  <a:ext cx="677633" cy="1302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46" h="3795" extrusionOk="0">
                      <a:moveTo>
                        <a:pt x="19746" y="1"/>
                      </a:moveTo>
                      <a:cubicBezTo>
                        <a:pt x="13241" y="503"/>
                        <a:pt x="6850" y="1872"/>
                        <a:pt x="413" y="3105"/>
                      </a:cubicBezTo>
                      <a:cubicBezTo>
                        <a:pt x="0" y="3192"/>
                        <a:pt x="145" y="3795"/>
                        <a:pt x="553" y="3795"/>
                      </a:cubicBezTo>
                      <a:cubicBezTo>
                        <a:pt x="574" y="3795"/>
                        <a:pt x="596" y="3793"/>
                        <a:pt x="618" y="3790"/>
                      </a:cubicBezTo>
                      <a:cubicBezTo>
                        <a:pt x="6964" y="2557"/>
                        <a:pt x="13309" y="1188"/>
                        <a:pt x="19746" y="708"/>
                      </a:cubicBezTo>
                      <a:lnTo>
                        <a:pt x="19746" y="1"/>
                      </a:lnTo>
                      <a:close/>
                    </a:path>
                  </a:pathLst>
                </a:custGeom>
                <a:solidFill>
                  <a:srgbClr val="A551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" name="Google Shape;2376;p38">
                  <a:extLst>
                    <a:ext uri="{FF2B5EF4-FFF2-40B4-BE49-F238E27FC236}">
                      <a16:creationId xmlns:a16="http://schemas.microsoft.com/office/drawing/2014/main" id="{63C11758-E4EB-49F9-9347-7924B4664C80}"/>
                    </a:ext>
                  </a:extLst>
                </p:cNvPr>
                <p:cNvSpPr/>
                <p:nvPr/>
              </p:nvSpPr>
              <p:spPr>
                <a:xfrm>
                  <a:off x="8675456" y="2081884"/>
                  <a:ext cx="482710" cy="421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066" h="12275" extrusionOk="0">
                      <a:moveTo>
                        <a:pt x="5947" y="1"/>
                      </a:moveTo>
                      <a:cubicBezTo>
                        <a:pt x="4617" y="1"/>
                        <a:pt x="3672" y="406"/>
                        <a:pt x="5187" y="1853"/>
                      </a:cubicBezTo>
                      <a:cubicBezTo>
                        <a:pt x="6556" y="3131"/>
                        <a:pt x="9113" y="4090"/>
                        <a:pt x="10916" y="4615"/>
                      </a:cubicBezTo>
                      <a:cubicBezTo>
                        <a:pt x="10195" y="4556"/>
                        <a:pt x="7242" y="4063"/>
                        <a:pt x="4615" y="4063"/>
                      </a:cubicBezTo>
                      <a:cubicBezTo>
                        <a:pt x="2167" y="4063"/>
                        <a:pt x="1" y="4491"/>
                        <a:pt x="188" y="6099"/>
                      </a:cubicBezTo>
                      <a:cubicBezTo>
                        <a:pt x="346" y="7488"/>
                        <a:pt x="5300" y="7875"/>
                        <a:pt x="8923" y="7875"/>
                      </a:cubicBezTo>
                      <a:cubicBezTo>
                        <a:pt x="10003" y="7875"/>
                        <a:pt x="10965" y="7840"/>
                        <a:pt x="11646" y="7788"/>
                      </a:cubicBezTo>
                      <a:lnTo>
                        <a:pt x="11646" y="7788"/>
                      </a:lnTo>
                      <a:cubicBezTo>
                        <a:pt x="8793" y="8861"/>
                        <a:pt x="5598" y="9180"/>
                        <a:pt x="3680" y="9591"/>
                      </a:cubicBezTo>
                      <a:cubicBezTo>
                        <a:pt x="537" y="10202"/>
                        <a:pt x="796" y="12275"/>
                        <a:pt x="3980" y="12275"/>
                      </a:cubicBezTo>
                      <a:cubicBezTo>
                        <a:pt x="4125" y="12275"/>
                        <a:pt x="4276" y="12271"/>
                        <a:pt x="4434" y="12262"/>
                      </a:cubicBezTo>
                      <a:cubicBezTo>
                        <a:pt x="7355" y="12079"/>
                        <a:pt x="10825" y="11508"/>
                        <a:pt x="14066" y="10846"/>
                      </a:cubicBezTo>
                      <a:lnTo>
                        <a:pt x="14066" y="2150"/>
                      </a:lnTo>
                      <a:cubicBezTo>
                        <a:pt x="12194" y="1511"/>
                        <a:pt x="10277" y="917"/>
                        <a:pt x="8565" y="370"/>
                      </a:cubicBezTo>
                      <a:cubicBezTo>
                        <a:pt x="7960" y="193"/>
                        <a:pt x="6863" y="1"/>
                        <a:pt x="5947" y="1"/>
                      </a:cubicBezTo>
                      <a:close/>
                    </a:path>
                  </a:pathLst>
                </a:custGeom>
                <a:solidFill>
                  <a:srgbClr val="A53A3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8" name="Google Shape;2377;p38">
              <a:extLst>
                <a:ext uri="{FF2B5EF4-FFF2-40B4-BE49-F238E27FC236}">
                  <a16:creationId xmlns:a16="http://schemas.microsoft.com/office/drawing/2014/main" id="{C76D2A9B-C300-41A3-856C-9271B29CA7D1}"/>
                </a:ext>
              </a:extLst>
            </p:cNvPr>
            <p:cNvGrpSpPr/>
            <p:nvPr/>
          </p:nvGrpSpPr>
          <p:grpSpPr>
            <a:xfrm>
              <a:off x="7089702" y="2810575"/>
              <a:ext cx="2066580" cy="1703911"/>
              <a:chOff x="7089702" y="2810575"/>
              <a:chExt cx="2066580" cy="1703911"/>
            </a:xfrm>
          </p:grpSpPr>
          <p:sp>
            <p:nvSpPr>
              <p:cNvPr id="9" name="Google Shape;2378;p38">
                <a:extLst>
                  <a:ext uri="{FF2B5EF4-FFF2-40B4-BE49-F238E27FC236}">
                    <a16:creationId xmlns:a16="http://schemas.microsoft.com/office/drawing/2014/main" id="{E3865607-3BF8-4593-948D-119252264D81}"/>
                  </a:ext>
                </a:extLst>
              </p:cNvPr>
              <p:cNvSpPr/>
              <p:nvPr/>
            </p:nvSpPr>
            <p:spPr>
              <a:xfrm>
                <a:off x="8531999" y="2810575"/>
                <a:ext cx="624269" cy="1228338"/>
              </a:xfrm>
              <a:custGeom>
                <a:avLst/>
                <a:gdLst/>
                <a:ahLst/>
                <a:cxnLst/>
                <a:rect l="l" t="t" r="r" b="b"/>
                <a:pathLst>
                  <a:path w="18307" h="36019" extrusionOk="0">
                    <a:moveTo>
                      <a:pt x="14906" y="0"/>
                    </a:moveTo>
                    <a:lnTo>
                      <a:pt x="14906" y="0"/>
                    </a:lnTo>
                    <a:cubicBezTo>
                      <a:pt x="14906" y="1"/>
                      <a:pt x="13468" y="4132"/>
                      <a:pt x="13262" y="6049"/>
                    </a:cubicBezTo>
                    <a:cubicBezTo>
                      <a:pt x="13080" y="7966"/>
                      <a:pt x="14084" y="13535"/>
                      <a:pt x="14769" y="15749"/>
                    </a:cubicBezTo>
                    <a:cubicBezTo>
                      <a:pt x="14769" y="15749"/>
                      <a:pt x="13308" y="12896"/>
                      <a:pt x="12646" y="12006"/>
                    </a:cubicBezTo>
                    <a:cubicBezTo>
                      <a:pt x="11619" y="10637"/>
                      <a:pt x="10318" y="8833"/>
                      <a:pt x="9907" y="8400"/>
                    </a:cubicBezTo>
                    <a:cubicBezTo>
                      <a:pt x="9473" y="7943"/>
                      <a:pt x="7670" y="5752"/>
                      <a:pt x="4817" y="4519"/>
                    </a:cubicBezTo>
                    <a:lnTo>
                      <a:pt x="4817" y="4519"/>
                    </a:lnTo>
                    <a:cubicBezTo>
                      <a:pt x="4817" y="4520"/>
                      <a:pt x="8538" y="8468"/>
                      <a:pt x="9154" y="9746"/>
                    </a:cubicBezTo>
                    <a:cubicBezTo>
                      <a:pt x="9770" y="11002"/>
                      <a:pt x="13765" y="16434"/>
                      <a:pt x="15134" y="17005"/>
                    </a:cubicBezTo>
                    <a:lnTo>
                      <a:pt x="15271" y="17918"/>
                    </a:lnTo>
                    <a:cubicBezTo>
                      <a:pt x="15271" y="17918"/>
                      <a:pt x="10820" y="13923"/>
                      <a:pt x="9633" y="12622"/>
                    </a:cubicBezTo>
                    <a:cubicBezTo>
                      <a:pt x="8469" y="11299"/>
                      <a:pt x="6757" y="9472"/>
                      <a:pt x="5981" y="9039"/>
                    </a:cubicBezTo>
                    <a:cubicBezTo>
                      <a:pt x="5182" y="8628"/>
                      <a:pt x="3083" y="7578"/>
                      <a:pt x="3082" y="7578"/>
                    </a:cubicBezTo>
                    <a:lnTo>
                      <a:pt x="3082" y="7578"/>
                    </a:lnTo>
                    <a:cubicBezTo>
                      <a:pt x="3083" y="7578"/>
                      <a:pt x="4292" y="8879"/>
                      <a:pt x="5045" y="9655"/>
                    </a:cubicBezTo>
                    <a:cubicBezTo>
                      <a:pt x="5799" y="10408"/>
                      <a:pt x="8971" y="14631"/>
                      <a:pt x="9884" y="15065"/>
                    </a:cubicBezTo>
                    <a:cubicBezTo>
                      <a:pt x="10820" y="15476"/>
                      <a:pt x="14449" y="18055"/>
                      <a:pt x="15340" y="18397"/>
                    </a:cubicBezTo>
                    <a:lnTo>
                      <a:pt x="15613" y="20200"/>
                    </a:lnTo>
                    <a:cubicBezTo>
                      <a:pt x="15613" y="20200"/>
                      <a:pt x="13924" y="18717"/>
                      <a:pt x="12578" y="17895"/>
                    </a:cubicBezTo>
                    <a:cubicBezTo>
                      <a:pt x="11231" y="17073"/>
                      <a:pt x="6027" y="13307"/>
                      <a:pt x="5319" y="12965"/>
                    </a:cubicBezTo>
                    <a:cubicBezTo>
                      <a:pt x="4589" y="12622"/>
                      <a:pt x="1896" y="11002"/>
                      <a:pt x="1895" y="11002"/>
                    </a:cubicBezTo>
                    <a:lnTo>
                      <a:pt x="1895" y="11002"/>
                    </a:lnTo>
                    <a:cubicBezTo>
                      <a:pt x="1896" y="11002"/>
                      <a:pt x="4498" y="13672"/>
                      <a:pt x="5662" y="14563"/>
                    </a:cubicBezTo>
                    <a:cubicBezTo>
                      <a:pt x="6803" y="15476"/>
                      <a:pt x="9473" y="18648"/>
                      <a:pt x="15659" y="20588"/>
                    </a:cubicBezTo>
                    <a:lnTo>
                      <a:pt x="15819" y="22209"/>
                    </a:lnTo>
                    <a:cubicBezTo>
                      <a:pt x="15819" y="22209"/>
                      <a:pt x="11824" y="19995"/>
                      <a:pt x="10227" y="19310"/>
                    </a:cubicBezTo>
                    <a:cubicBezTo>
                      <a:pt x="8629" y="18648"/>
                      <a:pt x="1667" y="14951"/>
                      <a:pt x="777" y="14768"/>
                    </a:cubicBezTo>
                    <a:lnTo>
                      <a:pt x="777" y="14768"/>
                    </a:lnTo>
                    <a:cubicBezTo>
                      <a:pt x="777" y="14768"/>
                      <a:pt x="3060" y="16731"/>
                      <a:pt x="3516" y="17028"/>
                    </a:cubicBezTo>
                    <a:cubicBezTo>
                      <a:pt x="3950" y="17347"/>
                      <a:pt x="6712" y="19630"/>
                      <a:pt x="8789" y="20246"/>
                    </a:cubicBezTo>
                    <a:cubicBezTo>
                      <a:pt x="10866" y="20885"/>
                      <a:pt x="15842" y="22597"/>
                      <a:pt x="15842" y="22597"/>
                    </a:cubicBezTo>
                    <a:lnTo>
                      <a:pt x="15956" y="23784"/>
                    </a:lnTo>
                    <a:cubicBezTo>
                      <a:pt x="15956" y="23784"/>
                      <a:pt x="10501" y="21547"/>
                      <a:pt x="9588" y="21319"/>
                    </a:cubicBezTo>
                    <a:cubicBezTo>
                      <a:pt x="8675" y="21091"/>
                      <a:pt x="6985" y="20588"/>
                      <a:pt x="6460" y="20314"/>
                    </a:cubicBezTo>
                    <a:cubicBezTo>
                      <a:pt x="5936" y="20041"/>
                      <a:pt x="663" y="18603"/>
                      <a:pt x="92" y="18557"/>
                    </a:cubicBezTo>
                    <a:lnTo>
                      <a:pt x="92" y="18557"/>
                    </a:lnTo>
                    <a:cubicBezTo>
                      <a:pt x="92" y="18557"/>
                      <a:pt x="6575" y="22232"/>
                      <a:pt x="8629" y="22780"/>
                    </a:cubicBezTo>
                    <a:cubicBezTo>
                      <a:pt x="9534" y="23051"/>
                      <a:pt x="13734" y="24286"/>
                      <a:pt x="15942" y="24286"/>
                    </a:cubicBezTo>
                    <a:cubicBezTo>
                      <a:pt x="15962" y="24286"/>
                      <a:pt x="15982" y="24286"/>
                      <a:pt x="16001" y="24286"/>
                    </a:cubicBezTo>
                    <a:lnTo>
                      <a:pt x="16207" y="25975"/>
                    </a:lnTo>
                    <a:cubicBezTo>
                      <a:pt x="16207" y="25975"/>
                      <a:pt x="11185" y="24035"/>
                      <a:pt x="9679" y="23715"/>
                    </a:cubicBezTo>
                    <a:cubicBezTo>
                      <a:pt x="8281" y="23414"/>
                      <a:pt x="2970" y="22079"/>
                      <a:pt x="434" y="22079"/>
                    </a:cubicBezTo>
                    <a:cubicBezTo>
                      <a:pt x="278" y="22079"/>
                      <a:pt x="134" y="22084"/>
                      <a:pt x="1" y="22095"/>
                    </a:cubicBezTo>
                    <a:cubicBezTo>
                      <a:pt x="1" y="22095"/>
                      <a:pt x="5981" y="24583"/>
                      <a:pt x="8309" y="24994"/>
                    </a:cubicBezTo>
                    <a:cubicBezTo>
                      <a:pt x="10638" y="25382"/>
                      <a:pt x="16253" y="26318"/>
                      <a:pt x="16253" y="26318"/>
                    </a:cubicBezTo>
                    <a:lnTo>
                      <a:pt x="16344" y="27094"/>
                    </a:lnTo>
                    <a:cubicBezTo>
                      <a:pt x="16344" y="27094"/>
                      <a:pt x="10249" y="26066"/>
                      <a:pt x="7716" y="25930"/>
                    </a:cubicBezTo>
                    <a:cubicBezTo>
                      <a:pt x="6308" y="25866"/>
                      <a:pt x="4358" y="25852"/>
                      <a:pt x="2903" y="25852"/>
                    </a:cubicBezTo>
                    <a:cubicBezTo>
                      <a:pt x="1739" y="25852"/>
                      <a:pt x="891" y="25861"/>
                      <a:pt x="891" y="25861"/>
                    </a:cubicBezTo>
                    <a:cubicBezTo>
                      <a:pt x="891" y="25861"/>
                      <a:pt x="4383" y="27048"/>
                      <a:pt x="6460" y="27573"/>
                    </a:cubicBezTo>
                    <a:cubicBezTo>
                      <a:pt x="7678" y="27873"/>
                      <a:pt x="9113" y="27976"/>
                      <a:pt x="10511" y="27976"/>
                    </a:cubicBezTo>
                    <a:cubicBezTo>
                      <a:pt x="13255" y="27976"/>
                      <a:pt x="15853" y="27580"/>
                      <a:pt x="16367" y="27504"/>
                    </a:cubicBezTo>
                    <a:lnTo>
                      <a:pt x="16481" y="28052"/>
                    </a:lnTo>
                    <a:cubicBezTo>
                      <a:pt x="16481" y="28052"/>
                      <a:pt x="14061" y="28783"/>
                      <a:pt x="9930" y="29216"/>
                    </a:cubicBezTo>
                    <a:cubicBezTo>
                      <a:pt x="5799" y="29650"/>
                      <a:pt x="3676" y="31202"/>
                      <a:pt x="3676" y="31202"/>
                    </a:cubicBezTo>
                    <a:cubicBezTo>
                      <a:pt x="3676" y="31202"/>
                      <a:pt x="4531" y="31333"/>
                      <a:pt x="5921" y="31333"/>
                    </a:cubicBezTo>
                    <a:cubicBezTo>
                      <a:pt x="8385" y="31333"/>
                      <a:pt x="12530" y="30922"/>
                      <a:pt x="16572" y="28646"/>
                    </a:cubicBezTo>
                    <a:lnTo>
                      <a:pt x="16641" y="28920"/>
                    </a:lnTo>
                    <a:cubicBezTo>
                      <a:pt x="16641" y="28920"/>
                      <a:pt x="13399" y="30837"/>
                      <a:pt x="12646" y="31613"/>
                    </a:cubicBezTo>
                    <a:cubicBezTo>
                      <a:pt x="11870" y="32389"/>
                      <a:pt x="9314" y="34786"/>
                      <a:pt x="9314" y="34786"/>
                    </a:cubicBezTo>
                    <a:cubicBezTo>
                      <a:pt x="9314" y="34786"/>
                      <a:pt x="12144" y="33667"/>
                      <a:pt x="13810" y="32526"/>
                    </a:cubicBezTo>
                    <a:cubicBezTo>
                      <a:pt x="15476" y="31362"/>
                      <a:pt x="16778" y="29308"/>
                      <a:pt x="16778" y="29308"/>
                    </a:cubicBezTo>
                    <a:cubicBezTo>
                      <a:pt x="16778" y="29308"/>
                      <a:pt x="17531" y="32800"/>
                      <a:pt x="18307" y="36018"/>
                    </a:cubicBezTo>
                    <a:lnTo>
                      <a:pt x="18307" y="33211"/>
                    </a:lnTo>
                    <a:cubicBezTo>
                      <a:pt x="17691" y="31088"/>
                      <a:pt x="17120" y="29125"/>
                      <a:pt x="16960" y="28258"/>
                    </a:cubicBezTo>
                    <a:lnTo>
                      <a:pt x="16960" y="28258"/>
                    </a:lnTo>
                    <a:cubicBezTo>
                      <a:pt x="16960" y="28258"/>
                      <a:pt x="17577" y="28372"/>
                      <a:pt x="18307" y="28554"/>
                    </a:cubicBezTo>
                    <a:lnTo>
                      <a:pt x="18307" y="27892"/>
                    </a:lnTo>
                    <a:cubicBezTo>
                      <a:pt x="17599" y="27915"/>
                      <a:pt x="16869" y="27938"/>
                      <a:pt x="16869" y="27938"/>
                    </a:cubicBezTo>
                    <a:lnTo>
                      <a:pt x="16755" y="27231"/>
                    </a:lnTo>
                    <a:cubicBezTo>
                      <a:pt x="16755" y="27231"/>
                      <a:pt x="17325" y="26929"/>
                      <a:pt x="17976" y="26929"/>
                    </a:cubicBezTo>
                    <a:cubicBezTo>
                      <a:pt x="18085" y="26929"/>
                      <a:pt x="18196" y="26937"/>
                      <a:pt x="18307" y="26957"/>
                    </a:cubicBezTo>
                    <a:lnTo>
                      <a:pt x="18307" y="26112"/>
                    </a:lnTo>
                    <a:cubicBezTo>
                      <a:pt x="17531" y="26363"/>
                      <a:pt x="16800" y="26614"/>
                      <a:pt x="16778" y="26683"/>
                    </a:cubicBezTo>
                    <a:cubicBezTo>
                      <a:pt x="16774" y="26687"/>
                      <a:pt x="16771" y="26689"/>
                      <a:pt x="16768" y="26689"/>
                    </a:cubicBezTo>
                    <a:cubicBezTo>
                      <a:pt x="16699" y="26689"/>
                      <a:pt x="16595" y="25815"/>
                      <a:pt x="16595" y="25815"/>
                    </a:cubicBezTo>
                    <a:cubicBezTo>
                      <a:pt x="16595" y="25815"/>
                      <a:pt x="17371" y="25587"/>
                      <a:pt x="18307" y="25268"/>
                    </a:cubicBezTo>
                    <a:lnTo>
                      <a:pt x="18307" y="24240"/>
                    </a:lnTo>
                    <a:cubicBezTo>
                      <a:pt x="17371" y="24857"/>
                      <a:pt x="16595" y="25359"/>
                      <a:pt x="16595" y="25359"/>
                    </a:cubicBezTo>
                    <a:lnTo>
                      <a:pt x="16367" y="23236"/>
                    </a:lnTo>
                    <a:cubicBezTo>
                      <a:pt x="16367" y="23236"/>
                      <a:pt x="17303" y="22917"/>
                      <a:pt x="18307" y="22574"/>
                    </a:cubicBezTo>
                    <a:lnTo>
                      <a:pt x="18307" y="21364"/>
                    </a:lnTo>
                    <a:cubicBezTo>
                      <a:pt x="17439" y="22026"/>
                      <a:pt x="16321" y="22871"/>
                      <a:pt x="16321" y="22871"/>
                    </a:cubicBezTo>
                    <a:lnTo>
                      <a:pt x="16138" y="20817"/>
                    </a:lnTo>
                    <a:cubicBezTo>
                      <a:pt x="16138" y="20817"/>
                      <a:pt x="16960" y="20817"/>
                      <a:pt x="17759" y="20041"/>
                    </a:cubicBezTo>
                    <a:cubicBezTo>
                      <a:pt x="17919" y="19904"/>
                      <a:pt x="18101" y="19721"/>
                      <a:pt x="18307" y="19538"/>
                    </a:cubicBezTo>
                    <a:lnTo>
                      <a:pt x="18307" y="17758"/>
                    </a:lnTo>
                    <a:cubicBezTo>
                      <a:pt x="17485" y="18466"/>
                      <a:pt x="16663" y="19333"/>
                      <a:pt x="16070" y="20337"/>
                    </a:cubicBezTo>
                    <a:lnTo>
                      <a:pt x="15819" y="18397"/>
                    </a:lnTo>
                    <a:cubicBezTo>
                      <a:pt x="15819" y="18397"/>
                      <a:pt x="16823" y="16891"/>
                      <a:pt x="18307" y="15544"/>
                    </a:cubicBezTo>
                    <a:lnTo>
                      <a:pt x="18307" y="14106"/>
                    </a:lnTo>
                    <a:cubicBezTo>
                      <a:pt x="17873" y="14585"/>
                      <a:pt x="17508" y="15019"/>
                      <a:pt x="17325" y="15270"/>
                    </a:cubicBezTo>
                    <a:cubicBezTo>
                      <a:pt x="16778" y="16092"/>
                      <a:pt x="15591" y="17849"/>
                      <a:pt x="15591" y="17849"/>
                    </a:cubicBezTo>
                    <a:lnTo>
                      <a:pt x="15545" y="17279"/>
                    </a:lnTo>
                    <a:cubicBezTo>
                      <a:pt x="15545" y="17279"/>
                      <a:pt x="17211" y="14220"/>
                      <a:pt x="18307" y="12212"/>
                    </a:cubicBezTo>
                    <a:lnTo>
                      <a:pt x="18307" y="10089"/>
                    </a:lnTo>
                    <a:cubicBezTo>
                      <a:pt x="17097" y="12348"/>
                      <a:pt x="15705" y="15567"/>
                      <a:pt x="15636" y="15978"/>
                    </a:cubicBezTo>
                    <a:cubicBezTo>
                      <a:pt x="15636" y="15978"/>
                      <a:pt x="15568" y="15247"/>
                      <a:pt x="15796" y="14677"/>
                    </a:cubicBezTo>
                    <a:cubicBezTo>
                      <a:pt x="16001" y="14083"/>
                      <a:pt x="16686" y="11595"/>
                      <a:pt x="16892" y="10956"/>
                    </a:cubicBezTo>
                    <a:cubicBezTo>
                      <a:pt x="17097" y="10317"/>
                      <a:pt x="17759" y="7281"/>
                      <a:pt x="18033" y="6186"/>
                    </a:cubicBezTo>
                    <a:cubicBezTo>
                      <a:pt x="18101" y="5889"/>
                      <a:pt x="18193" y="5501"/>
                      <a:pt x="18307" y="5067"/>
                    </a:cubicBezTo>
                    <a:lnTo>
                      <a:pt x="18307" y="3606"/>
                    </a:lnTo>
                    <a:cubicBezTo>
                      <a:pt x="17850" y="4337"/>
                      <a:pt x="17280" y="5410"/>
                      <a:pt x="16778" y="6733"/>
                    </a:cubicBezTo>
                    <a:cubicBezTo>
                      <a:pt x="15865" y="9244"/>
                      <a:pt x="15225" y="14859"/>
                      <a:pt x="15225" y="15407"/>
                    </a:cubicBezTo>
                    <a:cubicBezTo>
                      <a:pt x="15225" y="15407"/>
                      <a:pt x="15066" y="9975"/>
                      <a:pt x="14906" y="9564"/>
                    </a:cubicBezTo>
                    <a:cubicBezTo>
                      <a:pt x="14746" y="9130"/>
                      <a:pt x="14837" y="5547"/>
                      <a:pt x="14883" y="5136"/>
                    </a:cubicBezTo>
                    <a:cubicBezTo>
                      <a:pt x="14929" y="4725"/>
                      <a:pt x="14906" y="1"/>
                      <a:pt x="1490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Google Shape;2379;p38">
                <a:extLst>
                  <a:ext uri="{FF2B5EF4-FFF2-40B4-BE49-F238E27FC236}">
                    <a16:creationId xmlns:a16="http://schemas.microsoft.com/office/drawing/2014/main" id="{954AD31F-47EC-42F5-81AF-C1F33C47B2DD}"/>
                  </a:ext>
                </a:extLst>
              </p:cNvPr>
              <p:cNvSpPr/>
              <p:nvPr/>
            </p:nvSpPr>
            <p:spPr>
              <a:xfrm>
                <a:off x="7359031" y="3454273"/>
                <a:ext cx="1297164" cy="1060213"/>
              </a:xfrm>
              <a:custGeom>
                <a:avLst/>
                <a:gdLst/>
                <a:ahLst/>
                <a:cxnLst/>
                <a:rect l="l" t="t" r="r" b="b"/>
                <a:pathLst>
                  <a:path w="38040" h="31089" extrusionOk="0">
                    <a:moveTo>
                      <a:pt x="12326" y="1"/>
                    </a:moveTo>
                    <a:cubicBezTo>
                      <a:pt x="12321" y="10"/>
                      <a:pt x="12319" y="28"/>
                      <a:pt x="12320" y="52"/>
                    </a:cubicBezTo>
                    <a:lnTo>
                      <a:pt x="12320" y="52"/>
                    </a:lnTo>
                    <a:cubicBezTo>
                      <a:pt x="12324" y="18"/>
                      <a:pt x="12326" y="1"/>
                      <a:pt x="12326" y="1"/>
                    </a:cubicBezTo>
                    <a:close/>
                    <a:moveTo>
                      <a:pt x="12320" y="52"/>
                    </a:moveTo>
                    <a:cubicBezTo>
                      <a:pt x="12283" y="394"/>
                      <a:pt x="12097" y="2387"/>
                      <a:pt x="12554" y="4360"/>
                    </a:cubicBezTo>
                    <a:cubicBezTo>
                      <a:pt x="13079" y="6506"/>
                      <a:pt x="15430" y="11641"/>
                      <a:pt x="15772" y="12052"/>
                    </a:cubicBezTo>
                    <a:cubicBezTo>
                      <a:pt x="15772" y="12052"/>
                      <a:pt x="15179" y="11619"/>
                      <a:pt x="14882" y="11071"/>
                    </a:cubicBezTo>
                    <a:cubicBezTo>
                      <a:pt x="14586" y="10500"/>
                      <a:pt x="13193" y="8355"/>
                      <a:pt x="12851" y="7784"/>
                    </a:cubicBezTo>
                    <a:cubicBezTo>
                      <a:pt x="12508" y="7213"/>
                      <a:pt x="10660" y="4703"/>
                      <a:pt x="10021" y="3767"/>
                    </a:cubicBezTo>
                    <a:cubicBezTo>
                      <a:pt x="9359" y="2854"/>
                      <a:pt x="7966" y="617"/>
                      <a:pt x="7966" y="617"/>
                    </a:cubicBezTo>
                    <a:lnTo>
                      <a:pt x="7966" y="617"/>
                    </a:lnTo>
                    <a:cubicBezTo>
                      <a:pt x="7966" y="617"/>
                      <a:pt x="8332" y="2671"/>
                      <a:pt x="9610" y="5045"/>
                    </a:cubicBezTo>
                    <a:cubicBezTo>
                      <a:pt x="10888" y="7419"/>
                      <a:pt x="14654" y="11619"/>
                      <a:pt x="15065" y="11984"/>
                    </a:cubicBezTo>
                    <a:cubicBezTo>
                      <a:pt x="15065" y="11984"/>
                      <a:pt x="10888" y="8492"/>
                      <a:pt x="10477" y="8332"/>
                    </a:cubicBezTo>
                    <a:cubicBezTo>
                      <a:pt x="10066" y="8172"/>
                      <a:pt x="7418" y="5730"/>
                      <a:pt x="7145" y="5433"/>
                    </a:cubicBezTo>
                    <a:cubicBezTo>
                      <a:pt x="6871" y="5113"/>
                      <a:pt x="3310" y="2009"/>
                      <a:pt x="3310" y="2009"/>
                    </a:cubicBezTo>
                    <a:lnTo>
                      <a:pt x="3310" y="2009"/>
                    </a:lnTo>
                    <a:cubicBezTo>
                      <a:pt x="3310" y="2010"/>
                      <a:pt x="5456" y="5844"/>
                      <a:pt x="6779" y="7236"/>
                    </a:cubicBezTo>
                    <a:cubicBezTo>
                      <a:pt x="8080" y="8651"/>
                      <a:pt x="12919" y="11596"/>
                      <a:pt x="15019" y="12532"/>
                    </a:cubicBezTo>
                    <a:cubicBezTo>
                      <a:pt x="15019" y="12532"/>
                      <a:pt x="11915" y="11733"/>
                      <a:pt x="10819" y="11641"/>
                    </a:cubicBezTo>
                    <a:cubicBezTo>
                      <a:pt x="9188" y="11533"/>
                      <a:pt x="7101" y="11320"/>
                      <a:pt x="6375" y="11320"/>
                    </a:cubicBezTo>
                    <a:cubicBezTo>
                      <a:pt x="6339" y="11320"/>
                      <a:pt x="6306" y="11321"/>
                      <a:pt x="6277" y="11322"/>
                    </a:cubicBezTo>
                    <a:cubicBezTo>
                      <a:pt x="5684" y="11345"/>
                      <a:pt x="2831" y="11231"/>
                      <a:pt x="0" y="12554"/>
                    </a:cubicBezTo>
                    <a:cubicBezTo>
                      <a:pt x="0" y="12554"/>
                      <a:pt x="1188" y="12520"/>
                      <a:pt x="2592" y="12520"/>
                    </a:cubicBezTo>
                    <a:cubicBezTo>
                      <a:pt x="4197" y="12520"/>
                      <a:pt x="6084" y="12565"/>
                      <a:pt x="6802" y="12760"/>
                    </a:cubicBezTo>
                    <a:cubicBezTo>
                      <a:pt x="7729" y="13027"/>
                      <a:pt x="11193" y="13402"/>
                      <a:pt x="13704" y="13402"/>
                    </a:cubicBezTo>
                    <a:cubicBezTo>
                      <a:pt x="14843" y="13402"/>
                      <a:pt x="15786" y="13324"/>
                      <a:pt x="16206" y="13125"/>
                    </a:cubicBezTo>
                    <a:lnTo>
                      <a:pt x="16982" y="13604"/>
                    </a:lnTo>
                    <a:cubicBezTo>
                      <a:pt x="16982" y="13604"/>
                      <a:pt x="11048" y="14289"/>
                      <a:pt x="9290" y="14312"/>
                    </a:cubicBezTo>
                    <a:cubicBezTo>
                      <a:pt x="7510" y="14335"/>
                      <a:pt x="4999" y="14380"/>
                      <a:pt x="4177" y="14700"/>
                    </a:cubicBezTo>
                    <a:cubicBezTo>
                      <a:pt x="3333" y="14997"/>
                      <a:pt x="1164" y="15887"/>
                      <a:pt x="1164" y="15887"/>
                    </a:cubicBezTo>
                    <a:cubicBezTo>
                      <a:pt x="1164" y="15887"/>
                      <a:pt x="2945" y="15841"/>
                      <a:pt x="4017" y="15796"/>
                    </a:cubicBezTo>
                    <a:cubicBezTo>
                      <a:pt x="4101" y="15790"/>
                      <a:pt x="4212" y="15788"/>
                      <a:pt x="4346" y="15788"/>
                    </a:cubicBezTo>
                    <a:cubicBezTo>
                      <a:pt x="5334" y="15788"/>
                      <a:pt x="7560" y="15919"/>
                      <a:pt x="9251" y="15919"/>
                    </a:cubicBezTo>
                    <a:cubicBezTo>
                      <a:pt x="10196" y="15919"/>
                      <a:pt x="10975" y="15878"/>
                      <a:pt x="11276" y="15750"/>
                    </a:cubicBezTo>
                    <a:cubicBezTo>
                      <a:pt x="12212" y="15339"/>
                      <a:pt x="16526" y="14312"/>
                      <a:pt x="17370" y="13878"/>
                    </a:cubicBezTo>
                    <a:lnTo>
                      <a:pt x="18900" y="14860"/>
                    </a:lnTo>
                    <a:cubicBezTo>
                      <a:pt x="18900" y="14860"/>
                      <a:pt x="16686" y="15134"/>
                      <a:pt x="15179" y="15590"/>
                    </a:cubicBezTo>
                    <a:cubicBezTo>
                      <a:pt x="13650" y="16069"/>
                      <a:pt x="7418" y="17485"/>
                      <a:pt x="6665" y="17781"/>
                    </a:cubicBezTo>
                    <a:cubicBezTo>
                      <a:pt x="5935" y="18101"/>
                      <a:pt x="2922" y="19037"/>
                      <a:pt x="2922" y="19037"/>
                    </a:cubicBezTo>
                    <a:cubicBezTo>
                      <a:pt x="2922" y="19037"/>
                      <a:pt x="6665" y="18854"/>
                      <a:pt x="8103" y="18580"/>
                    </a:cubicBezTo>
                    <a:cubicBezTo>
                      <a:pt x="9541" y="18329"/>
                      <a:pt x="13673" y="18420"/>
                      <a:pt x="19242" y="15065"/>
                    </a:cubicBezTo>
                    <a:lnTo>
                      <a:pt x="20566" y="16047"/>
                    </a:lnTo>
                    <a:cubicBezTo>
                      <a:pt x="20566" y="16047"/>
                      <a:pt x="16252" y="17576"/>
                      <a:pt x="14677" y="18329"/>
                    </a:cubicBezTo>
                    <a:cubicBezTo>
                      <a:pt x="13125" y="19082"/>
                      <a:pt x="5752" y="21844"/>
                      <a:pt x="5022" y="22369"/>
                    </a:cubicBezTo>
                    <a:cubicBezTo>
                      <a:pt x="5022" y="22369"/>
                      <a:pt x="8012" y="21958"/>
                      <a:pt x="8537" y="21821"/>
                    </a:cubicBezTo>
                    <a:cubicBezTo>
                      <a:pt x="9039" y="21707"/>
                      <a:pt x="12577" y="21160"/>
                      <a:pt x="14449" y="19995"/>
                    </a:cubicBezTo>
                    <a:cubicBezTo>
                      <a:pt x="16297" y="18854"/>
                      <a:pt x="20863" y="16275"/>
                      <a:pt x="20863" y="16275"/>
                    </a:cubicBezTo>
                    <a:lnTo>
                      <a:pt x="21844" y="16982"/>
                    </a:lnTo>
                    <a:cubicBezTo>
                      <a:pt x="21844" y="16982"/>
                      <a:pt x="16526" y="19585"/>
                      <a:pt x="15750" y="20110"/>
                    </a:cubicBezTo>
                    <a:cubicBezTo>
                      <a:pt x="14996" y="20635"/>
                      <a:pt x="13490" y="21570"/>
                      <a:pt x="12942" y="21776"/>
                    </a:cubicBezTo>
                    <a:cubicBezTo>
                      <a:pt x="12394" y="22004"/>
                      <a:pt x="7806" y="24994"/>
                      <a:pt x="7396" y="25382"/>
                    </a:cubicBezTo>
                    <a:cubicBezTo>
                      <a:pt x="7396" y="25382"/>
                      <a:pt x="14449" y="22963"/>
                      <a:pt x="16229" y="21821"/>
                    </a:cubicBezTo>
                    <a:cubicBezTo>
                      <a:pt x="17005" y="21296"/>
                      <a:pt x="20794" y="18923"/>
                      <a:pt x="22232" y="17279"/>
                    </a:cubicBezTo>
                    <a:lnTo>
                      <a:pt x="23624" y="18238"/>
                    </a:lnTo>
                    <a:cubicBezTo>
                      <a:pt x="23624" y="18238"/>
                      <a:pt x="18854" y="20726"/>
                      <a:pt x="17621" y="21639"/>
                    </a:cubicBezTo>
                    <a:cubicBezTo>
                      <a:pt x="16389" y="22552"/>
                      <a:pt x="11390" y="25953"/>
                      <a:pt x="9998" y="27802"/>
                    </a:cubicBezTo>
                    <a:cubicBezTo>
                      <a:pt x="9998" y="27802"/>
                      <a:pt x="15795" y="24994"/>
                      <a:pt x="17667" y="23511"/>
                    </a:cubicBezTo>
                    <a:cubicBezTo>
                      <a:pt x="19516" y="22027"/>
                      <a:pt x="23921" y="18443"/>
                      <a:pt x="23921" y="18443"/>
                    </a:cubicBezTo>
                    <a:lnTo>
                      <a:pt x="24560" y="18900"/>
                    </a:lnTo>
                    <a:cubicBezTo>
                      <a:pt x="24560" y="18900"/>
                      <a:pt x="19744" y="22757"/>
                      <a:pt x="17987" y="24583"/>
                    </a:cubicBezTo>
                    <a:cubicBezTo>
                      <a:pt x="16206" y="26387"/>
                      <a:pt x="13399" y="29628"/>
                      <a:pt x="13399" y="29628"/>
                    </a:cubicBezTo>
                    <a:cubicBezTo>
                      <a:pt x="13399" y="29628"/>
                      <a:pt x="16594" y="27824"/>
                      <a:pt x="18375" y="26615"/>
                    </a:cubicBezTo>
                    <a:cubicBezTo>
                      <a:pt x="21433" y="24492"/>
                      <a:pt x="24446" y="19813"/>
                      <a:pt x="24880" y="19128"/>
                    </a:cubicBezTo>
                    <a:lnTo>
                      <a:pt x="25382" y="19425"/>
                    </a:lnTo>
                    <a:cubicBezTo>
                      <a:pt x="25382" y="19425"/>
                      <a:pt x="24332" y="21707"/>
                      <a:pt x="21912" y="25108"/>
                    </a:cubicBezTo>
                    <a:cubicBezTo>
                      <a:pt x="19493" y="28486"/>
                      <a:pt x="19242" y="31089"/>
                      <a:pt x="19242" y="31089"/>
                    </a:cubicBezTo>
                    <a:cubicBezTo>
                      <a:pt x="19242" y="31089"/>
                      <a:pt x="24355" y="26820"/>
                      <a:pt x="25884" y="19744"/>
                    </a:cubicBezTo>
                    <a:lnTo>
                      <a:pt x="26112" y="19881"/>
                    </a:lnTo>
                    <a:cubicBezTo>
                      <a:pt x="26112" y="19881"/>
                      <a:pt x="25405" y="23579"/>
                      <a:pt x="25496" y="24652"/>
                    </a:cubicBezTo>
                    <a:cubicBezTo>
                      <a:pt x="25565" y="25725"/>
                      <a:pt x="25679" y="29240"/>
                      <a:pt x="25679" y="29240"/>
                    </a:cubicBezTo>
                    <a:cubicBezTo>
                      <a:pt x="25679" y="29240"/>
                      <a:pt x="26706" y="26387"/>
                      <a:pt x="26957" y="24378"/>
                    </a:cubicBezTo>
                    <a:cubicBezTo>
                      <a:pt x="27185" y="22347"/>
                      <a:pt x="26500" y="20018"/>
                      <a:pt x="26500" y="20018"/>
                    </a:cubicBezTo>
                    <a:lnTo>
                      <a:pt x="26500" y="20018"/>
                    </a:lnTo>
                    <a:cubicBezTo>
                      <a:pt x="26501" y="20019"/>
                      <a:pt x="36064" y="25405"/>
                      <a:pt x="37479" y="25610"/>
                    </a:cubicBezTo>
                    <a:cubicBezTo>
                      <a:pt x="37490" y="25612"/>
                      <a:pt x="37500" y="25613"/>
                      <a:pt x="37511" y="25613"/>
                    </a:cubicBezTo>
                    <a:cubicBezTo>
                      <a:pt x="37756" y="25613"/>
                      <a:pt x="38040" y="25122"/>
                      <a:pt x="37799" y="24903"/>
                    </a:cubicBezTo>
                    <a:cubicBezTo>
                      <a:pt x="37548" y="24697"/>
                      <a:pt x="27893" y="20383"/>
                      <a:pt x="25838" y="19219"/>
                    </a:cubicBezTo>
                    <a:cubicBezTo>
                      <a:pt x="25838" y="19219"/>
                      <a:pt x="26569" y="18580"/>
                      <a:pt x="27413" y="18124"/>
                    </a:cubicBezTo>
                    <a:cubicBezTo>
                      <a:pt x="28235" y="17644"/>
                      <a:pt x="30860" y="16480"/>
                      <a:pt x="31613" y="15773"/>
                    </a:cubicBezTo>
                    <a:cubicBezTo>
                      <a:pt x="32366" y="15065"/>
                      <a:pt x="33690" y="13376"/>
                      <a:pt x="34124" y="12942"/>
                    </a:cubicBezTo>
                    <a:lnTo>
                      <a:pt x="34124" y="12942"/>
                    </a:lnTo>
                    <a:cubicBezTo>
                      <a:pt x="34124" y="12943"/>
                      <a:pt x="30426" y="14768"/>
                      <a:pt x="29993" y="15042"/>
                    </a:cubicBezTo>
                    <a:cubicBezTo>
                      <a:pt x="29582" y="15316"/>
                      <a:pt x="27710" y="16480"/>
                      <a:pt x="27208" y="17051"/>
                    </a:cubicBezTo>
                    <a:cubicBezTo>
                      <a:pt x="26706" y="17622"/>
                      <a:pt x="25542" y="19037"/>
                      <a:pt x="25542" y="19037"/>
                    </a:cubicBezTo>
                    <a:lnTo>
                      <a:pt x="24925" y="18649"/>
                    </a:lnTo>
                    <a:cubicBezTo>
                      <a:pt x="24925" y="18649"/>
                      <a:pt x="25154" y="17736"/>
                      <a:pt x="25838" y="17256"/>
                    </a:cubicBezTo>
                    <a:cubicBezTo>
                      <a:pt x="26523" y="16754"/>
                      <a:pt x="28395" y="14586"/>
                      <a:pt x="28988" y="13353"/>
                    </a:cubicBezTo>
                    <a:cubicBezTo>
                      <a:pt x="29582" y="12144"/>
                      <a:pt x="31408" y="9268"/>
                      <a:pt x="31750" y="7510"/>
                    </a:cubicBezTo>
                    <a:lnTo>
                      <a:pt x="31750" y="7510"/>
                    </a:lnTo>
                    <a:cubicBezTo>
                      <a:pt x="31750" y="7510"/>
                      <a:pt x="30495" y="8400"/>
                      <a:pt x="29102" y="10203"/>
                    </a:cubicBezTo>
                    <a:cubicBezTo>
                      <a:pt x="27687" y="12029"/>
                      <a:pt x="26204" y="14563"/>
                      <a:pt x="25816" y="15293"/>
                    </a:cubicBezTo>
                    <a:cubicBezTo>
                      <a:pt x="25428" y="16047"/>
                      <a:pt x="24515" y="18169"/>
                      <a:pt x="24537" y="18284"/>
                    </a:cubicBezTo>
                    <a:cubicBezTo>
                      <a:pt x="24540" y="18294"/>
                      <a:pt x="24534" y="18299"/>
                      <a:pt x="24523" y="18299"/>
                    </a:cubicBezTo>
                    <a:cubicBezTo>
                      <a:pt x="24417" y="18299"/>
                      <a:pt x="23761" y="17850"/>
                      <a:pt x="23761" y="17850"/>
                    </a:cubicBezTo>
                    <a:cubicBezTo>
                      <a:pt x="23761" y="17850"/>
                      <a:pt x="24606" y="16115"/>
                      <a:pt x="25108" y="14563"/>
                    </a:cubicBezTo>
                    <a:cubicBezTo>
                      <a:pt x="25610" y="13011"/>
                      <a:pt x="26569" y="9290"/>
                      <a:pt x="26729" y="8857"/>
                    </a:cubicBezTo>
                    <a:cubicBezTo>
                      <a:pt x="26888" y="8400"/>
                      <a:pt x="28144" y="4360"/>
                      <a:pt x="28441" y="3881"/>
                    </a:cubicBezTo>
                    <a:lnTo>
                      <a:pt x="28441" y="3881"/>
                    </a:lnTo>
                    <a:cubicBezTo>
                      <a:pt x="28440" y="3881"/>
                      <a:pt x="26888" y="5068"/>
                      <a:pt x="26204" y="6665"/>
                    </a:cubicBezTo>
                    <a:cubicBezTo>
                      <a:pt x="25542" y="8240"/>
                      <a:pt x="24423" y="10911"/>
                      <a:pt x="24264" y="11938"/>
                    </a:cubicBezTo>
                    <a:cubicBezTo>
                      <a:pt x="24081" y="12965"/>
                      <a:pt x="23419" y="17553"/>
                      <a:pt x="23419" y="17553"/>
                    </a:cubicBezTo>
                    <a:lnTo>
                      <a:pt x="21684" y="16298"/>
                    </a:lnTo>
                    <a:cubicBezTo>
                      <a:pt x="21684" y="16298"/>
                      <a:pt x="23122" y="13011"/>
                      <a:pt x="23305" y="12121"/>
                    </a:cubicBezTo>
                    <a:cubicBezTo>
                      <a:pt x="23487" y="11208"/>
                      <a:pt x="24058" y="7419"/>
                      <a:pt x="24286" y="6346"/>
                    </a:cubicBezTo>
                    <a:cubicBezTo>
                      <a:pt x="24515" y="5250"/>
                      <a:pt x="24903" y="2306"/>
                      <a:pt x="24903" y="2306"/>
                    </a:cubicBezTo>
                    <a:lnTo>
                      <a:pt x="24903" y="2306"/>
                    </a:lnTo>
                    <a:cubicBezTo>
                      <a:pt x="24902" y="2306"/>
                      <a:pt x="22803" y="6209"/>
                      <a:pt x="22506" y="7122"/>
                    </a:cubicBezTo>
                    <a:cubicBezTo>
                      <a:pt x="22209" y="8058"/>
                      <a:pt x="21684" y="11801"/>
                      <a:pt x="21639" y="12577"/>
                    </a:cubicBezTo>
                    <a:cubicBezTo>
                      <a:pt x="21593" y="13353"/>
                      <a:pt x="21388" y="16092"/>
                      <a:pt x="21388" y="16092"/>
                    </a:cubicBezTo>
                    <a:lnTo>
                      <a:pt x="19721" y="14883"/>
                    </a:lnTo>
                    <a:cubicBezTo>
                      <a:pt x="19721" y="14883"/>
                      <a:pt x="20269" y="14266"/>
                      <a:pt x="20223" y="13148"/>
                    </a:cubicBezTo>
                    <a:cubicBezTo>
                      <a:pt x="20201" y="12029"/>
                      <a:pt x="20178" y="9245"/>
                      <a:pt x="20315" y="8880"/>
                    </a:cubicBezTo>
                    <a:cubicBezTo>
                      <a:pt x="20452" y="8514"/>
                      <a:pt x="21091" y="5273"/>
                      <a:pt x="21159" y="4885"/>
                    </a:cubicBezTo>
                    <a:cubicBezTo>
                      <a:pt x="21205" y="4520"/>
                      <a:pt x="21456" y="2078"/>
                      <a:pt x="21479" y="2009"/>
                    </a:cubicBezTo>
                    <a:cubicBezTo>
                      <a:pt x="21479" y="2008"/>
                      <a:pt x="21479" y="2008"/>
                      <a:pt x="21478" y="2008"/>
                    </a:cubicBezTo>
                    <a:cubicBezTo>
                      <a:pt x="21438" y="2008"/>
                      <a:pt x="19514" y="6288"/>
                      <a:pt x="19356" y="7327"/>
                    </a:cubicBezTo>
                    <a:cubicBezTo>
                      <a:pt x="19173" y="8400"/>
                      <a:pt x="18375" y="11756"/>
                      <a:pt x="19310" y="14609"/>
                    </a:cubicBezTo>
                    <a:lnTo>
                      <a:pt x="17690" y="13536"/>
                    </a:lnTo>
                    <a:cubicBezTo>
                      <a:pt x="17690" y="13536"/>
                      <a:pt x="17005" y="10911"/>
                      <a:pt x="17279" y="8446"/>
                    </a:cubicBezTo>
                    <a:cubicBezTo>
                      <a:pt x="17553" y="5958"/>
                      <a:pt x="17758" y="1438"/>
                      <a:pt x="17393" y="434"/>
                    </a:cubicBezTo>
                    <a:lnTo>
                      <a:pt x="17393" y="434"/>
                    </a:lnTo>
                    <a:cubicBezTo>
                      <a:pt x="17393" y="434"/>
                      <a:pt x="16252" y="2945"/>
                      <a:pt x="16069" y="4451"/>
                    </a:cubicBezTo>
                    <a:cubicBezTo>
                      <a:pt x="15864" y="5935"/>
                      <a:pt x="16115" y="9336"/>
                      <a:pt x="16366" y="10318"/>
                    </a:cubicBezTo>
                    <a:cubicBezTo>
                      <a:pt x="16617" y="11276"/>
                      <a:pt x="17119" y="13330"/>
                      <a:pt x="17119" y="13330"/>
                    </a:cubicBezTo>
                    <a:lnTo>
                      <a:pt x="16686" y="12988"/>
                    </a:lnTo>
                    <a:cubicBezTo>
                      <a:pt x="16686" y="12988"/>
                      <a:pt x="14494" y="6917"/>
                      <a:pt x="14129" y="5867"/>
                    </a:cubicBezTo>
                    <a:cubicBezTo>
                      <a:pt x="13757" y="4861"/>
                      <a:pt x="12339" y="609"/>
                      <a:pt x="12320" y="5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Google Shape;2380;p38">
                <a:extLst>
                  <a:ext uri="{FF2B5EF4-FFF2-40B4-BE49-F238E27FC236}">
                    <a16:creationId xmlns:a16="http://schemas.microsoft.com/office/drawing/2014/main" id="{291C07EB-E36C-4E44-BF08-2A0B5E2A4597}"/>
                  </a:ext>
                </a:extLst>
              </p:cNvPr>
              <p:cNvSpPr/>
              <p:nvPr/>
            </p:nvSpPr>
            <p:spPr>
              <a:xfrm>
                <a:off x="8521905" y="3020571"/>
                <a:ext cx="197712" cy="125020"/>
              </a:xfrm>
              <a:custGeom>
                <a:avLst/>
                <a:gdLst/>
                <a:ahLst/>
                <a:cxnLst/>
                <a:rect l="l" t="t" r="r" b="b"/>
                <a:pathLst>
                  <a:path w="5798" h="3666" extrusionOk="0">
                    <a:moveTo>
                      <a:pt x="4763" y="1"/>
                    </a:moveTo>
                    <a:cubicBezTo>
                      <a:pt x="4329" y="1"/>
                      <a:pt x="3871" y="287"/>
                      <a:pt x="3470" y="416"/>
                    </a:cubicBezTo>
                    <a:cubicBezTo>
                      <a:pt x="2465" y="758"/>
                      <a:pt x="1507" y="895"/>
                      <a:pt x="457" y="941"/>
                    </a:cubicBezTo>
                    <a:cubicBezTo>
                      <a:pt x="388" y="941"/>
                      <a:pt x="0" y="1009"/>
                      <a:pt x="343" y="1283"/>
                    </a:cubicBezTo>
                    <a:cubicBezTo>
                      <a:pt x="708" y="1557"/>
                      <a:pt x="845" y="1968"/>
                      <a:pt x="1164" y="2265"/>
                    </a:cubicBezTo>
                    <a:cubicBezTo>
                      <a:pt x="1370" y="2447"/>
                      <a:pt x="1598" y="2584"/>
                      <a:pt x="1849" y="2698"/>
                    </a:cubicBezTo>
                    <a:cubicBezTo>
                      <a:pt x="1940" y="2744"/>
                      <a:pt x="2032" y="2767"/>
                      <a:pt x="2123" y="2812"/>
                    </a:cubicBezTo>
                    <a:cubicBezTo>
                      <a:pt x="2967" y="3109"/>
                      <a:pt x="3858" y="3155"/>
                      <a:pt x="4634" y="3657"/>
                    </a:cubicBezTo>
                    <a:cubicBezTo>
                      <a:pt x="4645" y="3663"/>
                      <a:pt x="4656" y="3665"/>
                      <a:pt x="4667" y="3665"/>
                    </a:cubicBezTo>
                    <a:cubicBezTo>
                      <a:pt x="4741" y="3665"/>
                      <a:pt x="4794" y="3540"/>
                      <a:pt x="4794" y="3520"/>
                    </a:cubicBezTo>
                    <a:cubicBezTo>
                      <a:pt x="5067" y="3041"/>
                      <a:pt x="5524" y="2287"/>
                      <a:pt x="5684" y="1603"/>
                    </a:cubicBezTo>
                    <a:cubicBezTo>
                      <a:pt x="5798" y="1055"/>
                      <a:pt x="5729" y="530"/>
                      <a:pt x="5296" y="187"/>
                    </a:cubicBezTo>
                    <a:cubicBezTo>
                      <a:pt x="5126" y="52"/>
                      <a:pt x="4947" y="1"/>
                      <a:pt x="4763" y="1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2381;p38">
                <a:extLst>
                  <a:ext uri="{FF2B5EF4-FFF2-40B4-BE49-F238E27FC236}">
                    <a16:creationId xmlns:a16="http://schemas.microsoft.com/office/drawing/2014/main" id="{66B206DF-E137-4C48-8DFF-1E404512D398}"/>
                  </a:ext>
                </a:extLst>
              </p:cNvPr>
              <p:cNvSpPr/>
              <p:nvPr/>
            </p:nvSpPr>
            <p:spPr>
              <a:xfrm>
                <a:off x="8613739" y="3053479"/>
                <a:ext cx="104687" cy="120655"/>
              </a:xfrm>
              <a:custGeom>
                <a:avLst/>
                <a:gdLst/>
                <a:ahLst/>
                <a:cxnLst/>
                <a:rect l="l" t="t" r="r" b="b"/>
                <a:pathLst>
                  <a:path w="3070" h="3538" extrusionOk="0">
                    <a:moveTo>
                      <a:pt x="2590" y="1"/>
                    </a:moveTo>
                    <a:cubicBezTo>
                      <a:pt x="2513" y="1"/>
                      <a:pt x="2426" y="15"/>
                      <a:pt x="2329" y="44"/>
                    </a:cubicBezTo>
                    <a:cubicBezTo>
                      <a:pt x="1872" y="181"/>
                      <a:pt x="1484" y="683"/>
                      <a:pt x="1142" y="1048"/>
                    </a:cubicBezTo>
                    <a:cubicBezTo>
                      <a:pt x="777" y="1459"/>
                      <a:pt x="389" y="1825"/>
                      <a:pt x="1" y="2167"/>
                    </a:cubicBezTo>
                    <a:cubicBezTo>
                      <a:pt x="663" y="2372"/>
                      <a:pt x="914" y="3148"/>
                      <a:pt x="1507" y="3536"/>
                    </a:cubicBezTo>
                    <a:cubicBezTo>
                      <a:pt x="1509" y="3537"/>
                      <a:pt x="1510" y="3538"/>
                      <a:pt x="1512" y="3538"/>
                    </a:cubicBezTo>
                    <a:cubicBezTo>
                      <a:pt x="1599" y="3538"/>
                      <a:pt x="2101" y="2577"/>
                      <a:pt x="2123" y="2555"/>
                    </a:cubicBezTo>
                    <a:cubicBezTo>
                      <a:pt x="2374" y="2076"/>
                      <a:pt x="2808" y="1345"/>
                      <a:pt x="3014" y="660"/>
                    </a:cubicBezTo>
                    <a:cubicBezTo>
                      <a:pt x="3069" y="270"/>
                      <a:pt x="2928" y="1"/>
                      <a:pt x="2590" y="1"/>
                    </a:cubicBezTo>
                    <a:close/>
                  </a:path>
                </a:pathLst>
              </a:custGeom>
              <a:solidFill>
                <a:srgbClr val="E772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2382;p38">
                <a:extLst>
                  <a:ext uri="{FF2B5EF4-FFF2-40B4-BE49-F238E27FC236}">
                    <a16:creationId xmlns:a16="http://schemas.microsoft.com/office/drawing/2014/main" id="{A4F98DC4-5EDC-497D-84D2-9255149BE320}"/>
                  </a:ext>
                </a:extLst>
              </p:cNvPr>
              <p:cNvSpPr/>
              <p:nvPr/>
            </p:nvSpPr>
            <p:spPr>
              <a:xfrm>
                <a:off x="8611999" y="3119227"/>
                <a:ext cx="204157" cy="50062"/>
              </a:xfrm>
              <a:custGeom>
                <a:avLst/>
                <a:gdLst/>
                <a:ahLst/>
                <a:cxnLst/>
                <a:rect l="l" t="t" r="r" b="b"/>
                <a:pathLst>
                  <a:path w="5987" h="1468" extrusionOk="0">
                    <a:moveTo>
                      <a:pt x="4228" y="0"/>
                    </a:moveTo>
                    <a:cubicBezTo>
                      <a:pt x="2751" y="0"/>
                      <a:pt x="1246" y="477"/>
                      <a:pt x="74" y="1335"/>
                    </a:cubicBezTo>
                    <a:cubicBezTo>
                      <a:pt x="1" y="1371"/>
                      <a:pt x="31" y="1467"/>
                      <a:pt x="93" y="1467"/>
                    </a:cubicBezTo>
                    <a:cubicBezTo>
                      <a:pt x="108" y="1467"/>
                      <a:pt x="125" y="1462"/>
                      <a:pt x="143" y="1449"/>
                    </a:cubicBezTo>
                    <a:cubicBezTo>
                      <a:pt x="1518" y="613"/>
                      <a:pt x="2906" y="216"/>
                      <a:pt x="4419" y="216"/>
                    </a:cubicBezTo>
                    <a:cubicBezTo>
                      <a:pt x="4890" y="216"/>
                      <a:pt x="5373" y="254"/>
                      <a:pt x="5872" y="330"/>
                    </a:cubicBezTo>
                    <a:cubicBezTo>
                      <a:pt x="5941" y="330"/>
                      <a:pt x="5986" y="216"/>
                      <a:pt x="5895" y="216"/>
                    </a:cubicBezTo>
                    <a:cubicBezTo>
                      <a:pt x="5357" y="71"/>
                      <a:pt x="4794" y="0"/>
                      <a:pt x="4228" y="0"/>
                    </a:cubicBezTo>
                    <a:close/>
                  </a:path>
                </a:pathLst>
              </a:custGeom>
              <a:solidFill>
                <a:srgbClr val="696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2383;p38">
                <a:extLst>
                  <a:ext uri="{FF2B5EF4-FFF2-40B4-BE49-F238E27FC236}">
                    <a16:creationId xmlns:a16="http://schemas.microsoft.com/office/drawing/2014/main" id="{861E88CF-FC74-4FDA-BF40-7211BD678090}"/>
                  </a:ext>
                </a:extLst>
              </p:cNvPr>
              <p:cNvSpPr/>
              <p:nvPr/>
            </p:nvSpPr>
            <p:spPr>
              <a:xfrm>
                <a:off x="8624651" y="3176074"/>
                <a:ext cx="136741" cy="24622"/>
              </a:xfrm>
              <a:custGeom>
                <a:avLst/>
                <a:gdLst/>
                <a:ahLst/>
                <a:cxnLst/>
                <a:rect l="l" t="t" r="r" b="b"/>
                <a:pathLst>
                  <a:path w="4010" h="722" extrusionOk="0">
                    <a:moveTo>
                      <a:pt x="1784" y="0"/>
                    </a:moveTo>
                    <a:cubicBezTo>
                      <a:pt x="1192" y="0"/>
                      <a:pt x="599" y="121"/>
                      <a:pt x="46" y="352"/>
                    </a:cubicBezTo>
                    <a:cubicBezTo>
                      <a:pt x="0" y="375"/>
                      <a:pt x="23" y="421"/>
                      <a:pt x="69" y="421"/>
                    </a:cubicBezTo>
                    <a:cubicBezTo>
                      <a:pt x="586" y="230"/>
                      <a:pt x="1100" y="141"/>
                      <a:pt x="1608" y="141"/>
                    </a:cubicBezTo>
                    <a:cubicBezTo>
                      <a:pt x="2379" y="141"/>
                      <a:pt x="3138" y="346"/>
                      <a:pt x="3880" y="717"/>
                    </a:cubicBezTo>
                    <a:cubicBezTo>
                      <a:pt x="3888" y="720"/>
                      <a:pt x="3895" y="721"/>
                      <a:pt x="3903" y="721"/>
                    </a:cubicBezTo>
                    <a:cubicBezTo>
                      <a:pt x="3962" y="721"/>
                      <a:pt x="4010" y="644"/>
                      <a:pt x="3949" y="603"/>
                    </a:cubicBezTo>
                    <a:cubicBezTo>
                      <a:pt x="3285" y="195"/>
                      <a:pt x="2535" y="0"/>
                      <a:pt x="1784" y="0"/>
                    </a:cubicBezTo>
                    <a:close/>
                  </a:path>
                </a:pathLst>
              </a:custGeom>
              <a:solidFill>
                <a:srgbClr val="696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2384;p38">
                <a:extLst>
                  <a:ext uri="{FF2B5EF4-FFF2-40B4-BE49-F238E27FC236}">
                    <a16:creationId xmlns:a16="http://schemas.microsoft.com/office/drawing/2014/main" id="{2377FA5E-0E41-416A-A4E1-E19CBF7B2C9E}"/>
                  </a:ext>
                </a:extLst>
              </p:cNvPr>
              <p:cNvSpPr/>
              <p:nvPr/>
            </p:nvSpPr>
            <p:spPr>
              <a:xfrm>
                <a:off x="8203539" y="2884439"/>
                <a:ext cx="185299" cy="138968"/>
              </a:xfrm>
              <a:custGeom>
                <a:avLst/>
                <a:gdLst/>
                <a:ahLst/>
                <a:cxnLst/>
                <a:rect l="l" t="t" r="r" b="b"/>
                <a:pathLst>
                  <a:path w="5434" h="4075" extrusionOk="0">
                    <a:moveTo>
                      <a:pt x="1588" y="1"/>
                    </a:moveTo>
                    <a:cubicBezTo>
                      <a:pt x="1569" y="1"/>
                      <a:pt x="1549" y="1"/>
                      <a:pt x="1530" y="2"/>
                    </a:cubicBezTo>
                    <a:cubicBezTo>
                      <a:pt x="959" y="48"/>
                      <a:pt x="617" y="436"/>
                      <a:pt x="412" y="961"/>
                    </a:cubicBezTo>
                    <a:cubicBezTo>
                      <a:pt x="138" y="1623"/>
                      <a:pt x="92" y="2468"/>
                      <a:pt x="46" y="3038"/>
                    </a:cubicBezTo>
                    <a:cubicBezTo>
                      <a:pt x="46" y="3061"/>
                      <a:pt x="1" y="3244"/>
                      <a:pt x="92" y="3244"/>
                    </a:cubicBezTo>
                    <a:cubicBezTo>
                      <a:pt x="1028" y="3266"/>
                      <a:pt x="1781" y="3723"/>
                      <a:pt x="2648" y="3951"/>
                    </a:cubicBezTo>
                    <a:cubicBezTo>
                      <a:pt x="2740" y="3997"/>
                      <a:pt x="2831" y="3997"/>
                      <a:pt x="2945" y="4020"/>
                    </a:cubicBezTo>
                    <a:cubicBezTo>
                      <a:pt x="3146" y="4053"/>
                      <a:pt x="3334" y="4074"/>
                      <a:pt x="3528" y="4074"/>
                    </a:cubicBezTo>
                    <a:cubicBezTo>
                      <a:pt x="3599" y="4074"/>
                      <a:pt x="3671" y="4071"/>
                      <a:pt x="3744" y="4065"/>
                    </a:cubicBezTo>
                    <a:cubicBezTo>
                      <a:pt x="4178" y="3997"/>
                      <a:pt x="4543" y="3723"/>
                      <a:pt x="4977" y="3700"/>
                    </a:cubicBezTo>
                    <a:cubicBezTo>
                      <a:pt x="5433" y="3677"/>
                      <a:pt x="5136" y="3426"/>
                      <a:pt x="5091" y="3381"/>
                    </a:cubicBezTo>
                    <a:cubicBezTo>
                      <a:pt x="4246" y="2741"/>
                      <a:pt x="3516" y="2080"/>
                      <a:pt x="2899" y="1235"/>
                    </a:cubicBezTo>
                    <a:cubicBezTo>
                      <a:pt x="2544" y="769"/>
                      <a:pt x="2254" y="1"/>
                      <a:pt x="1588" y="1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2385;p38">
                <a:extLst>
                  <a:ext uri="{FF2B5EF4-FFF2-40B4-BE49-F238E27FC236}">
                    <a16:creationId xmlns:a16="http://schemas.microsoft.com/office/drawing/2014/main" id="{0681BCA5-BE42-4957-A284-6DBC1F736317}"/>
                  </a:ext>
                </a:extLst>
              </p:cNvPr>
              <p:cNvSpPr/>
              <p:nvPr/>
            </p:nvSpPr>
            <p:spPr>
              <a:xfrm>
                <a:off x="8200436" y="2905172"/>
                <a:ext cx="93434" cy="121916"/>
              </a:xfrm>
              <a:custGeom>
                <a:avLst/>
                <a:gdLst/>
                <a:ahLst/>
                <a:cxnLst/>
                <a:rect l="l" t="t" r="r" b="b"/>
                <a:pathLst>
                  <a:path w="2740" h="3575" extrusionOk="0">
                    <a:moveTo>
                      <a:pt x="1155" y="1"/>
                    </a:moveTo>
                    <a:cubicBezTo>
                      <a:pt x="908" y="1"/>
                      <a:pt x="687" y="143"/>
                      <a:pt x="503" y="353"/>
                    </a:cubicBezTo>
                    <a:cubicBezTo>
                      <a:pt x="229" y="1015"/>
                      <a:pt x="183" y="1860"/>
                      <a:pt x="137" y="2430"/>
                    </a:cubicBezTo>
                    <a:cubicBezTo>
                      <a:pt x="137" y="2453"/>
                      <a:pt x="0" y="3571"/>
                      <a:pt x="69" y="3571"/>
                    </a:cubicBezTo>
                    <a:cubicBezTo>
                      <a:pt x="110" y="3573"/>
                      <a:pt x="151" y="3574"/>
                      <a:pt x="192" y="3574"/>
                    </a:cubicBezTo>
                    <a:cubicBezTo>
                      <a:pt x="907" y="3574"/>
                      <a:pt x="1584" y="3283"/>
                      <a:pt x="2253" y="3283"/>
                    </a:cubicBezTo>
                    <a:cubicBezTo>
                      <a:pt x="2415" y="3283"/>
                      <a:pt x="2577" y="3301"/>
                      <a:pt x="2739" y="3343"/>
                    </a:cubicBezTo>
                    <a:cubicBezTo>
                      <a:pt x="2580" y="2841"/>
                      <a:pt x="2420" y="2316"/>
                      <a:pt x="2306" y="1768"/>
                    </a:cubicBezTo>
                    <a:cubicBezTo>
                      <a:pt x="2192" y="1266"/>
                      <a:pt x="2146" y="627"/>
                      <a:pt x="1735" y="262"/>
                    </a:cubicBezTo>
                    <a:cubicBezTo>
                      <a:pt x="1532" y="78"/>
                      <a:pt x="1337" y="1"/>
                      <a:pt x="1155" y="1"/>
                    </a:cubicBezTo>
                    <a:close/>
                  </a:path>
                </a:pathLst>
              </a:custGeom>
              <a:solidFill>
                <a:srgbClr val="E772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2386;p38">
                <a:extLst>
                  <a:ext uri="{FF2B5EF4-FFF2-40B4-BE49-F238E27FC236}">
                    <a16:creationId xmlns:a16="http://schemas.microsoft.com/office/drawing/2014/main" id="{30BA6066-D7CF-4866-BE05-8B2D88B1398D}"/>
                  </a:ext>
                </a:extLst>
              </p:cNvPr>
              <p:cNvSpPr/>
              <p:nvPr/>
            </p:nvSpPr>
            <p:spPr>
              <a:xfrm>
                <a:off x="8100793" y="2970135"/>
                <a:ext cx="120987" cy="75264"/>
              </a:xfrm>
              <a:custGeom>
                <a:avLst/>
                <a:gdLst/>
                <a:ahLst/>
                <a:cxnLst/>
                <a:rect l="l" t="t" r="r" b="b"/>
                <a:pathLst>
                  <a:path w="3548" h="2207" extrusionOk="0">
                    <a:moveTo>
                      <a:pt x="69" y="0"/>
                    </a:moveTo>
                    <a:cubicBezTo>
                      <a:pt x="24" y="0"/>
                      <a:pt x="1" y="91"/>
                      <a:pt x="69" y="91"/>
                    </a:cubicBezTo>
                    <a:cubicBezTo>
                      <a:pt x="1439" y="297"/>
                      <a:pt x="2580" y="1027"/>
                      <a:pt x="3379" y="2169"/>
                    </a:cubicBezTo>
                    <a:cubicBezTo>
                      <a:pt x="3399" y="2196"/>
                      <a:pt x="3424" y="2207"/>
                      <a:pt x="3447" y="2207"/>
                    </a:cubicBezTo>
                    <a:cubicBezTo>
                      <a:pt x="3502" y="2207"/>
                      <a:pt x="3548" y="2148"/>
                      <a:pt x="3516" y="2100"/>
                    </a:cubicBezTo>
                    <a:cubicBezTo>
                      <a:pt x="2785" y="868"/>
                      <a:pt x="1484" y="137"/>
                      <a:pt x="69" y="0"/>
                    </a:cubicBezTo>
                    <a:close/>
                  </a:path>
                </a:pathLst>
              </a:custGeom>
              <a:solidFill>
                <a:srgbClr val="696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2387;p38">
                <a:extLst>
                  <a:ext uri="{FF2B5EF4-FFF2-40B4-BE49-F238E27FC236}">
                    <a16:creationId xmlns:a16="http://schemas.microsoft.com/office/drawing/2014/main" id="{BAF3D557-967F-4D21-86EB-AFB6E5EFF5F7}"/>
                  </a:ext>
                </a:extLst>
              </p:cNvPr>
              <p:cNvSpPr/>
              <p:nvPr/>
            </p:nvSpPr>
            <p:spPr>
              <a:xfrm>
                <a:off x="8090665" y="2903979"/>
                <a:ext cx="148130" cy="138729"/>
              </a:xfrm>
              <a:custGeom>
                <a:avLst/>
                <a:gdLst/>
                <a:ahLst/>
                <a:cxnLst/>
                <a:rect l="l" t="t" r="r" b="b"/>
                <a:pathLst>
                  <a:path w="4344" h="4068" extrusionOk="0">
                    <a:moveTo>
                      <a:pt x="92" y="0"/>
                    </a:moveTo>
                    <a:cubicBezTo>
                      <a:pt x="24" y="0"/>
                      <a:pt x="1" y="91"/>
                      <a:pt x="69" y="114"/>
                    </a:cubicBezTo>
                    <a:cubicBezTo>
                      <a:pt x="2055" y="730"/>
                      <a:pt x="3493" y="2031"/>
                      <a:pt x="4178" y="4017"/>
                    </a:cubicBezTo>
                    <a:cubicBezTo>
                      <a:pt x="4187" y="4052"/>
                      <a:pt x="4215" y="4067"/>
                      <a:pt x="4245" y="4067"/>
                    </a:cubicBezTo>
                    <a:cubicBezTo>
                      <a:pt x="4293" y="4067"/>
                      <a:pt x="4343" y="4028"/>
                      <a:pt x="4315" y="3972"/>
                    </a:cubicBezTo>
                    <a:cubicBezTo>
                      <a:pt x="3858" y="2009"/>
                      <a:pt x="2101" y="320"/>
                      <a:pt x="92" y="0"/>
                    </a:cubicBezTo>
                    <a:close/>
                  </a:path>
                </a:pathLst>
              </a:custGeom>
              <a:solidFill>
                <a:srgbClr val="696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2388;p38">
                <a:extLst>
                  <a:ext uri="{FF2B5EF4-FFF2-40B4-BE49-F238E27FC236}">
                    <a16:creationId xmlns:a16="http://schemas.microsoft.com/office/drawing/2014/main" id="{5C3D3A44-BC99-4E98-B914-DD20453EDB13}"/>
                  </a:ext>
                </a:extLst>
              </p:cNvPr>
              <p:cNvSpPr/>
              <p:nvPr/>
            </p:nvSpPr>
            <p:spPr>
              <a:xfrm>
                <a:off x="7089702" y="2983469"/>
                <a:ext cx="2066528" cy="1526360"/>
              </a:xfrm>
              <a:custGeom>
                <a:avLst/>
                <a:gdLst/>
                <a:ahLst/>
                <a:cxnLst/>
                <a:rect l="l" t="t" r="r" b="b"/>
                <a:pathLst>
                  <a:path w="60602" h="44758" extrusionOk="0">
                    <a:moveTo>
                      <a:pt x="34981" y="1"/>
                    </a:moveTo>
                    <a:cubicBezTo>
                      <a:pt x="34839" y="1"/>
                      <a:pt x="34697" y="7"/>
                      <a:pt x="34558" y="20"/>
                    </a:cubicBezTo>
                    <a:cubicBezTo>
                      <a:pt x="34490" y="20"/>
                      <a:pt x="34421" y="89"/>
                      <a:pt x="34398" y="134"/>
                    </a:cubicBezTo>
                    <a:cubicBezTo>
                      <a:pt x="33782" y="225"/>
                      <a:pt x="33234" y="591"/>
                      <a:pt x="32709" y="1002"/>
                    </a:cubicBezTo>
                    <a:cubicBezTo>
                      <a:pt x="32664" y="1024"/>
                      <a:pt x="32641" y="1047"/>
                      <a:pt x="32595" y="1070"/>
                    </a:cubicBezTo>
                    <a:cubicBezTo>
                      <a:pt x="31568" y="1892"/>
                      <a:pt x="30655" y="2850"/>
                      <a:pt x="29788" y="3809"/>
                    </a:cubicBezTo>
                    <a:cubicBezTo>
                      <a:pt x="29377" y="4243"/>
                      <a:pt x="28989" y="4699"/>
                      <a:pt x="28578" y="5133"/>
                    </a:cubicBezTo>
                    <a:cubicBezTo>
                      <a:pt x="28441" y="5270"/>
                      <a:pt x="28304" y="5407"/>
                      <a:pt x="28190" y="5544"/>
                    </a:cubicBezTo>
                    <a:cubicBezTo>
                      <a:pt x="28076" y="5658"/>
                      <a:pt x="27939" y="5795"/>
                      <a:pt x="27825" y="5909"/>
                    </a:cubicBezTo>
                    <a:cubicBezTo>
                      <a:pt x="27574" y="6160"/>
                      <a:pt x="27323" y="6388"/>
                      <a:pt x="27049" y="6639"/>
                    </a:cubicBezTo>
                    <a:cubicBezTo>
                      <a:pt x="26866" y="6776"/>
                      <a:pt x="26683" y="6936"/>
                      <a:pt x="26501" y="7073"/>
                    </a:cubicBezTo>
                    <a:cubicBezTo>
                      <a:pt x="26227" y="7278"/>
                      <a:pt x="25930" y="7484"/>
                      <a:pt x="25633" y="7667"/>
                    </a:cubicBezTo>
                    <a:cubicBezTo>
                      <a:pt x="25108" y="8009"/>
                      <a:pt x="24584" y="8351"/>
                      <a:pt x="24081" y="8739"/>
                    </a:cubicBezTo>
                    <a:cubicBezTo>
                      <a:pt x="22301" y="10132"/>
                      <a:pt x="22552" y="12551"/>
                      <a:pt x="23009" y="14560"/>
                    </a:cubicBezTo>
                    <a:cubicBezTo>
                      <a:pt x="23260" y="15655"/>
                      <a:pt x="23716" y="16728"/>
                      <a:pt x="24401" y="17641"/>
                    </a:cubicBezTo>
                    <a:cubicBezTo>
                      <a:pt x="25245" y="18760"/>
                      <a:pt x="26455" y="19581"/>
                      <a:pt x="27254" y="20745"/>
                    </a:cubicBezTo>
                    <a:cubicBezTo>
                      <a:pt x="27870" y="22891"/>
                      <a:pt x="27026" y="25379"/>
                      <a:pt x="26752" y="27547"/>
                    </a:cubicBezTo>
                    <a:cubicBezTo>
                      <a:pt x="26752" y="27547"/>
                      <a:pt x="26752" y="27547"/>
                      <a:pt x="26752" y="27570"/>
                    </a:cubicBezTo>
                    <a:cubicBezTo>
                      <a:pt x="26752" y="27593"/>
                      <a:pt x="26752" y="27616"/>
                      <a:pt x="26775" y="27639"/>
                    </a:cubicBezTo>
                    <a:cubicBezTo>
                      <a:pt x="25907" y="28301"/>
                      <a:pt x="25268" y="29122"/>
                      <a:pt x="24720" y="30081"/>
                    </a:cubicBezTo>
                    <a:cubicBezTo>
                      <a:pt x="24104" y="31131"/>
                      <a:pt x="23511" y="32226"/>
                      <a:pt x="22963" y="33345"/>
                    </a:cubicBezTo>
                    <a:cubicBezTo>
                      <a:pt x="22940" y="33391"/>
                      <a:pt x="22894" y="33459"/>
                      <a:pt x="22872" y="33505"/>
                    </a:cubicBezTo>
                    <a:cubicBezTo>
                      <a:pt x="22621" y="34007"/>
                      <a:pt x="22392" y="34509"/>
                      <a:pt x="22164" y="35011"/>
                    </a:cubicBezTo>
                    <a:cubicBezTo>
                      <a:pt x="22164" y="35034"/>
                      <a:pt x="22141" y="35034"/>
                      <a:pt x="22141" y="35034"/>
                    </a:cubicBezTo>
                    <a:cubicBezTo>
                      <a:pt x="21662" y="35262"/>
                      <a:pt x="21068" y="35331"/>
                      <a:pt x="20566" y="35422"/>
                    </a:cubicBezTo>
                    <a:cubicBezTo>
                      <a:pt x="20498" y="35445"/>
                      <a:pt x="20406" y="35468"/>
                      <a:pt x="20338" y="35468"/>
                    </a:cubicBezTo>
                    <a:cubicBezTo>
                      <a:pt x="19745" y="35605"/>
                      <a:pt x="19151" y="35742"/>
                      <a:pt x="18558" y="35856"/>
                    </a:cubicBezTo>
                    <a:cubicBezTo>
                      <a:pt x="18284" y="35924"/>
                      <a:pt x="18033" y="35993"/>
                      <a:pt x="17759" y="36038"/>
                    </a:cubicBezTo>
                    <a:cubicBezTo>
                      <a:pt x="16732" y="36267"/>
                      <a:pt x="15704" y="36518"/>
                      <a:pt x="14677" y="36746"/>
                    </a:cubicBezTo>
                    <a:cubicBezTo>
                      <a:pt x="14609" y="36769"/>
                      <a:pt x="14563" y="36769"/>
                      <a:pt x="14518" y="36792"/>
                    </a:cubicBezTo>
                    <a:cubicBezTo>
                      <a:pt x="12555" y="37225"/>
                      <a:pt x="10477" y="37887"/>
                      <a:pt x="8446" y="38070"/>
                    </a:cubicBezTo>
                    <a:cubicBezTo>
                      <a:pt x="8094" y="38107"/>
                      <a:pt x="7742" y="38124"/>
                      <a:pt x="7394" y="38124"/>
                    </a:cubicBezTo>
                    <a:cubicBezTo>
                      <a:pt x="7110" y="38124"/>
                      <a:pt x="6829" y="38113"/>
                      <a:pt x="6552" y="38093"/>
                    </a:cubicBezTo>
                    <a:cubicBezTo>
                      <a:pt x="5391" y="37987"/>
                      <a:pt x="4172" y="37745"/>
                      <a:pt x="2985" y="37745"/>
                    </a:cubicBezTo>
                    <a:cubicBezTo>
                      <a:pt x="2888" y="37745"/>
                      <a:pt x="2791" y="37747"/>
                      <a:pt x="2694" y="37750"/>
                    </a:cubicBezTo>
                    <a:cubicBezTo>
                      <a:pt x="1758" y="37796"/>
                      <a:pt x="1461" y="38321"/>
                      <a:pt x="1005" y="39097"/>
                    </a:cubicBezTo>
                    <a:cubicBezTo>
                      <a:pt x="708" y="39599"/>
                      <a:pt x="1" y="40307"/>
                      <a:pt x="343" y="40900"/>
                    </a:cubicBezTo>
                    <a:cubicBezTo>
                      <a:pt x="503" y="41151"/>
                      <a:pt x="936" y="41334"/>
                      <a:pt x="1165" y="41494"/>
                    </a:cubicBezTo>
                    <a:cubicBezTo>
                      <a:pt x="1758" y="41882"/>
                      <a:pt x="2352" y="42224"/>
                      <a:pt x="2968" y="42544"/>
                    </a:cubicBezTo>
                    <a:cubicBezTo>
                      <a:pt x="3014" y="42566"/>
                      <a:pt x="3036" y="42566"/>
                      <a:pt x="3059" y="42566"/>
                    </a:cubicBezTo>
                    <a:lnTo>
                      <a:pt x="3082" y="42566"/>
                    </a:lnTo>
                    <a:cubicBezTo>
                      <a:pt x="3658" y="42628"/>
                      <a:pt x="4234" y="42649"/>
                      <a:pt x="4806" y="42649"/>
                    </a:cubicBezTo>
                    <a:cubicBezTo>
                      <a:pt x="5300" y="42649"/>
                      <a:pt x="5791" y="42633"/>
                      <a:pt x="6278" y="42612"/>
                    </a:cubicBezTo>
                    <a:cubicBezTo>
                      <a:pt x="8104" y="42498"/>
                      <a:pt x="9930" y="42270"/>
                      <a:pt x="11756" y="42201"/>
                    </a:cubicBezTo>
                    <a:cubicBezTo>
                      <a:pt x="12205" y="42180"/>
                      <a:pt x="12652" y="42170"/>
                      <a:pt x="13098" y="42170"/>
                    </a:cubicBezTo>
                    <a:cubicBezTo>
                      <a:pt x="14552" y="42170"/>
                      <a:pt x="15989" y="42277"/>
                      <a:pt x="17439" y="42452"/>
                    </a:cubicBezTo>
                    <a:cubicBezTo>
                      <a:pt x="17873" y="42498"/>
                      <a:pt x="18307" y="42566"/>
                      <a:pt x="18763" y="42612"/>
                    </a:cubicBezTo>
                    <a:cubicBezTo>
                      <a:pt x="18786" y="42612"/>
                      <a:pt x="18832" y="42635"/>
                      <a:pt x="18854" y="42635"/>
                    </a:cubicBezTo>
                    <a:cubicBezTo>
                      <a:pt x="19288" y="42680"/>
                      <a:pt x="19722" y="42749"/>
                      <a:pt x="20178" y="42817"/>
                    </a:cubicBezTo>
                    <a:cubicBezTo>
                      <a:pt x="20749" y="42909"/>
                      <a:pt x="21319" y="43000"/>
                      <a:pt x="21867" y="43091"/>
                    </a:cubicBezTo>
                    <a:lnTo>
                      <a:pt x="21890" y="43091"/>
                    </a:lnTo>
                    <a:cubicBezTo>
                      <a:pt x="23967" y="43411"/>
                      <a:pt x="26044" y="43730"/>
                      <a:pt x="28121" y="43913"/>
                    </a:cubicBezTo>
                    <a:cubicBezTo>
                      <a:pt x="28964" y="43990"/>
                      <a:pt x="29929" y="44128"/>
                      <a:pt x="30845" y="44128"/>
                    </a:cubicBezTo>
                    <a:cubicBezTo>
                      <a:pt x="31295" y="44128"/>
                      <a:pt x="31733" y="44094"/>
                      <a:pt x="32139" y="44004"/>
                    </a:cubicBezTo>
                    <a:cubicBezTo>
                      <a:pt x="32184" y="43982"/>
                      <a:pt x="32230" y="43982"/>
                      <a:pt x="32298" y="43959"/>
                    </a:cubicBezTo>
                    <a:cubicBezTo>
                      <a:pt x="32938" y="43753"/>
                      <a:pt x="33303" y="43183"/>
                      <a:pt x="33782" y="42703"/>
                    </a:cubicBezTo>
                    <a:cubicBezTo>
                      <a:pt x="33805" y="42658"/>
                      <a:pt x="33828" y="42635"/>
                      <a:pt x="33873" y="42589"/>
                    </a:cubicBezTo>
                    <a:cubicBezTo>
                      <a:pt x="33873" y="42635"/>
                      <a:pt x="33896" y="42658"/>
                      <a:pt x="33942" y="42680"/>
                    </a:cubicBezTo>
                    <a:cubicBezTo>
                      <a:pt x="34033" y="42703"/>
                      <a:pt x="34124" y="42726"/>
                      <a:pt x="34239" y="42772"/>
                    </a:cubicBezTo>
                    <a:cubicBezTo>
                      <a:pt x="35220" y="43068"/>
                      <a:pt x="36247" y="43274"/>
                      <a:pt x="37274" y="43411"/>
                    </a:cubicBezTo>
                    <a:cubicBezTo>
                      <a:pt x="38416" y="43571"/>
                      <a:pt x="39603" y="43662"/>
                      <a:pt x="40767" y="43730"/>
                    </a:cubicBezTo>
                    <a:cubicBezTo>
                      <a:pt x="43300" y="43890"/>
                      <a:pt x="45811" y="44050"/>
                      <a:pt x="48322" y="44187"/>
                    </a:cubicBezTo>
                    <a:lnTo>
                      <a:pt x="48413" y="44187"/>
                    </a:lnTo>
                    <a:cubicBezTo>
                      <a:pt x="49669" y="44255"/>
                      <a:pt x="50924" y="44347"/>
                      <a:pt x="52202" y="44415"/>
                    </a:cubicBezTo>
                    <a:cubicBezTo>
                      <a:pt x="54622" y="44575"/>
                      <a:pt x="57064" y="44712"/>
                      <a:pt x="59506" y="44758"/>
                    </a:cubicBezTo>
                    <a:lnTo>
                      <a:pt x="60602" y="44758"/>
                    </a:lnTo>
                    <a:lnTo>
                      <a:pt x="60602" y="23074"/>
                    </a:lnTo>
                    <a:cubicBezTo>
                      <a:pt x="60442" y="23028"/>
                      <a:pt x="60259" y="22982"/>
                      <a:pt x="60100" y="22959"/>
                    </a:cubicBezTo>
                    <a:cubicBezTo>
                      <a:pt x="59734" y="22891"/>
                      <a:pt x="59392" y="22822"/>
                      <a:pt x="59050" y="22731"/>
                    </a:cubicBezTo>
                    <a:cubicBezTo>
                      <a:pt x="58114" y="22503"/>
                      <a:pt x="57201" y="22183"/>
                      <a:pt x="56334" y="21750"/>
                    </a:cubicBezTo>
                    <a:cubicBezTo>
                      <a:pt x="56037" y="21613"/>
                      <a:pt x="55717" y="21430"/>
                      <a:pt x="55420" y="21270"/>
                    </a:cubicBezTo>
                    <a:cubicBezTo>
                      <a:pt x="55078" y="21065"/>
                      <a:pt x="54667" y="20791"/>
                      <a:pt x="54188" y="20471"/>
                    </a:cubicBezTo>
                    <a:cubicBezTo>
                      <a:pt x="53458" y="20015"/>
                      <a:pt x="52636" y="19444"/>
                      <a:pt x="51883" y="18897"/>
                    </a:cubicBezTo>
                    <a:cubicBezTo>
                      <a:pt x="51175" y="18417"/>
                      <a:pt x="50559" y="17961"/>
                      <a:pt x="50102" y="17618"/>
                    </a:cubicBezTo>
                    <a:cubicBezTo>
                      <a:pt x="50102" y="17595"/>
                      <a:pt x="50079" y="17595"/>
                      <a:pt x="50057" y="17573"/>
                    </a:cubicBezTo>
                    <a:cubicBezTo>
                      <a:pt x="50079" y="17573"/>
                      <a:pt x="50262" y="17481"/>
                      <a:pt x="50513" y="17322"/>
                    </a:cubicBezTo>
                    <a:cubicBezTo>
                      <a:pt x="50627" y="17253"/>
                      <a:pt x="50718" y="17162"/>
                      <a:pt x="50833" y="17093"/>
                    </a:cubicBezTo>
                    <a:cubicBezTo>
                      <a:pt x="51175" y="16819"/>
                      <a:pt x="51517" y="16500"/>
                      <a:pt x="51677" y="16112"/>
                    </a:cubicBezTo>
                    <a:cubicBezTo>
                      <a:pt x="51883" y="15587"/>
                      <a:pt x="52020" y="15153"/>
                      <a:pt x="51860" y="14583"/>
                    </a:cubicBezTo>
                    <a:cubicBezTo>
                      <a:pt x="51654" y="13966"/>
                      <a:pt x="51152" y="13441"/>
                      <a:pt x="50764" y="12916"/>
                    </a:cubicBezTo>
                    <a:lnTo>
                      <a:pt x="49258" y="10885"/>
                    </a:lnTo>
                    <a:cubicBezTo>
                      <a:pt x="49052" y="10588"/>
                      <a:pt x="48824" y="10314"/>
                      <a:pt x="48619" y="10018"/>
                    </a:cubicBezTo>
                    <a:cubicBezTo>
                      <a:pt x="48596" y="9995"/>
                      <a:pt x="48573" y="9972"/>
                      <a:pt x="48573" y="9949"/>
                    </a:cubicBezTo>
                    <a:cubicBezTo>
                      <a:pt x="48527" y="9903"/>
                      <a:pt x="48504" y="9881"/>
                      <a:pt x="48482" y="9835"/>
                    </a:cubicBezTo>
                    <a:cubicBezTo>
                      <a:pt x="48276" y="9561"/>
                      <a:pt x="48094" y="9287"/>
                      <a:pt x="47911" y="9013"/>
                    </a:cubicBezTo>
                    <a:cubicBezTo>
                      <a:pt x="47842" y="8922"/>
                      <a:pt x="47797" y="8853"/>
                      <a:pt x="47751" y="8785"/>
                    </a:cubicBezTo>
                    <a:cubicBezTo>
                      <a:pt x="47660" y="8648"/>
                      <a:pt x="47591" y="8534"/>
                      <a:pt x="47500" y="8397"/>
                    </a:cubicBezTo>
                    <a:cubicBezTo>
                      <a:pt x="47500" y="8374"/>
                      <a:pt x="47477" y="8328"/>
                      <a:pt x="47454" y="8306"/>
                    </a:cubicBezTo>
                    <a:cubicBezTo>
                      <a:pt x="47363" y="8146"/>
                      <a:pt x="47272" y="7986"/>
                      <a:pt x="47181" y="7803"/>
                    </a:cubicBezTo>
                    <a:cubicBezTo>
                      <a:pt x="46952" y="7393"/>
                      <a:pt x="46770" y="6959"/>
                      <a:pt x="46610" y="6480"/>
                    </a:cubicBezTo>
                    <a:cubicBezTo>
                      <a:pt x="46496" y="6160"/>
                      <a:pt x="46382" y="5818"/>
                      <a:pt x="46245" y="5475"/>
                    </a:cubicBezTo>
                    <a:cubicBezTo>
                      <a:pt x="46131" y="5179"/>
                      <a:pt x="45994" y="4882"/>
                      <a:pt x="45811" y="4631"/>
                    </a:cubicBezTo>
                    <a:cubicBezTo>
                      <a:pt x="45834" y="4608"/>
                      <a:pt x="45857" y="4562"/>
                      <a:pt x="45811" y="4517"/>
                    </a:cubicBezTo>
                    <a:cubicBezTo>
                      <a:pt x="44396" y="3170"/>
                      <a:pt x="42615" y="2188"/>
                      <a:pt x="40812" y="1458"/>
                    </a:cubicBezTo>
                    <a:cubicBezTo>
                      <a:pt x="40767" y="1435"/>
                      <a:pt x="40744" y="1412"/>
                      <a:pt x="40698" y="1390"/>
                    </a:cubicBezTo>
                    <a:cubicBezTo>
                      <a:pt x="40424" y="1275"/>
                      <a:pt x="40128" y="1184"/>
                      <a:pt x="39831" y="1070"/>
                    </a:cubicBezTo>
                    <a:cubicBezTo>
                      <a:pt x="39648" y="1002"/>
                      <a:pt x="39466" y="933"/>
                      <a:pt x="39260" y="887"/>
                    </a:cubicBezTo>
                    <a:cubicBezTo>
                      <a:pt x="39078" y="819"/>
                      <a:pt x="38895" y="773"/>
                      <a:pt x="38712" y="705"/>
                    </a:cubicBezTo>
                    <a:cubicBezTo>
                      <a:pt x="38302" y="591"/>
                      <a:pt x="37891" y="477"/>
                      <a:pt x="37480" y="385"/>
                    </a:cubicBezTo>
                    <a:cubicBezTo>
                      <a:pt x="36699" y="210"/>
                      <a:pt x="35819" y="1"/>
                      <a:pt x="34981" y="1"/>
                    </a:cubicBezTo>
                    <a:close/>
                  </a:path>
                </a:pathLst>
              </a:custGeom>
              <a:solidFill>
                <a:srgbClr val="E772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389;p38">
                <a:extLst>
                  <a:ext uri="{FF2B5EF4-FFF2-40B4-BE49-F238E27FC236}">
                    <a16:creationId xmlns:a16="http://schemas.microsoft.com/office/drawing/2014/main" id="{299381AF-FE51-41D5-9B94-712687EE302E}"/>
                  </a:ext>
                </a:extLst>
              </p:cNvPr>
              <p:cNvSpPr/>
              <p:nvPr/>
            </p:nvSpPr>
            <p:spPr>
              <a:xfrm>
                <a:off x="7813903" y="3209868"/>
                <a:ext cx="1095633" cy="713049"/>
              </a:xfrm>
              <a:custGeom>
                <a:avLst/>
                <a:gdLst/>
                <a:ahLst/>
                <a:cxnLst/>
                <a:rect l="l" t="t" r="r" b="b"/>
                <a:pathLst>
                  <a:path w="32130" h="20909" extrusionOk="0">
                    <a:moveTo>
                      <a:pt x="5812" y="0"/>
                    </a:moveTo>
                    <a:cubicBezTo>
                      <a:pt x="4899" y="799"/>
                      <a:pt x="3803" y="1347"/>
                      <a:pt x="2844" y="2100"/>
                    </a:cubicBezTo>
                    <a:cubicBezTo>
                      <a:pt x="2799" y="2146"/>
                      <a:pt x="2730" y="2192"/>
                      <a:pt x="2685" y="2237"/>
                    </a:cubicBezTo>
                    <a:cubicBezTo>
                      <a:pt x="2251" y="2534"/>
                      <a:pt x="1840" y="2854"/>
                      <a:pt x="1452" y="3219"/>
                    </a:cubicBezTo>
                    <a:cubicBezTo>
                      <a:pt x="1429" y="3242"/>
                      <a:pt x="1406" y="3242"/>
                      <a:pt x="1384" y="3264"/>
                    </a:cubicBezTo>
                    <a:cubicBezTo>
                      <a:pt x="562" y="4040"/>
                      <a:pt x="219" y="4976"/>
                      <a:pt x="14" y="6095"/>
                    </a:cubicBezTo>
                    <a:cubicBezTo>
                      <a:pt x="0" y="6218"/>
                      <a:pt x="85" y="6292"/>
                      <a:pt x="175" y="6292"/>
                    </a:cubicBezTo>
                    <a:cubicBezTo>
                      <a:pt x="235" y="6292"/>
                      <a:pt x="297" y="6259"/>
                      <a:pt x="334" y="6186"/>
                    </a:cubicBezTo>
                    <a:cubicBezTo>
                      <a:pt x="630" y="5433"/>
                      <a:pt x="927" y="4771"/>
                      <a:pt x="1361" y="4177"/>
                    </a:cubicBezTo>
                    <a:cubicBezTo>
                      <a:pt x="1452" y="4063"/>
                      <a:pt x="1566" y="3949"/>
                      <a:pt x="1657" y="3812"/>
                    </a:cubicBezTo>
                    <a:lnTo>
                      <a:pt x="1657" y="3812"/>
                    </a:lnTo>
                    <a:cubicBezTo>
                      <a:pt x="1635" y="3903"/>
                      <a:pt x="1612" y="3995"/>
                      <a:pt x="1589" y="4086"/>
                    </a:cubicBezTo>
                    <a:cubicBezTo>
                      <a:pt x="1520" y="4223"/>
                      <a:pt x="1452" y="4337"/>
                      <a:pt x="1384" y="4474"/>
                    </a:cubicBezTo>
                    <a:cubicBezTo>
                      <a:pt x="881" y="5387"/>
                      <a:pt x="630" y="6437"/>
                      <a:pt x="699" y="7556"/>
                    </a:cubicBezTo>
                    <a:cubicBezTo>
                      <a:pt x="712" y="7607"/>
                      <a:pt x="760" y="7636"/>
                      <a:pt x="805" y="7636"/>
                    </a:cubicBezTo>
                    <a:cubicBezTo>
                      <a:pt x="839" y="7636"/>
                      <a:pt x="871" y="7618"/>
                      <a:pt x="881" y="7578"/>
                    </a:cubicBezTo>
                    <a:cubicBezTo>
                      <a:pt x="1087" y="6916"/>
                      <a:pt x="1247" y="6209"/>
                      <a:pt x="1452" y="5547"/>
                    </a:cubicBezTo>
                    <a:cubicBezTo>
                      <a:pt x="1452" y="5844"/>
                      <a:pt x="1475" y="6163"/>
                      <a:pt x="1520" y="6460"/>
                    </a:cubicBezTo>
                    <a:cubicBezTo>
                      <a:pt x="1361" y="7875"/>
                      <a:pt x="1520" y="9222"/>
                      <a:pt x="2251" y="10546"/>
                    </a:cubicBezTo>
                    <a:cubicBezTo>
                      <a:pt x="2267" y="10577"/>
                      <a:pt x="2293" y="10590"/>
                      <a:pt x="2320" y="10590"/>
                    </a:cubicBezTo>
                    <a:cubicBezTo>
                      <a:pt x="2369" y="10590"/>
                      <a:pt x="2418" y="10545"/>
                      <a:pt x="2388" y="10500"/>
                    </a:cubicBezTo>
                    <a:cubicBezTo>
                      <a:pt x="2137" y="9747"/>
                      <a:pt x="1954" y="8948"/>
                      <a:pt x="1840" y="8172"/>
                    </a:cubicBezTo>
                    <a:lnTo>
                      <a:pt x="1840" y="8172"/>
                    </a:lnTo>
                    <a:cubicBezTo>
                      <a:pt x="2091" y="9176"/>
                      <a:pt x="2525" y="10158"/>
                      <a:pt x="3164" y="11002"/>
                    </a:cubicBezTo>
                    <a:cubicBezTo>
                      <a:pt x="3917" y="11984"/>
                      <a:pt x="4921" y="12737"/>
                      <a:pt x="5698" y="13673"/>
                    </a:cubicBezTo>
                    <a:cubicBezTo>
                      <a:pt x="5812" y="13810"/>
                      <a:pt x="5926" y="13947"/>
                      <a:pt x="6017" y="14106"/>
                    </a:cubicBezTo>
                    <a:cubicBezTo>
                      <a:pt x="6633" y="16252"/>
                      <a:pt x="5789" y="18740"/>
                      <a:pt x="5515" y="20908"/>
                    </a:cubicBezTo>
                    <a:cubicBezTo>
                      <a:pt x="7387" y="19744"/>
                      <a:pt x="9235" y="18603"/>
                      <a:pt x="11267" y="17781"/>
                    </a:cubicBezTo>
                    <a:cubicBezTo>
                      <a:pt x="13412" y="16937"/>
                      <a:pt x="15649" y="16343"/>
                      <a:pt x="17863" y="15681"/>
                    </a:cubicBezTo>
                    <a:cubicBezTo>
                      <a:pt x="18594" y="15476"/>
                      <a:pt x="19324" y="15248"/>
                      <a:pt x="20032" y="14997"/>
                    </a:cubicBezTo>
                    <a:cubicBezTo>
                      <a:pt x="21515" y="14494"/>
                      <a:pt x="22999" y="13924"/>
                      <a:pt x="24437" y="13285"/>
                    </a:cubicBezTo>
                    <a:cubicBezTo>
                      <a:pt x="24779" y="13148"/>
                      <a:pt x="25099" y="12988"/>
                      <a:pt x="25441" y="12851"/>
                    </a:cubicBezTo>
                    <a:cubicBezTo>
                      <a:pt x="26628" y="12326"/>
                      <a:pt x="27815" y="11755"/>
                      <a:pt x="28888" y="10979"/>
                    </a:cubicBezTo>
                    <a:cubicBezTo>
                      <a:pt x="29025" y="10888"/>
                      <a:pt x="29139" y="10774"/>
                      <a:pt x="29276" y="10683"/>
                    </a:cubicBezTo>
                    <a:cubicBezTo>
                      <a:pt x="29413" y="10568"/>
                      <a:pt x="29527" y="10454"/>
                      <a:pt x="29664" y="10340"/>
                    </a:cubicBezTo>
                    <a:lnTo>
                      <a:pt x="29664" y="10340"/>
                    </a:lnTo>
                    <a:cubicBezTo>
                      <a:pt x="29641" y="10386"/>
                      <a:pt x="29618" y="10409"/>
                      <a:pt x="29618" y="10454"/>
                    </a:cubicBezTo>
                    <a:cubicBezTo>
                      <a:pt x="29596" y="10477"/>
                      <a:pt x="29573" y="10523"/>
                      <a:pt x="29550" y="10546"/>
                    </a:cubicBezTo>
                    <a:cubicBezTo>
                      <a:pt x="29499" y="10648"/>
                      <a:pt x="29576" y="10738"/>
                      <a:pt x="29656" y="10738"/>
                    </a:cubicBezTo>
                    <a:cubicBezTo>
                      <a:pt x="29683" y="10738"/>
                      <a:pt x="29710" y="10728"/>
                      <a:pt x="29733" y="10705"/>
                    </a:cubicBezTo>
                    <a:cubicBezTo>
                      <a:pt x="30166" y="10272"/>
                      <a:pt x="30463" y="9770"/>
                      <a:pt x="30600" y="9199"/>
                    </a:cubicBezTo>
                    <a:cubicBezTo>
                      <a:pt x="30691" y="9633"/>
                      <a:pt x="30737" y="10066"/>
                      <a:pt x="30783" y="10523"/>
                    </a:cubicBezTo>
                    <a:cubicBezTo>
                      <a:pt x="30783" y="10612"/>
                      <a:pt x="30839" y="10658"/>
                      <a:pt x="30901" y="10658"/>
                    </a:cubicBezTo>
                    <a:cubicBezTo>
                      <a:pt x="30951" y="10658"/>
                      <a:pt x="31003" y="10629"/>
                      <a:pt x="31034" y="10568"/>
                    </a:cubicBezTo>
                    <a:cubicBezTo>
                      <a:pt x="31513" y="9313"/>
                      <a:pt x="31011" y="8081"/>
                      <a:pt x="30258" y="7031"/>
                    </a:cubicBezTo>
                    <a:lnTo>
                      <a:pt x="30258" y="7031"/>
                    </a:lnTo>
                    <a:cubicBezTo>
                      <a:pt x="30965" y="7692"/>
                      <a:pt x="31627" y="8377"/>
                      <a:pt x="31947" y="9382"/>
                    </a:cubicBezTo>
                    <a:cubicBezTo>
                      <a:pt x="31957" y="9425"/>
                      <a:pt x="31994" y="9447"/>
                      <a:pt x="32029" y="9447"/>
                    </a:cubicBezTo>
                    <a:cubicBezTo>
                      <a:pt x="32068" y="9447"/>
                      <a:pt x="32106" y="9419"/>
                      <a:pt x="32106" y="9359"/>
                    </a:cubicBezTo>
                    <a:cubicBezTo>
                      <a:pt x="32129" y="8035"/>
                      <a:pt x="30942" y="7031"/>
                      <a:pt x="30029" y="6209"/>
                    </a:cubicBezTo>
                    <a:cubicBezTo>
                      <a:pt x="29048" y="5319"/>
                      <a:pt x="28135" y="4360"/>
                      <a:pt x="27336" y="3310"/>
                    </a:cubicBezTo>
                    <a:cubicBezTo>
                      <a:pt x="27313" y="3264"/>
                      <a:pt x="27267" y="3242"/>
                      <a:pt x="27245" y="3196"/>
                    </a:cubicBezTo>
                    <a:cubicBezTo>
                      <a:pt x="27039" y="2945"/>
                      <a:pt x="26857" y="2648"/>
                      <a:pt x="26674" y="2374"/>
                    </a:cubicBezTo>
                    <a:cubicBezTo>
                      <a:pt x="26605" y="2283"/>
                      <a:pt x="26560" y="2214"/>
                      <a:pt x="26514" y="2146"/>
                    </a:cubicBezTo>
                    <a:cubicBezTo>
                      <a:pt x="26423" y="2009"/>
                      <a:pt x="26354" y="1895"/>
                      <a:pt x="26286" y="1758"/>
                    </a:cubicBezTo>
                    <a:cubicBezTo>
                      <a:pt x="26149" y="2511"/>
                      <a:pt x="26126" y="3264"/>
                      <a:pt x="26240" y="4018"/>
                    </a:cubicBezTo>
                    <a:cubicBezTo>
                      <a:pt x="26354" y="4725"/>
                      <a:pt x="26583" y="5182"/>
                      <a:pt x="25944" y="5684"/>
                    </a:cubicBezTo>
                    <a:cubicBezTo>
                      <a:pt x="25510" y="6026"/>
                      <a:pt x="24871" y="6232"/>
                      <a:pt x="24391" y="6437"/>
                    </a:cubicBezTo>
                    <a:cubicBezTo>
                      <a:pt x="22474" y="7213"/>
                      <a:pt x="20443" y="7533"/>
                      <a:pt x="18434" y="7989"/>
                    </a:cubicBezTo>
                    <a:cubicBezTo>
                      <a:pt x="18388" y="7989"/>
                      <a:pt x="18366" y="8012"/>
                      <a:pt x="18343" y="8058"/>
                    </a:cubicBezTo>
                    <a:cubicBezTo>
                      <a:pt x="17042" y="7715"/>
                      <a:pt x="16197" y="5935"/>
                      <a:pt x="15490" y="4953"/>
                    </a:cubicBezTo>
                    <a:cubicBezTo>
                      <a:pt x="14736" y="3903"/>
                      <a:pt x="13846" y="3447"/>
                      <a:pt x="12682" y="2899"/>
                    </a:cubicBezTo>
                    <a:cubicBezTo>
                      <a:pt x="12657" y="2886"/>
                      <a:pt x="12633" y="2881"/>
                      <a:pt x="12611" y="2881"/>
                    </a:cubicBezTo>
                    <a:cubicBezTo>
                      <a:pt x="12554" y="2881"/>
                      <a:pt x="12510" y="2918"/>
                      <a:pt x="12477" y="2968"/>
                    </a:cubicBezTo>
                    <a:cubicBezTo>
                      <a:pt x="12143" y="2899"/>
                      <a:pt x="11802" y="2869"/>
                      <a:pt x="11456" y="2869"/>
                    </a:cubicBezTo>
                    <a:cubicBezTo>
                      <a:pt x="10548" y="2869"/>
                      <a:pt x="9616" y="3072"/>
                      <a:pt x="8756" y="3287"/>
                    </a:cubicBezTo>
                    <a:cubicBezTo>
                      <a:pt x="8543" y="3342"/>
                      <a:pt x="8338" y="3375"/>
                      <a:pt x="8144" y="3375"/>
                    </a:cubicBezTo>
                    <a:cubicBezTo>
                      <a:pt x="7695" y="3375"/>
                      <a:pt x="7308" y="3202"/>
                      <a:pt x="7021" y="2739"/>
                    </a:cubicBezTo>
                    <a:cubicBezTo>
                      <a:pt x="6816" y="2397"/>
                      <a:pt x="6656" y="2009"/>
                      <a:pt x="6496" y="1621"/>
                    </a:cubicBezTo>
                    <a:cubicBezTo>
                      <a:pt x="6268" y="1073"/>
                      <a:pt x="6063" y="525"/>
                      <a:pt x="5812" y="0"/>
                    </a:cubicBezTo>
                    <a:close/>
                  </a:path>
                </a:pathLst>
              </a:custGeom>
              <a:solidFill>
                <a:srgbClr val="F2C28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390;p38">
                <a:extLst>
                  <a:ext uri="{FF2B5EF4-FFF2-40B4-BE49-F238E27FC236}">
                    <a16:creationId xmlns:a16="http://schemas.microsoft.com/office/drawing/2014/main" id="{FDDE1D81-B14E-4799-B202-0B388F67610A}"/>
                  </a:ext>
                </a:extLst>
              </p:cNvPr>
              <p:cNvSpPr/>
              <p:nvPr/>
            </p:nvSpPr>
            <p:spPr>
              <a:xfrm>
                <a:off x="7835386" y="3362438"/>
                <a:ext cx="846089" cy="560475"/>
              </a:xfrm>
              <a:custGeom>
                <a:avLst/>
                <a:gdLst/>
                <a:ahLst/>
                <a:cxnLst/>
                <a:rect l="l" t="t" r="r" b="b"/>
                <a:pathLst>
                  <a:path w="24812" h="16435" extrusionOk="0">
                    <a:moveTo>
                      <a:pt x="754" y="0"/>
                    </a:moveTo>
                    <a:cubicBezTo>
                      <a:pt x="251" y="913"/>
                      <a:pt x="0" y="1963"/>
                      <a:pt x="69" y="3082"/>
                    </a:cubicBezTo>
                    <a:cubicBezTo>
                      <a:pt x="82" y="3133"/>
                      <a:pt x="130" y="3162"/>
                      <a:pt x="175" y="3162"/>
                    </a:cubicBezTo>
                    <a:cubicBezTo>
                      <a:pt x="209" y="3162"/>
                      <a:pt x="241" y="3144"/>
                      <a:pt x="251" y="3104"/>
                    </a:cubicBezTo>
                    <a:cubicBezTo>
                      <a:pt x="457" y="2442"/>
                      <a:pt x="617" y="1735"/>
                      <a:pt x="822" y="1073"/>
                    </a:cubicBezTo>
                    <a:cubicBezTo>
                      <a:pt x="822" y="1370"/>
                      <a:pt x="845" y="1689"/>
                      <a:pt x="890" y="1986"/>
                    </a:cubicBezTo>
                    <a:cubicBezTo>
                      <a:pt x="731" y="3401"/>
                      <a:pt x="890" y="4748"/>
                      <a:pt x="1621" y="6072"/>
                    </a:cubicBezTo>
                    <a:cubicBezTo>
                      <a:pt x="1637" y="6103"/>
                      <a:pt x="1663" y="6116"/>
                      <a:pt x="1690" y="6116"/>
                    </a:cubicBezTo>
                    <a:cubicBezTo>
                      <a:pt x="1739" y="6116"/>
                      <a:pt x="1788" y="6071"/>
                      <a:pt x="1758" y="6026"/>
                    </a:cubicBezTo>
                    <a:cubicBezTo>
                      <a:pt x="1507" y="5273"/>
                      <a:pt x="1324" y="4474"/>
                      <a:pt x="1210" y="3698"/>
                    </a:cubicBezTo>
                    <a:lnTo>
                      <a:pt x="1210" y="3698"/>
                    </a:lnTo>
                    <a:cubicBezTo>
                      <a:pt x="1461" y="4702"/>
                      <a:pt x="1895" y="5684"/>
                      <a:pt x="2534" y="6528"/>
                    </a:cubicBezTo>
                    <a:cubicBezTo>
                      <a:pt x="3287" y="7510"/>
                      <a:pt x="4291" y="8263"/>
                      <a:pt x="5068" y="9199"/>
                    </a:cubicBezTo>
                    <a:cubicBezTo>
                      <a:pt x="5182" y="9336"/>
                      <a:pt x="5296" y="9473"/>
                      <a:pt x="5387" y="9632"/>
                    </a:cubicBezTo>
                    <a:cubicBezTo>
                      <a:pt x="6003" y="11778"/>
                      <a:pt x="5159" y="14266"/>
                      <a:pt x="4885" y="16434"/>
                    </a:cubicBezTo>
                    <a:cubicBezTo>
                      <a:pt x="6757" y="15270"/>
                      <a:pt x="8605" y="14129"/>
                      <a:pt x="10637" y="13307"/>
                    </a:cubicBezTo>
                    <a:cubicBezTo>
                      <a:pt x="12782" y="12463"/>
                      <a:pt x="15019" y="11869"/>
                      <a:pt x="17233" y="11207"/>
                    </a:cubicBezTo>
                    <a:cubicBezTo>
                      <a:pt x="17964" y="11002"/>
                      <a:pt x="18694" y="10774"/>
                      <a:pt x="19402" y="10523"/>
                    </a:cubicBezTo>
                    <a:cubicBezTo>
                      <a:pt x="20885" y="10020"/>
                      <a:pt x="22369" y="9450"/>
                      <a:pt x="23807" y="8811"/>
                    </a:cubicBezTo>
                    <a:cubicBezTo>
                      <a:pt x="24149" y="8674"/>
                      <a:pt x="24469" y="8514"/>
                      <a:pt x="24811" y="8377"/>
                    </a:cubicBezTo>
                    <a:lnTo>
                      <a:pt x="24811" y="8377"/>
                    </a:lnTo>
                    <a:cubicBezTo>
                      <a:pt x="20406" y="9883"/>
                      <a:pt x="15613" y="10477"/>
                      <a:pt x="11048" y="10774"/>
                    </a:cubicBezTo>
                    <a:cubicBezTo>
                      <a:pt x="10951" y="10781"/>
                      <a:pt x="10857" y="10785"/>
                      <a:pt x="10767" y="10785"/>
                    </a:cubicBezTo>
                    <a:cubicBezTo>
                      <a:pt x="9245" y="10785"/>
                      <a:pt x="8666" y="9724"/>
                      <a:pt x="7761" y="8582"/>
                    </a:cubicBezTo>
                    <a:cubicBezTo>
                      <a:pt x="6894" y="7487"/>
                      <a:pt x="5707" y="6848"/>
                      <a:pt x="4588" y="6026"/>
                    </a:cubicBezTo>
                    <a:cubicBezTo>
                      <a:pt x="2580" y="4588"/>
                      <a:pt x="890" y="2397"/>
                      <a:pt x="754" y="0"/>
                    </a:cubicBezTo>
                    <a:close/>
                  </a:path>
                </a:pathLst>
              </a:custGeom>
              <a:solidFill>
                <a:srgbClr val="412606">
                  <a:alpha val="324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391;p38">
                <a:extLst>
                  <a:ext uri="{FF2B5EF4-FFF2-40B4-BE49-F238E27FC236}">
                    <a16:creationId xmlns:a16="http://schemas.microsoft.com/office/drawing/2014/main" id="{1ADEE1E9-E535-4A12-BDCE-B4CAEC4AE0F7}"/>
                  </a:ext>
                </a:extLst>
              </p:cNvPr>
              <p:cNvSpPr/>
              <p:nvPr/>
            </p:nvSpPr>
            <p:spPr>
              <a:xfrm>
                <a:off x="7813903" y="3319607"/>
                <a:ext cx="49513" cy="104831"/>
              </a:xfrm>
              <a:custGeom>
                <a:avLst/>
                <a:gdLst/>
                <a:ahLst/>
                <a:cxnLst/>
                <a:rect l="l" t="t" r="r" b="b"/>
                <a:pathLst>
                  <a:path w="1452" h="3074" extrusionOk="0">
                    <a:moveTo>
                      <a:pt x="1452" y="1"/>
                    </a:moveTo>
                    <a:cubicBezTo>
                      <a:pt x="1429" y="24"/>
                      <a:pt x="1406" y="24"/>
                      <a:pt x="1384" y="46"/>
                    </a:cubicBezTo>
                    <a:cubicBezTo>
                      <a:pt x="562" y="822"/>
                      <a:pt x="219" y="1758"/>
                      <a:pt x="14" y="2877"/>
                    </a:cubicBezTo>
                    <a:cubicBezTo>
                      <a:pt x="0" y="3000"/>
                      <a:pt x="85" y="3074"/>
                      <a:pt x="175" y="3074"/>
                    </a:cubicBezTo>
                    <a:cubicBezTo>
                      <a:pt x="235" y="3074"/>
                      <a:pt x="297" y="3041"/>
                      <a:pt x="334" y="2968"/>
                    </a:cubicBezTo>
                    <a:cubicBezTo>
                      <a:pt x="630" y="2215"/>
                      <a:pt x="927" y="1553"/>
                      <a:pt x="1361" y="959"/>
                    </a:cubicBezTo>
                    <a:cubicBezTo>
                      <a:pt x="1361" y="663"/>
                      <a:pt x="1384" y="320"/>
                      <a:pt x="1452" y="1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392;p38">
                <a:extLst>
                  <a:ext uri="{FF2B5EF4-FFF2-40B4-BE49-F238E27FC236}">
                    <a16:creationId xmlns:a16="http://schemas.microsoft.com/office/drawing/2014/main" id="{58E8DF5D-E928-47D7-BD6F-E768C9701EAE}"/>
                  </a:ext>
                </a:extLst>
              </p:cNvPr>
              <p:cNvSpPr/>
              <p:nvPr/>
            </p:nvSpPr>
            <p:spPr>
              <a:xfrm>
                <a:off x="8241698" y="4291531"/>
                <a:ext cx="914562" cy="218256"/>
              </a:xfrm>
              <a:custGeom>
                <a:avLst/>
                <a:gdLst/>
                <a:ahLst/>
                <a:cxnLst/>
                <a:rect l="l" t="t" r="r" b="b"/>
                <a:pathLst>
                  <a:path w="26820" h="6400" extrusionOk="0">
                    <a:moveTo>
                      <a:pt x="8" y="4330"/>
                    </a:moveTo>
                    <a:cubicBezTo>
                      <a:pt x="5" y="4335"/>
                      <a:pt x="3" y="4340"/>
                      <a:pt x="0" y="4345"/>
                    </a:cubicBezTo>
                    <a:cubicBezTo>
                      <a:pt x="3" y="4340"/>
                      <a:pt x="5" y="4335"/>
                      <a:pt x="8" y="4330"/>
                    </a:cubicBezTo>
                    <a:close/>
                    <a:moveTo>
                      <a:pt x="3566" y="0"/>
                    </a:moveTo>
                    <a:cubicBezTo>
                      <a:pt x="3473" y="0"/>
                      <a:pt x="3409" y="134"/>
                      <a:pt x="3470" y="214"/>
                    </a:cubicBezTo>
                    <a:lnTo>
                      <a:pt x="3447" y="214"/>
                    </a:lnTo>
                    <a:cubicBezTo>
                      <a:pt x="2309" y="1420"/>
                      <a:pt x="831" y="2784"/>
                      <a:pt x="8" y="4330"/>
                    </a:cubicBezTo>
                    <a:lnTo>
                      <a:pt x="8" y="4330"/>
                    </a:lnTo>
                    <a:cubicBezTo>
                      <a:pt x="29" y="4294"/>
                      <a:pt x="51" y="4271"/>
                      <a:pt x="91" y="4231"/>
                    </a:cubicBezTo>
                    <a:cubicBezTo>
                      <a:pt x="91" y="4277"/>
                      <a:pt x="114" y="4300"/>
                      <a:pt x="160" y="4322"/>
                    </a:cubicBezTo>
                    <a:cubicBezTo>
                      <a:pt x="2374" y="5030"/>
                      <a:pt x="4679" y="5235"/>
                      <a:pt x="6985" y="5372"/>
                    </a:cubicBezTo>
                    <a:cubicBezTo>
                      <a:pt x="9541" y="5532"/>
                      <a:pt x="12098" y="5692"/>
                      <a:pt x="14631" y="5829"/>
                    </a:cubicBezTo>
                    <a:cubicBezTo>
                      <a:pt x="18694" y="6080"/>
                      <a:pt x="22757" y="6377"/>
                      <a:pt x="26820" y="6400"/>
                    </a:cubicBezTo>
                    <a:lnTo>
                      <a:pt x="26820" y="5213"/>
                    </a:lnTo>
                    <a:cubicBezTo>
                      <a:pt x="25907" y="5099"/>
                      <a:pt x="24994" y="4962"/>
                      <a:pt x="24104" y="4825"/>
                    </a:cubicBezTo>
                    <a:cubicBezTo>
                      <a:pt x="20566" y="4277"/>
                      <a:pt x="17188" y="3341"/>
                      <a:pt x="13764" y="2359"/>
                    </a:cubicBezTo>
                    <a:lnTo>
                      <a:pt x="13764" y="2359"/>
                    </a:lnTo>
                    <a:cubicBezTo>
                      <a:pt x="16526" y="2770"/>
                      <a:pt x="19173" y="3546"/>
                      <a:pt x="21912" y="4186"/>
                    </a:cubicBezTo>
                    <a:cubicBezTo>
                      <a:pt x="21919" y="4188"/>
                      <a:pt x="21925" y="4189"/>
                      <a:pt x="21930" y="4189"/>
                    </a:cubicBezTo>
                    <a:cubicBezTo>
                      <a:pt x="21988" y="4189"/>
                      <a:pt x="22018" y="4092"/>
                      <a:pt x="21935" y="4071"/>
                    </a:cubicBezTo>
                    <a:cubicBezTo>
                      <a:pt x="19196" y="3113"/>
                      <a:pt x="16389" y="2428"/>
                      <a:pt x="13513" y="1949"/>
                    </a:cubicBezTo>
                    <a:cubicBezTo>
                      <a:pt x="10819" y="1515"/>
                      <a:pt x="8126" y="944"/>
                      <a:pt x="5410" y="602"/>
                    </a:cubicBezTo>
                    <a:cubicBezTo>
                      <a:pt x="4793" y="442"/>
                      <a:pt x="4200" y="260"/>
                      <a:pt x="3606" y="8"/>
                    </a:cubicBezTo>
                    <a:cubicBezTo>
                      <a:pt x="3593" y="3"/>
                      <a:pt x="3579" y="0"/>
                      <a:pt x="3566" y="0"/>
                    </a:cubicBezTo>
                    <a:close/>
                  </a:path>
                </a:pathLst>
              </a:custGeom>
              <a:solidFill>
                <a:srgbClr val="F2C28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2393;p38">
                <a:extLst>
                  <a:ext uri="{FF2B5EF4-FFF2-40B4-BE49-F238E27FC236}">
                    <a16:creationId xmlns:a16="http://schemas.microsoft.com/office/drawing/2014/main" id="{C894EB8E-6A86-42AA-AB07-945160000368}"/>
                  </a:ext>
                </a:extLst>
              </p:cNvPr>
              <p:cNvSpPr/>
              <p:nvPr/>
            </p:nvSpPr>
            <p:spPr>
              <a:xfrm>
                <a:off x="7089702" y="4270627"/>
                <a:ext cx="288009" cy="167273"/>
              </a:xfrm>
              <a:custGeom>
                <a:avLst/>
                <a:gdLst/>
                <a:ahLst/>
                <a:cxnLst/>
                <a:rect l="l" t="t" r="r" b="b"/>
                <a:pathLst>
                  <a:path w="8446" h="4905" extrusionOk="0">
                    <a:moveTo>
                      <a:pt x="2985" y="0"/>
                    </a:moveTo>
                    <a:cubicBezTo>
                      <a:pt x="2888" y="0"/>
                      <a:pt x="2791" y="2"/>
                      <a:pt x="2694" y="5"/>
                    </a:cubicBezTo>
                    <a:cubicBezTo>
                      <a:pt x="1758" y="51"/>
                      <a:pt x="1461" y="576"/>
                      <a:pt x="1005" y="1352"/>
                    </a:cubicBezTo>
                    <a:cubicBezTo>
                      <a:pt x="708" y="1854"/>
                      <a:pt x="1" y="2562"/>
                      <a:pt x="343" y="3155"/>
                    </a:cubicBezTo>
                    <a:cubicBezTo>
                      <a:pt x="503" y="3406"/>
                      <a:pt x="936" y="3589"/>
                      <a:pt x="1165" y="3749"/>
                    </a:cubicBezTo>
                    <a:cubicBezTo>
                      <a:pt x="1758" y="4137"/>
                      <a:pt x="2352" y="4479"/>
                      <a:pt x="2968" y="4799"/>
                    </a:cubicBezTo>
                    <a:cubicBezTo>
                      <a:pt x="3014" y="4821"/>
                      <a:pt x="3036" y="4821"/>
                      <a:pt x="3059" y="4821"/>
                    </a:cubicBezTo>
                    <a:lnTo>
                      <a:pt x="3082" y="4821"/>
                    </a:lnTo>
                    <a:cubicBezTo>
                      <a:pt x="3658" y="4883"/>
                      <a:pt x="4234" y="4904"/>
                      <a:pt x="4806" y="4904"/>
                    </a:cubicBezTo>
                    <a:cubicBezTo>
                      <a:pt x="5300" y="4904"/>
                      <a:pt x="5791" y="4888"/>
                      <a:pt x="6278" y="4867"/>
                    </a:cubicBezTo>
                    <a:cubicBezTo>
                      <a:pt x="6894" y="3931"/>
                      <a:pt x="7076" y="2767"/>
                      <a:pt x="8081" y="2082"/>
                    </a:cubicBezTo>
                    <a:cubicBezTo>
                      <a:pt x="8159" y="2023"/>
                      <a:pt x="8103" y="1913"/>
                      <a:pt x="8027" y="1913"/>
                    </a:cubicBezTo>
                    <a:cubicBezTo>
                      <a:pt x="8015" y="1913"/>
                      <a:pt x="8002" y="1916"/>
                      <a:pt x="7990" y="1923"/>
                    </a:cubicBezTo>
                    <a:cubicBezTo>
                      <a:pt x="7556" y="2174"/>
                      <a:pt x="7191" y="2493"/>
                      <a:pt x="6894" y="2858"/>
                    </a:cubicBezTo>
                    <a:cubicBezTo>
                      <a:pt x="7259" y="1877"/>
                      <a:pt x="7647" y="918"/>
                      <a:pt x="8446" y="325"/>
                    </a:cubicBezTo>
                    <a:lnTo>
                      <a:pt x="8446" y="325"/>
                    </a:lnTo>
                    <a:cubicBezTo>
                      <a:pt x="8094" y="362"/>
                      <a:pt x="7742" y="379"/>
                      <a:pt x="7394" y="379"/>
                    </a:cubicBezTo>
                    <a:cubicBezTo>
                      <a:pt x="7110" y="379"/>
                      <a:pt x="6829" y="368"/>
                      <a:pt x="6552" y="348"/>
                    </a:cubicBezTo>
                    <a:cubicBezTo>
                      <a:pt x="5391" y="242"/>
                      <a:pt x="4172" y="0"/>
                      <a:pt x="2985" y="0"/>
                    </a:cubicBezTo>
                    <a:close/>
                  </a:path>
                </a:pathLst>
              </a:custGeom>
              <a:solidFill>
                <a:srgbClr val="F2C28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394;p38">
                <a:extLst>
                  <a:ext uri="{FF2B5EF4-FFF2-40B4-BE49-F238E27FC236}">
                    <a16:creationId xmlns:a16="http://schemas.microsoft.com/office/drawing/2014/main" id="{3E6B3C95-FEE5-4EB6-99D6-71F922951130}"/>
                  </a:ext>
                </a:extLst>
              </p:cNvPr>
              <p:cNvSpPr/>
              <p:nvPr/>
            </p:nvSpPr>
            <p:spPr>
              <a:xfrm>
                <a:off x="8488657" y="3314116"/>
                <a:ext cx="186800" cy="106809"/>
              </a:xfrm>
              <a:custGeom>
                <a:avLst/>
                <a:gdLst/>
                <a:ahLst/>
                <a:cxnLst/>
                <a:rect l="l" t="t" r="r" b="b"/>
                <a:pathLst>
                  <a:path w="5478" h="3132" extrusionOk="0">
                    <a:moveTo>
                      <a:pt x="5357" y="1"/>
                    </a:moveTo>
                    <a:cubicBezTo>
                      <a:pt x="5335" y="1"/>
                      <a:pt x="5311" y="8"/>
                      <a:pt x="5289" y="25"/>
                    </a:cubicBezTo>
                    <a:cubicBezTo>
                      <a:pt x="4627" y="550"/>
                      <a:pt x="4125" y="1326"/>
                      <a:pt x="3395" y="1737"/>
                    </a:cubicBezTo>
                    <a:cubicBezTo>
                      <a:pt x="2881" y="2022"/>
                      <a:pt x="2345" y="2136"/>
                      <a:pt x="1797" y="2136"/>
                    </a:cubicBezTo>
                    <a:cubicBezTo>
                      <a:pt x="1249" y="2136"/>
                      <a:pt x="690" y="2022"/>
                      <a:pt x="131" y="1851"/>
                    </a:cubicBezTo>
                    <a:cubicBezTo>
                      <a:pt x="124" y="1849"/>
                      <a:pt x="117" y="1848"/>
                      <a:pt x="111" y="1848"/>
                    </a:cubicBezTo>
                    <a:cubicBezTo>
                      <a:pt x="33" y="1848"/>
                      <a:pt x="1" y="1968"/>
                      <a:pt x="85" y="2011"/>
                    </a:cubicBezTo>
                    <a:cubicBezTo>
                      <a:pt x="718" y="2368"/>
                      <a:pt x="1640" y="2632"/>
                      <a:pt x="2481" y="2632"/>
                    </a:cubicBezTo>
                    <a:cubicBezTo>
                      <a:pt x="2822" y="2632"/>
                      <a:pt x="3150" y="2589"/>
                      <a:pt x="3440" y="2490"/>
                    </a:cubicBezTo>
                    <a:cubicBezTo>
                      <a:pt x="3577" y="2444"/>
                      <a:pt x="3714" y="2399"/>
                      <a:pt x="3851" y="2353"/>
                    </a:cubicBezTo>
                    <a:lnTo>
                      <a:pt x="3851" y="2353"/>
                    </a:lnTo>
                    <a:cubicBezTo>
                      <a:pt x="3486" y="2650"/>
                      <a:pt x="2984" y="2832"/>
                      <a:pt x="2573" y="2992"/>
                    </a:cubicBezTo>
                    <a:cubicBezTo>
                      <a:pt x="2489" y="3013"/>
                      <a:pt x="2521" y="3132"/>
                      <a:pt x="2599" y="3132"/>
                    </a:cubicBezTo>
                    <a:cubicBezTo>
                      <a:pt x="2605" y="3132"/>
                      <a:pt x="2612" y="3131"/>
                      <a:pt x="2619" y="3129"/>
                    </a:cubicBezTo>
                    <a:cubicBezTo>
                      <a:pt x="3189" y="3038"/>
                      <a:pt x="3851" y="2764"/>
                      <a:pt x="4308" y="2399"/>
                    </a:cubicBezTo>
                    <a:cubicBezTo>
                      <a:pt x="4719" y="2079"/>
                      <a:pt x="4787" y="1577"/>
                      <a:pt x="4878" y="1098"/>
                    </a:cubicBezTo>
                    <a:cubicBezTo>
                      <a:pt x="5015" y="755"/>
                      <a:pt x="5129" y="413"/>
                      <a:pt x="5426" y="139"/>
                    </a:cubicBezTo>
                    <a:cubicBezTo>
                      <a:pt x="5478" y="70"/>
                      <a:pt x="5425" y="1"/>
                      <a:pt x="5357" y="1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395;p38">
                <a:extLst>
                  <a:ext uri="{FF2B5EF4-FFF2-40B4-BE49-F238E27FC236}">
                    <a16:creationId xmlns:a16="http://schemas.microsoft.com/office/drawing/2014/main" id="{5F17A50F-C861-469D-A17A-A781B265D3F0}"/>
                  </a:ext>
                </a:extLst>
              </p:cNvPr>
              <p:cNvSpPr/>
              <p:nvPr/>
            </p:nvSpPr>
            <p:spPr>
              <a:xfrm>
                <a:off x="8391912" y="3264260"/>
                <a:ext cx="81601" cy="149642"/>
              </a:xfrm>
              <a:custGeom>
                <a:avLst/>
                <a:gdLst/>
                <a:ahLst/>
                <a:cxnLst/>
                <a:rect l="l" t="t" r="r" b="b"/>
                <a:pathLst>
                  <a:path w="2393" h="4388" extrusionOk="0">
                    <a:moveTo>
                      <a:pt x="618" y="0"/>
                    </a:moveTo>
                    <a:cubicBezTo>
                      <a:pt x="585" y="0"/>
                      <a:pt x="550" y="15"/>
                      <a:pt x="525" y="49"/>
                    </a:cubicBezTo>
                    <a:cubicBezTo>
                      <a:pt x="320" y="460"/>
                      <a:pt x="183" y="893"/>
                      <a:pt x="160" y="1350"/>
                    </a:cubicBezTo>
                    <a:cubicBezTo>
                      <a:pt x="46" y="1715"/>
                      <a:pt x="0" y="2080"/>
                      <a:pt x="92" y="2491"/>
                    </a:cubicBezTo>
                    <a:cubicBezTo>
                      <a:pt x="229" y="3130"/>
                      <a:pt x="594" y="3792"/>
                      <a:pt x="891" y="4363"/>
                    </a:cubicBezTo>
                    <a:cubicBezTo>
                      <a:pt x="899" y="4380"/>
                      <a:pt x="915" y="4388"/>
                      <a:pt x="929" y="4388"/>
                    </a:cubicBezTo>
                    <a:cubicBezTo>
                      <a:pt x="952" y="4388"/>
                      <a:pt x="973" y="4368"/>
                      <a:pt x="959" y="4340"/>
                    </a:cubicBezTo>
                    <a:cubicBezTo>
                      <a:pt x="822" y="3929"/>
                      <a:pt x="685" y="3495"/>
                      <a:pt x="594" y="3062"/>
                    </a:cubicBezTo>
                    <a:lnTo>
                      <a:pt x="594" y="3062"/>
                    </a:lnTo>
                    <a:cubicBezTo>
                      <a:pt x="1005" y="3632"/>
                      <a:pt x="1644" y="3952"/>
                      <a:pt x="2306" y="4249"/>
                    </a:cubicBezTo>
                    <a:cubicBezTo>
                      <a:pt x="2311" y="4251"/>
                      <a:pt x="2316" y="4252"/>
                      <a:pt x="2320" y="4252"/>
                    </a:cubicBezTo>
                    <a:cubicBezTo>
                      <a:pt x="2360" y="4252"/>
                      <a:pt x="2392" y="4175"/>
                      <a:pt x="2351" y="4135"/>
                    </a:cubicBezTo>
                    <a:cubicBezTo>
                      <a:pt x="1918" y="3815"/>
                      <a:pt x="1416" y="3610"/>
                      <a:pt x="1164" y="3107"/>
                    </a:cubicBezTo>
                    <a:cubicBezTo>
                      <a:pt x="1028" y="2833"/>
                      <a:pt x="959" y="2468"/>
                      <a:pt x="891" y="2172"/>
                    </a:cubicBezTo>
                    <a:cubicBezTo>
                      <a:pt x="776" y="1487"/>
                      <a:pt x="799" y="802"/>
                      <a:pt x="731" y="117"/>
                    </a:cubicBezTo>
                    <a:cubicBezTo>
                      <a:pt x="731" y="45"/>
                      <a:pt x="676" y="0"/>
                      <a:pt x="618" y="0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396;p38">
                <a:extLst>
                  <a:ext uri="{FF2B5EF4-FFF2-40B4-BE49-F238E27FC236}">
                    <a16:creationId xmlns:a16="http://schemas.microsoft.com/office/drawing/2014/main" id="{F7D8492F-CF74-4E4A-9B02-98B134FD15B2}"/>
                  </a:ext>
                </a:extLst>
              </p:cNvPr>
              <p:cNvSpPr/>
              <p:nvPr/>
            </p:nvSpPr>
            <p:spPr>
              <a:xfrm>
                <a:off x="8126471" y="3191147"/>
                <a:ext cx="153723" cy="98931"/>
              </a:xfrm>
              <a:custGeom>
                <a:avLst/>
                <a:gdLst/>
                <a:ahLst/>
                <a:cxnLst/>
                <a:rect l="l" t="t" r="r" b="b"/>
                <a:pathLst>
                  <a:path w="4508" h="2901" extrusionOk="0">
                    <a:moveTo>
                      <a:pt x="4340" y="1"/>
                    </a:moveTo>
                    <a:cubicBezTo>
                      <a:pt x="4306" y="1"/>
                      <a:pt x="4273" y="14"/>
                      <a:pt x="4246" y="47"/>
                    </a:cubicBezTo>
                    <a:cubicBezTo>
                      <a:pt x="3813" y="595"/>
                      <a:pt x="3333" y="1371"/>
                      <a:pt x="2717" y="1759"/>
                    </a:cubicBezTo>
                    <a:cubicBezTo>
                      <a:pt x="1964" y="2261"/>
                      <a:pt x="914" y="2238"/>
                      <a:pt x="47" y="2490"/>
                    </a:cubicBezTo>
                    <a:cubicBezTo>
                      <a:pt x="1" y="2512"/>
                      <a:pt x="1" y="2604"/>
                      <a:pt x="69" y="2604"/>
                    </a:cubicBezTo>
                    <a:cubicBezTo>
                      <a:pt x="594" y="2604"/>
                      <a:pt x="1211" y="2604"/>
                      <a:pt x="1804" y="2512"/>
                    </a:cubicBezTo>
                    <a:lnTo>
                      <a:pt x="1804" y="2512"/>
                    </a:lnTo>
                    <a:cubicBezTo>
                      <a:pt x="1507" y="2626"/>
                      <a:pt x="1211" y="2741"/>
                      <a:pt x="914" y="2832"/>
                    </a:cubicBezTo>
                    <a:cubicBezTo>
                      <a:pt x="868" y="2855"/>
                      <a:pt x="891" y="2900"/>
                      <a:pt x="937" y="2900"/>
                    </a:cubicBezTo>
                    <a:cubicBezTo>
                      <a:pt x="1690" y="2786"/>
                      <a:pt x="2420" y="2604"/>
                      <a:pt x="3014" y="2216"/>
                    </a:cubicBezTo>
                    <a:cubicBezTo>
                      <a:pt x="3060" y="2216"/>
                      <a:pt x="3082" y="2193"/>
                      <a:pt x="3105" y="2193"/>
                    </a:cubicBezTo>
                    <a:cubicBezTo>
                      <a:pt x="3927" y="1782"/>
                      <a:pt x="4246" y="1006"/>
                      <a:pt x="4475" y="184"/>
                    </a:cubicBezTo>
                    <a:cubicBezTo>
                      <a:pt x="4507" y="87"/>
                      <a:pt x="4424" y="1"/>
                      <a:pt x="4340" y="1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397;p38">
                <a:extLst>
                  <a:ext uri="{FF2B5EF4-FFF2-40B4-BE49-F238E27FC236}">
                    <a16:creationId xmlns:a16="http://schemas.microsoft.com/office/drawing/2014/main" id="{312ED2EC-1D4E-488A-9A26-DA3ADA227F8E}"/>
                  </a:ext>
                </a:extLst>
              </p:cNvPr>
              <p:cNvSpPr/>
              <p:nvPr/>
            </p:nvSpPr>
            <p:spPr>
              <a:xfrm>
                <a:off x="8386456" y="3019958"/>
                <a:ext cx="138889" cy="188416"/>
              </a:xfrm>
              <a:custGeom>
                <a:avLst/>
                <a:gdLst/>
                <a:ahLst/>
                <a:cxnLst/>
                <a:rect l="l" t="t" r="r" b="b"/>
                <a:pathLst>
                  <a:path w="4073" h="5525" extrusionOk="0">
                    <a:moveTo>
                      <a:pt x="1804" y="0"/>
                    </a:moveTo>
                    <a:cubicBezTo>
                      <a:pt x="1735" y="68"/>
                      <a:pt x="1690" y="137"/>
                      <a:pt x="1621" y="228"/>
                    </a:cubicBezTo>
                    <a:cubicBezTo>
                      <a:pt x="1416" y="502"/>
                      <a:pt x="1324" y="845"/>
                      <a:pt x="1142" y="1118"/>
                    </a:cubicBezTo>
                    <a:cubicBezTo>
                      <a:pt x="959" y="1392"/>
                      <a:pt x="685" y="1598"/>
                      <a:pt x="548" y="1895"/>
                    </a:cubicBezTo>
                    <a:cubicBezTo>
                      <a:pt x="1" y="3081"/>
                      <a:pt x="1142" y="4565"/>
                      <a:pt x="1735" y="5501"/>
                    </a:cubicBezTo>
                    <a:cubicBezTo>
                      <a:pt x="1752" y="5517"/>
                      <a:pt x="1776" y="5525"/>
                      <a:pt x="1800" y="5525"/>
                    </a:cubicBezTo>
                    <a:cubicBezTo>
                      <a:pt x="1845" y="5525"/>
                      <a:pt x="1887" y="5499"/>
                      <a:pt x="1872" y="5455"/>
                    </a:cubicBezTo>
                    <a:cubicBezTo>
                      <a:pt x="1667" y="4885"/>
                      <a:pt x="1347" y="4314"/>
                      <a:pt x="1210" y="3721"/>
                    </a:cubicBezTo>
                    <a:cubicBezTo>
                      <a:pt x="1028" y="2899"/>
                      <a:pt x="1188" y="2419"/>
                      <a:pt x="1621" y="1735"/>
                    </a:cubicBezTo>
                    <a:cubicBezTo>
                      <a:pt x="1758" y="1529"/>
                      <a:pt x="1849" y="1324"/>
                      <a:pt x="1964" y="1096"/>
                    </a:cubicBezTo>
                    <a:cubicBezTo>
                      <a:pt x="1964" y="1141"/>
                      <a:pt x="1964" y="1187"/>
                      <a:pt x="1964" y="1210"/>
                    </a:cubicBezTo>
                    <a:cubicBezTo>
                      <a:pt x="2101" y="2283"/>
                      <a:pt x="3356" y="2830"/>
                      <a:pt x="3949" y="3584"/>
                    </a:cubicBezTo>
                    <a:cubicBezTo>
                      <a:pt x="3963" y="3604"/>
                      <a:pt x="3980" y="3612"/>
                      <a:pt x="3997" y="3612"/>
                    </a:cubicBezTo>
                    <a:cubicBezTo>
                      <a:pt x="4037" y="3612"/>
                      <a:pt x="4073" y="3564"/>
                      <a:pt x="4041" y="3515"/>
                    </a:cubicBezTo>
                    <a:cubicBezTo>
                      <a:pt x="3744" y="2967"/>
                      <a:pt x="3128" y="2442"/>
                      <a:pt x="2831" y="1895"/>
                    </a:cubicBezTo>
                    <a:lnTo>
                      <a:pt x="2831" y="1895"/>
                    </a:lnTo>
                    <a:cubicBezTo>
                      <a:pt x="3105" y="2237"/>
                      <a:pt x="3493" y="2534"/>
                      <a:pt x="3812" y="2762"/>
                    </a:cubicBezTo>
                    <a:cubicBezTo>
                      <a:pt x="3823" y="2772"/>
                      <a:pt x="3832" y="2777"/>
                      <a:pt x="3840" y="2777"/>
                    </a:cubicBezTo>
                    <a:cubicBezTo>
                      <a:pt x="3866" y="2777"/>
                      <a:pt x="3876" y="2728"/>
                      <a:pt x="3858" y="2693"/>
                    </a:cubicBezTo>
                    <a:cubicBezTo>
                      <a:pt x="3402" y="2146"/>
                      <a:pt x="2694" y="1666"/>
                      <a:pt x="2648" y="890"/>
                    </a:cubicBezTo>
                    <a:cubicBezTo>
                      <a:pt x="2671" y="708"/>
                      <a:pt x="2717" y="548"/>
                      <a:pt x="2785" y="388"/>
                    </a:cubicBezTo>
                    <a:cubicBezTo>
                      <a:pt x="2740" y="365"/>
                      <a:pt x="2717" y="342"/>
                      <a:pt x="2671" y="320"/>
                    </a:cubicBezTo>
                    <a:cubicBezTo>
                      <a:pt x="2397" y="205"/>
                      <a:pt x="2101" y="114"/>
                      <a:pt x="1804" y="0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2398;p38">
                <a:extLst>
                  <a:ext uri="{FF2B5EF4-FFF2-40B4-BE49-F238E27FC236}">
                    <a16:creationId xmlns:a16="http://schemas.microsoft.com/office/drawing/2014/main" id="{DBC09240-8F91-416B-87A4-C7760BCE106E}"/>
                  </a:ext>
                </a:extLst>
              </p:cNvPr>
              <p:cNvSpPr/>
              <p:nvPr/>
            </p:nvSpPr>
            <p:spPr>
              <a:xfrm>
                <a:off x="8265023" y="3007477"/>
                <a:ext cx="163510" cy="149710"/>
              </a:xfrm>
              <a:custGeom>
                <a:avLst/>
                <a:gdLst/>
                <a:ahLst/>
                <a:cxnLst/>
                <a:rect l="l" t="t" r="r" b="b"/>
                <a:pathLst>
                  <a:path w="4795" h="4390" extrusionOk="0">
                    <a:moveTo>
                      <a:pt x="4246" y="1"/>
                    </a:moveTo>
                    <a:cubicBezTo>
                      <a:pt x="4178" y="161"/>
                      <a:pt x="4109" y="298"/>
                      <a:pt x="4018" y="434"/>
                    </a:cubicBezTo>
                    <a:cubicBezTo>
                      <a:pt x="3625" y="744"/>
                      <a:pt x="3177" y="849"/>
                      <a:pt x="2587" y="849"/>
                    </a:cubicBezTo>
                    <a:cubicBezTo>
                      <a:pt x="2525" y="849"/>
                      <a:pt x="2462" y="848"/>
                      <a:pt x="2398" y="845"/>
                    </a:cubicBezTo>
                    <a:cubicBezTo>
                      <a:pt x="2370" y="845"/>
                      <a:pt x="2342" y="844"/>
                      <a:pt x="2314" y="844"/>
                    </a:cubicBezTo>
                    <a:cubicBezTo>
                      <a:pt x="1589" y="844"/>
                      <a:pt x="863" y="1123"/>
                      <a:pt x="138" y="1211"/>
                    </a:cubicBezTo>
                    <a:cubicBezTo>
                      <a:pt x="47" y="1233"/>
                      <a:pt x="1" y="1393"/>
                      <a:pt x="115" y="1416"/>
                    </a:cubicBezTo>
                    <a:cubicBezTo>
                      <a:pt x="282" y="1452"/>
                      <a:pt x="448" y="1464"/>
                      <a:pt x="613" y="1464"/>
                    </a:cubicBezTo>
                    <a:cubicBezTo>
                      <a:pt x="983" y="1464"/>
                      <a:pt x="1350" y="1402"/>
                      <a:pt x="1722" y="1402"/>
                    </a:cubicBezTo>
                    <a:cubicBezTo>
                      <a:pt x="1818" y="1402"/>
                      <a:pt x="1913" y="1406"/>
                      <a:pt x="2009" y="1416"/>
                    </a:cubicBezTo>
                    <a:cubicBezTo>
                      <a:pt x="2388" y="1470"/>
                      <a:pt x="2752" y="1610"/>
                      <a:pt x="3136" y="1610"/>
                    </a:cubicBezTo>
                    <a:cubicBezTo>
                      <a:pt x="3238" y="1610"/>
                      <a:pt x="3342" y="1600"/>
                      <a:pt x="3447" y="1576"/>
                    </a:cubicBezTo>
                    <a:lnTo>
                      <a:pt x="3447" y="1576"/>
                    </a:lnTo>
                    <a:cubicBezTo>
                      <a:pt x="3379" y="1690"/>
                      <a:pt x="3333" y="1804"/>
                      <a:pt x="3265" y="1918"/>
                    </a:cubicBezTo>
                    <a:cubicBezTo>
                      <a:pt x="2694" y="2922"/>
                      <a:pt x="1485" y="3128"/>
                      <a:pt x="480" y="3562"/>
                    </a:cubicBezTo>
                    <a:cubicBezTo>
                      <a:pt x="396" y="3604"/>
                      <a:pt x="448" y="3724"/>
                      <a:pt x="528" y="3724"/>
                    </a:cubicBezTo>
                    <a:cubicBezTo>
                      <a:pt x="535" y="3724"/>
                      <a:pt x="542" y="3723"/>
                      <a:pt x="549" y="3721"/>
                    </a:cubicBezTo>
                    <a:cubicBezTo>
                      <a:pt x="1348" y="3562"/>
                      <a:pt x="2124" y="3356"/>
                      <a:pt x="2922" y="3196"/>
                    </a:cubicBezTo>
                    <a:lnTo>
                      <a:pt x="2922" y="3196"/>
                    </a:lnTo>
                    <a:cubicBezTo>
                      <a:pt x="2603" y="3425"/>
                      <a:pt x="2238" y="3607"/>
                      <a:pt x="1781" y="3744"/>
                    </a:cubicBezTo>
                    <a:cubicBezTo>
                      <a:pt x="1348" y="3858"/>
                      <a:pt x="937" y="3995"/>
                      <a:pt x="617" y="4315"/>
                    </a:cubicBezTo>
                    <a:cubicBezTo>
                      <a:pt x="599" y="4352"/>
                      <a:pt x="610" y="4389"/>
                      <a:pt x="640" y="4389"/>
                    </a:cubicBezTo>
                    <a:cubicBezTo>
                      <a:pt x="647" y="4389"/>
                      <a:pt x="654" y="4387"/>
                      <a:pt x="663" y="4383"/>
                    </a:cubicBezTo>
                    <a:cubicBezTo>
                      <a:pt x="1233" y="3972"/>
                      <a:pt x="1895" y="3927"/>
                      <a:pt x="2534" y="3698"/>
                    </a:cubicBezTo>
                    <a:cubicBezTo>
                      <a:pt x="2968" y="3539"/>
                      <a:pt x="3242" y="3288"/>
                      <a:pt x="3470" y="2945"/>
                    </a:cubicBezTo>
                    <a:cubicBezTo>
                      <a:pt x="3516" y="2877"/>
                      <a:pt x="3584" y="2831"/>
                      <a:pt x="3653" y="2740"/>
                    </a:cubicBezTo>
                    <a:cubicBezTo>
                      <a:pt x="4201" y="2078"/>
                      <a:pt x="4543" y="1096"/>
                      <a:pt x="4794" y="183"/>
                    </a:cubicBezTo>
                    <a:cubicBezTo>
                      <a:pt x="4612" y="115"/>
                      <a:pt x="4429" y="69"/>
                      <a:pt x="4246" y="1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2399;p38">
                <a:extLst>
                  <a:ext uri="{FF2B5EF4-FFF2-40B4-BE49-F238E27FC236}">
                    <a16:creationId xmlns:a16="http://schemas.microsoft.com/office/drawing/2014/main" id="{9C6C12C4-0A93-406D-A290-9FF9088F6B75}"/>
                  </a:ext>
                </a:extLst>
              </p:cNvPr>
              <p:cNvSpPr/>
              <p:nvPr/>
            </p:nvSpPr>
            <p:spPr>
              <a:xfrm>
                <a:off x="8488077" y="3266681"/>
                <a:ext cx="259569" cy="260441"/>
              </a:xfrm>
              <a:custGeom>
                <a:avLst/>
                <a:gdLst/>
                <a:ahLst/>
                <a:cxnLst/>
                <a:rect l="l" t="t" r="r" b="b"/>
                <a:pathLst>
                  <a:path w="7612" h="7637" extrusionOk="0">
                    <a:moveTo>
                      <a:pt x="6447" y="1"/>
                    </a:moveTo>
                    <a:cubicBezTo>
                      <a:pt x="6379" y="229"/>
                      <a:pt x="6333" y="480"/>
                      <a:pt x="6288" y="754"/>
                    </a:cubicBezTo>
                    <a:cubicBezTo>
                      <a:pt x="6082" y="1804"/>
                      <a:pt x="6037" y="2785"/>
                      <a:pt x="6037" y="3812"/>
                    </a:cubicBezTo>
                    <a:cubicBezTo>
                      <a:pt x="6037" y="5547"/>
                      <a:pt x="4188" y="5707"/>
                      <a:pt x="2887" y="6232"/>
                    </a:cubicBezTo>
                    <a:cubicBezTo>
                      <a:pt x="1905" y="6597"/>
                      <a:pt x="969" y="7054"/>
                      <a:pt x="56" y="7533"/>
                    </a:cubicBezTo>
                    <a:cubicBezTo>
                      <a:pt x="1" y="7570"/>
                      <a:pt x="20" y="7637"/>
                      <a:pt x="66" y="7637"/>
                    </a:cubicBezTo>
                    <a:cubicBezTo>
                      <a:pt x="77" y="7637"/>
                      <a:pt x="89" y="7633"/>
                      <a:pt x="102" y="7624"/>
                    </a:cubicBezTo>
                    <a:cubicBezTo>
                      <a:pt x="1335" y="7008"/>
                      <a:pt x="2613" y="6506"/>
                      <a:pt x="3937" y="6186"/>
                    </a:cubicBezTo>
                    <a:cubicBezTo>
                      <a:pt x="4667" y="6004"/>
                      <a:pt x="5512" y="5867"/>
                      <a:pt x="6105" y="5387"/>
                    </a:cubicBezTo>
                    <a:lnTo>
                      <a:pt x="6105" y="5387"/>
                    </a:lnTo>
                    <a:cubicBezTo>
                      <a:pt x="5694" y="6163"/>
                      <a:pt x="4576" y="6460"/>
                      <a:pt x="3868" y="6825"/>
                    </a:cubicBezTo>
                    <a:cubicBezTo>
                      <a:pt x="3768" y="6886"/>
                      <a:pt x="3826" y="7016"/>
                      <a:pt x="3904" y="7016"/>
                    </a:cubicBezTo>
                    <a:cubicBezTo>
                      <a:pt x="3914" y="7016"/>
                      <a:pt x="3926" y="7014"/>
                      <a:pt x="3937" y="7008"/>
                    </a:cubicBezTo>
                    <a:cubicBezTo>
                      <a:pt x="5009" y="6734"/>
                      <a:pt x="6699" y="6232"/>
                      <a:pt x="6904" y="4931"/>
                    </a:cubicBezTo>
                    <a:cubicBezTo>
                      <a:pt x="7018" y="4018"/>
                      <a:pt x="6972" y="3173"/>
                      <a:pt x="7338" y="2306"/>
                    </a:cubicBezTo>
                    <a:cubicBezTo>
                      <a:pt x="7406" y="2101"/>
                      <a:pt x="7497" y="1895"/>
                      <a:pt x="7612" y="1713"/>
                    </a:cubicBezTo>
                    <a:cubicBezTo>
                      <a:pt x="7589" y="1690"/>
                      <a:pt x="7566" y="1667"/>
                      <a:pt x="7566" y="1644"/>
                    </a:cubicBezTo>
                    <a:cubicBezTo>
                      <a:pt x="7520" y="1598"/>
                      <a:pt x="7497" y="1576"/>
                      <a:pt x="7475" y="1530"/>
                    </a:cubicBezTo>
                    <a:cubicBezTo>
                      <a:pt x="7269" y="1256"/>
                      <a:pt x="7087" y="982"/>
                      <a:pt x="6904" y="708"/>
                    </a:cubicBezTo>
                    <a:cubicBezTo>
                      <a:pt x="6835" y="617"/>
                      <a:pt x="6790" y="548"/>
                      <a:pt x="6744" y="480"/>
                    </a:cubicBezTo>
                    <a:cubicBezTo>
                      <a:pt x="6653" y="343"/>
                      <a:pt x="6584" y="229"/>
                      <a:pt x="6493" y="92"/>
                    </a:cubicBezTo>
                    <a:cubicBezTo>
                      <a:pt x="6493" y="69"/>
                      <a:pt x="6470" y="23"/>
                      <a:pt x="6447" y="1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2400;p38">
                <a:extLst>
                  <a:ext uri="{FF2B5EF4-FFF2-40B4-BE49-F238E27FC236}">
                    <a16:creationId xmlns:a16="http://schemas.microsoft.com/office/drawing/2014/main" id="{B9221C35-C14D-4E36-91FC-9D43EA816A1D}"/>
                  </a:ext>
                </a:extLst>
              </p:cNvPr>
              <p:cNvSpPr/>
              <p:nvPr/>
            </p:nvSpPr>
            <p:spPr>
              <a:xfrm>
                <a:off x="8038525" y="3158478"/>
                <a:ext cx="39965" cy="94941"/>
              </a:xfrm>
              <a:custGeom>
                <a:avLst/>
                <a:gdLst/>
                <a:ahLst/>
                <a:cxnLst/>
                <a:rect l="l" t="t" r="r" b="b"/>
                <a:pathLst>
                  <a:path w="1172" h="2784" extrusionOk="0">
                    <a:moveTo>
                      <a:pt x="754" y="1"/>
                    </a:moveTo>
                    <a:cubicBezTo>
                      <a:pt x="617" y="138"/>
                      <a:pt x="480" y="275"/>
                      <a:pt x="366" y="412"/>
                    </a:cubicBezTo>
                    <a:cubicBezTo>
                      <a:pt x="252" y="526"/>
                      <a:pt x="115" y="663"/>
                      <a:pt x="1" y="777"/>
                    </a:cubicBezTo>
                    <a:cubicBezTo>
                      <a:pt x="46" y="1188"/>
                      <a:pt x="138" y="1622"/>
                      <a:pt x="297" y="2010"/>
                    </a:cubicBezTo>
                    <a:cubicBezTo>
                      <a:pt x="297" y="2029"/>
                      <a:pt x="306" y="2036"/>
                      <a:pt x="315" y="2036"/>
                    </a:cubicBezTo>
                    <a:cubicBezTo>
                      <a:pt x="328" y="2036"/>
                      <a:pt x="343" y="2023"/>
                      <a:pt x="343" y="2010"/>
                    </a:cubicBezTo>
                    <a:cubicBezTo>
                      <a:pt x="275" y="1667"/>
                      <a:pt x="229" y="1325"/>
                      <a:pt x="206" y="982"/>
                    </a:cubicBezTo>
                    <a:lnTo>
                      <a:pt x="206" y="982"/>
                    </a:lnTo>
                    <a:cubicBezTo>
                      <a:pt x="389" y="1576"/>
                      <a:pt x="685" y="2169"/>
                      <a:pt x="1005" y="2740"/>
                    </a:cubicBezTo>
                    <a:cubicBezTo>
                      <a:pt x="1021" y="2771"/>
                      <a:pt x="1047" y="2784"/>
                      <a:pt x="1074" y="2784"/>
                    </a:cubicBezTo>
                    <a:cubicBezTo>
                      <a:pt x="1123" y="2784"/>
                      <a:pt x="1172" y="2739"/>
                      <a:pt x="1142" y="2694"/>
                    </a:cubicBezTo>
                    <a:cubicBezTo>
                      <a:pt x="1028" y="2352"/>
                      <a:pt x="891" y="2032"/>
                      <a:pt x="800" y="1690"/>
                    </a:cubicBezTo>
                    <a:cubicBezTo>
                      <a:pt x="685" y="1256"/>
                      <a:pt x="777" y="823"/>
                      <a:pt x="754" y="389"/>
                    </a:cubicBezTo>
                    <a:cubicBezTo>
                      <a:pt x="754" y="252"/>
                      <a:pt x="754" y="138"/>
                      <a:pt x="754" y="1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2401;p38">
                <a:extLst>
                  <a:ext uri="{FF2B5EF4-FFF2-40B4-BE49-F238E27FC236}">
                    <a16:creationId xmlns:a16="http://schemas.microsoft.com/office/drawing/2014/main" id="{0EBC26EF-3EB1-42C6-8E00-8BB06387AF5C}"/>
                  </a:ext>
                </a:extLst>
              </p:cNvPr>
              <p:cNvSpPr/>
              <p:nvPr/>
            </p:nvSpPr>
            <p:spPr>
              <a:xfrm>
                <a:off x="7963810" y="3224668"/>
                <a:ext cx="65131" cy="116903"/>
              </a:xfrm>
              <a:custGeom>
                <a:avLst/>
                <a:gdLst/>
                <a:ahLst/>
                <a:cxnLst/>
                <a:rect l="l" t="t" r="r" b="b"/>
                <a:pathLst>
                  <a:path w="1910" h="3428" extrusionOk="0">
                    <a:moveTo>
                      <a:pt x="868" y="0"/>
                    </a:moveTo>
                    <a:cubicBezTo>
                      <a:pt x="594" y="205"/>
                      <a:pt x="297" y="411"/>
                      <a:pt x="0" y="594"/>
                    </a:cubicBezTo>
                    <a:cubicBezTo>
                      <a:pt x="343" y="1233"/>
                      <a:pt x="845" y="1826"/>
                      <a:pt x="1256" y="2305"/>
                    </a:cubicBezTo>
                    <a:lnTo>
                      <a:pt x="1302" y="2305"/>
                    </a:lnTo>
                    <a:cubicBezTo>
                      <a:pt x="1484" y="2648"/>
                      <a:pt x="1644" y="3013"/>
                      <a:pt x="1735" y="3378"/>
                    </a:cubicBezTo>
                    <a:cubicBezTo>
                      <a:pt x="1744" y="3413"/>
                      <a:pt x="1773" y="3428"/>
                      <a:pt x="1803" y="3428"/>
                    </a:cubicBezTo>
                    <a:cubicBezTo>
                      <a:pt x="1853" y="3428"/>
                      <a:pt x="1909" y="3389"/>
                      <a:pt x="1895" y="3333"/>
                    </a:cubicBezTo>
                    <a:cubicBezTo>
                      <a:pt x="1712" y="2283"/>
                      <a:pt x="1142" y="1324"/>
                      <a:pt x="913" y="274"/>
                    </a:cubicBezTo>
                    <a:cubicBezTo>
                      <a:pt x="891" y="183"/>
                      <a:pt x="891" y="91"/>
                      <a:pt x="868" y="0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2402;p38">
                <a:extLst>
                  <a:ext uri="{FF2B5EF4-FFF2-40B4-BE49-F238E27FC236}">
                    <a16:creationId xmlns:a16="http://schemas.microsoft.com/office/drawing/2014/main" id="{1198A3D6-FEE7-45D0-B7C6-35CB4AEAC47E}"/>
                  </a:ext>
                </a:extLst>
              </p:cNvPr>
              <p:cNvSpPr/>
              <p:nvPr/>
            </p:nvSpPr>
            <p:spPr>
              <a:xfrm>
                <a:off x="8408247" y="3158034"/>
                <a:ext cx="290362" cy="234011"/>
              </a:xfrm>
              <a:custGeom>
                <a:avLst/>
                <a:gdLst/>
                <a:ahLst/>
                <a:cxnLst/>
                <a:rect l="l" t="t" r="r" b="b"/>
                <a:pathLst>
                  <a:path w="8515" h="6862" extrusionOk="0">
                    <a:moveTo>
                      <a:pt x="5712" y="0"/>
                    </a:moveTo>
                    <a:cubicBezTo>
                      <a:pt x="4545" y="0"/>
                      <a:pt x="3364" y="378"/>
                      <a:pt x="2420" y="1041"/>
                    </a:cubicBezTo>
                    <a:cubicBezTo>
                      <a:pt x="845" y="2159"/>
                      <a:pt x="1" y="4259"/>
                      <a:pt x="1484" y="5857"/>
                    </a:cubicBezTo>
                    <a:cubicBezTo>
                      <a:pt x="2142" y="6556"/>
                      <a:pt x="3003" y="6861"/>
                      <a:pt x="3882" y="6861"/>
                    </a:cubicBezTo>
                    <a:cubicBezTo>
                      <a:pt x="4956" y="6861"/>
                      <a:pt x="6057" y="6405"/>
                      <a:pt x="6848" y="5652"/>
                    </a:cubicBezTo>
                    <a:cubicBezTo>
                      <a:pt x="7442" y="5081"/>
                      <a:pt x="8241" y="3849"/>
                      <a:pt x="8515" y="2684"/>
                    </a:cubicBezTo>
                    <a:cubicBezTo>
                      <a:pt x="8286" y="2274"/>
                      <a:pt x="8104" y="1840"/>
                      <a:pt x="7944" y="1361"/>
                    </a:cubicBezTo>
                    <a:cubicBezTo>
                      <a:pt x="7830" y="1041"/>
                      <a:pt x="7716" y="699"/>
                      <a:pt x="7579" y="356"/>
                    </a:cubicBezTo>
                    <a:cubicBezTo>
                      <a:pt x="6988" y="114"/>
                      <a:pt x="6352" y="0"/>
                      <a:pt x="5712" y="0"/>
                    </a:cubicBezTo>
                    <a:close/>
                  </a:path>
                </a:pathLst>
              </a:custGeom>
              <a:solidFill>
                <a:srgbClr val="F2C28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2403;p38">
                <a:extLst>
                  <a:ext uri="{FF2B5EF4-FFF2-40B4-BE49-F238E27FC236}">
                    <a16:creationId xmlns:a16="http://schemas.microsoft.com/office/drawing/2014/main" id="{72F3F063-1B45-45FB-AB9F-8F7FC9673FCC}"/>
                  </a:ext>
                </a:extLst>
              </p:cNvPr>
              <p:cNvSpPr/>
              <p:nvPr/>
            </p:nvSpPr>
            <p:spPr>
              <a:xfrm>
                <a:off x="8050972" y="3017605"/>
                <a:ext cx="222639" cy="240832"/>
              </a:xfrm>
              <a:custGeom>
                <a:avLst/>
                <a:gdLst/>
                <a:ahLst/>
                <a:cxnLst/>
                <a:rect l="l" t="t" r="r" b="b"/>
                <a:pathLst>
                  <a:path w="6529" h="7062" extrusionOk="0">
                    <a:moveTo>
                      <a:pt x="4520" y="1"/>
                    </a:moveTo>
                    <a:cubicBezTo>
                      <a:pt x="4475" y="23"/>
                      <a:pt x="4452" y="46"/>
                      <a:pt x="4406" y="69"/>
                    </a:cubicBezTo>
                    <a:cubicBezTo>
                      <a:pt x="3379" y="891"/>
                      <a:pt x="2466" y="1849"/>
                      <a:pt x="1599" y="2808"/>
                    </a:cubicBezTo>
                    <a:cubicBezTo>
                      <a:pt x="1074" y="3401"/>
                      <a:pt x="549" y="3995"/>
                      <a:pt x="1" y="4543"/>
                    </a:cubicBezTo>
                    <a:cubicBezTo>
                      <a:pt x="469" y="5930"/>
                      <a:pt x="1592" y="7061"/>
                      <a:pt x="2975" y="7061"/>
                    </a:cubicBezTo>
                    <a:cubicBezTo>
                      <a:pt x="3345" y="7061"/>
                      <a:pt x="3733" y="6980"/>
                      <a:pt x="4132" y="6802"/>
                    </a:cubicBezTo>
                    <a:cubicBezTo>
                      <a:pt x="6095" y="5935"/>
                      <a:pt x="6529" y="3493"/>
                      <a:pt x="5707" y="1667"/>
                    </a:cubicBezTo>
                    <a:cubicBezTo>
                      <a:pt x="5502" y="1210"/>
                      <a:pt x="5068" y="571"/>
                      <a:pt x="4520" y="1"/>
                    </a:cubicBezTo>
                    <a:close/>
                  </a:path>
                </a:pathLst>
              </a:custGeom>
              <a:solidFill>
                <a:srgbClr val="F2C28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2404;p38">
                <a:extLst>
                  <a:ext uri="{FF2B5EF4-FFF2-40B4-BE49-F238E27FC236}">
                    <a16:creationId xmlns:a16="http://schemas.microsoft.com/office/drawing/2014/main" id="{0DC6C4B3-3F66-4F34-A8F7-0F6607365852}"/>
                  </a:ext>
                </a:extLst>
              </p:cNvPr>
              <p:cNvSpPr/>
              <p:nvPr/>
            </p:nvSpPr>
            <p:spPr>
              <a:xfrm>
                <a:off x="8134417" y="3119568"/>
                <a:ext cx="88353" cy="32943"/>
              </a:xfrm>
              <a:custGeom>
                <a:avLst/>
                <a:gdLst/>
                <a:ahLst/>
                <a:cxnLst/>
                <a:rect l="l" t="t" r="r" b="b"/>
                <a:pathLst>
                  <a:path w="2591" h="966" extrusionOk="0">
                    <a:moveTo>
                      <a:pt x="932" y="1"/>
                    </a:moveTo>
                    <a:cubicBezTo>
                      <a:pt x="590" y="183"/>
                      <a:pt x="270" y="457"/>
                      <a:pt x="110" y="777"/>
                    </a:cubicBezTo>
                    <a:cubicBezTo>
                      <a:pt x="110" y="777"/>
                      <a:pt x="110" y="800"/>
                      <a:pt x="110" y="800"/>
                    </a:cubicBezTo>
                    <a:cubicBezTo>
                      <a:pt x="88" y="822"/>
                      <a:pt x="42" y="868"/>
                      <a:pt x="19" y="891"/>
                    </a:cubicBezTo>
                    <a:cubicBezTo>
                      <a:pt x="0" y="928"/>
                      <a:pt x="27" y="965"/>
                      <a:pt x="50" y="965"/>
                    </a:cubicBezTo>
                    <a:cubicBezTo>
                      <a:pt x="56" y="965"/>
                      <a:pt x="60" y="963"/>
                      <a:pt x="65" y="959"/>
                    </a:cubicBezTo>
                    <a:cubicBezTo>
                      <a:pt x="381" y="801"/>
                      <a:pt x="594" y="626"/>
                      <a:pt x="912" y="626"/>
                    </a:cubicBezTo>
                    <a:cubicBezTo>
                      <a:pt x="962" y="626"/>
                      <a:pt x="1014" y="631"/>
                      <a:pt x="1069" y="640"/>
                    </a:cubicBezTo>
                    <a:cubicBezTo>
                      <a:pt x="1411" y="685"/>
                      <a:pt x="1731" y="822"/>
                      <a:pt x="2050" y="936"/>
                    </a:cubicBezTo>
                    <a:cubicBezTo>
                      <a:pt x="2084" y="948"/>
                      <a:pt x="2117" y="954"/>
                      <a:pt x="2148" y="954"/>
                    </a:cubicBezTo>
                    <a:cubicBezTo>
                      <a:pt x="2417" y="954"/>
                      <a:pt x="2590" y="555"/>
                      <a:pt x="2324" y="411"/>
                    </a:cubicBezTo>
                    <a:cubicBezTo>
                      <a:pt x="2073" y="252"/>
                      <a:pt x="1777" y="160"/>
                      <a:pt x="1480" y="115"/>
                    </a:cubicBezTo>
                    <a:cubicBezTo>
                      <a:pt x="1571" y="115"/>
                      <a:pt x="1685" y="92"/>
                      <a:pt x="1777" y="69"/>
                    </a:cubicBezTo>
                    <a:cubicBezTo>
                      <a:pt x="1799" y="69"/>
                      <a:pt x="1799" y="23"/>
                      <a:pt x="1777" y="23"/>
                    </a:cubicBezTo>
                    <a:cubicBezTo>
                      <a:pt x="1706" y="11"/>
                      <a:pt x="1636" y="5"/>
                      <a:pt x="1567" y="5"/>
                    </a:cubicBezTo>
                    <a:cubicBezTo>
                      <a:pt x="1387" y="5"/>
                      <a:pt x="1211" y="43"/>
                      <a:pt x="1046" y="92"/>
                    </a:cubicBezTo>
                    <a:cubicBezTo>
                      <a:pt x="978" y="115"/>
                      <a:pt x="909" y="138"/>
                      <a:pt x="841" y="160"/>
                    </a:cubicBezTo>
                    <a:cubicBezTo>
                      <a:pt x="818" y="183"/>
                      <a:pt x="795" y="206"/>
                      <a:pt x="772" y="206"/>
                    </a:cubicBezTo>
                    <a:cubicBezTo>
                      <a:pt x="818" y="138"/>
                      <a:pt x="886" y="92"/>
                      <a:pt x="932" y="23"/>
                    </a:cubicBezTo>
                    <a:cubicBezTo>
                      <a:pt x="955" y="23"/>
                      <a:pt x="932" y="1"/>
                      <a:pt x="932" y="1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2405;p38">
                <a:extLst>
                  <a:ext uri="{FF2B5EF4-FFF2-40B4-BE49-F238E27FC236}">
                    <a16:creationId xmlns:a16="http://schemas.microsoft.com/office/drawing/2014/main" id="{11F6A619-425A-4591-8776-E4DADB000F5C}"/>
                  </a:ext>
                </a:extLst>
              </p:cNvPr>
              <p:cNvSpPr/>
              <p:nvPr/>
            </p:nvSpPr>
            <p:spPr>
              <a:xfrm>
                <a:off x="8121254" y="3166730"/>
                <a:ext cx="107995" cy="61896"/>
              </a:xfrm>
              <a:custGeom>
                <a:avLst/>
                <a:gdLst/>
                <a:ahLst/>
                <a:cxnLst/>
                <a:rect l="l" t="t" r="r" b="b"/>
                <a:pathLst>
                  <a:path w="3167" h="1815" extrusionOk="0">
                    <a:moveTo>
                      <a:pt x="1613" y="0"/>
                    </a:moveTo>
                    <a:cubicBezTo>
                      <a:pt x="989" y="0"/>
                      <a:pt x="894" y="639"/>
                      <a:pt x="302" y="639"/>
                    </a:cubicBezTo>
                    <a:cubicBezTo>
                      <a:pt x="224" y="639"/>
                      <a:pt x="137" y="628"/>
                      <a:pt x="40" y="603"/>
                    </a:cubicBezTo>
                    <a:cubicBezTo>
                      <a:pt x="37" y="600"/>
                      <a:pt x="33" y="599"/>
                      <a:pt x="30" y="599"/>
                    </a:cubicBezTo>
                    <a:cubicBezTo>
                      <a:pt x="12" y="599"/>
                      <a:pt x="1" y="652"/>
                      <a:pt x="40" y="672"/>
                    </a:cubicBezTo>
                    <a:cubicBezTo>
                      <a:pt x="793" y="855"/>
                      <a:pt x="656" y="1585"/>
                      <a:pt x="1387" y="1790"/>
                    </a:cubicBezTo>
                    <a:cubicBezTo>
                      <a:pt x="1457" y="1807"/>
                      <a:pt x="1524" y="1815"/>
                      <a:pt x="1587" y="1815"/>
                    </a:cubicBezTo>
                    <a:cubicBezTo>
                      <a:pt x="2203" y="1815"/>
                      <a:pt x="2503" y="1104"/>
                      <a:pt x="3073" y="1104"/>
                    </a:cubicBezTo>
                    <a:cubicBezTo>
                      <a:pt x="3089" y="1104"/>
                      <a:pt x="3105" y="1104"/>
                      <a:pt x="3121" y="1106"/>
                    </a:cubicBezTo>
                    <a:cubicBezTo>
                      <a:pt x="3167" y="1106"/>
                      <a:pt x="3167" y="1037"/>
                      <a:pt x="3121" y="1037"/>
                    </a:cubicBezTo>
                    <a:cubicBezTo>
                      <a:pt x="2459" y="991"/>
                      <a:pt x="2436" y="101"/>
                      <a:pt x="1752" y="10"/>
                    </a:cubicBezTo>
                    <a:cubicBezTo>
                      <a:pt x="1703" y="3"/>
                      <a:pt x="1657" y="0"/>
                      <a:pt x="1613" y="0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2406;p38">
                <a:extLst>
                  <a:ext uri="{FF2B5EF4-FFF2-40B4-BE49-F238E27FC236}">
                    <a16:creationId xmlns:a16="http://schemas.microsoft.com/office/drawing/2014/main" id="{2145C3FB-ACDE-4067-8D11-C7AF89F162A0}"/>
                  </a:ext>
                </a:extLst>
              </p:cNvPr>
              <p:cNvSpPr/>
              <p:nvPr/>
            </p:nvSpPr>
            <p:spPr>
              <a:xfrm>
                <a:off x="8147511" y="3170890"/>
                <a:ext cx="56845" cy="52927"/>
              </a:xfrm>
              <a:custGeom>
                <a:avLst/>
                <a:gdLst/>
                <a:ahLst/>
                <a:cxnLst/>
                <a:rect l="l" t="t" r="r" b="b"/>
                <a:pathLst>
                  <a:path w="1667" h="1552" extrusionOk="0">
                    <a:moveTo>
                      <a:pt x="828" y="0"/>
                    </a:moveTo>
                    <a:cubicBezTo>
                      <a:pt x="758" y="0"/>
                      <a:pt x="687" y="9"/>
                      <a:pt x="617" y="25"/>
                    </a:cubicBezTo>
                    <a:cubicBezTo>
                      <a:pt x="297" y="116"/>
                      <a:pt x="114" y="390"/>
                      <a:pt x="69" y="733"/>
                    </a:cubicBezTo>
                    <a:cubicBezTo>
                      <a:pt x="1" y="1193"/>
                      <a:pt x="416" y="1551"/>
                      <a:pt x="840" y="1551"/>
                    </a:cubicBezTo>
                    <a:cubicBezTo>
                      <a:pt x="984" y="1551"/>
                      <a:pt x="1128" y="1510"/>
                      <a:pt x="1256" y="1417"/>
                    </a:cubicBezTo>
                    <a:cubicBezTo>
                      <a:pt x="1575" y="1166"/>
                      <a:pt x="1666" y="573"/>
                      <a:pt x="1393" y="299"/>
                    </a:cubicBezTo>
                    <a:cubicBezTo>
                      <a:pt x="1271" y="90"/>
                      <a:pt x="1055" y="0"/>
                      <a:pt x="828" y="0"/>
                    </a:cubicBezTo>
                    <a:close/>
                  </a:path>
                </a:pathLst>
              </a:custGeom>
              <a:solidFill>
                <a:srgbClr val="A9BA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2407;p38">
                <a:extLst>
                  <a:ext uri="{FF2B5EF4-FFF2-40B4-BE49-F238E27FC236}">
                    <a16:creationId xmlns:a16="http://schemas.microsoft.com/office/drawing/2014/main" id="{F9E30224-2695-4F46-9BE3-FF3483F92CDB}"/>
                  </a:ext>
                </a:extLst>
              </p:cNvPr>
              <p:cNvSpPr/>
              <p:nvPr/>
            </p:nvSpPr>
            <p:spPr>
              <a:xfrm>
                <a:off x="8165414" y="3177029"/>
                <a:ext cx="22370" cy="40173"/>
              </a:xfrm>
              <a:custGeom>
                <a:avLst/>
                <a:gdLst/>
                <a:ahLst/>
                <a:cxnLst/>
                <a:rect l="l" t="t" r="r" b="b"/>
                <a:pathLst>
                  <a:path w="656" h="1178" extrusionOk="0">
                    <a:moveTo>
                      <a:pt x="497" y="0"/>
                    </a:moveTo>
                    <a:cubicBezTo>
                      <a:pt x="467" y="0"/>
                      <a:pt x="436" y="9"/>
                      <a:pt x="411" y="28"/>
                    </a:cubicBezTo>
                    <a:cubicBezTo>
                      <a:pt x="251" y="187"/>
                      <a:pt x="160" y="301"/>
                      <a:pt x="92" y="507"/>
                    </a:cubicBezTo>
                    <a:cubicBezTo>
                      <a:pt x="23" y="689"/>
                      <a:pt x="0" y="872"/>
                      <a:pt x="23" y="1055"/>
                    </a:cubicBezTo>
                    <a:cubicBezTo>
                      <a:pt x="35" y="1138"/>
                      <a:pt x="108" y="1178"/>
                      <a:pt x="183" y="1178"/>
                    </a:cubicBezTo>
                    <a:cubicBezTo>
                      <a:pt x="251" y="1178"/>
                      <a:pt x="321" y="1143"/>
                      <a:pt x="343" y="1078"/>
                    </a:cubicBezTo>
                    <a:cubicBezTo>
                      <a:pt x="388" y="918"/>
                      <a:pt x="457" y="758"/>
                      <a:pt x="502" y="598"/>
                    </a:cubicBezTo>
                    <a:cubicBezTo>
                      <a:pt x="571" y="438"/>
                      <a:pt x="594" y="324"/>
                      <a:pt x="639" y="142"/>
                    </a:cubicBezTo>
                    <a:cubicBezTo>
                      <a:pt x="656" y="59"/>
                      <a:pt x="576" y="0"/>
                      <a:pt x="497" y="0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2408;p38">
                <a:extLst>
                  <a:ext uri="{FF2B5EF4-FFF2-40B4-BE49-F238E27FC236}">
                    <a16:creationId xmlns:a16="http://schemas.microsoft.com/office/drawing/2014/main" id="{93F30A59-85BD-4771-B4B4-5B3202EC3028}"/>
                  </a:ext>
                </a:extLst>
              </p:cNvPr>
              <p:cNvSpPr/>
              <p:nvPr/>
            </p:nvSpPr>
            <p:spPr>
              <a:xfrm>
                <a:off x="8478290" y="3236331"/>
                <a:ext cx="72428" cy="56917"/>
              </a:xfrm>
              <a:custGeom>
                <a:avLst/>
                <a:gdLst/>
                <a:ahLst/>
                <a:cxnLst/>
                <a:rect l="l" t="t" r="r" b="b"/>
                <a:pathLst>
                  <a:path w="2124" h="1669" extrusionOk="0">
                    <a:moveTo>
                      <a:pt x="1005" y="0"/>
                    </a:moveTo>
                    <a:cubicBezTo>
                      <a:pt x="982" y="0"/>
                      <a:pt x="960" y="23"/>
                      <a:pt x="982" y="46"/>
                    </a:cubicBezTo>
                    <a:cubicBezTo>
                      <a:pt x="1051" y="115"/>
                      <a:pt x="1142" y="160"/>
                      <a:pt x="1211" y="229"/>
                    </a:cubicBezTo>
                    <a:cubicBezTo>
                      <a:pt x="972" y="129"/>
                      <a:pt x="699" y="65"/>
                      <a:pt x="452" y="65"/>
                    </a:cubicBezTo>
                    <a:cubicBezTo>
                      <a:pt x="415" y="65"/>
                      <a:pt x="379" y="66"/>
                      <a:pt x="343" y="69"/>
                    </a:cubicBezTo>
                    <a:cubicBezTo>
                      <a:pt x="1" y="69"/>
                      <a:pt x="1" y="594"/>
                      <a:pt x="321" y="662"/>
                    </a:cubicBezTo>
                    <a:cubicBezTo>
                      <a:pt x="663" y="731"/>
                      <a:pt x="1005" y="754"/>
                      <a:pt x="1325" y="891"/>
                    </a:cubicBezTo>
                    <a:cubicBezTo>
                      <a:pt x="1713" y="1028"/>
                      <a:pt x="1827" y="1324"/>
                      <a:pt x="2032" y="1644"/>
                    </a:cubicBezTo>
                    <a:cubicBezTo>
                      <a:pt x="2041" y="1661"/>
                      <a:pt x="2057" y="1669"/>
                      <a:pt x="2072" y="1669"/>
                    </a:cubicBezTo>
                    <a:cubicBezTo>
                      <a:pt x="2098" y="1669"/>
                      <a:pt x="2124" y="1649"/>
                      <a:pt x="2124" y="1621"/>
                    </a:cubicBezTo>
                    <a:cubicBezTo>
                      <a:pt x="2101" y="1575"/>
                      <a:pt x="2101" y="1530"/>
                      <a:pt x="2101" y="1484"/>
                    </a:cubicBezTo>
                    <a:cubicBezTo>
                      <a:pt x="2101" y="1096"/>
                      <a:pt x="1964" y="708"/>
                      <a:pt x="1759" y="411"/>
                    </a:cubicBezTo>
                    <a:cubicBezTo>
                      <a:pt x="1751" y="404"/>
                      <a:pt x="1746" y="401"/>
                      <a:pt x="1742" y="401"/>
                    </a:cubicBezTo>
                    <a:cubicBezTo>
                      <a:pt x="1736" y="401"/>
                      <a:pt x="1736" y="411"/>
                      <a:pt x="1736" y="411"/>
                    </a:cubicBezTo>
                    <a:cubicBezTo>
                      <a:pt x="1759" y="480"/>
                      <a:pt x="1781" y="571"/>
                      <a:pt x="1804" y="662"/>
                    </a:cubicBezTo>
                    <a:cubicBezTo>
                      <a:pt x="1781" y="617"/>
                      <a:pt x="1759" y="594"/>
                      <a:pt x="1736" y="571"/>
                    </a:cubicBezTo>
                    <a:cubicBezTo>
                      <a:pt x="1713" y="525"/>
                      <a:pt x="1667" y="480"/>
                      <a:pt x="1622" y="411"/>
                    </a:cubicBezTo>
                    <a:cubicBezTo>
                      <a:pt x="1439" y="252"/>
                      <a:pt x="1234" y="69"/>
                      <a:pt x="1005" y="0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2409;p38">
                <a:extLst>
                  <a:ext uri="{FF2B5EF4-FFF2-40B4-BE49-F238E27FC236}">
                    <a16:creationId xmlns:a16="http://schemas.microsoft.com/office/drawing/2014/main" id="{0DA50ED6-A9FF-4956-888B-85F19E991111}"/>
                  </a:ext>
                </a:extLst>
              </p:cNvPr>
              <p:cNvSpPr/>
              <p:nvPr/>
            </p:nvSpPr>
            <p:spPr>
              <a:xfrm>
                <a:off x="8441938" y="3282027"/>
                <a:ext cx="102573" cy="61998"/>
              </a:xfrm>
              <a:custGeom>
                <a:avLst/>
                <a:gdLst/>
                <a:ahLst/>
                <a:cxnLst/>
                <a:rect l="l" t="t" r="r" b="b"/>
                <a:pathLst>
                  <a:path w="3008" h="1818" extrusionOk="0">
                    <a:moveTo>
                      <a:pt x="1490" y="1"/>
                    </a:moveTo>
                    <a:cubicBezTo>
                      <a:pt x="1089" y="1"/>
                      <a:pt x="743" y="342"/>
                      <a:pt x="344" y="342"/>
                    </a:cubicBezTo>
                    <a:cubicBezTo>
                      <a:pt x="253" y="342"/>
                      <a:pt x="160" y="324"/>
                      <a:pt x="63" y="281"/>
                    </a:cubicBezTo>
                    <a:cubicBezTo>
                      <a:pt x="56" y="278"/>
                      <a:pt x="50" y="276"/>
                      <a:pt x="45" y="276"/>
                    </a:cubicBezTo>
                    <a:cubicBezTo>
                      <a:pt x="12" y="276"/>
                      <a:pt x="1" y="330"/>
                      <a:pt x="40" y="350"/>
                    </a:cubicBezTo>
                    <a:cubicBezTo>
                      <a:pt x="656" y="623"/>
                      <a:pt x="451" y="1582"/>
                      <a:pt x="1204" y="1787"/>
                    </a:cubicBezTo>
                    <a:cubicBezTo>
                      <a:pt x="1292" y="1809"/>
                      <a:pt x="1372" y="1818"/>
                      <a:pt x="1447" y="1818"/>
                    </a:cubicBezTo>
                    <a:cubicBezTo>
                      <a:pt x="1934" y="1818"/>
                      <a:pt x="2192" y="1430"/>
                      <a:pt x="2671" y="1430"/>
                    </a:cubicBezTo>
                    <a:cubicBezTo>
                      <a:pt x="2753" y="1430"/>
                      <a:pt x="2842" y="1441"/>
                      <a:pt x="2939" y="1468"/>
                    </a:cubicBezTo>
                    <a:cubicBezTo>
                      <a:pt x="2984" y="1468"/>
                      <a:pt x="3007" y="1399"/>
                      <a:pt x="2961" y="1399"/>
                    </a:cubicBezTo>
                    <a:cubicBezTo>
                      <a:pt x="2071" y="1194"/>
                      <a:pt x="2551" y="350"/>
                      <a:pt x="1752" y="53"/>
                    </a:cubicBezTo>
                    <a:cubicBezTo>
                      <a:pt x="1661" y="16"/>
                      <a:pt x="1574" y="1"/>
                      <a:pt x="1490" y="1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2410;p38">
                <a:extLst>
                  <a:ext uri="{FF2B5EF4-FFF2-40B4-BE49-F238E27FC236}">
                    <a16:creationId xmlns:a16="http://schemas.microsoft.com/office/drawing/2014/main" id="{439B0C6D-A796-49EC-9EB4-885C64F6826A}"/>
                  </a:ext>
                </a:extLst>
              </p:cNvPr>
              <p:cNvSpPr/>
              <p:nvPr/>
            </p:nvSpPr>
            <p:spPr>
              <a:xfrm>
                <a:off x="8462740" y="3286494"/>
                <a:ext cx="56845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1667" h="1549" extrusionOk="0">
                    <a:moveTo>
                      <a:pt x="899" y="0"/>
                    </a:moveTo>
                    <a:cubicBezTo>
                      <a:pt x="802" y="0"/>
                      <a:pt x="705" y="25"/>
                      <a:pt x="617" y="82"/>
                    </a:cubicBezTo>
                    <a:cubicBezTo>
                      <a:pt x="229" y="196"/>
                      <a:pt x="0" y="743"/>
                      <a:pt x="183" y="1132"/>
                    </a:cubicBezTo>
                    <a:cubicBezTo>
                      <a:pt x="295" y="1411"/>
                      <a:pt x="571" y="1548"/>
                      <a:pt x="848" y="1548"/>
                    </a:cubicBezTo>
                    <a:cubicBezTo>
                      <a:pt x="1136" y="1548"/>
                      <a:pt x="1425" y="1400"/>
                      <a:pt x="1530" y="1109"/>
                    </a:cubicBezTo>
                    <a:cubicBezTo>
                      <a:pt x="1667" y="789"/>
                      <a:pt x="1644" y="447"/>
                      <a:pt x="1393" y="219"/>
                    </a:cubicBezTo>
                    <a:cubicBezTo>
                      <a:pt x="1260" y="85"/>
                      <a:pt x="1079" y="0"/>
                      <a:pt x="899" y="0"/>
                    </a:cubicBezTo>
                    <a:close/>
                  </a:path>
                </a:pathLst>
              </a:custGeom>
              <a:solidFill>
                <a:srgbClr val="A9BA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2411;p38">
                <a:extLst>
                  <a:ext uri="{FF2B5EF4-FFF2-40B4-BE49-F238E27FC236}">
                    <a16:creationId xmlns:a16="http://schemas.microsoft.com/office/drawing/2014/main" id="{D4F472F9-ACA2-4E82-B118-B0DAE5F0CEE3}"/>
                  </a:ext>
                </a:extLst>
              </p:cNvPr>
              <p:cNvSpPr/>
              <p:nvPr/>
            </p:nvSpPr>
            <p:spPr>
              <a:xfrm>
                <a:off x="8478529" y="3292837"/>
                <a:ext cx="22370" cy="40207"/>
              </a:xfrm>
              <a:custGeom>
                <a:avLst/>
                <a:gdLst/>
                <a:ahLst/>
                <a:cxnLst/>
                <a:rect l="l" t="t" r="r" b="b"/>
                <a:pathLst>
                  <a:path w="656" h="1179" extrusionOk="0">
                    <a:moveTo>
                      <a:pt x="494" y="1"/>
                    </a:moveTo>
                    <a:cubicBezTo>
                      <a:pt x="428" y="1"/>
                      <a:pt x="358" y="35"/>
                      <a:pt x="336" y="101"/>
                    </a:cubicBezTo>
                    <a:cubicBezTo>
                      <a:pt x="268" y="261"/>
                      <a:pt x="199" y="421"/>
                      <a:pt x="154" y="580"/>
                    </a:cubicBezTo>
                    <a:cubicBezTo>
                      <a:pt x="85" y="740"/>
                      <a:pt x="62" y="854"/>
                      <a:pt x="17" y="1037"/>
                    </a:cubicBezTo>
                    <a:cubicBezTo>
                      <a:pt x="0" y="1120"/>
                      <a:pt x="80" y="1178"/>
                      <a:pt x="159" y="1178"/>
                    </a:cubicBezTo>
                    <a:cubicBezTo>
                      <a:pt x="190" y="1178"/>
                      <a:pt x="220" y="1170"/>
                      <a:pt x="245" y="1151"/>
                    </a:cubicBezTo>
                    <a:cubicBezTo>
                      <a:pt x="382" y="1014"/>
                      <a:pt x="496" y="877"/>
                      <a:pt x="565" y="694"/>
                    </a:cubicBezTo>
                    <a:cubicBezTo>
                      <a:pt x="633" y="512"/>
                      <a:pt x="656" y="329"/>
                      <a:pt x="633" y="124"/>
                    </a:cubicBezTo>
                    <a:cubicBezTo>
                      <a:pt x="633" y="41"/>
                      <a:pt x="565" y="1"/>
                      <a:pt x="494" y="1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2412;p38">
                <a:extLst>
                  <a:ext uri="{FF2B5EF4-FFF2-40B4-BE49-F238E27FC236}">
                    <a16:creationId xmlns:a16="http://schemas.microsoft.com/office/drawing/2014/main" id="{07CA293F-1E38-47B7-B773-FAFD43884B35}"/>
                  </a:ext>
                </a:extLst>
              </p:cNvPr>
              <p:cNvSpPr/>
              <p:nvPr/>
            </p:nvSpPr>
            <p:spPr>
              <a:xfrm>
                <a:off x="8187205" y="3289188"/>
                <a:ext cx="199758" cy="123894"/>
              </a:xfrm>
              <a:custGeom>
                <a:avLst/>
                <a:gdLst/>
                <a:ahLst/>
                <a:cxnLst/>
                <a:rect l="l" t="t" r="r" b="b"/>
                <a:pathLst>
                  <a:path w="5858" h="3633" extrusionOk="0">
                    <a:moveTo>
                      <a:pt x="1099" y="0"/>
                    </a:moveTo>
                    <a:cubicBezTo>
                      <a:pt x="980" y="0"/>
                      <a:pt x="858" y="28"/>
                      <a:pt x="731" y="94"/>
                    </a:cubicBezTo>
                    <a:cubicBezTo>
                      <a:pt x="0" y="459"/>
                      <a:pt x="1347" y="3335"/>
                      <a:pt x="1804" y="3586"/>
                    </a:cubicBezTo>
                    <a:cubicBezTo>
                      <a:pt x="1864" y="3618"/>
                      <a:pt x="1974" y="3633"/>
                      <a:pt x="2119" y="3633"/>
                    </a:cubicBezTo>
                    <a:cubicBezTo>
                      <a:pt x="3130" y="3633"/>
                      <a:pt x="5858" y="2912"/>
                      <a:pt x="5638" y="2034"/>
                    </a:cubicBezTo>
                    <a:cubicBezTo>
                      <a:pt x="5456" y="1349"/>
                      <a:pt x="3744" y="1167"/>
                      <a:pt x="2853" y="847"/>
                    </a:cubicBezTo>
                    <a:cubicBezTo>
                      <a:pt x="2142" y="585"/>
                      <a:pt x="1645" y="0"/>
                      <a:pt x="1099" y="0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2413;p38">
                <a:extLst>
                  <a:ext uri="{FF2B5EF4-FFF2-40B4-BE49-F238E27FC236}">
                    <a16:creationId xmlns:a16="http://schemas.microsoft.com/office/drawing/2014/main" id="{F10C05BA-803B-40FB-B069-C0D4A39220B0}"/>
                  </a:ext>
                </a:extLst>
              </p:cNvPr>
              <p:cNvSpPr/>
              <p:nvPr/>
            </p:nvSpPr>
            <p:spPr>
              <a:xfrm>
                <a:off x="8092234" y="3315242"/>
                <a:ext cx="387205" cy="219859"/>
              </a:xfrm>
              <a:custGeom>
                <a:avLst/>
                <a:gdLst/>
                <a:ahLst/>
                <a:cxnLst/>
                <a:rect l="l" t="t" r="r" b="b"/>
                <a:pathLst>
                  <a:path w="11355" h="6447" extrusionOk="0">
                    <a:moveTo>
                      <a:pt x="143" y="0"/>
                    </a:moveTo>
                    <a:cubicBezTo>
                      <a:pt x="117" y="0"/>
                      <a:pt x="92" y="18"/>
                      <a:pt x="92" y="60"/>
                    </a:cubicBezTo>
                    <a:cubicBezTo>
                      <a:pt x="1" y="1338"/>
                      <a:pt x="1" y="3324"/>
                      <a:pt x="1233" y="4123"/>
                    </a:cubicBezTo>
                    <a:cubicBezTo>
                      <a:pt x="1595" y="4362"/>
                      <a:pt x="1959" y="4463"/>
                      <a:pt x="2315" y="4463"/>
                    </a:cubicBezTo>
                    <a:cubicBezTo>
                      <a:pt x="3082" y="4463"/>
                      <a:pt x="3813" y="3993"/>
                      <a:pt x="4406" y="3416"/>
                    </a:cubicBezTo>
                    <a:cubicBezTo>
                      <a:pt x="4452" y="4123"/>
                      <a:pt x="4611" y="5150"/>
                      <a:pt x="5114" y="5675"/>
                    </a:cubicBezTo>
                    <a:cubicBezTo>
                      <a:pt x="5593" y="6177"/>
                      <a:pt x="6574" y="6360"/>
                      <a:pt x="7236" y="6429"/>
                    </a:cubicBezTo>
                    <a:cubicBezTo>
                      <a:pt x="7346" y="6441"/>
                      <a:pt x="7452" y="6447"/>
                      <a:pt x="7556" y="6447"/>
                    </a:cubicBezTo>
                    <a:cubicBezTo>
                      <a:pt x="9405" y="6447"/>
                      <a:pt x="10414" y="4591"/>
                      <a:pt x="11322" y="3164"/>
                    </a:cubicBezTo>
                    <a:cubicBezTo>
                      <a:pt x="11354" y="3116"/>
                      <a:pt x="11318" y="3068"/>
                      <a:pt x="11278" y="3068"/>
                    </a:cubicBezTo>
                    <a:cubicBezTo>
                      <a:pt x="11261" y="3068"/>
                      <a:pt x="11244" y="3076"/>
                      <a:pt x="11231" y="3096"/>
                    </a:cubicBezTo>
                    <a:cubicBezTo>
                      <a:pt x="10455" y="4192"/>
                      <a:pt x="9291" y="5926"/>
                      <a:pt x="7853" y="6063"/>
                    </a:cubicBezTo>
                    <a:cubicBezTo>
                      <a:pt x="7753" y="6074"/>
                      <a:pt x="7648" y="6079"/>
                      <a:pt x="7540" y="6079"/>
                    </a:cubicBezTo>
                    <a:cubicBezTo>
                      <a:pt x="6956" y="6079"/>
                      <a:pt x="6276" y="5929"/>
                      <a:pt x="5775" y="5698"/>
                    </a:cubicBezTo>
                    <a:cubicBezTo>
                      <a:pt x="4794" y="5219"/>
                      <a:pt x="4703" y="4260"/>
                      <a:pt x="4543" y="3301"/>
                    </a:cubicBezTo>
                    <a:cubicBezTo>
                      <a:pt x="4543" y="3256"/>
                      <a:pt x="4497" y="3256"/>
                      <a:pt x="4452" y="3256"/>
                    </a:cubicBezTo>
                    <a:cubicBezTo>
                      <a:pt x="4452" y="3244"/>
                      <a:pt x="4440" y="3239"/>
                      <a:pt x="4426" y="3239"/>
                    </a:cubicBezTo>
                    <a:cubicBezTo>
                      <a:pt x="4412" y="3239"/>
                      <a:pt x="4395" y="3244"/>
                      <a:pt x="4383" y="3256"/>
                    </a:cubicBezTo>
                    <a:cubicBezTo>
                      <a:pt x="3750" y="3716"/>
                      <a:pt x="2973" y="4194"/>
                      <a:pt x="2227" y="4194"/>
                    </a:cubicBezTo>
                    <a:cubicBezTo>
                      <a:pt x="1789" y="4194"/>
                      <a:pt x="1362" y="4029"/>
                      <a:pt x="982" y="3598"/>
                    </a:cubicBezTo>
                    <a:cubicBezTo>
                      <a:pt x="160" y="2662"/>
                      <a:pt x="297" y="1247"/>
                      <a:pt x="206" y="60"/>
                    </a:cubicBezTo>
                    <a:cubicBezTo>
                      <a:pt x="206" y="24"/>
                      <a:pt x="173" y="0"/>
                      <a:pt x="143" y="0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2414;p38">
                <a:extLst>
                  <a:ext uri="{FF2B5EF4-FFF2-40B4-BE49-F238E27FC236}">
                    <a16:creationId xmlns:a16="http://schemas.microsoft.com/office/drawing/2014/main" id="{F12D007E-9574-453B-87CF-BE9D55A3D1DD}"/>
                  </a:ext>
                </a:extLst>
              </p:cNvPr>
              <p:cNvSpPr/>
              <p:nvPr/>
            </p:nvSpPr>
            <p:spPr>
              <a:xfrm>
                <a:off x="8349866" y="3479883"/>
                <a:ext cx="15447" cy="12140"/>
              </a:xfrm>
              <a:custGeom>
                <a:avLst/>
                <a:gdLst/>
                <a:ahLst/>
                <a:cxnLst/>
                <a:rect l="l" t="t" r="r" b="b"/>
                <a:pathLst>
                  <a:path w="453" h="356" extrusionOk="0">
                    <a:moveTo>
                      <a:pt x="236" y="0"/>
                    </a:moveTo>
                    <a:cubicBezTo>
                      <a:pt x="226" y="0"/>
                      <a:pt x="216" y="1"/>
                      <a:pt x="206" y="3"/>
                    </a:cubicBezTo>
                    <a:cubicBezTo>
                      <a:pt x="92" y="26"/>
                      <a:pt x="1" y="185"/>
                      <a:pt x="92" y="277"/>
                    </a:cubicBezTo>
                    <a:lnTo>
                      <a:pt x="115" y="299"/>
                    </a:lnTo>
                    <a:cubicBezTo>
                      <a:pt x="153" y="338"/>
                      <a:pt x="199" y="356"/>
                      <a:pt x="243" y="356"/>
                    </a:cubicBezTo>
                    <a:cubicBezTo>
                      <a:pt x="305" y="356"/>
                      <a:pt x="362" y="320"/>
                      <a:pt x="389" y="254"/>
                    </a:cubicBezTo>
                    <a:cubicBezTo>
                      <a:pt x="452" y="127"/>
                      <a:pt x="359" y="0"/>
                      <a:pt x="236" y="0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2415;p38">
                <a:extLst>
                  <a:ext uri="{FF2B5EF4-FFF2-40B4-BE49-F238E27FC236}">
                    <a16:creationId xmlns:a16="http://schemas.microsoft.com/office/drawing/2014/main" id="{CDAF6C34-EC1C-424F-9220-C83B80C607F6}"/>
                  </a:ext>
                </a:extLst>
              </p:cNvPr>
              <p:cNvSpPr/>
              <p:nvPr/>
            </p:nvSpPr>
            <p:spPr>
              <a:xfrm>
                <a:off x="8359994" y="3431630"/>
                <a:ext cx="9923" cy="7093"/>
              </a:xfrm>
              <a:custGeom>
                <a:avLst/>
                <a:gdLst/>
                <a:ahLst/>
                <a:cxnLst/>
                <a:rect l="l" t="t" r="r" b="b"/>
                <a:pathLst>
                  <a:path w="291" h="208" extrusionOk="0">
                    <a:moveTo>
                      <a:pt x="158" y="1"/>
                    </a:moveTo>
                    <a:cubicBezTo>
                      <a:pt x="152" y="1"/>
                      <a:pt x="145" y="1"/>
                      <a:pt x="137" y="3"/>
                    </a:cubicBezTo>
                    <a:cubicBezTo>
                      <a:pt x="1" y="25"/>
                      <a:pt x="46" y="208"/>
                      <a:pt x="160" y="208"/>
                    </a:cubicBezTo>
                    <a:cubicBezTo>
                      <a:pt x="290" y="186"/>
                      <a:pt x="276" y="1"/>
                      <a:pt x="158" y="1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2416;p38">
                <a:extLst>
                  <a:ext uri="{FF2B5EF4-FFF2-40B4-BE49-F238E27FC236}">
                    <a16:creationId xmlns:a16="http://schemas.microsoft.com/office/drawing/2014/main" id="{E44220A4-7FFA-48D5-9DFA-688DAC69A21C}"/>
                  </a:ext>
                </a:extLst>
              </p:cNvPr>
              <p:cNvSpPr/>
              <p:nvPr/>
            </p:nvSpPr>
            <p:spPr>
              <a:xfrm>
                <a:off x="8152968" y="3407554"/>
                <a:ext cx="15140" cy="11936"/>
              </a:xfrm>
              <a:custGeom>
                <a:avLst/>
                <a:gdLst/>
                <a:ahLst/>
                <a:cxnLst/>
                <a:rect l="l" t="t" r="r" b="b"/>
                <a:pathLst>
                  <a:path w="444" h="350" extrusionOk="0">
                    <a:moveTo>
                      <a:pt x="240" y="1"/>
                    </a:moveTo>
                    <a:cubicBezTo>
                      <a:pt x="216" y="1"/>
                      <a:pt x="189" y="8"/>
                      <a:pt x="160" y="24"/>
                    </a:cubicBezTo>
                    <a:cubicBezTo>
                      <a:pt x="160" y="24"/>
                      <a:pt x="137" y="24"/>
                      <a:pt x="137" y="47"/>
                    </a:cubicBezTo>
                    <a:cubicBezTo>
                      <a:pt x="0" y="115"/>
                      <a:pt x="23" y="298"/>
                      <a:pt x="183" y="321"/>
                    </a:cubicBezTo>
                    <a:cubicBezTo>
                      <a:pt x="183" y="343"/>
                      <a:pt x="183" y="343"/>
                      <a:pt x="205" y="343"/>
                    </a:cubicBezTo>
                    <a:cubicBezTo>
                      <a:pt x="222" y="348"/>
                      <a:pt x="238" y="350"/>
                      <a:pt x="252" y="350"/>
                    </a:cubicBezTo>
                    <a:cubicBezTo>
                      <a:pt x="443" y="350"/>
                      <a:pt x="409" y="1"/>
                      <a:pt x="240" y="1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2417;p38">
                <a:extLst>
                  <a:ext uri="{FF2B5EF4-FFF2-40B4-BE49-F238E27FC236}">
                    <a16:creationId xmlns:a16="http://schemas.microsoft.com/office/drawing/2014/main" id="{C1EBC93B-51E4-49A2-8373-C9A30E4B4032}"/>
                  </a:ext>
                </a:extLst>
              </p:cNvPr>
              <p:cNvSpPr/>
              <p:nvPr/>
            </p:nvSpPr>
            <p:spPr>
              <a:xfrm>
                <a:off x="8118969" y="3370929"/>
                <a:ext cx="14288" cy="10265"/>
              </a:xfrm>
              <a:custGeom>
                <a:avLst/>
                <a:gdLst/>
                <a:ahLst/>
                <a:cxnLst/>
                <a:rect l="l" t="t" r="r" b="b"/>
                <a:pathLst>
                  <a:path w="419" h="301" extrusionOk="0">
                    <a:moveTo>
                      <a:pt x="218" y="1"/>
                    </a:moveTo>
                    <a:cubicBezTo>
                      <a:pt x="211" y="1"/>
                      <a:pt x="205" y="1"/>
                      <a:pt x="198" y="2"/>
                    </a:cubicBezTo>
                    <a:cubicBezTo>
                      <a:pt x="0" y="24"/>
                      <a:pt x="35" y="300"/>
                      <a:pt x="201" y="300"/>
                    </a:cubicBezTo>
                    <a:cubicBezTo>
                      <a:pt x="208" y="300"/>
                      <a:pt x="214" y="300"/>
                      <a:pt x="221" y="299"/>
                    </a:cubicBezTo>
                    <a:cubicBezTo>
                      <a:pt x="419" y="277"/>
                      <a:pt x="384" y="1"/>
                      <a:pt x="218" y="1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2418;p38">
                <a:extLst>
                  <a:ext uri="{FF2B5EF4-FFF2-40B4-BE49-F238E27FC236}">
                    <a16:creationId xmlns:a16="http://schemas.microsoft.com/office/drawing/2014/main" id="{C19798BA-EB19-4A53-9F0D-BA64A90BF2F0}"/>
                  </a:ext>
                </a:extLst>
              </p:cNvPr>
              <p:cNvSpPr/>
              <p:nvPr/>
            </p:nvSpPr>
            <p:spPr>
              <a:xfrm>
                <a:off x="8160743" y="3371441"/>
                <a:ext cx="11799" cy="8969"/>
              </a:xfrm>
              <a:custGeom>
                <a:avLst/>
                <a:gdLst/>
                <a:ahLst/>
                <a:cxnLst/>
                <a:rect l="l" t="t" r="r" b="b"/>
                <a:pathLst>
                  <a:path w="346" h="263" extrusionOk="0">
                    <a:moveTo>
                      <a:pt x="184" y="1"/>
                    </a:moveTo>
                    <a:cubicBezTo>
                      <a:pt x="169" y="1"/>
                      <a:pt x="154" y="4"/>
                      <a:pt x="137" y="10"/>
                    </a:cubicBezTo>
                    <a:cubicBezTo>
                      <a:pt x="137" y="10"/>
                      <a:pt x="114" y="33"/>
                      <a:pt x="114" y="33"/>
                    </a:cubicBezTo>
                    <a:cubicBezTo>
                      <a:pt x="0" y="79"/>
                      <a:pt x="23" y="238"/>
                      <a:pt x="137" y="261"/>
                    </a:cubicBezTo>
                    <a:lnTo>
                      <a:pt x="160" y="261"/>
                    </a:lnTo>
                    <a:cubicBezTo>
                      <a:pt x="167" y="262"/>
                      <a:pt x="173" y="262"/>
                      <a:pt x="179" y="262"/>
                    </a:cubicBezTo>
                    <a:cubicBezTo>
                      <a:pt x="345" y="262"/>
                      <a:pt x="321" y="1"/>
                      <a:pt x="184" y="1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2419;p38">
                <a:extLst>
                  <a:ext uri="{FF2B5EF4-FFF2-40B4-BE49-F238E27FC236}">
                    <a16:creationId xmlns:a16="http://schemas.microsoft.com/office/drawing/2014/main" id="{72F7896C-C76E-49C2-BBB7-48E37A0EA636}"/>
                  </a:ext>
                </a:extLst>
              </p:cNvPr>
              <p:cNvSpPr/>
              <p:nvPr/>
            </p:nvSpPr>
            <p:spPr>
              <a:xfrm>
                <a:off x="8135815" y="3339522"/>
                <a:ext cx="9514" cy="7537"/>
              </a:xfrm>
              <a:custGeom>
                <a:avLst/>
                <a:gdLst/>
                <a:ahLst/>
                <a:cxnLst/>
                <a:rect l="l" t="t" r="r" b="b"/>
                <a:pathLst>
                  <a:path w="279" h="221" extrusionOk="0">
                    <a:moveTo>
                      <a:pt x="136" y="1"/>
                    </a:moveTo>
                    <a:cubicBezTo>
                      <a:pt x="122" y="1"/>
                      <a:pt x="108" y="4"/>
                      <a:pt x="92" y="10"/>
                    </a:cubicBezTo>
                    <a:cubicBezTo>
                      <a:pt x="92" y="10"/>
                      <a:pt x="92" y="33"/>
                      <a:pt x="92" y="33"/>
                    </a:cubicBezTo>
                    <a:cubicBezTo>
                      <a:pt x="1" y="79"/>
                      <a:pt x="24" y="193"/>
                      <a:pt x="115" y="216"/>
                    </a:cubicBezTo>
                    <a:lnTo>
                      <a:pt x="138" y="216"/>
                    </a:lnTo>
                    <a:cubicBezTo>
                      <a:pt x="149" y="219"/>
                      <a:pt x="158" y="220"/>
                      <a:pt x="167" y="220"/>
                    </a:cubicBezTo>
                    <a:cubicBezTo>
                      <a:pt x="278" y="220"/>
                      <a:pt x="250" y="1"/>
                      <a:pt x="136" y="1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2420;p38">
                <a:extLst>
                  <a:ext uri="{FF2B5EF4-FFF2-40B4-BE49-F238E27FC236}">
                    <a16:creationId xmlns:a16="http://schemas.microsoft.com/office/drawing/2014/main" id="{EBE2B8CE-D91B-444C-B9CE-9DD677030C30}"/>
                  </a:ext>
                </a:extLst>
              </p:cNvPr>
              <p:cNvSpPr/>
              <p:nvPr/>
            </p:nvSpPr>
            <p:spPr>
              <a:xfrm>
                <a:off x="8386456" y="3455705"/>
                <a:ext cx="12378" cy="8969"/>
              </a:xfrm>
              <a:custGeom>
                <a:avLst/>
                <a:gdLst/>
                <a:ahLst/>
                <a:cxnLst/>
                <a:rect l="l" t="t" r="r" b="b"/>
                <a:pathLst>
                  <a:path w="363" h="263" extrusionOk="0">
                    <a:moveTo>
                      <a:pt x="214" y="1"/>
                    </a:moveTo>
                    <a:cubicBezTo>
                      <a:pt x="204" y="1"/>
                      <a:pt x="194" y="2"/>
                      <a:pt x="183" y="4"/>
                    </a:cubicBezTo>
                    <a:lnTo>
                      <a:pt x="138" y="4"/>
                    </a:lnTo>
                    <a:cubicBezTo>
                      <a:pt x="69" y="27"/>
                      <a:pt x="1" y="118"/>
                      <a:pt x="69" y="164"/>
                    </a:cubicBezTo>
                    <a:cubicBezTo>
                      <a:pt x="69" y="187"/>
                      <a:pt x="92" y="187"/>
                      <a:pt x="92" y="210"/>
                    </a:cubicBezTo>
                    <a:cubicBezTo>
                      <a:pt x="126" y="248"/>
                      <a:pt x="158" y="263"/>
                      <a:pt x="187" y="263"/>
                    </a:cubicBezTo>
                    <a:cubicBezTo>
                      <a:pt x="305" y="263"/>
                      <a:pt x="362" y="1"/>
                      <a:pt x="214" y="1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2421;p38">
                <a:extLst>
                  <a:ext uri="{FF2B5EF4-FFF2-40B4-BE49-F238E27FC236}">
                    <a16:creationId xmlns:a16="http://schemas.microsoft.com/office/drawing/2014/main" id="{0C2B1299-FADE-47E6-BED0-5481A5120FFF}"/>
                  </a:ext>
                </a:extLst>
              </p:cNvPr>
              <p:cNvSpPr/>
              <p:nvPr/>
            </p:nvSpPr>
            <p:spPr>
              <a:xfrm>
                <a:off x="8315083" y="3457342"/>
                <a:ext cx="10469" cy="7912"/>
              </a:xfrm>
              <a:custGeom>
                <a:avLst/>
                <a:gdLst/>
                <a:ahLst/>
                <a:cxnLst/>
                <a:rect l="l" t="t" r="r" b="b"/>
                <a:pathLst>
                  <a:path w="307" h="232" extrusionOk="0">
                    <a:moveTo>
                      <a:pt x="152" y="0"/>
                    </a:moveTo>
                    <a:cubicBezTo>
                      <a:pt x="146" y="0"/>
                      <a:pt x="138" y="1"/>
                      <a:pt x="131" y="2"/>
                    </a:cubicBezTo>
                    <a:cubicBezTo>
                      <a:pt x="0" y="24"/>
                      <a:pt x="15" y="232"/>
                      <a:pt x="154" y="232"/>
                    </a:cubicBezTo>
                    <a:cubicBezTo>
                      <a:pt x="161" y="232"/>
                      <a:pt x="169" y="231"/>
                      <a:pt x="176" y="230"/>
                    </a:cubicBezTo>
                    <a:cubicBezTo>
                      <a:pt x="307" y="208"/>
                      <a:pt x="292" y="0"/>
                      <a:pt x="152" y="0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2422;p38">
                <a:extLst>
                  <a:ext uri="{FF2B5EF4-FFF2-40B4-BE49-F238E27FC236}">
                    <a16:creationId xmlns:a16="http://schemas.microsoft.com/office/drawing/2014/main" id="{AAD5C90A-D934-48BF-BEE0-C5861D3223B8}"/>
                  </a:ext>
                </a:extLst>
              </p:cNvPr>
              <p:cNvSpPr/>
              <p:nvPr/>
            </p:nvSpPr>
            <p:spPr>
              <a:xfrm>
                <a:off x="8316413" y="3461264"/>
                <a:ext cx="73963" cy="342662"/>
              </a:xfrm>
              <a:custGeom>
                <a:avLst/>
                <a:gdLst/>
                <a:ahLst/>
                <a:cxnLst/>
                <a:rect l="l" t="t" r="r" b="b"/>
                <a:pathLst>
                  <a:path w="2169" h="10048" extrusionOk="0">
                    <a:moveTo>
                      <a:pt x="55" y="0"/>
                    </a:moveTo>
                    <a:cubicBezTo>
                      <a:pt x="29" y="0"/>
                      <a:pt x="0" y="25"/>
                      <a:pt x="0" y="69"/>
                    </a:cubicBezTo>
                    <a:cubicBezTo>
                      <a:pt x="434" y="1758"/>
                      <a:pt x="936" y="3425"/>
                      <a:pt x="1279" y="5137"/>
                    </a:cubicBezTo>
                    <a:cubicBezTo>
                      <a:pt x="1598" y="6757"/>
                      <a:pt x="1781" y="8378"/>
                      <a:pt x="2032" y="9998"/>
                    </a:cubicBezTo>
                    <a:cubicBezTo>
                      <a:pt x="2042" y="10030"/>
                      <a:pt x="2073" y="10047"/>
                      <a:pt x="2102" y="10047"/>
                    </a:cubicBezTo>
                    <a:cubicBezTo>
                      <a:pt x="2136" y="10047"/>
                      <a:pt x="2169" y="10025"/>
                      <a:pt x="2169" y="9976"/>
                    </a:cubicBezTo>
                    <a:cubicBezTo>
                      <a:pt x="1986" y="6666"/>
                      <a:pt x="1256" y="3128"/>
                      <a:pt x="92" y="24"/>
                    </a:cubicBezTo>
                    <a:cubicBezTo>
                      <a:pt x="84" y="8"/>
                      <a:pt x="70" y="0"/>
                      <a:pt x="55" y="0"/>
                    </a:cubicBezTo>
                    <a:close/>
                  </a:path>
                </a:pathLst>
              </a:custGeom>
              <a:solidFill>
                <a:srgbClr val="696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2423;p38">
                <a:extLst>
                  <a:ext uri="{FF2B5EF4-FFF2-40B4-BE49-F238E27FC236}">
                    <a16:creationId xmlns:a16="http://schemas.microsoft.com/office/drawing/2014/main" id="{432781B1-ED22-4070-86F6-F88E654BF74D}"/>
                  </a:ext>
                </a:extLst>
              </p:cNvPr>
              <p:cNvSpPr/>
              <p:nvPr/>
            </p:nvSpPr>
            <p:spPr>
              <a:xfrm>
                <a:off x="8355561" y="3484419"/>
                <a:ext cx="140663" cy="444151"/>
              </a:xfrm>
              <a:custGeom>
                <a:avLst/>
                <a:gdLst/>
                <a:ahLst/>
                <a:cxnLst/>
                <a:rect l="l" t="t" r="r" b="b"/>
                <a:pathLst>
                  <a:path w="4125" h="13024" extrusionOk="0">
                    <a:moveTo>
                      <a:pt x="81" y="1"/>
                    </a:moveTo>
                    <a:cubicBezTo>
                      <a:pt x="40" y="1"/>
                      <a:pt x="1" y="43"/>
                      <a:pt x="16" y="75"/>
                    </a:cubicBezTo>
                    <a:cubicBezTo>
                      <a:pt x="998" y="2061"/>
                      <a:pt x="1888" y="4070"/>
                      <a:pt x="2550" y="6170"/>
                    </a:cubicBezTo>
                    <a:cubicBezTo>
                      <a:pt x="3235" y="8406"/>
                      <a:pt x="3600" y="10666"/>
                      <a:pt x="3965" y="12949"/>
                    </a:cubicBezTo>
                    <a:cubicBezTo>
                      <a:pt x="3965" y="13000"/>
                      <a:pt x="3998" y="13024"/>
                      <a:pt x="4033" y="13024"/>
                    </a:cubicBezTo>
                    <a:cubicBezTo>
                      <a:pt x="4077" y="13024"/>
                      <a:pt x="4125" y="12989"/>
                      <a:pt x="4125" y="12926"/>
                    </a:cubicBezTo>
                    <a:cubicBezTo>
                      <a:pt x="3874" y="8498"/>
                      <a:pt x="2299" y="3887"/>
                      <a:pt x="131" y="30"/>
                    </a:cubicBezTo>
                    <a:cubicBezTo>
                      <a:pt x="117" y="9"/>
                      <a:pt x="99" y="1"/>
                      <a:pt x="81" y="1"/>
                    </a:cubicBezTo>
                    <a:close/>
                  </a:path>
                </a:pathLst>
              </a:custGeom>
              <a:solidFill>
                <a:srgbClr val="696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2424;p38">
                <a:extLst>
                  <a:ext uri="{FF2B5EF4-FFF2-40B4-BE49-F238E27FC236}">
                    <a16:creationId xmlns:a16="http://schemas.microsoft.com/office/drawing/2014/main" id="{683E05D3-7D26-4AE3-BC84-35B78709B0FD}"/>
                  </a:ext>
                </a:extLst>
              </p:cNvPr>
              <p:cNvSpPr/>
              <p:nvPr/>
            </p:nvSpPr>
            <p:spPr>
              <a:xfrm>
                <a:off x="8386183" y="3458229"/>
                <a:ext cx="241803" cy="319984"/>
              </a:xfrm>
              <a:custGeom>
                <a:avLst/>
                <a:gdLst/>
                <a:ahLst/>
                <a:cxnLst/>
                <a:rect l="l" t="t" r="r" b="b"/>
                <a:pathLst>
                  <a:path w="7091" h="9383" extrusionOk="0">
                    <a:moveTo>
                      <a:pt x="79" y="0"/>
                    </a:moveTo>
                    <a:cubicBezTo>
                      <a:pt x="31" y="0"/>
                      <a:pt x="1" y="77"/>
                      <a:pt x="54" y="113"/>
                    </a:cubicBezTo>
                    <a:cubicBezTo>
                      <a:pt x="3022" y="2715"/>
                      <a:pt x="5213" y="5773"/>
                      <a:pt x="6902" y="9334"/>
                    </a:cubicBezTo>
                    <a:cubicBezTo>
                      <a:pt x="6919" y="9368"/>
                      <a:pt x="6951" y="9383"/>
                      <a:pt x="6982" y="9383"/>
                    </a:cubicBezTo>
                    <a:cubicBezTo>
                      <a:pt x="7037" y="9383"/>
                      <a:pt x="7091" y="9338"/>
                      <a:pt x="7062" y="9266"/>
                    </a:cubicBezTo>
                    <a:cubicBezTo>
                      <a:pt x="5601" y="5682"/>
                      <a:pt x="3090" y="2464"/>
                      <a:pt x="123" y="21"/>
                    </a:cubicBezTo>
                    <a:cubicBezTo>
                      <a:pt x="108" y="6"/>
                      <a:pt x="92" y="0"/>
                      <a:pt x="79" y="0"/>
                    </a:cubicBezTo>
                    <a:close/>
                  </a:path>
                </a:pathLst>
              </a:custGeom>
              <a:solidFill>
                <a:srgbClr val="696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2425;p38">
                <a:extLst>
                  <a:ext uri="{FF2B5EF4-FFF2-40B4-BE49-F238E27FC236}">
                    <a16:creationId xmlns:a16="http://schemas.microsoft.com/office/drawing/2014/main" id="{5F739E52-2DDF-471D-82D2-68D01DC3B346}"/>
                  </a:ext>
                </a:extLst>
              </p:cNvPr>
              <p:cNvSpPr/>
              <p:nvPr/>
            </p:nvSpPr>
            <p:spPr>
              <a:xfrm>
                <a:off x="8365655" y="3431527"/>
                <a:ext cx="252204" cy="229101"/>
              </a:xfrm>
              <a:custGeom>
                <a:avLst/>
                <a:gdLst/>
                <a:ahLst/>
                <a:cxnLst/>
                <a:rect l="l" t="t" r="r" b="b"/>
                <a:pathLst>
                  <a:path w="7396" h="6718" extrusionOk="0">
                    <a:moveTo>
                      <a:pt x="67" y="1"/>
                    </a:moveTo>
                    <a:cubicBezTo>
                      <a:pt x="29" y="1"/>
                      <a:pt x="1" y="54"/>
                      <a:pt x="40" y="74"/>
                    </a:cubicBezTo>
                    <a:cubicBezTo>
                      <a:pt x="1341" y="987"/>
                      <a:pt x="2642" y="1877"/>
                      <a:pt x="3829" y="2950"/>
                    </a:cubicBezTo>
                    <a:cubicBezTo>
                      <a:pt x="5084" y="4091"/>
                      <a:pt x="6180" y="5347"/>
                      <a:pt x="7230" y="6693"/>
                    </a:cubicBezTo>
                    <a:cubicBezTo>
                      <a:pt x="7247" y="6710"/>
                      <a:pt x="7267" y="6718"/>
                      <a:pt x="7286" y="6718"/>
                    </a:cubicBezTo>
                    <a:cubicBezTo>
                      <a:pt x="7344" y="6718"/>
                      <a:pt x="7395" y="6653"/>
                      <a:pt x="7344" y="6602"/>
                    </a:cubicBezTo>
                    <a:cubicBezTo>
                      <a:pt x="5518" y="4000"/>
                      <a:pt x="2916" y="1512"/>
                      <a:pt x="86" y="6"/>
                    </a:cubicBezTo>
                    <a:cubicBezTo>
                      <a:pt x="79" y="2"/>
                      <a:pt x="73" y="1"/>
                      <a:pt x="67" y="1"/>
                    </a:cubicBezTo>
                    <a:close/>
                  </a:path>
                </a:pathLst>
              </a:custGeom>
              <a:solidFill>
                <a:srgbClr val="696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2426;p38">
                <a:extLst>
                  <a:ext uri="{FF2B5EF4-FFF2-40B4-BE49-F238E27FC236}">
                    <a16:creationId xmlns:a16="http://schemas.microsoft.com/office/drawing/2014/main" id="{0D464021-7C6C-4A2B-8A64-FA8ACC13BBFE}"/>
                  </a:ext>
                </a:extLst>
              </p:cNvPr>
              <p:cNvSpPr/>
              <p:nvPr/>
            </p:nvSpPr>
            <p:spPr>
              <a:xfrm>
                <a:off x="7829930" y="3230875"/>
                <a:ext cx="313413" cy="114107"/>
              </a:xfrm>
              <a:custGeom>
                <a:avLst/>
                <a:gdLst/>
                <a:ahLst/>
                <a:cxnLst/>
                <a:rect l="l" t="t" r="r" b="b"/>
                <a:pathLst>
                  <a:path w="9191" h="3346" extrusionOk="0">
                    <a:moveTo>
                      <a:pt x="92" y="1"/>
                    </a:moveTo>
                    <a:cubicBezTo>
                      <a:pt x="23" y="1"/>
                      <a:pt x="1" y="92"/>
                      <a:pt x="69" y="92"/>
                    </a:cubicBezTo>
                    <a:cubicBezTo>
                      <a:pt x="3082" y="412"/>
                      <a:pt x="6780" y="1165"/>
                      <a:pt x="9062" y="3333"/>
                    </a:cubicBezTo>
                    <a:cubicBezTo>
                      <a:pt x="9075" y="3342"/>
                      <a:pt x="9088" y="3345"/>
                      <a:pt x="9100" y="3345"/>
                    </a:cubicBezTo>
                    <a:cubicBezTo>
                      <a:pt x="9152" y="3345"/>
                      <a:pt x="9191" y="3275"/>
                      <a:pt x="9153" y="3219"/>
                    </a:cubicBezTo>
                    <a:cubicBezTo>
                      <a:pt x="8035" y="2101"/>
                      <a:pt x="6369" y="1484"/>
                      <a:pt x="4885" y="982"/>
                    </a:cubicBezTo>
                    <a:cubicBezTo>
                      <a:pt x="3333" y="457"/>
                      <a:pt x="1712" y="115"/>
                      <a:pt x="92" y="1"/>
                    </a:cubicBezTo>
                    <a:close/>
                  </a:path>
                </a:pathLst>
              </a:custGeom>
              <a:solidFill>
                <a:srgbClr val="696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2427;p38">
                <a:extLst>
                  <a:ext uri="{FF2B5EF4-FFF2-40B4-BE49-F238E27FC236}">
                    <a16:creationId xmlns:a16="http://schemas.microsoft.com/office/drawing/2014/main" id="{062FF9FD-1077-4695-876B-77207BE94E2F}"/>
                  </a:ext>
                </a:extLst>
              </p:cNvPr>
              <p:cNvSpPr/>
              <p:nvPr/>
            </p:nvSpPr>
            <p:spPr>
              <a:xfrm>
                <a:off x="7774652" y="3318822"/>
                <a:ext cx="396617" cy="60259"/>
              </a:xfrm>
              <a:custGeom>
                <a:avLst/>
                <a:gdLst/>
                <a:ahLst/>
                <a:cxnLst/>
                <a:rect l="l" t="t" r="r" b="b"/>
                <a:pathLst>
                  <a:path w="11631" h="1767" extrusionOk="0">
                    <a:moveTo>
                      <a:pt x="3116" y="0"/>
                    </a:moveTo>
                    <a:cubicBezTo>
                      <a:pt x="2106" y="0"/>
                      <a:pt x="1101" y="34"/>
                      <a:pt x="115" y="69"/>
                    </a:cubicBezTo>
                    <a:cubicBezTo>
                      <a:pt x="1" y="92"/>
                      <a:pt x="24" y="229"/>
                      <a:pt x="115" y="229"/>
                    </a:cubicBezTo>
                    <a:cubicBezTo>
                      <a:pt x="896" y="211"/>
                      <a:pt x="1674" y="195"/>
                      <a:pt x="2447" y="195"/>
                    </a:cubicBezTo>
                    <a:cubicBezTo>
                      <a:pt x="5543" y="195"/>
                      <a:pt x="8574" y="444"/>
                      <a:pt x="11459" y="1758"/>
                    </a:cubicBezTo>
                    <a:cubicBezTo>
                      <a:pt x="11473" y="1764"/>
                      <a:pt x="11487" y="1767"/>
                      <a:pt x="11499" y="1767"/>
                    </a:cubicBezTo>
                    <a:cubicBezTo>
                      <a:pt x="11588" y="1767"/>
                      <a:pt x="11631" y="1639"/>
                      <a:pt x="11551" y="1599"/>
                    </a:cubicBezTo>
                    <a:cubicBezTo>
                      <a:pt x="8944" y="279"/>
                      <a:pt x="6012" y="0"/>
                      <a:pt x="3116" y="0"/>
                    </a:cubicBezTo>
                    <a:close/>
                  </a:path>
                </a:pathLst>
              </a:custGeom>
              <a:solidFill>
                <a:srgbClr val="696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2428;p38">
                <a:extLst>
                  <a:ext uri="{FF2B5EF4-FFF2-40B4-BE49-F238E27FC236}">
                    <a16:creationId xmlns:a16="http://schemas.microsoft.com/office/drawing/2014/main" id="{CA04E910-B14F-41F5-A33E-C9D02A34E7CD}"/>
                  </a:ext>
                </a:extLst>
              </p:cNvPr>
              <p:cNvSpPr/>
              <p:nvPr/>
            </p:nvSpPr>
            <p:spPr>
              <a:xfrm>
                <a:off x="7698812" y="3373316"/>
                <a:ext cx="430035" cy="118677"/>
              </a:xfrm>
              <a:custGeom>
                <a:avLst/>
                <a:gdLst/>
                <a:ahLst/>
                <a:cxnLst/>
                <a:rect l="l" t="t" r="r" b="b"/>
                <a:pathLst>
                  <a:path w="12611" h="3480" extrusionOk="0">
                    <a:moveTo>
                      <a:pt x="12519" y="1"/>
                    </a:moveTo>
                    <a:cubicBezTo>
                      <a:pt x="8251" y="92"/>
                      <a:pt x="3891" y="1439"/>
                      <a:pt x="79" y="3333"/>
                    </a:cubicBezTo>
                    <a:cubicBezTo>
                      <a:pt x="1" y="3372"/>
                      <a:pt x="24" y="3479"/>
                      <a:pt x="90" y="3479"/>
                    </a:cubicBezTo>
                    <a:cubicBezTo>
                      <a:pt x="100" y="3479"/>
                      <a:pt x="112" y="3476"/>
                      <a:pt x="125" y="3470"/>
                    </a:cubicBezTo>
                    <a:cubicBezTo>
                      <a:pt x="4074" y="1530"/>
                      <a:pt x="8182" y="594"/>
                      <a:pt x="12542" y="115"/>
                    </a:cubicBezTo>
                    <a:cubicBezTo>
                      <a:pt x="12610" y="115"/>
                      <a:pt x="12610" y="1"/>
                      <a:pt x="12519" y="1"/>
                    </a:cubicBezTo>
                    <a:close/>
                  </a:path>
                </a:pathLst>
              </a:custGeom>
              <a:solidFill>
                <a:srgbClr val="696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2429;p38">
                <a:extLst>
                  <a:ext uri="{FF2B5EF4-FFF2-40B4-BE49-F238E27FC236}">
                    <a16:creationId xmlns:a16="http://schemas.microsoft.com/office/drawing/2014/main" id="{000F0FD4-7642-4250-A973-7D341E88AC8D}"/>
                  </a:ext>
                </a:extLst>
              </p:cNvPr>
              <p:cNvSpPr/>
              <p:nvPr/>
            </p:nvSpPr>
            <p:spPr>
              <a:xfrm>
                <a:off x="7888038" y="3410589"/>
                <a:ext cx="273277" cy="104797"/>
              </a:xfrm>
              <a:custGeom>
                <a:avLst/>
                <a:gdLst/>
                <a:ahLst/>
                <a:cxnLst/>
                <a:rect l="l" t="t" r="r" b="b"/>
                <a:pathLst>
                  <a:path w="8014" h="3073" extrusionOk="0">
                    <a:moveTo>
                      <a:pt x="7946" y="0"/>
                    </a:moveTo>
                    <a:cubicBezTo>
                      <a:pt x="7941" y="0"/>
                      <a:pt x="7935" y="1"/>
                      <a:pt x="7929" y="3"/>
                    </a:cubicBezTo>
                    <a:cubicBezTo>
                      <a:pt x="5190" y="277"/>
                      <a:pt x="2382" y="1487"/>
                      <a:pt x="77" y="2925"/>
                    </a:cubicBezTo>
                    <a:cubicBezTo>
                      <a:pt x="0" y="2983"/>
                      <a:pt x="52" y="3072"/>
                      <a:pt x="125" y="3072"/>
                    </a:cubicBezTo>
                    <a:cubicBezTo>
                      <a:pt x="139" y="3072"/>
                      <a:pt x="154" y="3069"/>
                      <a:pt x="168" y="3062"/>
                    </a:cubicBezTo>
                    <a:cubicBezTo>
                      <a:pt x="1424" y="2331"/>
                      <a:pt x="2725" y="1692"/>
                      <a:pt x="4071" y="1190"/>
                    </a:cubicBezTo>
                    <a:cubicBezTo>
                      <a:pt x="5350" y="711"/>
                      <a:pt x="6651" y="460"/>
                      <a:pt x="7952" y="117"/>
                    </a:cubicBezTo>
                    <a:cubicBezTo>
                      <a:pt x="8014" y="97"/>
                      <a:pt x="8001" y="0"/>
                      <a:pt x="7946" y="0"/>
                    </a:cubicBezTo>
                    <a:close/>
                  </a:path>
                </a:pathLst>
              </a:custGeom>
              <a:solidFill>
                <a:srgbClr val="696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2430;p38">
                <a:extLst>
                  <a:ext uri="{FF2B5EF4-FFF2-40B4-BE49-F238E27FC236}">
                    <a16:creationId xmlns:a16="http://schemas.microsoft.com/office/drawing/2014/main" id="{CF9F9E3F-FDA0-41ED-BA60-DBCE9AFCD4A3}"/>
                  </a:ext>
                </a:extLst>
              </p:cNvPr>
              <p:cNvSpPr/>
              <p:nvPr/>
            </p:nvSpPr>
            <p:spPr>
              <a:xfrm>
                <a:off x="8137520" y="3503720"/>
                <a:ext cx="99538" cy="98079"/>
              </a:xfrm>
              <a:custGeom>
                <a:avLst/>
                <a:gdLst/>
                <a:ahLst/>
                <a:cxnLst/>
                <a:rect l="l" t="t" r="r" b="b"/>
                <a:pathLst>
                  <a:path w="2919" h="2876" extrusionOk="0">
                    <a:moveTo>
                      <a:pt x="137" y="0"/>
                    </a:moveTo>
                    <a:cubicBezTo>
                      <a:pt x="91" y="0"/>
                      <a:pt x="42" y="35"/>
                      <a:pt x="42" y="80"/>
                    </a:cubicBezTo>
                    <a:cubicBezTo>
                      <a:pt x="0" y="1302"/>
                      <a:pt x="1184" y="2875"/>
                      <a:pt x="2498" y="2875"/>
                    </a:cubicBezTo>
                    <a:cubicBezTo>
                      <a:pt x="2607" y="2875"/>
                      <a:pt x="2717" y="2864"/>
                      <a:pt x="2827" y="2842"/>
                    </a:cubicBezTo>
                    <a:cubicBezTo>
                      <a:pt x="2895" y="2819"/>
                      <a:pt x="2918" y="2705"/>
                      <a:pt x="2827" y="2682"/>
                    </a:cubicBezTo>
                    <a:cubicBezTo>
                      <a:pt x="2256" y="2408"/>
                      <a:pt x="1708" y="2248"/>
                      <a:pt x="1252" y="1792"/>
                    </a:cubicBezTo>
                    <a:cubicBezTo>
                      <a:pt x="727" y="1290"/>
                      <a:pt x="544" y="673"/>
                      <a:pt x="202" y="34"/>
                    </a:cubicBezTo>
                    <a:cubicBezTo>
                      <a:pt x="186" y="10"/>
                      <a:pt x="162" y="0"/>
                      <a:pt x="137" y="0"/>
                    </a:cubicBezTo>
                    <a:close/>
                  </a:path>
                </a:pathLst>
              </a:custGeom>
              <a:solidFill>
                <a:srgbClr val="F2C28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2431;p38">
                <a:extLst>
                  <a:ext uri="{FF2B5EF4-FFF2-40B4-BE49-F238E27FC236}">
                    <a16:creationId xmlns:a16="http://schemas.microsoft.com/office/drawing/2014/main" id="{381C66DB-A478-498E-ACBA-0D4CD0C51476}"/>
                  </a:ext>
                </a:extLst>
              </p:cNvPr>
              <p:cNvSpPr/>
              <p:nvPr/>
            </p:nvSpPr>
            <p:spPr>
              <a:xfrm>
                <a:off x="7937450" y="3627849"/>
                <a:ext cx="1000085" cy="427066"/>
              </a:xfrm>
              <a:custGeom>
                <a:avLst/>
                <a:gdLst/>
                <a:ahLst/>
                <a:cxnLst/>
                <a:rect l="l" t="t" r="r" b="b"/>
                <a:pathLst>
                  <a:path w="29328" h="12523" extrusionOk="0">
                    <a:moveTo>
                      <a:pt x="27023" y="1"/>
                    </a:moveTo>
                    <a:cubicBezTo>
                      <a:pt x="24557" y="1690"/>
                      <a:pt x="21910" y="3333"/>
                      <a:pt x="19079" y="4086"/>
                    </a:cubicBezTo>
                    <a:cubicBezTo>
                      <a:pt x="19018" y="4086"/>
                      <a:pt x="19030" y="4158"/>
                      <a:pt x="19081" y="4158"/>
                    </a:cubicBezTo>
                    <a:cubicBezTo>
                      <a:pt x="19088" y="4158"/>
                      <a:pt x="19095" y="4157"/>
                      <a:pt x="19102" y="4155"/>
                    </a:cubicBezTo>
                    <a:cubicBezTo>
                      <a:pt x="21271" y="3812"/>
                      <a:pt x="23142" y="2968"/>
                      <a:pt x="24900" y="1872"/>
                    </a:cubicBezTo>
                    <a:lnTo>
                      <a:pt x="24900" y="1872"/>
                    </a:lnTo>
                    <a:cubicBezTo>
                      <a:pt x="24535" y="2146"/>
                      <a:pt x="24192" y="2420"/>
                      <a:pt x="23827" y="2671"/>
                    </a:cubicBezTo>
                    <a:cubicBezTo>
                      <a:pt x="22663" y="3470"/>
                      <a:pt x="21408" y="4155"/>
                      <a:pt x="20015" y="4497"/>
                    </a:cubicBezTo>
                    <a:cubicBezTo>
                      <a:pt x="18486" y="4908"/>
                      <a:pt x="16888" y="4931"/>
                      <a:pt x="15313" y="5136"/>
                    </a:cubicBezTo>
                    <a:cubicBezTo>
                      <a:pt x="12277" y="5547"/>
                      <a:pt x="9242" y="6414"/>
                      <a:pt x="6457" y="7761"/>
                    </a:cubicBezTo>
                    <a:cubicBezTo>
                      <a:pt x="6229" y="7852"/>
                      <a:pt x="6000" y="7967"/>
                      <a:pt x="5795" y="8104"/>
                    </a:cubicBezTo>
                    <a:cubicBezTo>
                      <a:pt x="3672" y="9199"/>
                      <a:pt x="1732" y="10591"/>
                      <a:pt x="89" y="12303"/>
                    </a:cubicBezTo>
                    <a:cubicBezTo>
                      <a:pt x="0" y="12392"/>
                      <a:pt x="77" y="12522"/>
                      <a:pt x="180" y="12522"/>
                    </a:cubicBezTo>
                    <a:cubicBezTo>
                      <a:pt x="209" y="12522"/>
                      <a:pt x="241" y="12511"/>
                      <a:pt x="271" y="12486"/>
                    </a:cubicBezTo>
                    <a:cubicBezTo>
                      <a:pt x="2417" y="10500"/>
                      <a:pt x="4859" y="8971"/>
                      <a:pt x="7484" y="7852"/>
                    </a:cubicBezTo>
                    <a:cubicBezTo>
                      <a:pt x="8101" y="7729"/>
                      <a:pt x="8741" y="7685"/>
                      <a:pt x="9389" y="7685"/>
                    </a:cubicBezTo>
                    <a:cubicBezTo>
                      <a:pt x="10299" y="7685"/>
                      <a:pt x="11224" y="7772"/>
                      <a:pt x="12118" y="7852"/>
                    </a:cubicBezTo>
                    <a:cubicBezTo>
                      <a:pt x="13556" y="7967"/>
                      <a:pt x="15016" y="8058"/>
                      <a:pt x="16454" y="8081"/>
                    </a:cubicBezTo>
                    <a:cubicBezTo>
                      <a:pt x="16767" y="8081"/>
                      <a:pt x="17084" y="8084"/>
                      <a:pt x="17403" y="8084"/>
                    </a:cubicBezTo>
                    <a:cubicBezTo>
                      <a:pt x="18195" y="8084"/>
                      <a:pt x="18997" y="8061"/>
                      <a:pt x="19776" y="7900"/>
                    </a:cubicBezTo>
                    <a:lnTo>
                      <a:pt x="19776" y="7900"/>
                    </a:lnTo>
                    <a:cubicBezTo>
                      <a:pt x="19763" y="7906"/>
                      <a:pt x="19760" y="7921"/>
                      <a:pt x="19741" y="7921"/>
                    </a:cubicBezTo>
                    <a:cubicBezTo>
                      <a:pt x="18897" y="8263"/>
                      <a:pt x="18075" y="8263"/>
                      <a:pt x="17185" y="8286"/>
                    </a:cubicBezTo>
                    <a:cubicBezTo>
                      <a:pt x="15747" y="8332"/>
                      <a:pt x="14195" y="8514"/>
                      <a:pt x="12848" y="9062"/>
                    </a:cubicBezTo>
                    <a:cubicBezTo>
                      <a:pt x="12739" y="9106"/>
                      <a:pt x="12734" y="9338"/>
                      <a:pt x="12874" y="9338"/>
                    </a:cubicBezTo>
                    <a:cubicBezTo>
                      <a:pt x="12880" y="9338"/>
                      <a:pt x="12887" y="9337"/>
                      <a:pt x="12894" y="9336"/>
                    </a:cubicBezTo>
                    <a:cubicBezTo>
                      <a:pt x="14583" y="9131"/>
                      <a:pt x="16203" y="8948"/>
                      <a:pt x="17915" y="8902"/>
                    </a:cubicBezTo>
                    <a:cubicBezTo>
                      <a:pt x="19285" y="8857"/>
                      <a:pt x="20380" y="8355"/>
                      <a:pt x="21499" y="7624"/>
                    </a:cubicBezTo>
                    <a:cubicBezTo>
                      <a:pt x="22823" y="6734"/>
                      <a:pt x="23964" y="5661"/>
                      <a:pt x="25151" y="4611"/>
                    </a:cubicBezTo>
                    <a:cubicBezTo>
                      <a:pt x="25630" y="4246"/>
                      <a:pt x="26110" y="3881"/>
                      <a:pt x="26589" y="3516"/>
                    </a:cubicBezTo>
                    <a:cubicBezTo>
                      <a:pt x="27502" y="2854"/>
                      <a:pt x="28415" y="2215"/>
                      <a:pt x="29328" y="1575"/>
                    </a:cubicBezTo>
                    <a:cubicBezTo>
                      <a:pt x="28598" y="1119"/>
                      <a:pt x="27776" y="548"/>
                      <a:pt x="27023" y="1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2432;p38">
                <a:extLst>
                  <a:ext uri="{FF2B5EF4-FFF2-40B4-BE49-F238E27FC236}">
                    <a16:creationId xmlns:a16="http://schemas.microsoft.com/office/drawing/2014/main" id="{E86E0814-8B88-4DFB-968C-0209A30A94ED}"/>
                  </a:ext>
                </a:extLst>
              </p:cNvPr>
              <p:cNvSpPr/>
              <p:nvPr/>
            </p:nvSpPr>
            <p:spPr>
              <a:xfrm>
                <a:off x="7844730" y="4025608"/>
                <a:ext cx="5370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15750" h="4474" extrusionOk="0">
                    <a:moveTo>
                      <a:pt x="15636" y="0"/>
                    </a:moveTo>
                    <a:cubicBezTo>
                      <a:pt x="14449" y="114"/>
                      <a:pt x="13216" y="206"/>
                      <a:pt x="12029" y="434"/>
                    </a:cubicBezTo>
                    <a:cubicBezTo>
                      <a:pt x="12029" y="411"/>
                      <a:pt x="12006" y="411"/>
                      <a:pt x="11983" y="411"/>
                    </a:cubicBezTo>
                    <a:cubicBezTo>
                      <a:pt x="9130" y="982"/>
                      <a:pt x="6391" y="1849"/>
                      <a:pt x="3584" y="2511"/>
                    </a:cubicBezTo>
                    <a:cubicBezTo>
                      <a:pt x="3470" y="2534"/>
                      <a:pt x="3378" y="2557"/>
                      <a:pt x="3264" y="2580"/>
                    </a:cubicBezTo>
                    <a:cubicBezTo>
                      <a:pt x="5090" y="1781"/>
                      <a:pt x="6825" y="845"/>
                      <a:pt x="8834" y="480"/>
                    </a:cubicBezTo>
                    <a:cubicBezTo>
                      <a:pt x="8925" y="457"/>
                      <a:pt x="8902" y="297"/>
                      <a:pt x="8811" y="297"/>
                    </a:cubicBezTo>
                    <a:cubicBezTo>
                      <a:pt x="6848" y="388"/>
                      <a:pt x="5022" y="1301"/>
                      <a:pt x="3241" y="2009"/>
                    </a:cubicBezTo>
                    <a:cubicBezTo>
                      <a:pt x="2443" y="2328"/>
                      <a:pt x="1644" y="2580"/>
                      <a:pt x="822" y="2785"/>
                    </a:cubicBezTo>
                    <a:cubicBezTo>
                      <a:pt x="799" y="2831"/>
                      <a:pt x="753" y="2899"/>
                      <a:pt x="731" y="2945"/>
                    </a:cubicBezTo>
                    <a:cubicBezTo>
                      <a:pt x="480" y="3447"/>
                      <a:pt x="251" y="3949"/>
                      <a:pt x="23" y="4451"/>
                    </a:cubicBezTo>
                    <a:cubicBezTo>
                      <a:pt x="23" y="4466"/>
                      <a:pt x="14" y="4471"/>
                      <a:pt x="7" y="4473"/>
                    </a:cubicBezTo>
                    <a:lnTo>
                      <a:pt x="7" y="4473"/>
                    </a:lnTo>
                    <a:cubicBezTo>
                      <a:pt x="712" y="4359"/>
                      <a:pt x="1418" y="4245"/>
                      <a:pt x="2123" y="4132"/>
                    </a:cubicBezTo>
                    <a:cubicBezTo>
                      <a:pt x="3721" y="3903"/>
                      <a:pt x="5524" y="3858"/>
                      <a:pt x="7053" y="3287"/>
                    </a:cubicBezTo>
                    <a:cubicBezTo>
                      <a:pt x="7806" y="3013"/>
                      <a:pt x="8400" y="2511"/>
                      <a:pt x="9085" y="2077"/>
                    </a:cubicBezTo>
                    <a:cubicBezTo>
                      <a:pt x="9792" y="1644"/>
                      <a:pt x="10523" y="1301"/>
                      <a:pt x="11299" y="1050"/>
                    </a:cubicBezTo>
                    <a:cubicBezTo>
                      <a:pt x="12714" y="571"/>
                      <a:pt x="14198" y="365"/>
                      <a:pt x="15658" y="183"/>
                    </a:cubicBezTo>
                    <a:cubicBezTo>
                      <a:pt x="15750" y="183"/>
                      <a:pt x="15750" y="0"/>
                      <a:pt x="15636" y="0"/>
                    </a:cubicBezTo>
                    <a:close/>
                    <a:moveTo>
                      <a:pt x="7" y="4473"/>
                    </a:moveTo>
                    <a:cubicBezTo>
                      <a:pt x="5" y="4473"/>
                      <a:pt x="3" y="4474"/>
                      <a:pt x="0" y="4474"/>
                    </a:cubicBezTo>
                    <a:cubicBezTo>
                      <a:pt x="0" y="4474"/>
                      <a:pt x="3" y="4474"/>
                      <a:pt x="7" y="4473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2433;p38">
                <a:extLst>
                  <a:ext uri="{FF2B5EF4-FFF2-40B4-BE49-F238E27FC236}">
                    <a16:creationId xmlns:a16="http://schemas.microsoft.com/office/drawing/2014/main" id="{D6BF3F6E-92F5-45CA-9E6F-A66671A9ACF8}"/>
                  </a:ext>
                </a:extLst>
              </p:cNvPr>
              <p:cNvSpPr/>
              <p:nvPr/>
            </p:nvSpPr>
            <p:spPr>
              <a:xfrm>
                <a:off x="7514872" y="4295964"/>
                <a:ext cx="320540" cy="157008"/>
              </a:xfrm>
              <a:custGeom>
                <a:avLst/>
                <a:gdLst/>
                <a:ahLst/>
                <a:cxnLst/>
                <a:rect l="l" t="t" r="r" b="b"/>
                <a:pathLst>
                  <a:path w="9400" h="4604" extrusionOk="0">
                    <a:moveTo>
                      <a:pt x="65" y="0"/>
                    </a:moveTo>
                    <a:cubicBezTo>
                      <a:pt x="37" y="0"/>
                      <a:pt x="1" y="49"/>
                      <a:pt x="18" y="84"/>
                    </a:cubicBezTo>
                    <a:cubicBezTo>
                      <a:pt x="315" y="655"/>
                      <a:pt x="817" y="1020"/>
                      <a:pt x="1365" y="1362"/>
                    </a:cubicBezTo>
                    <a:cubicBezTo>
                      <a:pt x="1365" y="1385"/>
                      <a:pt x="1388" y="1408"/>
                      <a:pt x="1410" y="1431"/>
                    </a:cubicBezTo>
                    <a:cubicBezTo>
                      <a:pt x="1456" y="1431"/>
                      <a:pt x="1502" y="1453"/>
                      <a:pt x="1547" y="1453"/>
                    </a:cubicBezTo>
                    <a:cubicBezTo>
                      <a:pt x="2072" y="1750"/>
                      <a:pt x="2597" y="1978"/>
                      <a:pt x="3077" y="2275"/>
                    </a:cubicBezTo>
                    <a:cubicBezTo>
                      <a:pt x="3898" y="2754"/>
                      <a:pt x="4674" y="3348"/>
                      <a:pt x="5405" y="3941"/>
                    </a:cubicBezTo>
                    <a:cubicBezTo>
                      <a:pt x="4743" y="3531"/>
                      <a:pt x="4058" y="3188"/>
                      <a:pt x="3328" y="2960"/>
                    </a:cubicBezTo>
                    <a:cubicBezTo>
                      <a:pt x="3322" y="2958"/>
                      <a:pt x="3316" y="2957"/>
                      <a:pt x="3310" y="2957"/>
                    </a:cubicBezTo>
                    <a:cubicBezTo>
                      <a:pt x="3252" y="2957"/>
                      <a:pt x="3220" y="3055"/>
                      <a:pt x="3282" y="3097"/>
                    </a:cubicBezTo>
                    <a:cubicBezTo>
                      <a:pt x="3830" y="3394"/>
                      <a:pt x="4401" y="3667"/>
                      <a:pt x="4971" y="3964"/>
                    </a:cubicBezTo>
                    <a:cubicBezTo>
                      <a:pt x="5405" y="4010"/>
                      <a:pt x="5839" y="4078"/>
                      <a:pt x="6295" y="4124"/>
                    </a:cubicBezTo>
                    <a:cubicBezTo>
                      <a:pt x="6227" y="4078"/>
                      <a:pt x="6181" y="4033"/>
                      <a:pt x="6135" y="3987"/>
                    </a:cubicBezTo>
                    <a:lnTo>
                      <a:pt x="6135" y="3987"/>
                    </a:lnTo>
                    <a:cubicBezTo>
                      <a:pt x="6227" y="4033"/>
                      <a:pt x="6295" y="4078"/>
                      <a:pt x="6386" y="4147"/>
                    </a:cubicBezTo>
                    <a:cubicBezTo>
                      <a:pt x="6820" y="4192"/>
                      <a:pt x="7254" y="4261"/>
                      <a:pt x="7710" y="4329"/>
                    </a:cubicBezTo>
                    <a:cubicBezTo>
                      <a:pt x="8281" y="4421"/>
                      <a:pt x="8851" y="4512"/>
                      <a:pt x="9399" y="4603"/>
                    </a:cubicBezTo>
                    <a:cubicBezTo>
                      <a:pt x="7003" y="3302"/>
                      <a:pt x="4629" y="1750"/>
                      <a:pt x="1935" y="1294"/>
                    </a:cubicBezTo>
                    <a:cubicBezTo>
                      <a:pt x="1228" y="974"/>
                      <a:pt x="566" y="609"/>
                      <a:pt x="87" y="15"/>
                    </a:cubicBezTo>
                    <a:cubicBezTo>
                      <a:pt x="81" y="5"/>
                      <a:pt x="73" y="0"/>
                      <a:pt x="65" y="0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2434;p38">
                <a:extLst>
                  <a:ext uri="{FF2B5EF4-FFF2-40B4-BE49-F238E27FC236}">
                    <a16:creationId xmlns:a16="http://schemas.microsoft.com/office/drawing/2014/main" id="{BF5D2DB2-BF97-4E1E-84AE-FB73C5CAC487}"/>
                  </a:ext>
                </a:extLst>
              </p:cNvPr>
              <p:cNvSpPr/>
              <p:nvPr/>
            </p:nvSpPr>
            <p:spPr>
              <a:xfrm>
                <a:off x="7590201" y="4212416"/>
                <a:ext cx="460452" cy="178015"/>
              </a:xfrm>
              <a:custGeom>
                <a:avLst/>
                <a:gdLst/>
                <a:ahLst/>
                <a:cxnLst/>
                <a:rect l="l" t="t" r="r" b="b"/>
                <a:pathLst>
                  <a:path w="13503" h="5220" extrusionOk="0">
                    <a:moveTo>
                      <a:pt x="3082" y="0"/>
                    </a:moveTo>
                    <a:cubicBezTo>
                      <a:pt x="2055" y="229"/>
                      <a:pt x="1027" y="480"/>
                      <a:pt x="0" y="708"/>
                    </a:cubicBezTo>
                    <a:cubicBezTo>
                      <a:pt x="776" y="1484"/>
                      <a:pt x="1940" y="1872"/>
                      <a:pt x="3105" y="2055"/>
                    </a:cubicBezTo>
                    <a:cubicBezTo>
                      <a:pt x="4474" y="2260"/>
                      <a:pt x="5821" y="2260"/>
                      <a:pt x="7167" y="2580"/>
                    </a:cubicBezTo>
                    <a:cubicBezTo>
                      <a:pt x="8400" y="2853"/>
                      <a:pt x="9564" y="3333"/>
                      <a:pt x="10751" y="3721"/>
                    </a:cubicBezTo>
                    <a:cubicBezTo>
                      <a:pt x="10757" y="3723"/>
                      <a:pt x="10763" y="3724"/>
                      <a:pt x="10769" y="3724"/>
                    </a:cubicBezTo>
                    <a:cubicBezTo>
                      <a:pt x="10827" y="3724"/>
                      <a:pt x="10859" y="3625"/>
                      <a:pt x="10797" y="3584"/>
                    </a:cubicBezTo>
                    <a:cubicBezTo>
                      <a:pt x="10728" y="3538"/>
                      <a:pt x="10637" y="3493"/>
                      <a:pt x="10546" y="3447"/>
                    </a:cubicBezTo>
                    <a:lnTo>
                      <a:pt x="10546" y="3447"/>
                    </a:lnTo>
                    <a:cubicBezTo>
                      <a:pt x="11596" y="3858"/>
                      <a:pt x="12554" y="4383"/>
                      <a:pt x="13399" y="5204"/>
                    </a:cubicBezTo>
                    <a:cubicBezTo>
                      <a:pt x="13409" y="5215"/>
                      <a:pt x="13421" y="5220"/>
                      <a:pt x="13433" y="5220"/>
                    </a:cubicBezTo>
                    <a:cubicBezTo>
                      <a:pt x="13470" y="5220"/>
                      <a:pt x="13502" y="5171"/>
                      <a:pt x="13467" y="5136"/>
                    </a:cubicBezTo>
                    <a:cubicBezTo>
                      <a:pt x="12052" y="3493"/>
                      <a:pt x="9907" y="2739"/>
                      <a:pt x="7875" y="2123"/>
                    </a:cubicBezTo>
                    <a:cubicBezTo>
                      <a:pt x="7190" y="1918"/>
                      <a:pt x="6506" y="1689"/>
                      <a:pt x="5844" y="1438"/>
                    </a:cubicBezTo>
                    <a:lnTo>
                      <a:pt x="5844" y="1438"/>
                    </a:lnTo>
                    <a:cubicBezTo>
                      <a:pt x="6140" y="1461"/>
                      <a:pt x="6437" y="1461"/>
                      <a:pt x="6734" y="1507"/>
                    </a:cubicBezTo>
                    <a:cubicBezTo>
                      <a:pt x="7807" y="1598"/>
                      <a:pt x="8834" y="1872"/>
                      <a:pt x="9884" y="2169"/>
                    </a:cubicBezTo>
                    <a:cubicBezTo>
                      <a:pt x="9890" y="2170"/>
                      <a:pt x="9896" y="2171"/>
                      <a:pt x="9901" y="2171"/>
                    </a:cubicBezTo>
                    <a:cubicBezTo>
                      <a:pt x="9980" y="2171"/>
                      <a:pt x="10015" y="2030"/>
                      <a:pt x="9929" y="2009"/>
                    </a:cubicBezTo>
                    <a:cubicBezTo>
                      <a:pt x="8332" y="1393"/>
                      <a:pt x="6711" y="1347"/>
                      <a:pt x="5090" y="936"/>
                    </a:cubicBezTo>
                    <a:cubicBezTo>
                      <a:pt x="4406" y="754"/>
                      <a:pt x="3721" y="434"/>
                      <a:pt x="3082" y="0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2435;p38">
                <a:extLst>
                  <a:ext uri="{FF2B5EF4-FFF2-40B4-BE49-F238E27FC236}">
                    <a16:creationId xmlns:a16="http://schemas.microsoft.com/office/drawing/2014/main" id="{1200F53E-E295-486A-AA49-96A8C7E95C4B}"/>
                  </a:ext>
                </a:extLst>
              </p:cNvPr>
              <p:cNvSpPr/>
              <p:nvPr/>
            </p:nvSpPr>
            <p:spPr>
              <a:xfrm>
                <a:off x="8257248" y="3897762"/>
                <a:ext cx="555318" cy="566101"/>
              </a:xfrm>
              <a:custGeom>
                <a:avLst/>
                <a:gdLst/>
                <a:ahLst/>
                <a:cxnLst/>
                <a:rect l="l" t="t" r="r" b="b"/>
                <a:pathLst>
                  <a:path w="16285" h="16600" extrusionOk="0">
                    <a:moveTo>
                      <a:pt x="16190" y="0"/>
                    </a:moveTo>
                    <a:cubicBezTo>
                      <a:pt x="16171" y="0"/>
                      <a:pt x="16151" y="9"/>
                      <a:pt x="16138" y="29"/>
                    </a:cubicBezTo>
                    <a:cubicBezTo>
                      <a:pt x="13741" y="3247"/>
                      <a:pt x="11048" y="6580"/>
                      <a:pt x="7647" y="8794"/>
                    </a:cubicBezTo>
                    <a:cubicBezTo>
                      <a:pt x="6848" y="9296"/>
                      <a:pt x="5981" y="9729"/>
                      <a:pt x="5250" y="10346"/>
                    </a:cubicBezTo>
                    <a:cubicBezTo>
                      <a:pt x="4520" y="10939"/>
                      <a:pt x="3995" y="11715"/>
                      <a:pt x="3424" y="12468"/>
                    </a:cubicBezTo>
                    <a:cubicBezTo>
                      <a:pt x="2945" y="13108"/>
                      <a:pt x="2420" y="13701"/>
                      <a:pt x="1895" y="14249"/>
                    </a:cubicBezTo>
                    <a:cubicBezTo>
                      <a:pt x="2078" y="13975"/>
                      <a:pt x="2260" y="13678"/>
                      <a:pt x="2443" y="13404"/>
                    </a:cubicBezTo>
                    <a:cubicBezTo>
                      <a:pt x="3630" y="11715"/>
                      <a:pt x="4954" y="10140"/>
                      <a:pt x="6460" y="8725"/>
                    </a:cubicBezTo>
                    <a:cubicBezTo>
                      <a:pt x="6516" y="8688"/>
                      <a:pt x="6466" y="8621"/>
                      <a:pt x="6409" y="8621"/>
                    </a:cubicBezTo>
                    <a:cubicBezTo>
                      <a:pt x="6396" y="8621"/>
                      <a:pt x="6382" y="8625"/>
                      <a:pt x="6369" y="8634"/>
                    </a:cubicBezTo>
                    <a:cubicBezTo>
                      <a:pt x="4931" y="9889"/>
                      <a:pt x="3561" y="11213"/>
                      <a:pt x="2374" y="12720"/>
                    </a:cubicBezTo>
                    <a:cubicBezTo>
                      <a:pt x="1553" y="13770"/>
                      <a:pt x="914" y="14934"/>
                      <a:pt x="46" y="15915"/>
                    </a:cubicBezTo>
                    <a:cubicBezTo>
                      <a:pt x="23" y="15915"/>
                      <a:pt x="1" y="15938"/>
                      <a:pt x="1" y="15961"/>
                    </a:cubicBezTo>
                    <a:cubicBezTo>
                      <a:pt x="982" y="16257"/>
                      <a:pt x="2009" y="16463"/>
                      <a:pt x="3036" y="16600"/>
                    </a:cubicBezTo>
                    <a:cubicBezTo>
                      <a:pt x="3630" y="16098"/>
                      <a:pt x="4200" y="15527"/>
                      <a:pt x="4748" y="14956"/>
                    </a:cubicBezTo>
                    <a:cubicBezTo>
                      <a:pt x="4862" y="14888"/>
                      <a:pt x="4954" y="14819"/>
                      <a:pt x="5045" y="14728"/>
                    </a:cubicBezTo>
                    <a:cubicBezTo>
                      <a:pt x="6255" y="13838"/>
                      <a:pt x="7464" y="12948"/>
                      <a:pt x="8606" y="11966"/>
                    </a:cubicBezTo>
                    <a:cubicBezTo>
                      <a:pt x="10592" y="10254"/>
                      <a:pt x="12555" y="8132"/>
                      <a:pt x="13513" y="5644"/>
                    </a:cubicBezTo>
                    <a:cubicBezTo>
                      <a:pt x="13544" y="5583"/>
                      <a:pt x="13493" y="5532"/>
                      <a:pt x="13442" y="5532"/>
                    </a:cubicBezTo>
                    <a:cubicBezTo>
                      <a:pt x="13417" y="5532"/>
                      <a:pt x="13391" y="5545"/>
                      <a:pt x="13376" y="5575"/>
                    </a:cubicBezTo>
                    <a:cubicBezTo>
                      <a:pt x="12075" y="8109"/>
                      <a:pt x="10249" y="10072"/>
                      <a:pt x="8035" y="11829"/>
                    </a:cubicBezTo>
                    <a:cubicBezTo>
                      <a:pt x="7693" y="12103"/>
                      <a:pt x="7373" y="12354"/>
                      <a:pt x="7031" y="12628"/>
                    </a:cubicBezTo>
                    <a:cubicBezTo>
                      <a:pt x="7236" y="12423"/>
                      <a:pt x="7442" y="12217"/>
                      <a:pt x="7647" y="12035"/>
                    </a:cubicBezTo>
                    <a:cubicBezTo>
                      <a:pt x="10592" y="9410"/>
                      <a:pt x="12691" y="5735"/>
                      <a:pt x="14654" y="2311"/>
                    </a:cubicBezTo>
                    <a:cubicBezTo>
                      <a:pt x="15202" y="1581"/>
                      <a:pt x="15727" y="850"/>
                      <a:pt x="16252" y="97"/>
                    </a:cubicBezTo>
                    <a:cubicBezTo>
                      <a:pt x="16285" y="49"/>
                      <a:pt x="16237" y="0"/>
                      <a:pt x="16190" y="0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2436;p38">
                <a:extLst>
                  <a:ext uri="{FF2B5EF4-FFF2-40B4-BE49-F238E27FC236}">
                    <a16:creationId xmlns:a16="http://schemas.microsoft.com/office/drawing/2014/main" id="{04132707-B6C7-40CD-8A07-524AAC1AD726}"/>
                  </a:ext>
                </a:extLst>
              </p:cNvPr>
              <p:cNvSpPr/>
              <p:nvPr/>
            </p:nvSpPr>
            <p:spPr>
              <a:xfrm>
                <a:off x="9076044" y="4155603"/>
                <a:ext cx="80237" cy="111890"/>
              </a:xfrm>
              <a:custGeom>
                <a:avLst/>
                <a:gdLst/>
                <a:ahLst/>
                <a:cxnLst/>
                <a:rect l="l" t="t" r="r" b="b"/>
                <a:pathLst>
                  <a:path w="2353" h="3281" extrusionOk="0">
                    <a:moveTo>
                      <a:pt x="2353" y="0"/>
                    </a:moveTo>
                    <a:cubicBezTo>
                      <a:pt x="1622" y="1027"/>
                      <a:pt x="801" y="2009"/>
                      <a:pt x="70" y="3059"/>
                    </a:cubicBezTo>
                    <a:cubicBezTo>
                      <a:pt x="1" y="3163"/>
                      <a:pt x="77" y="3280"/>
                      <a:pt x="177" y="3280"/>
                    </a:cubicBezTo>
                    <a:cubicBezTo>
                      <a:pt x="209" y="3280"/>
                      <a:pt x="243" y="3269"/>
                      <a:pt x="276" y="3241"/>
                    </a:cubicBezTo>
                    <a:cubicBezTo>
                      <a:pt x="1029" y="2556"/>
                      <a:pt x="1714" y="1735"/>
                      <a:pt x="2353" y="913"/>
                    </a:cubicBezTo>
                    <a:lnTo>
                      <a:pt x="2353" y="0"/>
                    </a:ln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2437;p38">
                <a:extLst>
                  <a:ext uri="{FF2B5EF4-FFF2-40B4-BE49-F238E27FC236}">
                    <a16:creationId xmlns:a16="http://schemas.microsoft.com/office/drawing/2014/main" id="{3EF7FBF3-A5DF-4618-BFB7-BA79C1F1DF10}"/>
                  </a:ext>
                </a:extLst>
              </p:cNvPr>
              <p:cNvSpPr/>
              <p:nvPr/>
            </p:nvSpPr>
            <p:spPr>
              <a:xfrm>
                <a:off x="8569032" y="3725141"/>
                <a:ext cx="534313" cy="673013"/>
              </a:xfrm>
              <a:custGeom>
                <a:avLst/>
                <a:gdLst/>
                <a:ahLst/>
                <a:cxnLst/>
                <a:rect l="l" t="t" r="r" b="b"/>
                <a:pathLst>
                  <a:path w="15669" h="19735" extrusionOk="0">
                    <a:moveTo>
                      <a:pt x="12953" y="1"/>
                    </a:moveTo>
                    <a:cubicBezTo>
                      <a:pt x="12405" y="731"/>
                      <a:pt x="11925" y="1484"/>
                      <a:pt x="11492" y="2283"/>
                    </a:cubicBezTo>
                    <a:cubicBezTo>
                      <a:pt x="11378" y="2466"/>
                      <a:pt x="11263" y="2648"/>
                      <a:pt x="11149" y="2808"/>
                    </a:cubicBezTo>
                    <a:cubicBezTo>
                      <a:pt x="10099" y="4474"/>
                      <a:pt x="8981" y="6300"/>
                      <a:pt x="8365" y="8149"/>
                    </a:cubicBezTo>
                    <a:cubicBezTo>
                      <a:pt x="8349" y="8210"/>
                      <a:pt x="8395" y="8251"/>
                      <a:pt x="8441" y="8251"/>
                    </a:cubicBezTo>
                    <a:cubicBezTo>
                      <a:pt x="8464" y="8251"/>
                      <a:pt x="8486" y="8241"/>
                      <a:pt x="8502" y="8218"/>
                    </a:cubicBezTo>
                    <a:cubicBezTo>
                      <a:pt x="9255" y="6962"/>
                      <a:pt x="9871" y="5639"/>
                      <a:pt x="10579" y="4360"/>
                    </a:cubicBezTo>
                    <a:lnTo>
                      <a:pt x="10579" y="4360"/>
                    </a:lnTo>
                    <a:cubicBezTo>
                      <a:pt x="10054" y="5730"/>
                      <a:pt x="9666" y="7122"/>
                      <a:pt x="9186" y="8492"/>
                    </a:cubicBezTo>
                    <a:cubicBezTo>
                      <a:pt x="8639" y="9998"/>
                      <a:pt x="7817" y="11276"/>
                      <a:pt x="6881" y="12463"/>
                    </a:cubicBezTo>
                    <a:cubicBezTo>
                      <a:pt x="6105" y="13308"/>
                      <a:pt x="5329" y="14152"/>
                      <a:pt x="4576" y="15020"/>
                    </a:cubicBezTo>
                    <a:cubicBezTo>
                      <a:pt x="4553" y="15020"/>
                      <a:pt x="4553" y="15043"/>
                      <a:pt x="4553" y="15065"/>
                    </a:cubicBezTo>
                    <a:cubicBezTo>
                      <a:pt x="3092" y="16617"/>
                      <a:pt x="1608" y="18170"/>
                      <a:pt x="56" y="19630"/>
                    </a:cubicBezTo>
                    <a:cubicBezTo>
                      <a:pt x="1" y="19667"/>
                      <a:pt x="50" y="19734"/>
                      <a:pt x="107" y="19734"/>
                    </a:cubicBezTo>
                    <a:cubicBezTo>
                      <a:pt x="121" y="19734"/>
                      <a:pt x="134" y="19730"/>
                      <a:pt x="148" y="19722"/>
                    </a:cubicBezTo>
                    <a:cubicBezTo>
                      <a:pt x="2042" y="18192"/>
                      <a:pt x="3754" y="16481"/>
                      <a:pt x="5443" y="14746"/>
                    </a:cubicBezTo>
                    <a:cubicBezTo>
                      <a:pt x="6333" y="13810"/>
                      <a:pt x="7223" y="12920"/>
                      <a:pt x="7977" y="11915"/>
                    </a:cubicBezTo>
                    <a:cubicBezTo>
                      <a:pt x="8228" y="11687"/>
                      <a:pt x="8479" y="11436"/>
                      <a:pt x="8730" y="11185"/>
                    </a:cubicBezTo>
                    <a:cubicBezTo>
                      <a:pt x="9666" y="10249"/>
                      <a:pt x="10510" y="9336"/>
                      <a:pt x="11149" y="8218"/>
                    </a:cubicBezTo>
                    <a:lnTo>
                      <a:pt x="11149" y="8218"/>
                    </a:lnTo>
                    <a:cubicBezTo>
                      <a:pt x="10510" y="9656"/>
                      <a:pt x="9825" y="10888"/>
                      <a:pt x="8753" y="12075"/>
                    </a:cubicBezTo>
                    <a:cubicBezTo>
                      <a:pt x="7703" y="13239"/>
                      <a:pt x="6516" y="14312"/>
                      <a:pt x="5511" y="15499"/>
                    </a:cubicBezTo>
                    <a:cubicBezTo>
                      <a:pt x="5476" y="15552"/>
                      <a:pt x="5509" y="15605"/>
                      <a:pt x="5558" y="15605"/>
                    </a:cubicBezTo>
                    <a:cubicBezTo>
                      <a:pt x="5572" y="15605"/>
                      <a:pt x="5587" y="15601"/>
                      <a:pt x="5603" y="15590"/>
                    </a:cubicBezTo>
                    <a:cubicBezTo>
                      <a:pt x="7794" y="13696"/>
                      <a:pt x="10054" y="11527"/>
                      <a:pt x="11286" y="8857"/>
                    </a:cubicBezTo>
                    <a:cubicBezTo>
                      <a:pt x="12564" y="6095"/>
                      <a:pt x="13843" y="3424"/>
                      <a:pt x="15669" y="982"/>
                    </a:cubicBezTo>
                    <a:cubicBezTo>
                      <a:pt x="14733" y="754"/>
                      <a:pt x="13820" y="434"/>
                      <a:pt x="12953" y="1"/>
                    </a:cubicBez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2438;p38">
                <a:extLst>
                  <a:ext uri="{FF2B5EF4-FFF2-40B4-BE49-F238E27FC236}">
                    <a16:creationId xmlns:a16="http://schemas.microsoft.com/office/drawing/2014/main" id="{EE63CC41-BE7B-483D-A1ED-00E678699BDC}"/>
                  </a:ext>
                </a:extLst>
              </p:cNvPr>
              <p:cNvSpPr/>
              <p:nvPr/>
            </p:nvSpPr>
            <p:spPr>
              <a:xfrm>
                <a:off x="8737491" y="3933739"/>
                <a:ext cx="418782" cy="564396"/>
              </a:xfrm>
              <a:custGeom>
                <a:avLst/>
                <a:gdLst/>
                <a:ahLst/>
                <a:cxnLst/>
                <a:rect l="l" t="t" r="r" b="b"/>
                <a:pathLst>
                  <a:path w="12281" h="16550" extrusionOk="0">
                    <a:moveTo>
                      <a:pt x="12281" y="1"/>
                    </a:moveTo>
                    <a:cubicBezTo>
                      <a:pt x="11208" y="823"/>
                      <a:pt x="10272" y="1850"/>
                      <a:pt x="9633" y="3059"/>
                    </a:cubicBezTo>
                    <a:cubicBezTo>
                      <a:pt x="8743" y="4794"/>
                      <a:pt x="8697" y="6803"/>
                      <a:pt x="7967" y="8606"/>
                    </a:cubicBezTo>
                    <a:cubicBezTo>
                      <a:pt x="7488" y="9747"/>
                      <a:pt x="6666" y="10569"/>
                      <a:pt x="5821" y="11413"/>
                    </a:cubicBezTo>
                    <a:cubicBezTo>
                      <a:pt x="5000" y="12235"/>
                      <a:pt x="4178" y="13057"/>
                      <a:pt x="3356" y="13856"/>
                    </a:cubicBezTo>
                    <a:cubicBezTo>
                      <a:pt x="2694" y="14518"/>
                      <a:pt x="1987" y="15180"/>
                      <a:pt x="1279" y="15819"/>
                    </a:cubicBezTo>
                    <a:cubicBezTo>
                      <a:pt x="1644" y="15294"/>
                      <a:pt x="2032" y="14746"/>
                      <a:pt x="2420" y="14244"/>
                    </a:cubicBezTo>
                    <a:cubicBezTo>
                      <a:pt x="3813" y="12418"/>
                      <a:pt x="5273" y="10683"/>
                      <a:pt x="6689" y="8903"/>
                    </a:cubicBezTo>
                    <a:cubicBezTo>
                      <a:pt x="6740" y="8851"/>
                      <a:pt x="6701" y="8787"/>
                      <a:pt x="6640" y="8787"/>
                    </a:cubicBezTo>
                    <a:cubicBezTo>
                      <a:pt x="6620" y="8787"/>
                      <a:pt x="6597" y="8794"/>
                      <a:pt x="6575" y="8811"/>
                    </a:cubicBezTo>
                    <a:cubicBezTo>
                      <a:pt x="5000" y="10341"/>
                      <a:pt x="3516" y="12053"/>
                      <a:pt x="2101" y="13764"/>
                    </a:cubicBezTo>
                    <a:cubicBezTo>
                      <a:pt x="1416" y="14563"/>
                      <a:pt x="686" y="15431"/>
                      <a:pt x="1" y="16321"/>
                    </a:cubicBezTo>
                    <a:lnTo>
                      <a:pt x="92" y="16321"/>
                    </a:lnTo>
                    <a:cubicBezTo>
                      <a:pt x="1348" y="16389"/>
                      <a:pt x="2603" y="16481"/>
                      <a:pt x="3881" y="16549"/>
                    </a:cubicBezTo>
                    <a:cubicBezTo>
                      <a:pt x="4680" y="15819"/>
                      <a:pt x="5456" y="15066"/>
                      <a:pt x="6232" y="14335"/>
                    </a:cubicBezTo>
                    <a:cubicBezTo>
                      <a:pt x="6894" y="13696"/>
                      <a:pt x="7624" y="13080"/>
                      <a:pt x="8172" y="12327"/>
                    </a:cubicBezTo>
                    <a:cubicBezTo>
                      <a:pt x="8629" y="11665"/>
                      <a:pt x="8811" y="10911"/>
                      <a:pt x="8948" y="10135"/>
                    </a:cubicBezTo>
                    <a:cubicBezTo>
                      <a:pt x="9565" y="6643"/>
                      <a:pt x="9975" y="3037"/>
                      <a:pt x="12281" y="412"/>
                    </a:cubicBezTo>
                    <a:lnTo>
                      <a:pt x="12281" y="1"/>
                    </a:ln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2439;p38">
                <a:extLst>
                  <a:ext uri="{FF2B5EF4-FFF2-40B4-BE49-F238E27FC236}">
                    <a16:creationId xmlns:a16="http://schemas.microsoft.com/office/drawing/2014/main" id="{FE1B2803-525C-42E4-85B1-61541CE3EB6E}"/>
                  </a:ext>
                </a:extLst>
              </p:cNvPr>
              <p:cNvSpPr/>
              <p:nvPr/>
            </p:nvSpPr>
            <p:spPr>
              <a:xfrm>
                <a:off x="9118909" y="4354857"/>
                <a:ext cx="37374" cy="154928"/>
              </a:xfrm>
              <a:custGeom>
                <a:avLst/>
                <a:gdLst/>
                <a:ahLst/>
                <a:cxnLst/>
                <a:rect l="l" t="t" r="r" b="b"/>
                <a:pathLst>
                  <a:path w="1096" h="4543" extrusionOk="0">
                    <a:moveTo>
                      <a:pt x="1096" y="0"/>
                    </a:moveTo>
                    <a:cubicBezTo>
                      <a:pt x="1027" y="183"/>
                      <a:pt x="959" y="366"/>
                      <a:pt x="890" y="548"/>
                    </a:cubicBezTo>
                    <a:cubicBezTo>
                      <a:pt x="525" y="1712"/>
                      <a:pt x="388" y="2922"/>
                      <a:pt x="114" y="4109"/>
                    </a:cubicBezTo>
                    <a:cubicBezTo>
                      <a:pt x="69" y="4246"/>
                      <a:pt x="46" y="4383"/>
                      <a:pt x="0" y="4543"/>
                    </a:cubicBezTo>
                    <a:lnTo>
                      <a:pt x="1005" y="4543"/>
                    </a:lnTo>
                    <a:cubicBezTo>
                      <a:pt x="1027" y="4428"/>
                      <a:pt x="1073" y="4337"/>
                      <a:pt x="1096" y="4223"/>
                    </a:cubicBezTo>
                    <a:lnTo>
                      <a:pt x="1096" y="0"/>
                    </a:lnTo>
                    <a:close/>
                  </a:path>
                </a:pathLst>
              </a:custGeom>
              <a:solidFill>
                <a:srgbClr val="41260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2440;p38">
                <a:extLst>
                  <a:ext uri="{FF2B5EF4-FFF2-40B4-BE49-F238E27FC236}">
                    <a16:creationId xmlns:a16="http://schemas.microsoft.com/office/drawing/2014/main" id="{A98B534A-546B-4E95-9176-8BAEB832B3E8}"/>
                  </a:ext>
                </a:extLst>
              </p:cNvPr>
              <p:cNvSpPr/>
              <p:nvPr/>
            </p:nvSpPr>
            <p:spPr>
              <a:xfrm>
                <a:off x="8243983" y="4235673"/>
                <a:ext cx="912277" cy="274116"/>
              </a:xfrm>
              <a:custGeom>
                <a:avLst/>
                <a:gdLst/>
                <a:ahLst/>
                <a:cxnLst/>
                <a:rect l="l" t="t" r="r" b="b"/>
                <a:pathLst>
                  <a:path w="26753" h="8038" extrusionOk="0">
                    <a:moveTo>
                      <a:pt x="3417" y="0"/>
                    </a:moveTo>
                    <a:cubicBezTo>
                      <a:pt x="3317" y="0"/>
                      <a:pt x="3218" y="52"/>
                      <a:pt x="3151" y="163"/>
                    </a:cubicBezTo>
                    <a:cubicBezTo>
                      <a:pt x="1587" y="2498"/>
                      <a:pt x="0" y="5870"/>
                      <a:pt x="24" y="5870"/>
                    </a:cubicBezTo>
                    <a:cubicBezTo>
                      <a:pt x="24" y="5870"/>
                      <a:pt x="24" y="5869"/>
                      <a:pt x="24" y="5869"/>
                    </a:cubicBezTo>
                    <a:cubicBezTo>
                      <a:pt x="24" y="5915"/>
                      <a:pt x="47" y="5938"/>
                      <a:pt x="93" y="5960"/>
                    </a:cubicBezTo>
                    <a:cubicBezTo>
                      <a:pt x="184" y="5983"/>
                      <a:pt x="275" y="6006"/>
                      <a:pt x="390" y="6052"/>
                    </a:cubicBezTo>
                    <a:cubicBezTo>
                      <a:pt x="1371" y="6348"/>
                      <a:pt x="2398" y="6554"/>
                      <a:pt x="3425" y="6691"/>
                    </a:cubicBezTo>
                    <a:cubicBezTo>
                      <a:pt x="4567" y="6851"/>
                      <a:pt x="5754" y="6942"/>
                      <a:pt x="6918" y="7010"/>
                    </a:cubicBezTo>
                    <a:cubicBezTo>
                      <a:pt x="9451" y="7170"/>
                      <a:pt x="11962" y="7330"/>
                      <a:pt x="14473" y="7467"/>
                    </a:cubicBezTo>
                    <a:lnTo>
                      <a:pt x="14564" y="7467"/>
                    </a:lnTo>
                    <a:cubicBezTo>
                      <a:pt x="15820" y="7535"/>
                      <a:pt x="17075" y="7627"/>
                      <a:pt x="18353" y="7695"/>
                    </a:cubicBezTo>
                    <a:cubicBezTo>
                      <a:pt x="20773" y="7855"/>
                      <a:pt x="23215" y="7992"/>
                      <a:pt x="25657" y="8038"/>
                    </a:cubicBezTo>
                    <a:lnTo>
                      <a:pt x="26753" y="8038"/>
                    </a:lnTo>
                    <a:lnTo>
                      <a:pt x="26753" y="4180"/>
                    </a:lnTo>
                    <a:cubicBezTo>
                      <a:pt x="24217" y="4495"/>
                      <a:pt x="21669" y="4714"/>
                      <a:pt x="19109" y="4714"/>
                    </a:cubicBezTo>
                    <a:cubicBezTo>
                      <a:pt x="18144" y="4714"/>
                      <a:pt x="17176" y="4683"/>
                      <a:pt x="16208" y="4614"/>
                    </a:cubicBezTo>
                    <a:cubicBezTo>
                      <a:pt x="14062" y="4454"/>
                      <a:pt x="11916" y="4089"/>
                      <a:pt x="9862" y="3450"/>
                    </a:cubicBezTo>
                    <a:cubicBezTo>
                      <a:pt x="7831" y="2833"/>
                      <a:pt x="5046" y="1920"/>
                      <a:pt x="3699" y="163"/>
                    </a:cubicBezTo>
                    <a:cubicBezTo>
                      <a:pt x="3629" y="57"/>
                      <a:pt x="3523" y="0"/>
                      <a:pt x="3417" y="0"/>
                    </a:cubicBezTo>
                    <a:close/>
                  </a:path>
                </a:pathLst>
              </a:custGeom>
              <a:solidFill>
                <a:srgbClr val="412606">
                  <a:alpha val="324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" name="Google Shape;2441;p38">
                <a:extLst>
                  <a:ext uri="{FF2B5EF4-FFF2-40B4-BE49-F238E27FC236}">
                    <a16:creationId xmlns:a16="http://schemas.microsoft.com/office/drawing/2014/main" id="{8E67C356-9B5C-44A9-AE24-51A137173EDA}"/>
                  </a:ext>
                </a:extLst>
              </p:cNvPr>
              <p:cNvSpPr/>
              <p:nvPr/>
            </p:nvSpPr>
            <p:spPr>
              <a:xfrm>
                <a:off x="7090180" y="4294361"/>
                <a:ext cx="79726" cy="77754"/>
              </a:xfrm>
              <a:custGeom>
                <a:avLst/>
                <a:gdLst/>
                <a:ahLst/>
                <a:cxnLst/>
                <a:rect l="l" t="t" r="r" b="b"/>
                <a:pathLst>
                  <a:path w="2338" h="2280" extrusionOk="0">
                    <a:moveTo>
                      <a:pt x="2033" y="1"/>
                    </a:moveTo>
                    <a:cubicBezTo>
                      <a:pt x="1036" y="1"/>
                      <a:pt x="0" y="1287"/>
                      <a:pt x="215" y="2231"/>
                    </a:cubicBezTo>
                    <a:cubicBezTo>
                      <a:pt x="225" y="2263"/>
                      <a:pt x="256" y="2280"/>
                      <a:pt x="285" y="2280"/>
                    </a:cubicBezTo>
                    <a:cubicBezTo>
                      <a:pt x="319" y="2280"/>
                      <a:pt x="352" y="2257"/>
                      <a:pt x="352" y="2208"/>
                    </a:cubicBezTo>
                    <a:cubicBezTo>
                      <a:pt x="352" y="1660"/>
                      <a:pt x="740" y="1181"/>
                      <a:pt x="1151" y="838"/>
                    </a:cubicBezTo>
                    <a:cubicBezTo>
                      <a:pt x="1493" y="565"/>
                      <a:pt x="1904" y="450"/>
                      <a:pt x="2246" y="245"/>
                    </a:cubicBezTo>
                    <a:cubicBezTo>
                      <a:pt x="2338" y="199"/>
                      <a:pt x="2338" y="40"/>
                      <a:pt x="2224" y="17"/>
                    </a:cubicBezTo>
                    <a:cubicBezTo>
                      <a:pt x="2160" y="6"/>
                      <a:pt x="2097" y="1"/>
                      <a:pt x="2033" y="1"/>
                    </a:cubicBezTo>
                    <a:close/>
                  </a:path>
                </a:pathLst>
              </a:custGeom>
              <a:solidFill>
                <a:srgbClr val="F2C28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2442;p38">
                <a:extLst>
                  <a:ext uri="{FF2B5EF4-FFF2-40B4-BE49-F238E27FC236}">
                    <a16:creationId xmlns:a16="http://schemas.microsoft.com/office/drawing/2014/main" id="{BEFC358F-7EA3-47DA-96A6-984B8EE425D3}"/>
                  </a:ext>
                </a:extLst>
              </p:cNvPr>
              <p:cNvSpPr/>
              <p:nvPr/>
            </p:nvSpPr>
            <p:spPr>
              <a:xfrm>
                <a:off x="7142627" y="4326041"/>
                <a:ext cx="77100" cy="91156"/>
              </a:xfrm>
              <a:custGeom>
                <a:avLst/>
                <a:gdLst/>
                <a:ahLst/>
                <a:cxnLst/>
                <a:rect l="l" t="t" r="r" b="b"/>
                <a:pathLst>
                  <a:path w="2261" h="2673" extrusionOk="0">
                    <a:moveTo>
                      <a:pt x="2101" y="1"/>
                    </a:moveTo>
                    <a:cubicBezTo>
                      <a:pt x="1439" y="69"/>
                      <a:pt x="914" y="366"/>
                      <a:pt x="571" y="914"/>
                    </a:cubicBezTo>
                    <a:cubicBezTo>
                      <a:pt x="252" y="1439"/>
                      <a:pt x="1" y="2101"/>
                      <a:pt x="389" y="2626"/>
                    </a:cubicBezTo>
                    <a:cubicBezTo>
                      <a:pt x="409" y="2656"/>
                      <a:pt x="446" y="2672"/>
                      <a:pt x="482" y="2672"/>
                    </a:cubicBezTo>
                    <a:cubicBezTo>
                      <a:pt x="528" y="2672"/>
                      <a:pt x="571" y="2644"/>
                      <a:pt x="571" y="2580"/>
                    </a:cubicBezTo>
                    <a:cubicBezTo>
                      <a:pt x="571" y="2055"/>
                      <a:pt x="663" y="1599"/>
                      <a:pt x="937" y="1142"/>
                    </a:cubicBezTo>
                    <a:cubicBezTo>
                      <a:pt x="1233" y="663"/>
                      <a:pt x="1713" y="526"/>
                      <a:pt x="2169" y="252"/>
                    </a:cubicBezTo>
                    <a:cubicBezTo>
                      <a:pt x="2260" y="183"/>
                      <a:pt x="2238" y="1"/>
                      <a:pt x="2101" y="1"/>
                    </a:cubicBezTo>
                    <a:close/>
                  </a:path>
                </a:pathLst>
              </a:custGeom>
              <a:solidFill>
                <a:srgbClr val="F2C28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538540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4576;p56">
            <a:extLst>
              <a:ext uri="{FF2B5EF4-FFF2-40B4-BE49-F238E27FC236}">
                <a16:creationId xmlns:a16="http://schemas.microsoft.com/office/drawing/2014/main" id="{5E847965-D6E8-4B76-BC85-1E2F415EA7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4832" y="375365"/>
            <a:ext cx="8221726" cy="9661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6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DẶN DÒ</a:t>
            </a:r>
            <a:endParaRPr sz="6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72" name="Google Shape;4579;p56">
            <a:extLst>
              <a:ext uri="{FF2B5EF4-FFF2-40B4-BE49-F238E27FC236}">
                <a16:creationId xmlns:a16="http://schemas.microsoft.com/office/drawing/2014/main" id="{4835FCDB-1B93-4ADF-8A82-A9081056F011}"/>
              </a:ext>
            </a:extLst>
          </p:cNvPr>
          <p:cNvGrpSpPr/>
          <p:nvPr/>
        </p:nvGrpSpPr>
        <p:grpSpPr>
          <a:xfrm>
            <a:off x="-76200" y="1480565"/>
            <a:ext cx="2451845" cy="3667650"/>
            <a:chOff x="-104885" y="5190"/>
            <a:chExt cx="3828395" cy="4538871"/>
          </a:xfrm>
        </p:grpSpPr>
        <p:grpSp>
          <p:nvGrpSpPr>
            <p:cNvPr id="273" name="Google Shape;4580;p56">
              <a:extLst>
                <a:ext uri="{FF2B5EF4-FFF2-40B4-BE49-F238E27FC236}">
                  <a16:creationId xmlns:a16="http://schemas.microsoft.com/office/drawing/2014/main" id="{902AC065-500B-4162-A08C-FA5CB820573F}"/>
                </a:ext>
              </a:extLst>
            </p:cNvPr>
            <p:cNvGrpSpPr/>
            <p:nvPr/>
          </p:nvGrpSpPr>
          <p:grpSpPr>
            <a:xfrm>
              <a:off x="-23" y="1176208"/>
              <a:ext cx="1463636" cy="806231"/>
              <a:chOff x="80379" y="2974904"/>
              <a:chExt cx="1766396" cy="973004"/>
            </a:xfrm>
          </p:grpSpPr>
          <p:sp>
            <p:nvSpPr>
              <p:cNvPr id="387" name="Google Shape;4581;p56">
                <a:extLst>
                  <a:ext uri="{FF2B5EF4-FFF2-40B4-BE49-F238E27FC236}">
                    <a16:creationId xmlns:a16="http://schemas.microsoft.com/office/drawing/2014/main" id="{E8987976-6996-4424-8123-F629B1AA6EBE}"/>
                  </a:ext>
                </a:extLst>
              </p:cNvPr>
              <p:cNvSpPr/>
              <p:nvPr/>
            </p:nvSpPr>
            <p:spPr>
              <a:xfrm flipH="1">
                <a:off x="80385" y="2974904"/>
                <a:ext cx="1766390" cy="973004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rgbClr val="0B4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8" name="Google Shape;4582;p56">
                <a:extLst>
                  <a:ext uri="{FF2B5EF4-FFF2-40B4-BE49-F238E27FC236}">
                    <a16:creationId xmlns:a16="http://schemas.microsoft.com/office/drawing/2014/main" id="{92E5DDE7-6D88-4666-A8EC-9451504F4245}"/>
                  </a:ext>
                </a:extLst>
              </p:cNvPr>
              <p:cNvSpPr/>
              <p:nvPr/>
            </p:nvSpPr>
            <p:spPr>
              <a:xfrm flipH="1">
                <a:off x="80379" y="3137607"/>
                <a:ext cx="1516319" cy="632472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9" name="Google Shape;4583;p56">
                <a:extLst>
                  <a:ext uri="{FF2B5EF4-FFF2-40B4-BE49-F238E27FC236}">
                    <a16:creationId xmlns:a16="http://schemas.microsoft.com/office/drawing/2014/main" id="{6766E34C-A633-429C-A669-FC2C2E0AB18D}"/>
                  </a:ext>
                </a:extLst>
              </p:cNvPr>
              <p:cNvSpPr/>
              <p:nvPr/>
            </p:nvSpPr>
            <p:spPr>
              <a:xfrm flipH="1">
                <a:off x="1102584" y="3328245"/>
                <a:ext cx="21174" cy="18051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0" name="Google Shape;4584;p56">
                <a:extLst>
                  <a:ext uri="{FF2B5EF4-FFF2-40B4-BE49-F238E27FC236}">
                    <a16:creationId xmlns:a16="http://schemas.microsoft.com/office/drawing/2014/main" id="{7111515E-A8B1-4FAE-A2F2-AE0FC17D1335}"/>
                  </a:ext>
                </a:extLst>
              </p:cNvPr>
              <p:cNvSpPr/>
              <p:nvPr/>
            </p:nvSpPr>
            <p:spPr>
              <a:xfrm flipH="1">
                <a:off x="1088487" y="3081359"/>
                <a:ext cx="372894" cy="291527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" name="Google Shape;4585;p56">
                <a:extLst>
                  <a:ext uri="{FF2B5EF4-FFF2-40B4-BE49-F238E27FC236}">
                    <a16:creationId xmlns:a16="http://schemas.microsoft.com/office/drawing/2014/main" id="{F8950B5E-CCBE-4D59-B4FF-DE3FCEB9A9E1}"/>
                  </a:ext>
                </a:extLst>
              </p:cNvPr>
              <p:cNvSpPr/>
              <p:nvPr/>
            </p:nvSpPr>
            <p:spPr>
              <a:xfrm flipH="1">
                <a:off x="859757" y="3166984"/>
                <a:ext cx="432229" cy="365687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" name="Google Shape;4586;p56">
                <a:extLst>
                  <a:ext uri="{FF2B5EF4-FFF2-40B4-BE49-F238E27FC236}">
                    <a16:creationId xmlns:a16="http://schemas.microsoft.com/office/drawing/2014/main" id="{FA4107DF-6444-41AB-809A-B8DFC5B611D7}"/>
                  </a:ext>
                </a:extLst>
              </p:cNvPr>
              <p:cNvSpPr/>
              <p:nvPr/>
            </p:nvSpPr>
            <p:spPr>
              <a:xfrm flipH="1">
                <a:off x="515100" y="3252161"/>
                <a:ext cx="471660" cy="453060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" name="Google Shape;4587;p56">
                <a:extLst>
                  <a:ext uri="{FF2B5EF4-FFF2-40B4-BE49-F238E27FC236}">
                    <a16:creationId xmlns:a16="http://schemas.microsoft.com/office/drawing/2014/main" id="{EBC54A02-38AD-4113-B766-BB74F2213982}"/>
                  </a:ext>
                </a:extLst>
              </p:cNvPr>
              <p:cNvSpPr/>
              <p:nvPr/>
            </p:nvSpPr>
            <p:spPr>
              <a:xfrm flipH="1">
                <a:off x="218991" y="3719919"/>
                <a:ext cx="18840" cy="20385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" name="Google Shape;4588;p56">
                <a:extLst>
                  <a:ext uri="{FF2B5EF4-FFF2-40B4-BE49-F238E27FC236}">
                    <a16:creationId xmlns:a16="http://schemas.microsoft.com/office/drawing/2014/main" id="{8F18FAE3-1495-49C2-A812-2F3A5DC39D16}"/>
                  </a:ext>
                </a:extLst>
              </p:cNvPr>
              <p:cNvSpPr/>
              <p:nvPr/>
            </p:nvSpPr>
            <p:spPr>
              <a:xfrm flipH="1">
                <a:off x="200984" y="3415310"/>
                <a:ext cx="459031" cy="452991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4" name="Google Shape;4589;p56">
              <a:extLst>
                <a:ext uri="{FF2B5EF4-FFF2-40B4-BE49-F238E27FC236}">
                  <a16:creationId xmlns:a16="http://schemas.microsoft.com/office/drawing/2014/main" id="{40061A71-5E70-4854-8889-24CD078E5501}"/>
                </a:ext>
              </a:extLst>
            </p:cNvPr>
            <p:cNvGrpSpPr/>
            <p:nvPr/>
          </p:nvGrpSpPr>
          <p:grpSpPr>
            <a:xfrm>
              <a:off x="-23" y="431182"/>
              <a:ext cx="1737427" cy="965220"/>
              <a:chOff x="80379" y="2974904"/>
              <a:chExt cx="1766396" cy="973004"/>
            </a:xfrm>
          </p:grpSpPr>
          <p:sp>
            <p:nvSpPr>
              <p:cNvPr id="379" name="Google Shape;4590;p56">
                <a:extLst>
                  <a:ext uri="{FF2B5EF4-FFF2-40B4-BE49-F238E27FC236}">
                    <a16:creationId xmlns:a16="http://schemas.microsoft.com/office/drawing/2014/main" id="{7D59C403-BDCF-4B2C-A520-D9A766D3FDD3}"/>
                  </a:ext>
                </a:extLst>
              </p:cNvPr>
              <p:cNvSpPr/>
              <p:nvPr/>
            </p:nvSpPr>
            <p:spPr>
              <a:xfrm flipH="1">
                <a:off x="80385" y="2974904"/>
                <a:ext cx="1766390" cy="973004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0" name="Google Shape;4591;p56">
                <a:extLst>
                  <a:ext uri="{FF2B5EF4-FFF2-40B4-BE49-F238E27FC236}">
                    <a16:creationId xmlns:a16="http://schemas.microsoft.com/office/drawing/2014/main" id="{89F59200-F4C7-44E1-8EDB-9DB869E7D65D}"/>
                  </a:ext>
                </a:extLst>
              </p:cNvPr>
              <p:cNvSpPr/>
              <p:nvPr/>
            </p:nvSpPr>
            <p:spPr>
              <a:xfrm flipH="1">
                <a:off x="80379" y="3137607"/>
                <a:ext cx="1516319" cy="632472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1" name="Google Shape;4592;p56">
                <a:extLst>
                  <a:ext uri="{FF2B5EF4-FFF2-40B4-BE49-F238E27FC236}">
                    <a16:creationId xmlns:a16="http://schemas.microsoft.com/office/drawing/2014/main" id="{602DCD47-DC8C-4F43-ACE2-41F532574B34}"/>
                  </a:ext>
                </a:extLst>
              </p:cNvPr>
              <p:cNvSpPr/>
              <p:nvPr/>
            </p:nvSpPr>
            <p:spPr>
              <a:xfrm flipH="1">
                <a:off x="1102584" y="3328245"/>
                <a:ext cx="21174" cy="18051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2" name="Google Shape;4593;p56">
                <a:extLst>
                  <a:ext uri="{FF2B5EF4-FFF2-40B4-BE49-F238E27FC236}">
                    <a16:creationId xmlns:a16="http://schemas.microsoft.com/office/drawing/2014/main" id="{3743F458-4C7F-483D-914A-3A35B5604F2C}"/>
                  </a:ext>
                </a:extLst>
              </p:cNvPr>
              <p:cNvSpPr/>
              <p:nvPr/>
            </p:nvSpPr>
            <p:spPr>
              <a:xfrm flipH="1">
                <a:off x="1088487" y="3081359"/>
                <a:ext cx="372894" cy="291527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3" name="Google Shape;4594;p56">
                <a:extLst>
                  <a:ext uri="{FF2B5EF4-FFF2-40B4-BE49-F238E27FC236}">
                    <a16:creationId xmlns:a16="http://schemas.microsoft.com/office/drawing/2014/main" id="{CE083565-60F1-4990-BE06-3730EA6BA4BB}"/>
                  </a:ext>
                </a:extLst>
              </p:cNvPr>
              <p:cNvSpPr/>
              <p:nvPr/>
            </p:nvSpPr>
            <p:spPr>
              <a:xfrm flipH="1">
                <a:off x="859757" y="3166984"/>
                <a:ext cx="432229" cy="365687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4" name="Google Shape;4595;p56">
                <a:extLst>
                  <a:ext uri="{FF2B5EF4-FFF2-40B4-BE49-F238E27FC236}">
                    <a16:creationId xmlns:a16="http://schemas.microsoft.com/office/drawing/2014/main" id="{BAD27F2B-A788-4723-A543-0A0444EE1949}"/>
                  </a:ext>
                </a:extLst>
              </p:cNvPr>
              <p:cNvSpPr/>
              <p:nvPr/>
            </p:nvSpPr>
            <p:spPr>
              <a:xfrm flipH="1">
                <a:off x="515100" y="3252161"/>
                <a:ext cx="471660" cy="453060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5" name="Google Shape;4596;p56">
                <a:extLst>
                  <a:ext uri="{FF2B5EF4-FFF2-40B4-BE49-F238E27FC236}">
                    <a16:creationId xmlns:a16="http://schemas.microsoft.com/office/drawing/2014/main" id="{F6F6D12F-1F27-44AF-9D89-4BC6F5709533}"/>
                  </a:ext>
                </a:extLst>
              </p:cNvPr>
              <p:cNvSpPr/>
              <p:nvPr/>
            </p:nvSpPr>
            <p:spPr>
              <a:xfrm flipH="1">
                <a:off x="218991" y="3719919"/>
                <a:ext cx="18840" cy="20385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6" name="Google Shape;4597;p56">
                <a:extLst>
                  <a:ext uri="{FF2B5EF4-FFF2-40B4-BE49-F238E27FC236}">
                    <a16:creationId xmlns:a16="http://schemas.microsoft.com/office/drawing/2014/main" id="{CC27E202-CE6F-423E-9D58-3BF105D75088}"/>
                  </a:ext>
                </a:extLst>
              </p:cNvPr>
              <p:cNvSpPr/>
              <p:nvPr/>
            </p:nvSpPr>
            <p:spPr>
              <a:xfrm flipH="1">
                <a:off x="200984" y="3415310"/>
                <a:ext cx="459031" cy="452991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5" name="Google Shape;4598;p56">
              <a:extLst>
                <a:ext uri="{FF2B5EF4-FFF2-40B4-BE49-F238E27FC236}">
                  <a16:creationId xmlns:a16="http://schemas.microsoft.com/office/drawing/2014/main" id="{D1FBC2FB-225D-4D2A-94C4-15B020EBA47C}"/>
                </a:ext>
              </a:extLst>
            </p:cNvPr>
            <p:cNvGrpSpPr/>
            <p:nvPr/>
          </p:nvGrpSpPr>
          <p:grpSpPr>
            <a:xfrm rot="1618767">
              <a:off x="15835" y="72818"/>
              <a:ext cx="451804" cy="640576"/>
              <a:chOff x="80379" y="4370393"/>
              <a:chExt cx="545279" cy="773107"/>
            </a:xfrm>
          </p:grpSpPr>
          <p:sp>
            <p:nvSpPr>
              <p:cNvPr id="373" name="Google Shape;4599;p56">
                <a:extLst>
                  <a:ext uri="{FF2B5EF4-FFF2-40B4-BE49-F238E27FC236}">
                    <a16:creationId xmlns:a16="http://schemas.microsoft.com/office/drawing/2014/main" id="{7C988CB2-7FEF-47B3-88C2-C387735176C1}"/>
                  </a:ext>
                </a:extLst>
              </p:cNvPr>
              <p:cNvSpPr/>
              <p:nvPr/>
            </p:nvSpPr>
            <p:spPr>
              <a:xfrm flipH="1">
                <a:off x="367865" y="4592741"/>
                <a:ext cx="257793" cy="151958"/>
              </a:xfrm>
              <a:custGeom>
                <a:avLst/>
                <a:gdLst/>
                <a:ahLst/>
                <a:cxnLst/>
                <a:rect l="l" t="t" r="r" b="b"/>
                <a:pathLst>
                  <a:path w="7512" h="4428" extrusionOk="0">
                    <a:moveTo>
                      <a:pt x="2539" y="0"/>
                    </a:moveTo>
                    <a:cubicBezTo>
                      <a:pt x="1131" y="0"/>
                      <a:pt x="0" y="955"/>
                      <a:pt x="573" y="2673"/>
                    </a:cubicBezTo>
                    <a:cubicBezTo>
                      <a:pt x="981" y="3929"/>
                      <a:pt x="2197" y="4428"/>
                      <a:pt x="3532" y="4428"/>
                    </a:cubicBezTo>
                    <a:cubicBezTo>
                      <a:pt x="5035" y="4428"/>
                      <a:pt x="6689" y="3796"/>
                      <a:pt x="7511" y="2901"/>
                    </a:cubicBezTo>
                    <a:lnTo>
                      <a:pt x="7466" y="2810"/>
                    </a:lnTo>
                    <a:cubicBezTo>
                      <a:pt x="6507" y="1600"/>
                      <a:pt x="5001" y="596"/>
                      <a:pt x="3563" y="162"/>
                    </a:cubicBezTo>
                    <a:cubicBezTo>
                      <a:pt x="3218" y="53"/>
                      <a:pt x="2871" y="0"/>
                      <a:pt x="253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4" name="Google Shape;4600;p56">
                <a:extLst>
                  <a:ext uri="{FF2B5EF4-FFF2-40B4-BE49-F238E27FC236}">
                    <a16:creationId xmlns:a16="http://schemas.microsoft.com/office/drawing/2014/main" id="{F7C0DC76-8DA9-4DC9-B2B5-46F1DCF89AA5}"/>
                  </a:ext>
                </a:extLst>
              </p:cNvPr>
              <p:cNvSpPr/>
              <p:nvPr/>
            </p:nvSpPr>
            <p:spPr>
              <a:xfrm flipH="1">
                <a:off x="352628" y="4370393"/>
                <a:ext cx="247120" cy="236551"/>
              </a:xfrm>
              <a:custGeom>
                <a:avLst/>
                <a:gdLst/>
                <a:ahLst/>
                <a:cxnLst/>
                <a:rect l="l" t="t" r="r" b="b"/>
                <a:pathLst>
                  <a:path w="7201" h="6893" extrusionOk="0">
                    <a:moveTo>
                      <a:pt x="4723" y="0"/>
                    </a:moveTo>
                    <a:cubicBezTo>
                      <a:pt x="4407" y="0"/>
                      <a:pt x="4045" y="92"/>
                      <a:pt x="3629" y="296"/>
                    </a:cubicBezTo>
                    <a:cubicBezTo>
                      <a:pt x="0" y="2099"/>
                      <a:pt x="4451" y="5865"/>
                      <a:pt x="6232" y="6892"/>
                    </a:cubicBezTo>
                    <a:lnTo>
                      <a:pt x="6346" y="6892"/>
                    </a:lnTo>
                    <a:cubicBezTo>
                      <a:pt x="6791" y="5637"/>
                      <a:pt x="7201" y="0"/>
                      <a:pt x="4723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5" name="Google Shape;4601;p56">
                <a:extLst>
                  <a:ext uri="{FF2B5EF4-FFF2-40B4-BE49-F238E27FC236}">
                    <a16:creationId xmlns:a16="http://schemas.microsoft.com/office/drawing/2014/main" id="{390F1F93-DBF1-40B1-8721-A898CEF8DF6B}"/>
                  </a:ext>
                </a:extLst>
              </p:cNvPr>
              <p:cNvSpPr/>
              <p:nvPr/>
            </p:nvSpPr>
            <p:spPr>
              <a:xfrm flipH="1">
                <a:off x="80379" y="4483438"/>
                <a:ext cx="163763" cy="309921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9031" extrusionOk="0">
                    <a:moveTo>
                      <a:pt x="2488" y="1"/>
                    </a:moveTo>
                    <a:cubicBezTo>
                      <a:pt x="2069" y="1"/>
                      <a:pt x="1625" y="199"/>
                      <a:pt x="1188" y="677"/>
                    </a:cubicBezTo>
                    <a:cubicBezTo>
                      <a:pt x="1" y="1955"/>
                      <a:pt x="663" y="4466"/>
                      <a:pt x="914" y="5972"/>
                    </a:cubicBezTo>
                    <a:cubicBezTo>
                      <a:pt x="1074" y="6908"/>
                      <a:pt x="1485" y="8026"/>
                      <a:pt x="914" y="8825"/>
                    </a:cubicBezTo>
                    <a:lnTo>
                      <a:pt x="1005" y="9031"/>
                    </a:lnTo>
                    <a:cubicBezTo>
                      <a:pt x="1736" y="8711"/>
                      <a:pt x="2352" y="8392"/>
                      <a:pt x="2877" y="7775"/>
                    </a:cubicBezTo>
                    <a:cubicBezTo>
                      <a:pt x="3972" y="6543"/>
                      <a:pt x="4771" y="4694"/>
                      <a:pt x="4726" y="3050"/>
                    </a:cubicBezTo>
                    <a:cubicBezTo>
                      <a:pt x="4726" y="1690"/>
                      <a:pt x="3713" y="1"/>
                      <a:pt x="24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6" name="Google Shape;4602;p56">
                <a:extLst>
                  <a:ext uri="{FF2B5EF4-FFF2-40B4-BE49-F238E27FC236}">
                    <a16:creationId xmlns:a16="http://schemas.microsoft.com/office/drawing/2014/main" id="{15C6EEA9-E707-4C95-BA17-EB33FB21942A}"/>
                  </a:ext>
                </a:extLst>
              </p:cNvPr>
              <p:cNvSpPr/>
              <p:nvPr/>
            </p:nvSpPr>
            <p:spPr>
              <a:xfrm flipH="1">
                <a:off x="182204" y="4465283"/>
                <a:ext cx="268740" cy="678217"/>
              </a:xfrm>
              <a:custGeom>
                <a:avLst/>
                <a:gdLst/>
                <a:ahLst/>
                <a:cxnLst/>
                <a:rect l="l" t="t" r="r" b="b"/>
                <a:pathLst>
                  <a:path w="7831" h="19763" extrusionOk="0">
                    <a:moveTo>
                      <a:pt x="431" y="0"/>
                    </a:moveTo>
                    <a:cubicBezTo>
                      <a:pt x="224" y="0"/>
                      <a:pt x="0" y="176"/>
                      <a:pt x="69" y="452"/>
                    </a:cubicBezTo>
                    <a:cubicBezTo>
                      <a:pt x="1005" y="4264"/>
                      <a:pt x="3562" y="7231"/>
                      <a:pt x="5388" y="10632"/>
                    </a:cubicBezTo>
                    <a:cubicBezTo>
                      <a:pt x="6940" y="13463"/>
                      <a:pt x="7259" y="16772"/>
                      <a:pt x="6346" y="19763"/>
                    </a:cubicBezTo>
                    <a:lnTo>
                      <a:pt x="7077" y="19763"/>
                    </a:lnTo>
                    <a:cubicBezTo>
                      <a:pt x="7830" y="17229"/>
                      <a:pt x="7739" y="14444"/>
                      <a:pt x="6780" y="11933"/>
                    </a:cubicBezTo>
                    <a:cubicBezTo>
                      <a:pt x="5182" y="7779"/>
                      <a:pt x="1827" y="4652"/>
                      <a:pt x="731" y="247"/>
                    </a:cubicBezTo>
                    <a:cubicBezTo>
                      <a:pt x="695" y="76"/>
                      <a:pt x="567" y="0"/>
                      <a:pt x="431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7" name="Google Shape;4603;p56">
                <a:extLst>
                  <a:ext uri="{FF2B5EF4-FFF2-40B4-BE49-F238E27FC236}">
                    <a16:creationId xmlns:a16="http://schemas.microsoft.com/office/drawing/2014/main" id="{0F5E7ED7-E0BF-4D5A-BAC5-B08BFD1051E4}"/>
                  </a:ext>
                </a:extLst>
              </p:cNvPr>
              <p:cNvSpPr/>
              <p:nvPr/>
            </p:nvSpPr>
            <p:spPr>
              <a:xfrm flipH="1">
                <a:off x="134430" y="4587422"/>
                <a:ext cx="136172" cy="239914"/>
              </a:xfrm>
              <a:custGeom>
                <a:avLst/>
                <a:gdLst/>
                <a:ahLst/>
                <a:cxnLst/>
                <a:rect l="l" t="t" r="r" b="b"/>
                <a:pathLst>
                  <a:path w="3968" h="6991" extrusionOk="0">
                    <a:moveTo>
                      <a:pt x="3236" y="1"/>
                    </a:moveTo>
                    <a:cubicBezTo>
                      <a:pt x="3034" y="1"/>
                      <a:pt x="2817" y="171"/>
                      <a:pt x="2872" y="431"/>
                    </a:cubicBezTo>
                    <a:cubicBezTo>
                      <a:pt x="3214" y="2166"/>
                      <a:pt x="2438" y="5795"/>
                      <a:pt x="407" y="6297"/>
                    </a:cubicBezTo>
                    <a:cubicBezTo>
                      <a:pt x="1" y="6404"/>
                      <a:pt x="135" y="6991"/>
                      <a:pt x="509" y="6991"/>
                    </a:cubicBezTo>
                    <a:cubicBezTo>
                      <a:pt x="535" y="6991"/>
                      <a:pt x="561" y="6988"/>
                      <a:pt x="589" y="6982"/>
                    </a:cubicBezTo>
                    <a:cubicBezTo>
                      <a:pt x="3032" y="6366"/>
                      <a:pt x="3967" y="2371"/>
                      <a:pt x="3534" y="249"/>
                    </a:cubicBezTo>
                    <a:cubicBezTo>
                      <a:pt x="3497" y="76"/>
                      <a:pt x="3370" y="1"/>
                      <a:pt x="3236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8" name="Google Shape;4604;p56">
                <a:extLst>
                  <a:ext uri="{FF2B5EF4-FFF2-40B4-BE49-F238E27FC236}">
                    <a16:creationId xmlns:a16="http://schemas.microsoft.com/office/drawing/2014/main" id="{3069E02D-8DA4-4BC3-BD8F-610B25E96F02}"/>
                  </a:ext>
                </a:extLst>
              </p:cNvPr>
              <p:cNvSpPr/>
              <p:nvPr/>
            </p:nvSpPr>
            <p:spPr>
              <a:xfrm flipH="1">
                <a:off x="329221" y="4669374"/>
                <a:ext cx="190325" cy="42622"/>
              </a:xfrm>
              <a:custGeom>
                <a:avLst/>
                <a:gdLst/>
                <a:ahLst/>
                <a:cxnLst/>
                <a:rect l="l" t="t" r="r" b="b"/>
                <a:pathLst>
                  <a:path w="5546" h="1242" extrusionOk="0">
                    <a:moveTo>
                      <a:pt x="5031" y="1"/>
                    </a:moveTo>
                    <a:cubicBezTo>
                      <a:pt x="4974" y="1"/>
                      <a:pt x="4914" y="16"/>
                      <a:pt x="4853" y="52"/>
                    </a:cubicBezTo>
                    <a:cubicBezTo>
                      <a:pt x="4229" y="407"/>
                      <a:pt x="3554" y="544"/>
                      <a:pt x="2868" y="544"/>
                    </a:cubicBezTo>
                    <a:cubicBezTo>
                      <a:pt x="2101" y="544"/>
                      <a:pt x="1320" y="372"/>
                      <a:pt x="585" y="143"/>
                    </a:cubicBezTo>
                    <a:cubicBezTo>
                      <a:pt x="551" y="134"/>
                      <a:pt x="518" y="130"/>
                      <a:pt x="487" y="130"/>
                    </a:cubicBezTo>
                    <a:cubicBezTo>
                      <a:pt x="126" y="130"/>
                      <a:pt x="1" y="702"/>
                      <a:pt x="379" y="828"/>
                    </a:cubicBezTo>
                    <a:cubicBezTo>
                      <a:pt x="1185" y="1070"/>
                      <a:pt x="2031" y="1242"/>
                      <a:pt x="2863" y="1242"/>
                    </a:cubicBezTo>
                    <a:cubicBezTo>
                      <a:pt x="3680" y="1242"/>
                      <a:pt x="4483" y="1075"/>
                      <a:pt x="5218" y="645"/>
                    </a:cubicBezTo>
                    <a:cubicBezTo>
                      <a:pt x="5546" y="453"/>
                      <a:pt x="5337" y="1"/>
                      <a:pt x="5031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6" name="Google Shape;4605;p56">
              <a:extLst>
                <a:ext uri="{FF2B5EF4-FFF2-40B4-BE49-F238E27FC236}">
                  <a16:creationId xmlns:a16="http://schemas.microsoft.com/office/drawing/2014/main" id="{17208BD9-63CF-4500-B210-66B7A540EFCE}"/>
                </a:ext>
              </a:extLst>
            </p:cNvPr>
            <p:cNvGrpSpPr/>
            <p:nvPr/>
          </p:nvGrpSpPr>
          <p:grpSpPr>
            <a:xfrm>
              <a:off x="1794125" y="2969950"/>
              <a:ext cx="1801425" cy="1460000"/>
              <a:chOff x="1509525" y="3654175"/>
              <a:chExt cx="1801425" cy="1460000"/>
            </a:xfrm>
          </p:grpSpPr>
          <p:sp>
            <p:nvSpPr>
              <p:cNvPr id="351" name="Google Shape;4606;p56">
                <a:extLst>
                  <a:ext uri="{FF2B5EF4-FFF2-40B4-BE49-F238E27FC236}">
                    <a16:creationId xmlns:a16="http://schemas.microsoft.com/office/drawing/2014/main" id="{9D8D9971-A247-444B-A5A4-EB692786BA69}"/>
                  </a:ext>
                </a:extLst>
              </p:cNvPr>
              <p:cNvSpPr/>
              <p:nvPr/>
            </p:nvSpPr>
            <p:spPr>
              <a:xfrm>
                <a:off x="1985100" y="4783875"/>
                <a:ext cx="161675" cy="258850"/>
              </a:xfrm>
              <a:custGeom>
                <a:avLst/>
                <a:gdLst/>
                <a:ahLst/>
                <a:cxnLst/>
                <a:rect l="l" t="t" r="r" b="b"/>
                <a:pathLst>
                  <a:path w="6467" h="10354" extrusionOk="0">
                    <a:moveTo>
                      <a:pt x="2908" y="1"/>
                    </a:moveTo>
                    <a:cubicBezTo>
                      <a:pt x="2909" y="1"/>
                      <a:pt x="2909" y="2"/>
                      <a:pt x="2910" y="2"/>
                    </a:cubicBezTo>
                    <a:lnTo>
                      <a:pt x="2910" y="2"/>
                    </a:lnTo>
                    <a:cubicBezTo>
                      <a:pt x="2909" y="1"/>
                      <a:pt x="2909" y="1"/>
                      <a:pt x="2908" y="1"/>
                    </a:cubicBezTo>
                    <a:close/>
                    <a:moveTo>
                      <a:pt x="2910" y="2"/>
                    </a:moveTo>
                    <a:cubicBezTo>
                      <a:pt x="3283" y="234"/>
                      <a:pt x="3008" y="2132"/>
                      <a:pt x="2958" y="2507"/>
                    </a:cubicBezTo>
                    <a:cubicBezTo>
                      <a:pt x="2833" y="3359"/>
                      <a:pt x="2557" y="4136"/>
                      <a:pt x="2331" y="4963"/>
                    </a:cubicBezTo>
                    <a:cubicBezTo>
                      <a:pt x="1880" y="6742"/>
                      <a:pt x="1254" y="8321"/>
                      <a:pt x="1" y="9700"/>
                    </a:cubicBezTo>
                    <a:cubicBezTo>
                      <a:pt x="332" y="10150"/>
                      <a:pt x="932" y="10354"/>
                      <a:pt x="1505" y="10354"/>
                    </a:cubicBezTo>
                    <a:cubicBezTo>
                      <a:pt x="1538" y="10354"/>
                      <a:pt x="1571" y="10353"/>
                      <a:pt x="1605" y="10351"/>
                    </a:cubicBezTo>
                    <a:cubicBezTo>
                      <a:pt x="1905" y="10326"/>
                      <a:pt x="2206" y="10276"/>
                      <a:pt x="2457" y="10151"/>
                    </a:cubicBezTo>
                    <a:cubicBezTo>
                      <a:pt x="3534" y="9700"/>
                      <a:pt x="4161" y="8547"/>
                      <a:pt x="4687" y="7494"/>
                    </a:cubicBezTo>
                    <a:cubicBezTo>
                      <a:pt x="5239" y="6367"/>
                      <a:pt x="5540" y="5138"/>
                      <a:pt x="5815" y="3910"/>
                    </a:cubicBezTo>
                    <a:cubicBezTo>
                      <a:pt x="5991" y="3108"/>
                      <a:pt x="6467" y="1905"/>
                      <a:pt x="5941" y="1153"/>
                    </a:cubicBezTo>
                    <a:cubicBezTo>
                      <a:pt x="5415" y="352"/>
                      <a:pt x="3688" y="477"/>
                      <a:pt x="2910" y="2"/>
                    </a:cubicBezTo>
                    <a:close/>
                  </a:path>
                </a:pathLst>
              </a:custGeom>
              <a:solidFill>
                <a:srgbClr val="C269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" name="Google Shape;4607;p56">
                <a:extLst>
                  <a:ext uri="{FF2B5EF4-FFF2-40B4-BE49-F238E27FC236}">
                    <a16:creationId xmlns:a16="http://schemas.microsoft.com/office/drawing/2014/main" id="{0420B0EE-E997-46BB-8A89-F50F5940A667}"/>
                  </a:ext>
                </a:extLst>
              </p:cNvPr>
              <p:cNvSpPr/>
              <p:nvPr/>
            </p:nvSpPr>
            <p:spPr>
              <a:xfrm>
                <a:off x="2577200" y="4820900"/>
                <a:ext cx="127225" cy="235675"/>
              </a:xfrm>
              <a:custGeom>
                <a:avLst/>
                <a:gdLst/>
                <a:ahLst/>
                <a:cxnLst/>
                <a:rect l="l" t="t" r="r" b="b"/>
                <a:pathLst>
                  <a:path w="5089" h="9427" extrusionOk="0">
                    <a:moveTo>
                      <a:pt x="3804" y="1"/>
                    </a:moveTo>
                    <a:cubicBezTo>
                      <a:pt x="3737" y="1"/>
                      <a:pt x="3664" y="8"/>
                      <a:pt x="3585" y="23"/>
                    </a:cubicBezTo>
                    <a:cubicBezTo>
                      <a:pt x="2382" y="274"/>
                      <a:pt x="1154" y="424"/>
                      <a:pt x="1" y="775"/>
                    </a:cubicBezTo>
                    <a:cubicBezTo>
                      <a:pt x="252" y="1377"/>
                      <a:pt x="227" y="2154"/>
                      <a:pt x="302" y="2805"/>
                    </a:cubicBezTo>
                    <a:cubicBezTo>
                      <a:pt x="402" y="3833"/>
                      <a:pt x="527" y="4911"/>
                      <a:pt x="1179" y="5713"/>
                    </a:cubicBezTo>
                    <a:cubicBezTo>
                      <a:pt x="1630" y="6239"/>
                      <a:pt x="2307" y="6590"/>
                      <a:pt x="2582" y="7241"/>
                    </a:cubicBezTo>
                    <a:cubicBezTo>
                      <a:pt x="2908" y="7918"/>
                      <a:pt x="2532" y="8595"/>
                      <a:pt x="2206" y="9196"/>
                    </a:cubicBezTo>
                    <a:cubicBezTo>
                      <a:pt x="2482" y="9297"/>
                      <a:pt x="2783" y="9372"/>
                      <a:pt x="3084" y="9422"/>
                    </a:cubicBezTo>
                    <a:cubicBezTo>
                      <a:pt x="3136" y="9425"/>
                      <a:pt x="3188" y="9426"/>
                      <a:pt x="3239" y="9426"/>
                    </a:cubicBezTo>
                    <a:cubicBezTo>
                      <a:pt x="3637" y="9426"/>
                      <a:pt x="4021" y="9334"/>
                      <a:pt x="4287" y="9046"/>
                    </a:cubicBezTo>
                    <a:cubicBezTo>
                      <a:pt x="4487" y="8845"/>
                      <a:pt x="4613" y="8570"/>
                      <a:pt x="4713" y="8319"/>
                    </a:cubicBezTo>
                    <a:cubicBezTo>
                      <a:pt x="4913" y="7818"/>
                      <a:pt x="5089" y="7266"/>
                      <a:pt x="5064" y="6740"/>
                    </a:cubicBezTo>
                    <a:cubicBezTo>
                      <a:pt x="5014" y="6164"/>
                      <a:pt x="4713" y="5637"/>
                      <a:pt x="4487" y="5111"/>
                    </a:cubicBezTo>
                    <a:cubicBezTo>
                      <a:pt x="4011" y="3983"/>
                      <a:pt x="4613" y="2931"/>
                      <a:pt x="4638" y="1728"/>
                    </a:cubicBezTo>
                    <a:cubicBezTo>
                      <a:pt x="4661" y="1056"/>
                      <a:pt x="4620" y="1"/>
                      <a:pt x="3804" y="1"/>
                    </a:cubicBezTo>
                    <a:close/>
                  </a:path>
                </a:pathLst>
              </a:custGeom>
              <a:solidFill>
                <a:srgbClr val="C269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" name="Google Shape;4608;p56">
                <a:extLst>
                  <a:ext uri="{FF2B5EF4-FFF2-40B4-BE49-F238E27FC236}">
                    <a16:creationId xmlns:a16="http://schemas.microsoft.com/office/drawing/2014/main" id="{3690D235-696B-4112-A595-ECA61F0DC98B}"/>
                  </a:ext>
                </a:extLst>
              </p:cNvPr>
              <p:cNvSpPr/>
              <p:nvPr/>
            </p:nvSpPr>
            <p:spPr>
              <a:xfrm>
                <a:off x="1896750" y="4118375"/>
                <a:ext cx="120325" cy="124800"/>
              </a:xfrm>
              <a:custGeom>
                <a:avLst/>
                <a:gdLst/>
                <a:ahLst/>
                <a:cxnLst/>
                <a:rect l="l" t="t" r="r" b="b"/>
                <a:pathLst>
                  <a:path w="4813" h="4992" extrusionOk="0">
                    <a:moveTo>
                      <a:pt x="1705" y="530"/>
                    </a:moveTo>
                    <a:cubicBezTo>
                      <a:pt x="2006" y="530"/>
                      <a:pt x="2382" y="656"/>
                      <a:pt x="2858" y="956"/>
                    </a:cubicBezTo>
                    <a:cubicBezTo>
                      <a:pt x="3392" y="1345"/>
                      <a:pt x="3832" y="1898"/>
                      <a:pt x="4269" y="2479"/>
                    </a:cubicBezTo>
                    <a:lnTo>
                      <a:pt x="4269" y="2479"/>
                    </a:lnTo>
                    <a:cubicBezTo>
                      <a:pt x="4257" y="2507"/>
                      <a:pt x="4237" y="2546"/>
                      <a:pt x="4211" y="2585"/>
                    </a:cubicBezTo>
                    <a:cubicBezTo>
                      <a:pt x="4036" y="2886"/>
                      <a:pt x="3585" y="3362"/>
                      <a:pt x="3083" y="3763"/>
                    </a:cubicBezTo>
                    <a:cubicBezTo>
                      <a:pt x="2808" y="3939"/>
                      <a:pt x="2557" y="4114"/>
                      <a:pt x="2281" y="4239"/>
                    </a:cubicBezTo>
                    <a:cubicBezTo>
                      <a:pt x="2031" y="4365"/>
                      <a:pt x="1780" y="4440"/>
                      <a:pt x="1580" y="4440"/>
                    </a:cubicBezTo>
                    <a:cubicBezTo>
                      <a:pt x="1379" y="4440"/>
                      <a:pt x="1254" y="4390"/>
                      <a:pt x="1129" y="4239"/>
                    </a:cubicBezTo>
                    <a:cubicBezTo>
                      <a:pt x="1078" y="4214"/>
                      <a:pt x="1053" y="4164"/>
                      <a:pt x="1028" y="4114"/>
                    </a:cubicBezTo>
                    <a:cubicBezTo>
                      <a:pt x="728" y="3638"/>
                      <a:pt x="552" y="2986"/>
                      <a:pt x="552" y="2360"/>
                    </a:cubicBezTo>
                    <a:cubicBezTo>
                      <a:pt x="552" y="1859"/>
                      <a:pt x="677" y="1382"/>
                      <a:pt x="878" y="1057"/>
                    </a:cubicBezTo>
                    <a:cubicBezTo>
                      <a:pt x="978" y="881"/>
                      <a:pt x="1078" y="756"/>
                      <a:pt x="1229" y="681"/>
                    </a:cubicBezTo>
                    <a:cubicBezTo>
                      <a:pt x="1354" y="580"/>
                      <a:pt x="1530" y="530"/>
                      <a:pt x="1705" y="530"/>
                    </a:cubicBezTo>
                    <a:close/>
                    <a:moveTo>
                      <a:pt x="1619" y="0"/>
                    </a:moveTo>
                    <a:cubicBezTo>
                      <a:pt x="1372" y="0"/>
                      <a:pt x="1130" y="92"/>
                      <a:pt x="928" y="204"/>
                    </a:cubicBezTo>
                    <a:cubicBezTo>
                      <a:pt x="602" y="405"/>
                      <a:pt x="377" y="756"/>
                      <a:pt x="226" y="1132"/>
                    </a:cubicBezTo>
                    <a:cubicBezTo>
                      <a:pt x="76" y="1508"/>
                      <a:pt x="1" y="1934"/>
                      <a:pt x="1" y="2360"/>
                    </a:cubicBezTo>
                    <a:cubicBezTo>
                      <a:pt x="1" y="3087"/>
                      <a:pt x="176" y="3813"/>
                      <a:pt x="552" y="4415"/>
                    </a:cubicBezTo>
                    <a:cubicBezTo>
                      <a:pt x="602" y="4490"/>
                      <a:pt x="677" y="4565"/>
                      <a:pt x="728" y="4615"/>
                    </a:cubicBezTo>
                    <a:cubicBezTo>
                      <a:pt x="953" y="4866"/>
                      <a:pt x="1279" y="4991"/>
                      <a:pt x="1580" y="4991"/>
                    </a:cubicBezTo>
                    <a:cubicBezTo>
                      <a:pt x="1956" y="4991"/>
                      <a:pt x="2332" y="4841"/>
                      <a:pt x="2682" y="4666"/>
                    </a:cubicBezTo>
                    <a:cubicBezTo>
                      <a:pt x="3209" y="4365"/>
                      <a:pt x="3735" y="3939"/>
                      <a:pt x="4136" y="3538"/>
                    </a:cubicBezTo>
                    <a:cubicBezTo>
                      <a:pt x="4312" y="3337"/>
                      <a:pt x="4487" y="3137"/>
                      <a:pt x="4612" y="2961"/>
                    </a:cubicBezTo>
                    <a:cubicBezTo>
                      <a:pt x="4662" y="2886"/>
                      <a:pt x="4713" y="2786"/>
                      <a:pt x="4763" y="2711"/>
                    </a:cubicBezTo>
                    <a:cubicBezTo>
                      <a:pt x="4788" y="2635"/>
                      <a:pt x="4813" y="2535"/>
                      <a:pt x="4813" y="2435"/>
                    </a:cubicBezTo>
                    <a:cubicBezTo>
                      <a:pt x="4813" y="2360"/>
                      <a:pt x="4813" y="2285"/>
                      <a:pt x="4763" y="2209"/>
                    </a:cubicBezTo>
                    <a:cubicBezTo>
                      <a:pt x="4312" y="1608"/>
                      <a:pt x="3835" y="956"/>
                      <a:pt x="3159" y="505"/>
                    </a:cubicBezTo>
                    <a:cubicBezTo>
                      <a:pt x="2632" y="154"/>
                      <a:pt x="2156" y="4"/>
                      <a:pt x="1705" y="4"/>
                    </a:cubicBezTo>
                    <a:cubicBezTo>
                      <a:pt x="1676" y="1"/>
                      <a:pt x="1647" y="0"/>
                      <a:pt x="1619" y="0"/>
                    </a:cubicBezTo>
                    <a:close/>
                  </a:path>
                </a:pathLst>
              </a:custGeom>
              <a:solidFill>
                <a:srgbClr val="13111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4" name="Google Shape;4609;p56">
                <a:extLst>
                  <a:ext uri="{FF2B5EF4-FFF2-40B4-BE49-F238E27FC236}">
                    <a16:creationId xmlns:a16="http://schemas.microsoft.com/office/drawing/2014/main" id="{658842A3-6F9B-4675-B617-928EF52830E4}"/>
                  </a:ext>
                </a:extLst>
              </p:cNvPr>
              <p:cNvSpPr/>
              <p:nvPr/>
            </p:nvSpPr>
            <p:spPr>
              <a:xfrm>
                <a:off x="2139250" y="4761325"/>
                <a:ext cx="170450" cy="352850"/>
              </a:xfrm>
              <a:custGeom>
                <a:avLst/>
                <a:gdLst/>
                <a:ahLst/>
                <a:cxnLst/>
                <a:rect l="l" t="t" r="r" b="b"/>
                <a:pathLst>
                  <a:path w="6818" h="14114" extrusionOk="0">
                    <a:moveTo>
                      <a:pt x="3534" y="0"/>
                    </a:moveTo>
                    <a:cubicBezTo>
                      <a:pt x="3008" y="0"/>
                      <a:pt x="2481" y="151"/>
                      <a:pt x="2105" y="502"/>
                    </a:cubicBezTo>
                    <a:cubicBezTo>
                      <a:pt x="1153" y="1404"/>
                      <a:pt x="1454" y="2908"/>
                      <a:pt x="1554" y="4060"/>
                    </a:cubicBezTo>
                    <a:cubicBezTo>
                      <a:pt x="1729" y="6015"/>
                      <a:pt x="1629" y="7970"/>
                      <a:pt x="1328" y="9875"/>
                    </a:cubicBezTo>
                    <a:cubicBezTo>
                      <a:pt x="1128" y="10928"/>
                      <a:pt x="877" y="12030"/>
                      <a:pt x="251" y="12908"/>
                    </a:cubicBezTo>
                    <a:cubicBezTo>
                      <a:pt x="125" y="13058"/>
                      <a:pt x="0" y="13233"/>
                      <a:pt x="25" y="13409"/>
                    </a:cubicBezTo>
                    <a:cubicBezTo>
                      <a:pt x="50" y="13609"/>
                      <a:pt x="226" y="13735"/>
                      <a:pt x="376" y="13835"/>
                    </a:cubicBezTo>
                    <a:cubicBezTo>
                      <a:pt x="717" y="14027"/>
                      <a:pt x="1095" y="14113"/>
                      <a:pt x="1479" y="14113"/>
                    </a:cubicBezTo>
                    <a:cubicBezTo>
                      <a:pt x="2194" y="14113"/>
                      <a:pt x="2929" y="13816"/>
                      <a:pt x="3484" y="13359"/>
                    </a:cubicBezTo>
                    <a:cubicBezTo>
                      <a:pt x="4361" y="12632"/>
                      <a:pt x="4862" y="11604"/>
                      <a:pt x="5263" y="10552"/>
                    </a:cubicBezTo>
                    <a:cubicBezTo>
                      <a:pt x="6191" y="8071"/>
                      <a:pt x="6817" y="5088"/>
                      <a:pt x="6341" y="2456"/>
                    </a:cubicBezTo>
                    <a:cubicBezTo>
                      <a:pt x="6266" y="2030"/>
                      <a:pt x="6166" y="1579"/>
                      <a:pt x="5915" y="1203"/>
                    </a:cubicBezTo>
                    <a:cubicBezTo>
                      <a:pt x="5689" y="877"/>
                      <a:pt x="5338" y="602"/>
                      <a:pt x="4988" y="426"/>
                    </a:cubicBezTo>
                    <a:cubicBezTo>
                      <a:pt x="4536" y="176"/>
                      <a:pt x="4035" y="0"/>
                      <a:pt x="3534" y="0"/>
                    </a:cubicBezTo>
                    <a:close/>
                  </a:path>
                </a:pathLst>
              </a:custGeom>
              <a:solidFill>
                <a:srgbClr val="CF8D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5" name="Google Shape;4610;p56">
                <a:extLst>
                  <a:ext uri="{FF2B5EF4-FFF2-40B4-BE49-F238E27FC236}">
                    <a16:creationId xmlns:a16="http://schemas.microsoft.com/office/drawing/2014/main" id="{5096D124-2B95-4346-8CA6-349A224584A4}"/>
                  </a:ext>
                </a:extLst>
              </p:cNvPr>
              <p:cNvSpPr/>
              <p:nvPr/>
            </p:nvSpPr>
            <p:spPr>
              <a:xfrm>
                <a:off x="2708175" y="4791325"/>
                <a:ext cx="155400" cy="294850"/>
              </a:xfrm>
              <a:custGeom>
                <a:avLst/>
                <a:gdLst/>
                <a:ahLst/>
                <a:cxnLst/>
                <a:rect l="l" t="t" r="r" b="b"/>
                <a:pathLst>
                  <a:path w="6216" h="11794" extrusionOk="0">
                    <a:moveTo>
                      <a:pt x="4563" y="0"/>
                    </a:moveTo>
                    <a:cubicBezTo>
                      <a:pt x="4478" y="0"/>
                      <a:pt x="4385" y="9"/>
                      <a:pt x="4286" y="28"/>
                    </a:cubicBezTo>
                    <a:cubicBezTo>
                      <a:pt x="3358" y="229"/>
                      <a:pt x="2406" y="379"/>
                      <a:pt x="1479" y="555"/>
                    </a:cubicBezTo>
                    <a:cubicBezTo>
                      <a:pt x="677" y="705"/>
                      <a:pt x="301" y="881"/>
                      <a:pt x="125" y="1733"/>
                    </a:cubicBezTo>
                    <a:cubicBezTo>
                      <a:pt x="0" y="2359"/>
                      <a:pt x="125" y="2911"/>
                      <a:pt x="201" y="3512"/>
                    </a:cubicBezTo>
                    <a:cubicBezTo>
                      <a:pt x="301" y="4790"/>
                      <a:pt x="476" y="6144"/>
                      <a:pt x="1278" y="7121"/>
                    </a:cubicBezTo>
                    <a:cubicBezTo>
                      <a:pt x="1855" y="7798"/>
                      <a:pt x="2707" y="8249"/>
                      <a:pt x="3058" y="9051"/>
                    </a:cubicBezTo>
                    <a:cubicBezTo>
                      <a:pt x="3459" y="9903"/>
                      <a:pt x="3008" y="10755"/>
                      <a:pt x="2582" y="11507"/>
                    </a:cubicBezTo>
                    <a:cubicBezTo>
                      <a:pt x="2932" y="11632"/>
                      <a:pt x="3308" y="11758"/>
                      <a:pt x="3684" y="11783"/>
                    </a:cubicBezTo>
                    <a:cubicBezTo>
                      <a:pt x="3761" y="11790"/>
                      <a:pt x="3838" y="11793"/>
                      <a:pt x="3915" y="11793"/>
                    </a:cubicBezTo>
                    <a:cubicBezTo>
                      <a:pt x="4392" y="11793"/>
                      <a:pt x="4864" y="11655"/>
                      <a:pt x="5188" y="11332"/>
                    </a:cubicBezTo>
                    <a:cubicBezTo>
                      <a:pt x="5439" y="11081"/>
                      <a:pt x="5589" y="10730"/>
                      <a:pt x="5714" y="10404"/>
                    </a:cubicBezTo>
                    <a:cubicBezTo>
                      <a:pt x="5965" y="9778"/>
                      <a:pt x="6216" y="9101"/>
                      <a:pt x="6140" y="8424"/>
                    </a:cubicBezTo>
                    <a:cubicBezTo>
                      <a:pt x="6090" y="7698"/>
                      <a:pt x="5714" y="7071"/>
                      <a:pt x="5439" y="6394"/>
                    </a:cubicBezTo>
                    <a:cubicBezTo>
                      <a:pt x="4837" y="4966"/>
                      <a:pt x="5589" y="3662"/>
                      <a:pt x="5614" y="2159"/>
                    </a:cubicBezTo>
                    <a:cubicBezTo>
                      <a:pt x="5637" y="1325"/>
                      <a:pt x="5596" y="0"/>
                      <a:pt x="4563" y="0"/>
                    </a:cubicBezTo>
                    <a:close/>
                  </a:path>
                </a:pathLst>
              </a:custGeom>
              <a:solidFill>
                <a:srgbClr val="CF8D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6" name="Google Shape;4611;p56">
                <a:extLst>
                  <a:ext uri="{FF2B5EF4-FFF2-40B4-BE49-F238E27FC236}">
                    <a16:creationId xmlns:a16="http://schemas.microsoft.com/office/drawing/2014/main" id="{0DB3802A-0828-449C-97F2-5434168EC9B0}"/>
                  </a:ext>
                </a:extLst>
              </p:cNvPr>
              <p:cNvSpPr/>
              <p:nvPr/>
            </p:nvSpPr>
            <p:spPr>
              <a:xfrm>
                <a:off x="1754525" y="3654175"/>
                <a:ext cx="1556425" cy="1091750"/>
              </a:xfrm>
              <a:custGeom>
                <a:avLst/>
                <a:gdLst/>
                <a:ahLst/>
                <a:cxnLst/>
                <a:rect l="l" t="t" r="r" b="b"/>
                <a:pathLst>
                  <a:path w="62257" h="43670" extrusionOk="0">
                    <a:moveTo>
                      <a:pt x="26467" y="0"/>
                    </a:moveTo>
                    <a:cubicBezTo>
                      <a:pt x="23234" y="326"/>
                      <a:pt x="20301" y="2707"/>
                      <a:pt x="19324" y="5815"/>
                    </a:cubicBezTo>
                    <a:cubicBezTo>
                      <a:pt x="19249" y="4336"/>
                      <a:pt x="19299" y="2858"/>
                      <a:pt x="19449" y="1404"/>
                    </a:cubicBezTo>
                    <a:lnTo>
                      <a:pt x="19449" y="1404"/>
                    </a:lnTo>
                    <a:cubicBezTo>
                      <a:pt x="15439" y="2206"/>
                      <a:pt x="12106" y="5690"/>
                      <a:pt x="11429" y="9725"/>
                    </a:cubicBezTo>
                    <a:cubicBezTo>
                      <a:pt x="11254" y="8647"/>
                      <a:pt x="11153" y="7544"/>
                      <a:pt x="11179" y="6441"/>
                    </a:cubicBezTo>
                    <a:lnTo>
                      <a:pt x="11179" y="6441"/>
                    </a:lnTo>
                    <a:cubicBezTo>
                      <a:pt x="8873" y="8146"/>
                      <a:pt x="7569" y="11153"/>
                      <a:pt x="7970" y="13985"/>
                    </a:cubicBezTo>
                    <a:cubicBezTo>
                      <a:pt x="7369" y="12908"/>
                      <a:pt x="6767" y="11830"/>
                      <a:pt x="6166" y="10752"/>
                    </a:cubicBezTo>
                    <a:cubicBezTo>
                      <a:pt x="4412" y="11554"/>
                      <a:pt x="3434" y="13509"/>
                      <a:pt x="3334" y="15414"/>
                    </a:cubicBezTo>
                    <a:cubicBezTo>
                      <a:pt x="3209" y="17319"/>
                      <a:pt x="3835" y="19198"/>
                      <a:pt x="4512" y="20978"/>
                    </a:cubicBezTo>
                    <a:cubicBezTo>
                      <a:pt x="3434" y="20502"/>
                      <a:pt x="2356" y="20051"/>
                      <a:pt x="1279" y="19599"/>
                    </a:cubicBezTo>
                    <a:lnTo>
                      <a:pt x="1279" y="19599"/>
                    </a:lnTo>
                    <a:cubicBezTo>
                      <a:pt x="1178" y="21229"/>
                      <a:pt x="2056" y="22858"/>
                      <a:pt x="3459" y="23685"/>
                    </a:cubicBezTo>
                    <a:cubicBezTo>
                      <a:pt x="2306" y="23735"/>
                      <a:pt x="1153" y="23785"/>
                      <a:pt x="1" y="23835"/>
                    </a:cubicBezTo>
                    <a:cubicBezTo>
                      <a:pt x="448" y="25262"/>
                      <a:pt x="2035" y="25983"/>
                      <a:pt x="3563" y="25983"/>
                    </a:cubicBezTo>
                    <a:cubicBezTo>
                      <a:pt x="3833" y="25983"/>
                      <a:pt x="4102" y="25960"/>
                      <a:pt x="4361" y="25915"/>
                    </a:cubicBezTo>
                    <a:cubicBezTo>
                      <a:pt x="6091" y="25640"/>
                      <a:pt x="7645" y="24662"/>
                      <a:pt x="9274" y="24036"/>
                    </a:cubicBezTo>
                    <a:cubicBezTo>
                      <a:pt x="10746" y="23481"/>
                      <a:pt x="12246" y="23198"/>
                      <a:pt x="13729" y="23198"/>
                    </a:cubicBezTo>
                    <a:cubicBezTo>
                      <a:pt x="15728" y="23198"/>
                      <a:pt x="17697" y="23712"/>
                      <a:pt x="19524" y="24762"/>
                    </a:cubicBezTo>
                    <a:cubicBezTo>
                      <a:pt x="21078" y="25665"/>
                      <a:pt x="22482" y="26792"/>
                      <a:pt x="23935" y="27845"/>
                    </a:cubicBezTo>
                    <a:cubicBezTo>
                      <a:pt x="26091" y="29399"/>
                      <a:pt x="28372" y="30727"/>
                      <a:pt x="30627" y="32131"/>
                    </a:cubicBezTo>
                    <a:cubicBezTo>
                      <a:pt x="32682" y="33409"/>
                      <a:pt x="34587" y="34963"/>
                      <a:pt x="36592" y="36341"/>
                    </a:cubicBezTo>
                    <a:cubicBezTo>
                      <a:pt x="40677" y="39123"/>
                      <a:pt x="45063" y="41655"/>
                      <a:pt x="49850" y="43033"/>
                    </a:cubicBezTo>
                    <a:cubicBezTo>
                      <a:pt x="50151" y="43133"/>
                      <a:pt x="50427" y="43209"/>
                      <a:pt x="50728" y="43284"/>
                    </a:cubicBezTo>
                    <a:cubicBezTo>
                      <a:pt x="51566" y="43497"/>
                      <a:pt x="52453" y="43670"/>
                      <a:pt x="53320" y="43670"/>
                    </a:cubicBezTo>
                    <a:cubicBezTo>
                      <a:pt x="53982" y="43670"/>
                      <a:pt x="54631" y="43569"/>
                      <a:pt x="55239" y="43309"/>
                    </a:cubicBezTo>
                    <a:cubicBezTo>
                      <a:pt x="55439" y="43234"/>
                      <a:pt x="53760" y="41805"/>
                      <a:pt x="53710" y="41630"/>
                    </a:cubicBezTo>
                    <a:lnTo>
                      <a:pt x="53710" y="41630"/>
                    </a:lnTo>
                    <a:cubicBezTo>
                      <a:pt x="54156" y="41741"/>
                      <a:pt x="54605" y="41803"/>
                      <a:pt x="55052" y="41803"/>
                    </a:cubicBezTo>
                    <a:cubicBezTo>
                      <a:pt x="55712" y="41803"/>
                      <a:pt x="56366" y="41668"/>
                      <a:pt x="56993" y="41354"/>
                    </a:cubicBezTo>
                    <a:cubicBezTo>
                      <a:pt x="56467" y="41028"/>
                      <a:pt x="56016" y="40602"/>
                      <a:pt x="55665" y="40101"/>
                    </a:cubicBezTo>
                    <a:cubicBezTo>
                      <a:pt x="57244" y="40076"/>
                      <a:pt x="58823" y="39549"/>
                      <a:pt x="60101" y="38647"/>
                    </a:cubicBezTo>
                    <a:cubicBezTo>
                      <a:pt x="59424" y="37569"/>
                      <a:pt x="58497" y="36642"/>
                      <a:pt x="57394" y="35991"/>
                    </a:cubicBezTo>
                    <a:cubicBezTo>
                      <a:pt x="58673" y="35640"/>
                      <a:pt x="59901" y="35189"/>
                      <a:pt x="61129" y="34662"/>
                    </a:cubicBezTo>
                    <a:cubicBezTo>
                      <a:pt x="60477" y="33384"/>
                      <a:pt x="59224" y="32407"/>
                      <a:pt x="57820" y="32081"/>
                    </a:cubicBezTo>
                    <a:cubicBezTo>
                      <a:pt x="59099" y="31454"/>
                      <a:pt x="60352" y="30828"/>
                      <a:pt x="61605" y="30201"/>
                    </a:cubicBezTo>
                    <a:cubicBezTo>
                      <a:pt x="61204" y="29199"/>
                      <a:pt x="60151" y="28514"/>
                      <a:pt x="59077" y="28514"/>
                    </a:cubicBezTo>
                    <a:cubicBezTo>
                      <a:pt x="58942" y="28514"/>
                      <a:pt x="58807" y="28524"/>
                      <a:pt x="58673" y="28547"/>
                    </a:cubicBezTo>
                    <a:cubicBezTo>
                      <a:pt x="59725" y="27870"/>
                      <a:pt x="60778" y="27193"/>
                      <a:pt x="61830" y="26517"/>
                    </a:cubicBezTo>
                    <a:cubicBezTo>
                      <a:pt x="62031" y="26391"/>
                      <a:pt x="62256" y="26241"/>
                      <a:pt x="62256" y="25990"/>
                    </a:cubicBezTo>
                    <a:cubicBezTo>
                      <a:pt x="62256" y="25815"/>
                      <a:pt x="62131" y="25640"/>
                      <a:pt x="61981" y="25514"/>
                    </a:cubicBezTo>
                    <a:cubicBezTo>
                      <a:pt x="61223" y="24810"/>
                      <a:pt x="60181" y="24427"/>
                      <a:pt x="59142" y="24427"/>
                    </a:cubicBezTo>
                    <a:cubicBezTo>
                      <a:pt x="58702" y="24427"/>
                      <a:pt x="58263" y="24496"/>
                      <a:pt x="57845" y="24637"/>
                    </a:cubicBezTo>
                    <a:cubicBezTo>
                      <a:pt x="58572" y="23509"/>
                      <a:pt x="59500" y="22532"/>
                      <a:pt x="60602" y="21755"/>
                    </a:cubicBezTo>
                    <a:cubicBezTo>
                      <a:pt x="59719" y="20569"/>
                      <a:pt x="58253" y="19837"/>
                      <a:pt x="56766" y="19837"/>
                    </a:cubicBezTo>
                    <a:cubicBezTo>
                      <a:pt x="56650" y="19837"/>
                      <a:pt x="56533" y="19841"/>
                      <a:pt x="56417" y="19850"/>
                    </a:cubicBezTo>
                    <a:cubicBezTo>
                      <a:pt x="57745" y="18722"/>
                      <a:pt x="59099" y="17619"/>
                      <a:pt x="60427" y="16492"/>
                    </a:cubicBezTo>
                    <a:cubicBezTo>
                      <a:pt x="59308" y="15531"/>
                      <a:pt x="57833" y="15025"/>
                      <a:pt x="56362" y="15025"/>
                    </a:cubicBezTo>
                    <a:cubicBezTo>
                      <a:pt x="55494" y="15025"/>
                      <a:pt x="54626" y="15201"/>
                      <a:pt x="53835" y="15564"/>
                    </a:cubicBezTo>
                    <a:cubicBezTo>
                      <a:pt x="54763" y="14487"/>
                      <a:pt x="55690" y="13409"/>
                      <a:pt x="56617" y="12356"/>
                    </a:cubicBezTo>
                    <a:cubicBezTo>
                      <a:pt x="55850" y="12079"/>
                      <a:pt x="55033" y="11943"/>
                      <a:pt x="54216" y="11943"/>
                    </a:cubicBezTo>
                    <a:cubicBezTo>
                      <a:pt x="53112" y="11943"/>
                      <a:pt x="52008" y="12192"/>
                      <a:pt x="51028" y="12682"/>
                    </a:cubicBezTo>
                    <a:cubicBezTo>
                      <a:pt x="51931" y="11404"/>
                      <a:pt x="52858" y="10126"/>
                      <a:pt x="53785" y="8873"/>
                    </a:cubicBezTo>
                    <a:cubicBezTo>
                      <a:pt x="53036" y="8644"/>
                      <a:pt x="52258" y="8535"/>
                      <a:pt x="51480" y="8535"/>
                    </a:cubicBezTo>
                    <a:cubicBezTo>
                      <a:pt x="48925" y="8535"/>
                      <a:pt x="46363" y="9713"/>
                      <a:pt x="44788" y="11730"/>
                    </a:cubicBezTo>
                    <a:cubicBezTo>
                      <a:pt x="45665" y="9299"/>
                      <a:pt x="47144" y="7068"/>
                      <a:pt x="49048" y="5314"/>
                    </a:cubicBezTo>
                    <a:cubicBezTo>
                      <a:pt x="48032" y="4884"/>
                      <a:pt x="46936" y="4676"/>
                      <a:pt x="45840" y="4676"/>
                    </a:cubicBezTo>
                    <a:cubicBezTo>
                      <a:pt x="43803" y="4676"/>
                      <a:pt x="41767" y="5398"/>
                      <a:pt x="40251" y="6767"/>
                    </a:cubicBezTo>
                    <a:cubicBezTo>
                      <a:pt x="41053" y="5113"/>
                      <a:pt x="42256" y="3660"/>
                      <a:pt x="43685" y="2532"/>
                    </a:cubicBezTo>
                    <a:cubicBezTo>
                      <a:pt x="42856" y="2315"/>
                      <a:pt x="42003" y="2210"/>
                      <a:pt x="41149" y="2210"/>
                    </a:cubicBezTo>
                    <a:cubicBezTo>
                      <a:pt x="38544" y="2210"/>
                      <a:pt x="35936" y="3188"/>
                      <a:pt x="34011" y="4963"/>
                    </a:cubicBezTo>
                    <a:cubicBezTo>
                      <a:pt x="34863" y="3685"/>
                      <a:pt x="35715" y="2406"/>
                      <a:pt x="36542" y="1128"/>
                    </a:cubicBezTo>
                    <a:lnTo>
                      <a:pt x="36542" y="1128"/>
                    </a:lnTo>
                    <a:cubicBezTo>
                      <a:pt x="34412" y="1529"/>
                      <a:pt x="32382" y="2507"/>
                      <a:pt x="30727" y="3935"/>
                    </a:cubicBezTo>
                    <a:lnTo>
                      <a:pt x="32657" y="276"/>
                    </a:lnTo>
                    <a:lnTo>
                      <a:pt x="32657" y="276"/>
                    </a:lnTo>
                    <a:cubicBezTo>
                      <a:pt x="29675" y="351"/>
                      <a:pt x="26768" y="1880"/>
                      <a:pt x="25038" y="4311"/>
                    </a:cubicBezTo>
                    <a:cubicBezTo>
                      <a:pt x="25514" y="2858"/>
                      <a:pt x="25991" y="1429"/>
                      <a:pt x="26467" y="0"/>
                    </a:cubicBezTo>
                    <a:close/>
                  </a:path>
                </a:pathLst>
              </a:custGeom>
              <a:solidFill>
                <a:srgbClr val="543F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7" name="Google Shape;4612;p56">
                <a:extLst>
                  <a:ext uri="{FF2B5EF4-FFF2-40B4-BE49-F238E27FC236}">
                    <a16:creationId xmlns:a16="http://schemas.microsoft.com/office/drawing/2014/main" id="{D3583F31-93C7-4660-911C-A370FAB95B3B}"/>
                  </a:ext>
                </a:extLst>
              </p:cNvPr>
              <p:cNvSpPr/>
              <p:nvPr/>
            </p:nvSpPr>
            <p:spPr>
              <a:xfrm>
                <a:off x="1509525" y="4099600"/>
                <a:ext cx="1608450" cy="813775"/>
              </a:xfrm>
              <a:custGeom>
                <a:avLst/>
                <a:gdLst/>
                <a:ahLst/>
                <a:cxnLst/>
                <a:rect l="l" t="t" r="r" b="b"/>
                <a:pathLst>
                  <a:path w="64338" h="32551" extrusionOk="0">
                    <a:moveTo>
                      <a:pt x="28682" y="1"/>
                    </a:moveTo>
                    <a:cubicBezTo>
                      <a:pt x="28638" y="1"/>
                      <a:pt x="28593" y="1"/>
                      <a:pt x="28547" y="3"/>
                    </a:cubicBezTo>
                    <a:cubicBezTo>
                      <a:pt x="27169" y="53"/>
                      <a:pt x="25917" y="1155"/>
                      <a:pt x="25766" y="2533"/>
                    </a:cubicBezTo>
                    <a:lnTo>
                      <a:pt x="25766" y="2533"/>
                    </a:lnTo>
                    <a:cubicBezTo>
                      <a:pt x="25809" y="2109"/>
                      <a:pt x="22282" y="2384"/>
                      <a:pt x="22031" y="1933"/>
                    </a:cubicBezTo>
                    <a:cubicBezTo>
                      <a:pt x="21881" y="1682"/>
                      <a:pt x="21956" y="1407"/>
                      <a:pt x="22056" y="1156"/>
                    </a:cubicBezTo>
                    <a:cubicBezTo>
                      <a:pt x="22156" y="905"/>
                      <a:pt x="22307" y="655"/>
                      <a:pt x="22332" y="404"/>
                    </a:cubicBezTo>
                    <a:lnTo>
                      <a:pt x="22332" y="404"/>
                    </a:lnTo>
                    <a:cubicBezTo>
                      <a:pt x="21630" y="454"/>
                      <a:pt x="21004" y="980"/>
                      <a:pt x="20828" y="1657"/>
                    </a:cubicBezTo>
                    <a:cubicBezTo>
                      <a:pt x="20628" y="1231"/>
                      <a:pt x="20527" y="780"/>
                      <a:pt x="20527" y="304"/>
                    </a:cubicBezTo>
                    <a:cubicBezTo>
                      <a:pt x="20151" y="504"/>
                      <a:pt x="19876" y="880"/>
                      <a:pt x="19826" y="1306"/>
                    </a:cubicBezTo>
                    <a:cubicBezTo>
                      <a:pt x="19750" y="1707"/>
                      <a:pt x="19901" y="2158"/>
                      <a:pt x="20202" y="2459"/>
                    </a:cubicBezTo>
                    <a:cubicBezTo>
                      <a:pt x="18572" y="3086"/>
                      <a:pt x="17495" y="4113"/>
                      <a:pt x="16342" y="5442"/>
                    </a:cubicBezTo>
                    <a:cubicBezTo>
                      <a:pt x="15014" y="6970"/>
                      <a:pt x="13911" y="8725"/>
                      <a:pt x="12357" y="10028"/>
                    </a:cubicBezTo>
                    <a:cubicBezTo>
                      <a:pt x="10803" y="11306"/>
                      <a:pt x="8873" y="12083"/>
                      <a:pt x="6893" y="12259"/>
                    </a:cubicBezTo>
                    <a:cubicBezTo>
                      <a:pt x="6558" y="12278"/>
                      <a:pt x="6223" y="12286"/>
                      <a:pt x="5888" y="12286"/>
                    </a:cubicBezTo>
                    <a:cubicBezTo>
                      <a:pt x="5346" y="12286"/>
                      <a:pt x="4804" y="12265"/>
                      <a:pt x="4262" y="12234"/>
                    </a:cubicBezTo>
                    <a:cubicBezTo>
                      <a:pt x="3693" y="12194"/>
                      <a:pt x="3132" y="12161"/>
                      <a:pt x="2574" y="12161"/>
                    </a:cubicBezTo>
                    <a:cubicBezTo>
                      <a:pt x="2074" y="12161"/>
                      <a:pt x="1576" y="12188"/>
                      <a:pt x="1079" y="12259"/>
                    </a:cubicBezTo>
                    <a:cubicBezTo>
                      <a:pt x="878" y="12284"/>
                      <a:pt x="678" y="12334"/>
                      <a:pt x="527" y="12459"/>
                    </a:cubicBezTo>
                    <a:cubicBezTo>
                      <a:pt x="377" y="12610"/>
                      <a:pt x="327" y="12810"/>
                      <a:pt x="302" y="12986"/>
                    </a:cubicBezTo>
                    <a:cubicBezTo>
                      <a:pt x="1" y="15191"/>
                      <a:pt x="2557" y="16996"/>
                      <a:pt x="4161" y="18023"/>
                    </a:cubicBezTo>
                    <a:cubicBezTo>
                      <a:pt x="6191" y="19326"/>
                      <a:pt x="8522" y="20153"/>
                      <a:pt x="10853" y="20655"/>
                    </a:cubicBezTo>
                    <a:cubicBezTo>
                      <a:pt x="13384" y="21181"/>
                      <a:pt x="15064" y="21883"/>
                      <a:pt x="16994" y="23587"/>
                    </a:cubicBezTo>
                    <a:cubicBezTo>
                      <a:pt x="18999" y="25341"/>
                      <a:pt x="20728" y="27397"/>
                      <a:pt x="22908" y="28951"/>
                    </a:cubicBezTo>
                    <a:cubicBezTo>
                      <a:pt x="27010" y="31831"/>
                      <a:pt x="32191" y="32550"/>
                      <a:pt x="37226" y="32550"/>
                    </a:cubicBezTo>
                    <a:cubicBezTo>
                      <a:pt x="37668" y="32550"/>
                      <a:pt x="38109" y="32545"/>
                      <a:pt x="38548" y="32534"/>
                    </a:cubicBezTo>
                    <a:cubicBezTo>
                      <a:pt x="42858" y="32434"/>
                      <a:pt x="47169" y="31983"/>
                      <a:pt x="51254" y="30680"/>
                    </a:cubicBezTo>
                    <a:cubicBezTo>
                      <a:pt x="56217" y="29076"/>
                      <a:pt x="61455" y="26043"/>
                      <a:pt x="63610" y="21056"/>
                    </a:cubicBezTo>
                    <a:cubicBezTo>
                      <a:pt x="64137" y="19828"/>
                      <a:pt x="64337" y="18424"/>
                      <a:pt x="63861" y="17171"/>
                    </a:cubicBezTo>
                    <a:lnTo>
                      <a:pt x="63861" y="17171"/>
                    </a:lnTo>
                    <a:cubicBezTo>
                      <a:pt x="61684" y="17544"/>
                      <a:pt x="59468" y="17744"/>
                      <a:pt x="57259" y="17744"/>
                    </a:cubicBezTo>
                    <a:cubicBezTo>
                      <a:pt x="52779" y="17744"/>
                      <a:pt x="48324" y="16921"/>
                      <a:pt x="44262" y="15041"/>
                    </a:cubicBezTo>
                    <a:cubicBezTo>
                      <a:pt x="41680" y="13838"/>
                      <a:pt x="39324" y="12234"/>
                      <a:pt x="37069" y="10479"/>
                    </a:cubicBezTo>
                    <a:cubicBezTo>
                      <a:pt x="36492" y="10028"/>
                      <a:pt x="30728" y="5592"/>
                      <a:pt x="31054" y="5016"/>
                    </a:cubicBezTo>
                    <a:cubicBezTo>
                      <a:pt x="32262" y="2945"/>
                      <a:pt x="31360" y="1"/>
                      <a:pt x="28682" y="1"/>
                    </a:cubicBezTo>
                    <a:close/>
                  </a:path>
                </a:pathLst>
              </a:custGeom>
              <a:solidFill>
                <a:srgbClr val="D5A8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8" name="Google Shape;4613;p56">
                <a:extLst>
                  <a:ext uri="{FF2B5EF4-FFF2-40B4-BE49-F238E27FC236}">
                    <a16:creationId xmlns:a16="http://schemas.microsoft.com/office/drawing/2014/main" id="{EC5E56EA-5C42-4490-9277-E78E0D7A2E98}"/>
                  </a:ext>
                </a:extLst>
              </p:cNvPr>
              <p:cNvSpPr/>
              <p:nvPr/>
            </p:nvSpPr>
            <p:spPr>
              <a:xfrm>
                <a:off x="2441250" y="4735625"/>
                <a:ext cx="581475" cy="177975"/>
              </a:xfrm>
              <a:custGeom>
                <a:avLst/>
                <a:gdLst/>
                <a:ahLst/>
                <a:cxnLst/>
                <a:rect l="l" t="t" r="r" b="b"/>
                <a:pathLst>
                  <a:path w="23259" h="7119" extrusionOk="0">
                    <a:moveTo>
                      <a:pt x="23234" y="1"/>
                    </a:moveTo>
                    <a:cubicBezTo>
                      <a:pt x="21279" y="1905"/>
                      <a:pt x="18822" y="3334"/>
                      <a:pt x="16291" y="4387"/>
                    </a:cubicBezTo>
                    <a:cubicBezTo>
                      <a:pt x="18822" y="3359"/>
                      <a:pt x="21304" y="1905"/>
                      <a:pt x="23259" y="26"/>
                    </a:cubicBezTo>
                    <a:cubicBezTo>
                      <a:pt x="23259" y="26"/>
                      <a:pt x="23234" y="26"/>
                      <a:pt x="23234" y="1"/>
                    </a:cubicBezTo>
                    <a:close/>
                    <a:moveTo>
                      <a:pt x="5788" y="6843"/>
                    </a:moveTo>
                    <a:lnTo>
                      <a:pt x="5788" y="6843"/>
                    </a:lnTo>
                    <a:cubicBezTo>
                      <a:pt x="4310" y="6993"/>
                      <a:pt x="2782" y="7068"/>
                      <a:pt x="1279" y="7093"/>
                    </a:cubicBezTo>
                    <a:cubicBezTo>
                      <a:pt x="878" y="7093"/>
                      <a:pt x="426" y="7119"/>
                      <a:pt x="0" y="7119"/>
                    </a:cubicBezTo>
                    <a:lnTo>
                      <a:pt x="25" y="7119"/>
                    </a:lnTo>
                    <a:cubicBezTo>
                      <a:pt x="451" y="7119"/>
                      <a:pt x="903" y="7093"/>
                      <a:pt x="1329" y="7093"/>
                    </a:cubicBezTo>
                    <a:cubicBezTo>
                      <a:pt x="2807" y="7068"/>
                      <a:pt x="4310" y="6993"/>
                      <a:pt x="5788" y="6843"/>
                    </a:cubicBezTo>
                    <a:close/>
                  </a:path>
                </a:pathLst>
              </a:custGeom>
              <a:solidFill>
                <a:srgbClr val="EED4C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9" name="Google Shape;4614;p56">
                <a:extLst>
                  <a:ext uri="{FF2B5EF4-FFF2-40B4-BE49-F238E27FC236}">
                    <a16:creationId xmlns:a16="http://schemas.microsoft.com/office/drawing/2014/main" id="{D5272B2C-03FD-41C5-8348-61ECBC4C32FC}"/>
                  </a:ext>
                </a:extLst>
              </p:cNvPr>
              <p:cNvSpPr/>
              <p:nvPr/>
            </p:nvSpPr>
            <p:spPr>
              <a:xfrm>
                <a:off x="2585975" y="4892275"/>
                <a:ext cx="103425" cy="14425"/>
              </a:xfrm>
              <a:custGeom>
                <a:avLst/>
                <a:gdLst/>
                <a:ahLst/>
                <a:cxnLst/>
                <a:rect l="l" t="t" r="r" b="b"/>
                <a:pathLst>
                  <a:path w="4137" h="577" extrusionOk="0">
                    <a:moveTo>
                      <a:pt x="1" y="577"/>
                    </a:moveTo>
                    <a:lnTo>
                      <a:pt x="1" y="577"/>
                    </a:lnTo>
                    <a:cubicBezTo>
                      <a:pt x="1404" y="452"/>
                      <a:pt x="2783" y="251"/>
                      <a:pt x="4136" y="0"/>
                    </a:cubicBezTo>
                    <a:cubicBezTo>
                      <a:pt x="4136" y="0"/>
                      <a:pt x="4136" y="0"/>
                      <a:pt x="4136" y="0"/>
                    </a:cubicBezTo>
                    <a:cubicBezTo>
                      <a:pt x="2783" y="251"/>
                      <a:pt x="1404" y="452"/>
                      <a:pt x="1" y="577"/>
                    </a:cubicBezTo>
                    <a:close/>
                  </a:path>
                </a:pathLst>
              </a:custGeom>
              <a:solidFill>
                <a:srgbClr val="B55C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" name="Google Shape;4615;p56">
                <a:extLst>
                  <a:ext uri="{FF2B5EF4-FFF2-40B4-BE49-F238E27FC236}">
                    <a16:creationId xmlns:a16="http://schemas.microsoft.com/office/drawing/2014/main" id="{E12944F9-2363-4F7C-9483-0DA2E9EBF6CB}"/>
                  </a:ext>
                </a:extLst>
              </p:cNvPr>
              <p:cNvSpPr/>
              <p:nvPr/>
            </p:nvSpPr>
            <p:spPr>
              <a:xfrm>
                <a:off x="2713800" y="4845275"/>
                <a:ext cx="134750" cy="42000"/>
              </a:xfrm>
              <a:custGeom>
                <a:avLst/>
                <a:gdLst/>
                <a:ahLst/>
                <a:cxnLst/>
                <a:rect l="l" t="t" r="r" b="b"/>
                <a:pathLst>
                  <a:path w="5390" h="1680" extrusionOk="0">
                    <a:moveTo>
                      <a:pt x="5389" y="1"/>
                    </a:moveTo>
                    <a:cubicBezTo>
                      <a:pt x="4637" y="301"/>
                      <a:pt x="3835" y="602"/>
                      <a:pt x="3083" y="853"/>
                    </a:cubicBezTo>
                    <a:cubicBezTo>
                      <a:pt x="2056" y="1179"/>
                      <a:pt x="1028" y="1454"/>
                      <a:pt x="1" y="1680"/>
                    </a:cubicBezTo>
                    <a:cubicBezTo>
                      <a:pt x="1053" y="1454"/>
                      <a:pt x="2081" y="1179"/>
                      <a:pt x="3108" y="853"/>
                    </a:cubicBezTo>
                    <a:cubicBezTo>
                      <a:pt x="3860" y="602"/>
                      <a:pt x="4637" y="327"/>
                      <a:pt x="5389" y="1"/>
                    </a:cubicBezTo>
                    <a:close/>
                  </a:path>
                </a:pathLst>
              </a:custGeom>
              <a:solidFill>
                <a:srgbClr val="C17C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1" name="Google Shape;4616;p56">
                <a:extLst>
                  <a:ext uri="{FF2B5EF4-FFF2-40B4-BE49-F238E27FC236}">
                    <a16:creationId xmlns:a16="http://schemas.microsoft.com/office/drawing/2014/main" id="{66C0D746-FE1C-469F-82E6-4B7F583191AB}"/>
                  </a:ext>
                </a:extLst>
              </p:cNvPr>
              <p:cNvSpPr/>
              <p:nvPr/>
            </p:nvSpPr>
            <p:spPr>
              <a:xfrm>
                <a:off x="2226950" y="4099650"/>
                <a:ext cx="795775" cy="636625"/>
              </a:xfrm>
              <a:custGeom>
                <a:avLst/>
                <a:gdLst/>
                <a:ahLst/>
                <a:cxnLst/>
                <a:rect l="l" t="t" r="r" b="b"/>
                <a:pathLst>
                  <a:path w="31831" h="25465" extrusionOk="0">
                    <a:moveTo>
                      <a:pt x="1" y="1"/>
                    </a:moveTo>
                    <a:cubicBezTo>
                      <a:pt x="294" y="1"/>
                      <a:pt x="552" y="36"/>
                      <a:pt x="790" y="91"/>
                    </a:cubicBezTo>
                    <a:lnTo>
                      <a:pt x="790" y="91"/>
                    </a:lnTo>
                    <a:cubicBezTo>
                      <a:pt x="544" y="29"/>
                      <a:pt x="277" y="1"/>
                      <a:pt x="1" y="1"/>
                    </a:cubicBezTo>
                    <a:close/>
                    <a:moveTo>
                      <a:pt x="790" y="91"/>
                    </a:moveTo>
                    <a:cubicBezTo>
                      <a:pt x="946" y="131"/>
                      <a:pt x="1093" y="184"/>
                      <a:pt x="1229" y="252"/>
                    </a:cubicBezTo>
                    <a:cubicBezTo>
                      <a:pt x="1129" y="201"/>
                      <a:pt x="1028" y="151"/>
                      <a:pt x="928" y="126"/>
                    </a:cubicBezTo>
                    <a:cubicBezTo>
                      <a:pt x="883" y="114"/>
                      <a:pt x="837" y="102"/>
                      <a:pt x="790" y="91"/>
                    </a:cubicBezTo>
                    <a:close/>
                    <a:moveTo>
                      <a:pt x="2382" y="4988"/>
                    </a:moveTo>
                    <a:cubicBezTo>
                      <a:pt x="2382" y="4988"/>
                      <a:pt x="2357" y="4988"/>
                      <a:pt x="2357" y="5014"/>
                    </a:cubicBezTo>
                    <a:cubicBezTo>
                      <a:pt x="2332" y="5064"/>
                      <a:pt x="2357" y="5139"/>
                      <a:pt x="2407" y="5264"/>
                    </a:cubicBezTo>
                    <a:cubicBezTo>
                      <a:pt x="2407" y="5239"/>
                      <a:pt x="2407" y="5189"/>
                      <a:pt x="2382" y="5139"/>
                    </a:cubicBezTo>
                    <a:cubicBezTo>
                      <a:pt x="2357" y="5089"/>
                      <a:pt x="2357" y="5039"/>
                      <a:pt x="2382" y="4988"/>
                    </a:cubicBezTo>
                    <a:close/>
                    <a:moveTo>
                      <a:pt x="31806" y="25440"/>
                    </a:moveTo>
                    <a:cubicBezTo>
                      <a:pt x="31806" y="25465"/>
                      <a:pt x="31831" y="25465"/>
                      <a:pt x="31831" y="25465"/>
                    </a:cubicBezTo>
                    <a:cubicBezTo>
                      <a:pt x="31831" y="25465"/>
                      <a:pt x="31831" y="25465"/>
                      <a:pt x="31831" y="25440"/>
                    </a:cubicBezTo>
                    <a:close/>
                  </a:path>
                </a:pathLst>
              </a:custGeom>
              <a:solidFill>
                <a:srgbClr val="4F37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2" name="Google Shape;4617;p56">
                <a:extLst>
                  <a:ext uri="{FF2B5EF4-FFF2-40B4-BE49-F238E27FC236}">
                    <a16:creationId xmlns:a16="http://schemas.microsoft.com/office/drawing/2014/main" id="{E9406B6D-E6BC-41F4-9A5D-25480ECF906D}"/>
                  </a:ext>
                </a:extLst>
              </p:cNvPr>
              <p:cNvSpPr/>
              <p:nvPr/>
            </p:nvSpPr>
            <p:spPr>
              <a:xfrm>
                <a:off x="1516425" y="4099650"/>
                <a:ext cx="1505675" cy="813950"/>
              </a:xfrm>
              <a:custGeom>
                <a:avLst/>
                <a:gdLst/>
                <a:ahLst/>
                <a:cxnLst/>
                <a:rect l="l" t="t" r="r" b="b"/>
                <a:pathLst>
                  <a:path w="60227" h="32558" extrusionOk="0">
                    <a:moveTo>
                      <a:pt x="28297" y="1"/>
                    </a:moveTo>
                    <a:cubicBezTo>
                      <a:pt x="28096" y="1"/>
                      <a:pt x="27921" y="26"/>
                      <a:pt x="27745" y="76"/>
                    </a:cubicBezTo>
                    <a:cubicBezTo>
                      <a:pt x="27495" y="151"/>
                      <a:pt x="27219" y="252"/>
                      <a:pt x="26993" y="377"/>
                    </a:cubicBezTo>
                    <a:cubicBezTo>
                      <a:pt x="26442" y="678"/>
                      <a:pt x="25991" y="1154"/>
                      <a:pt x="25740" y="1730"/>
                    </a:cubicBezTo>
                    <a:cubicBezTo>
                      <a:pt x="25740" y="1831"/>
                      <a:pt x="25790" y="1906"/>
                      <a:pt x="25815" y="2006"/>
                    </a:cubicBezTo>
                    <a:cubicBezTo>
                      <a:pt x="26016" y="2457"/>
                      <a:pt x="26342" y="2833"/>
                      <a:pt x="26567" y="3259"/>
                    </a:cubicBezTo>
                    <a:cubicBezTo>
                      <a:pt x="26793" y="3710"/>
                      <a:pt x="26868" y="4287"/>
                      <a:pt x="26542" y="4638"/>
                    </a:cubicBezTo>
                    <a:cubicBezTo>
                      <a:pt x="26392" y="4838"/>
                      <a:pt x="26116" y="4938"/>
                      <a:pt x="25865" y="4938"/>
                    </a:cubicBezTo>
                    <a:cubicBezTo>
                      <a:pt x="25615" y="4938"/>
                      <a:pt x="25364" y="4863"/>
                      <a:pt x="25164" y="4738"/>
                    </a:cubicBezTo>
                    <a:cubicBezTo>
                      <a:pt x="24738" y="4462"/>
                      <a:pt x="24487" y="3986"/>
                      <a:pt x="24261" y="3535"/>
                    </a:cubicBezTo>
                    <a:cubicBezTo>
                      <a:pt x="24161" y="3359"/>
                      <a:pt x="24061" y="3159"/>
                      <a:pt x="24036" y="2983"/>
                    </a:cubicBezTo>
                    <a:cubicBezTo>
                      <a:pt x="24011" y="3184"/>
                      <a:pt x="23986" y="3384"/>
                      <a:pt x="23911" y="3560"/>
                    </a:cubicBezTo>
                    <a:lnTo>
                      <a:pt x="23911" y="3585"/>
                    </a:lnTo>
                    <a:cubicBezTo>
                      <a:pt x="23785" y="3861"/>
                      <a:pt x="23535" y="4111"/>
                      <a:pt x="23209" y="4161"/>
                    </a:cubicBezTo>
                    <a:lnTo>
                      <a:pt x="23159" y="4161"/>
                    </a:lnTo>
                    <a:cubicBezTo>
                      <a:pt x="22833" y="4161"/>
                      <a:pt x="22532" y="3936"/>
                      <a:pt x="22332" y="3685"/>
                    </a:cubicBezTo>
                    <a:cubicBezTo>
                      <a:pt x="21906" y="3209"/>
                      <a:pt x="21655" y="2608"/>
                      <a:pt x="21680" y="1981"/>
                    </a:cubicBezTo>
                    <a:cubicBezTo>
                      <a:pt x="21680" y="1981"/>
                      <a:pt x="21680" y="1956"/>
                      <a:pt x="21680" y="1931"/>
                    </a:cubicBezTo>
                    <a:cubicBezTo>
                      <a:pt x="21680" y="1931"/>
                      <a:pt x="21680" y="1931"/>
                      <a:pt x="21680" y="1906"/>
                    </a:cubicBezTo>
                    <a:lnTo>
                      <a:pt x="21680" y="1906"/>
                    </a:lnTo>
                    <a:cubicBezTo>
                      <a:pt x="21354" y="2808"/>
                      <a:pt x="21555" y="3861"/>
                      <a:pt x="22181" y="4587"/>
                    </a:cubicBezTo>
                    <a:cubicBezTo>
                      <a:pt x="22432" y="4838"/>
                      <a:pt x="22733" y="5064"/>
                      <a:pt x="23083" y="5089"/>
                    </a:cubicBezTo>
                    <a:lnTo>
                      <a:pt x="23159" y="5089"/>
                    </a:lnTo>
                    <a:cubicBezTo>
                      <a:pt x="23484" y="5089"/>
                      <a:pt x="23835" y="4888"/>
                      <a:pt x="23911" y="4562"/>
                    </a:cubicBezTo>
                    <a:cubicBezTo>
                      <a:pt x="24061" y="5139"/>
                      <a:pt x="24236" y="5740"/>
                      <a:pt x="24637" y="6192"/>
                    </a:cubicBezTo>
                    <a:cubicBezTo>
                      <a:pt x="24913" y="6517"/>
                      <a:pt x="25339" y="6718"/>
                      <a:pt x="25765" y="6718"/>
                    </a:cubicBezTo>
                    <a:cubicBezTo>
                      <a:pt x="25931" y="6718"/>
                      <a:pt x="26097" y="6695"/>
                      <a:pt x="26242" y="6608"/>
                    </a:cubicBezTo>
                    <a:lnTo>
                      <a:pt x="26242" y="6608"/>
                    </a:lnTo>
                    <a:cubicBezTo>
                      <a:pt x="26084" y="6719"/>
                      <a:pt x="26010" y="6976"/>
                      <a:pt x="25891" y="7119"/>
                    </a:cubicBezTo>
                    <a:cubicBezTo>
                      <a:pt x="25665" y="7369"/>
                      <a:pt x="25389" y="7595"/>
                      <a:pt x="25164" y="7871"/>
                    </a:cubicBezTo>
                    <a:cubicBezTo>
                      <a:pt x="24738" y="8422"/>
                      <a:pt x="24387" y="9024"/>
                      <a:pt x="24111" y="9675"/>
                    </a:cubicBezTo>
                    <a:cubicBezTo>
                      <a:pt x="23986" y="10026"/>
                      <a:pt x="23885" y="10402"/>
                      <a:pt x="24061" y="10703"/>
                    </a:cubicBezTo>
                    <a:cubicBezTo>
                      <a:pt x="24236" y="11004"/>
                      <a:pt x="24587" y="11104"/>
                      <a:pt x="24963" y="11104"/>
                    </a:cubicBezTo>
                    <a:cubicBezTo>
                      <a:pt x="25139" y="11104"/>
                      <a:pt x="25314" y="11079"/>
                      <a:pt x="25490" y="11054"/>
                    </a:cubicBezTo>
                    <a:lnTo>
                      <a:pt x="25490" y="11054"/>
                    </a:lnTo>
                    <a:cubicBezTo>
                      <a:pt x="24512" y="12583"/>
                      <a:pt x="23885" y="14337"/>
                      <a:pt x="23660" y="16116"/>
                    </a:cubicBezTo>
                    <a:cubicBezTo>
                      <a:pt x="23560" y="16868"/>
                      <a:pt x="23535" y="17645"/>
                      <a:pt x="23835" y="18322"/>
                    </a:cubicBezTo>
                    <a:cubicBezTo>
                      <a:pt x="24111" y="18974"/>
                      <a:pt x="24738" y="19500"/>
                      <a:pt x="25414" y="19500"/>
                    </a:cubicBezTo>
                    <a:cubicBezTo>
                      <a:pt x="25464" y="19500"/>
                      <a:pt x="25515" y="19500"/>
                      <a:pt x="25590" y="19475"/>
                    </a:cubicBezTo>
                    <a:cubicBezTo>
                      <a:pt x="26166" y="19425"/>
                      <a:pt x="26693" y="18974"/>
                      <a:pt x="27269" y="18974"/>
                    </a:cubicBezTo>
                    <a:lnTo>
                      <a:pt x="27344" y="18974"/>
                    </a:lnTo>
                    <a:cubicBezTo>
                      <a:pt x="27369" y="19776"/>
                      <a:pt x="27394" y="20603"/>
                      <a:pt x="27670" y="21354"/>
                    </a:cubicBezTo>
                    <a:cubicBezTo>
                      <a:pt x="27921" y="22106"/>
                      <a:pt x="28447" y="22808"/>
                      <a:pt x="29224" y="23084"/>
                    </a:cubicBezTo>
                    <a:cubicBezTo>
                      <a:pt x="29449" y="23184"/>
                      <a:pt x="29700" y="23234"/>
                      <a:pt x="29951" y="23234"/>
                    </a:cubicBezTo>
                    <a:cubicBezTo>
                      <a:pt x="30728" y="23234"/>
                      <a:pt x="31505" y="22858"/>
                      <a:pt x="32131" y="22382"/>
                    </a:cubicBezTo>
                    <a:lnTo>
                      <a:pt x="32131" y="22382"/>
                    </a:lnTo>
                    <a:cubicBezTo>
                      <a:pt x="32081" y="23535"/>
                      <a:pt x="32457" y="24713"/>
                      <a:pt x="33159" y="25615"/>
                    </a:cubicBezTo>
                    <a:cubicBezTo>
                      <a:pt x="33685" y="26317"/>
                      <a:pt x="34487" y="26918"/>
                      <a:pt x="35364" y="26918"/>
                    </a:cubicBezTo>
                    <a:cubicBezTo>
                      <a:pt x="35414" y="26918"/>
                      <a:pt x="35439" y="26918"/>
                      <a:pt x="35465" y="26893"/>
                    </a:cubicBezTo>
                    <a:cubicBezTo>
                      <a:pt x="36642" y="26843"/>
                      <a:pt x="37470" y="25816"/>
                      <a:pt x="38171" y="24888"/>
                    </a:cubicBezTo>
                    <a:cubicBezTo>
                      <a:pt x="38297" y="25740"/>
                      <a:pt x="38773" y="26593"/>
                      <a:pt x="39525" y="27019"/>
                    </a:cubicBezTo>
                    <a:cubicBezTo>
                      <a:pt x="39750" y="27119"/>
                      <a:pt x="40051" y="27194"/>
                      <a:pt x="40377" y="27194"/>
                    </a:cubicBezTo>
                    <a:cubicBezTo>
                      <a:pt x="40878" y="27194"/>
                      <a:pt x="41379" y="27044"/>
                      <a:pt x="41580" y="26618"/>
                    </a:cubicBezTo>
                    <a:lnTo>
                      <a:pt x="41580" y="26618"/>
                    </a:lnTo>
                    <a:cubicBezTo>
                      <a:pt x="41054" y="27746"/>
                      <a:pt x="40001" y="28573"/>
                      <a:pt x="38848" y="29024"/>
                    </a:cubicBezTo>
                    <a:cubicBezTo>
                      <a:pt x="37695" y="29500"/>
                      <a:pt x="36442" y="29650"/>
                      <a:pt x="35189" y="29675"/>
                    </a:cubicBezTo>
                    <a:lnTo>
                      <a:pt x="34863" y="29675"/>
                    </a:lnTo>
                    <a:cubicBezTo>
                      <a:pt x="32607" y="29675"/>
                      <a:pt x="30327" y="29249"/>
                      <a:pt x="28271" y="28272"/>
                    </a:cubicBezTo>
                    <a:cubicBezTo>
                      <a:pt x="23660" y="26016"/>
                      <a:pt x="21229" y="20878"/>
                      <a:pt x="16943" y="18121"/>
                    </a:cubicBezTo>
                    <a:cubicBezTo>
                      <a:pt x="15189" y="16969"/>
                      <a:pt x="13159" y="16342"/>
                      <a:pt x="11103" y="15916"/>
                    </a:cubicBezTo>
                    <a:cubicBezTo>
                      <a:pt x="10051" y="15715"/>
                      <a:pt x="8973" y="15615"/>
                      <a:pt x="7895" y="15440"/>
                    </a:cubicBezTo>
                    <a:cubicBezTo>
                      <a:pt x="6943" y="15264"/>
                      <a:pt x="6016" y="14838"/>
                      <a:pt x="5088" y="14512"/>
                    </a:cubicBezTo>
                    <a:cubicBezTo>
                      <a:pt x="3835" y="14036"/>
                      <a:pt x="2632" y="13510"/>
                      <a:pt x="1429" y="12933"/>
                    </a:cubicBezTo>
                    <a:cubicBezTo>
                      <a:pt x="1179" y="12808"/>
                      <a:pt x="928" y="12683"/>
                      <a:pt x="652" y="12683"/>
                    </a:cubicBezTo>
                    <a:cubicBezTo>
                      <a:pt x="627" y="12658"/>
                      <a:pt x="602" y="12658"/>
                      <a:pt x="577" y="12658"/>
                    </a:cubicBezTo>
                    <a:cubicBezTo>
                      <a:pt x="251" y="12658"/>
                      <a:pt x="101" y="12783"/>
                      <a:pt x="26" y="12984"/>
                    </a:cubicBezTo>
                    <a:cubicBezTo>
                      <a:pt x="1" y="13184"/>
                      <a:pt x="1" y="13359"/>
                      <a:pt x="1" y="13510"/>
                    </a:cubicBezTo>
                    <a:cubicBezTo>
                      <a:pt x="126" y="14312"/>
                      <a:pt x="778" y="15390"/>
                      <a:pt x="1028" y="15690"/>
                    </a:cubicBezTo>
                    <a:cubicBezTo>
                      <a:pt x="1830" y="16643"/>
                      <a:pt x="2883" y="17370"/>
                      <a:pt x="3936" y="18021"/>
                    </a:cubicBezTo>
                    <a:cubicBezTo>
                      <a:pt x="5941" y="19324"/>
                      <a:pt x="8271" y="20151"/>
                      <a:pt x="10602" y="20653"/>
                    </a:cubicBezTo>
                    <a:cubicBezTo>
                      <a:pt x="13134" y="21179"/>
                      <a:pt x="14813" y="21881"/>
                      <a:pt x="16743" y="23585"/>
                    </a:cubicBezTo>
                    <a:cubicBezTo>
                      <a:pt x="18773" y="25339"/>
                      <a:pt x="20502" y="27395"/>
                      <a:pt x="22682" y="28949"/>
                    </a:cubicBezTo>
                    <a:cubicBezTo>
                      <a:pt x="26768" y="31831"/>
                      <a:pt x="31956" y="32532"/>
                      <a:pt x="36993" y="32558"/>
                    </a:cubicBezTo>
                    <a:cubicBezTo>
                      <a:pt x="37419" y="32558"/>
                      <a:pt x="37871" y="32532"/>
                      <a:pt x="38272" y="32532"/>
                    </a:cubicBezTo>
                    <a:cubicBezTo>
                      <a:pt x="39775" y="32507"/>
                      <a:pt x="41304" y="32432"/>
                      <a:pt x="42783" y="32282"/>
                    </a:cubicBezTo>
                    <a:cubicBezTo>
                      <a:pt x="44186" y="32157"/>
                      <a:pt x="45565" y="31956"/>
                      <a:pt x="46918" y="31705"/>
                    </a:cubicBezTo>
                    <a:cubicBezTo>
                      <a:pt x="47244" y="31630"/>
                      <a:pt x="47570" y="31580"/>
                      <a:pt x="47896" y="31505"/>
                    </a:cubicBezTo>
                    <a:cubicBezTo>
                      <a:pt x="48923" y="31279"/>
                      <a:pt x="49951" y="31004"/>
                      <a:pt x="50978" y="30678"/>
                    </a:cubicBezTo>
                    <a:cubicBezTo>
                      <a:pt x="51730" y="30427"/>
                      <a:pt x="52532" y="30126"/>
                      <a:pt x="53284" y="29826"/>
                    </a:cubicBezTo>
                    <a:cubicBezTo>
                      <a:pt x="55815" y="28773"/>
                      <a:pt x="58272" y="27344"/>
                      <a:pt x="60227" y="25440"/>
                    </a:cubicBezTo>
                    <a:cubicBezTo>
                      <a:pt x="59750" y="25289"/>
                      <a:pt x="59324" y="25064"/>
                      <a:pt x="58998" y="24788"/>
                    </a:cubicBezTo>
                    <a:lnTo>
                      <a:pt x="58998" y="24788"/>
                    </a:lnTo>
                    <a:cubicBezTo>
                      <a:pt x="59024" y="25064"/>
                      <a:pt x="59074" y="25339"/>
                      <a:pt x="59024" y="25615"/>
                    </a:cubicBezTo>
                    <a:cubicBezTo>
                      <a:pt x="58923" y="26091"/>
                      <a:pt x="58597" y="26267"/>
                      <a:pt x="58222" y="26267"/>
                    </a:cubicBezTo>
                    <a:cubicBezTo>
                      <a:pt x="57695" y="26267"/>
                      <a:pt x="57094" y="25966"/>
                      <a:pt x="56768" y="25665"/>
                    </a:cubicBezTo>
                    <a:cubicBezTo>
                      <a:pt x="56292" y="25264"/>
                      <a:pt x="56091" y="24913"/>
                      <a:pt x="55916" y="24337"/>
                    </a:cubicBezTo>
                    <a:cubicBezTo>
                      <a:pt x="55815" y="24036"/>
                      <a:pt x="55540" y="23309"/>
                      <a:pt x="55565" y="23009"/>
                    </a:cubicBezTo>
                    <a:lnTo>
                      <a:pt x="55565" y="23009"/>
                    </a:lnTo>
                    <a:cubicBezTo>
                      <a:pt x="55414" y="24136"/>
                      <a:pt x="55039" y="25214"/>
                      <a:pt x="54462" y="26192"/>
                    </a:cubicBezTo>
                    <a:cubicBezTo>
                      <a:pt x="54262" y="26517"/>
                      <a:pt x="54011" y="26868"/>
                      <a:pt x="53635" y="26943"/>
                    </a:cubicBezTo>
                    <a:cubicBezTo>
                      <a:pt x="53585" y="26969"/>
                      <a:pt x="53510" y="26969"/>
                      <a:pt x="53460" y="26969"/>
                    </a:cubicBezTo>
                    <a:cubicBezTo>
                      <a:pt x="53008" y="26969"/>
                      <a:pt x="52607" y="26593"/>
                      <a:pt x="52307" y="26192"/>
                    </a:cubicBezTo>
                    <a:cubicBezTo>
                      <a:pt x="51555" y="25189"/>
                      <a:pt x="51028" y="24036"/>
                      <a:pt x="50803" y="22783"/>
                    </a:cubicBezTo>
                    <a:cubicBezTo>
                      <a:pt x="50703" y="23961"/>
                      <a:pt x="50377" y="25139"/>
                      <a:pt x="49825" y="26167"/>
                    </a:cubicBezTo>
                    <a:cubicBezTo>
                      <a:pt x="49725" y="26367"/>
                      <a:pt x="49625" y="26542"/>
                      <a:pt x="49450" y="26668"/>
                    </a:cubicBezTo>
                    <a:cubicBezTo>
                      <a:pt x="49324" y="26743"/>
                      <a:pt x="49174" y="26793"/>
                      <a:pt x="49023" y="26793"/>
                    </a:cubicBezTo>
                    <a:cubicBezTo>
                      <a:pt x="48773" y="26793"/>
                      <a:pt x="48522" y="26693"/>
                      <a:pt x="48347" y="26542"/>
                    </a:cubicBezTo>
                    <a:cubicBezTo>
                      <a:pt x="48046" y="26292"/>
                      <a:pt x="47871" y="25916"/>
                      <a:pt x="47720" y="25540"/>
                    </a:cubicBezTo>
                    <a:cubicBezTo>
                      <a:pt x="47169" y="24237"/>
                      <a:pt x="46868" y="22833"/>
                      <a:pt x="46818" y="21405"/>
                    </a:cubicBezTo>
                    <a:cubicBezTo>
                      <a:pt x="46567" y="23159"/>
                      <a:pt x="45966" y="24838"/>
                      <a:pt x="45013" y="26317"/>
                    </a:cubicBezTo>
                    <a:cubicBezTo>
                      <a:pt x="44838" y="26593"/>
                      <a:pt x="44587" y="26893"/>
                      <a:pt x="44262" y="26893"/>
                    </a:cubicBezTo>
                    <a:lnTo>
                      <a:pt x="44236" y="26893"/>
                    </a:lnTo>
                    <a:cubicBezTo>
                      <a:pt x="44036" y="26893"/>
                      <a:pt x="43861" y="26743"/>
                      <a:pt x="43710" y="26593"/>
                    </a:cubicBezTo>
                    <a:cubicBezTo>
                      <a:pt x="42582" y="25515"/>
                      <a:pt x="42482" y="23710"/>
                      <a:pt x="42783" y="22182"/>
                    </a:cubicBezTo>
                    <a:lnTo>
                      <a:pt x="42783" y="22182"/>
                    </a:lnTo>
                    <a:cubicBezTo>
                      <a:pt x="42507" y="23059"/>
                      <a:pt x="42081" y="23911"/>
                      <a:pt x="41505" y="24663"/>
                    </a:cubicBezTo>
                    <a:cubicBezTo>
                      <a:pt x="41279" y="24938"/>
                      <a:pt x="40978" y="25239"/>
                      <a:pt x="40627" y="25239"/>
                    </a:cubicBezTo>
                    <a:lnTo>
                      <a:pt x="40577" y="25239"/>
                    </a:lnTo>
                    <a:cubicBezTo>
                      <a:pt x="40026" y="25189"/>
                      <a:pt x="39775" y="24537"/>
                      <a:pt x="39725" y="23986"/>
                    </a:cubicBezTo>
                    <a:cubicBezTo>
                      <a:pt x="39525" y="22507"/>
                      <a:pt x="39650" y="20953"/>
                      <a:pt x="40101" y="19500"/>
                    </a:cubicBezTo>
                    <a:lnTo>
                      <a:pt x="40101" y="19500"/>
                    </a:lnTo>
                    <a:cubicBezTo>
                      <a:pt x="39299" y="21104"/>
                      <a:pt x="38322" y="22583"/>
                      <a:pt x="37169" y="23961"/>
                    </a:cubicBezTo>
                    <a:cubicBezTo>
                      <a:pt x="36918" y="24262"/>
                      <a:pt x="36617" y="24588"/>
                      <a:pt x="36216" y="24638"/>
                    </a:cubicBezTo>
                    <a:lnTo>
                      <a:pt x="36091" y="24638"/>
                    </a:lnTo>
                    <a:cubicBezTo>
                      <a:pt x="35389" y="24638"/>
                      <a:pt x="34913" y="23836"/>
                      <a:pt x="34738" y="23109"/>
                    </a:cubicBezTo>
                    <a:cubicBezTo>
                      <a:pt x="34161" y="20778"/>
                      <a:pt x="34512" y="18247"/>
                      <a:pt x="35690" y="16166"/>
                    </a:cubicBezTo>
                    <a:lnTo>
                      <a:pt x="35690" y="16166"/>
                    </a:lnTo>
                    <a:cubicBezTo>
                      <a:pt x="34412" y="17695"/>
                      <a:pt x="32908" y="19049"/>
                      <a:pt x="31254" y="20202"/>
                    </a:cubicBezTo>
                    <a:cubicBezTo>
                      <a:pt x="31003" y="20352"/>
                      <a:pt x="30753" y="20527"/>
                      <a:pt x="30477" y="20527"/>
                    </a:cubicBezTo>
                    <a:cubicBezTo>
                      <a:pt x="29800" y="20527"/>
                      <a:pt x="29500" y="19700"/>
                      <a:pt x="29449" y="19049"/>
                    </a:cubicBezTo>
                    <a:cubicBezTo>
                      <a:pt x="29374" y="17319"/>
                      <a:pt x="30101" y="15565"/>
                      <a:pt x="31379" y="14387"/>
                    </a:cubicBezTo>
                    <a:lnTo>
                      <a:pt x="31379" y="14387"/>
                    </a:lnTo>
                    <a:cubicBezTo>
                      <a:pt x="30251" y="15214"/>
                      <a:pt x="28973" y="15891"/>
                      <a:pt x="27620" y="16342"/>
                    </a:cubicBezTo>
                    <a:cubicBezTo>
                      <a:pt x="27319" y="16442"/>
                      <a:pt x="26968" y="16517"/>
                      <a:pt x="26642" y="16517"/>
                    </a:cubicBezTo>
                    <a:cubicBezTo>
                      <a:pt x="26317" y="16517"/>
                      <a:pt x="26016" y="16442"/>
                      <a:pt x="25790" y="16192"/>
                    </a:cubicBezTo>
                    <a:cubicBezTo>
                      <a:pt x="25314" y="15690"/>
                      <a:pt x="25540" y="14863"/>
                      <a:pt x="25865" y="14237"/>
                    </a:cubicBezTo>
                    <a:cubicBezTo>
                      <a:pt x="27043" y="12006"/>
                      <a:pt x="28923" y="10176"/>
                      <a:pt x="31179" y="9049"/>
                    </a:cubicBezTo>
                    <a:lnTo>
                      <a:pt x="31179" y="9049"/>
                    </a:lnTo>
                    <a:cubicBezTo>
                      <a:pt x="30051" y="9475"/>
                      <a:pt x="28873" y="9750"/>
                      <a:pt x="27670" y="9926"/>
                    </a:cubicBezTo>
                    <a:lnTo>
                      <a:pt x="27344" y="9926"/>
                    </a:lnTo>
                    <a:cubicBezTo>
                      <a:pt x="26843" y="9926"/>
                      <a:pt x="26342" y="9775"/>
                      <a:pt x="26266" y="9324"/>
                    </a:cubicBezTo>
                    <a:cubicBezTo>
                      <a:pt x="26241" y="9074"/>
                      <a:pt x="26392" y="8823"/>
                      <a:pt x="26542" y="8623"/>
                    </a:cubicBezTo>
                    <a:cubicBezTo>
                      <a:pt x="26567" y="8572"/>
                      <a:pt x="26592" y="8547"/>
                      <a:pt x="26617" y="8497"/>
                    </a:cubicBezTo>
                    <a:cubicBezTo>
                      <a:pt x="26943" y="7796"/>
                      <a:pt x="28271" y="6793"/>
                      <a:pt x="28547" y="6567"/>
                    </a:cubicBezTo>
                    <a:cubicBezTo>
                      <a:pt x="28948" y="6292"/>
                      <a:pt x="29374" y="6016"/>
                      <a:pt x="29800" y="5790"/>
                    </a:cubicBezTo>
                    <a:cubicBezTo>
                      <a:pt x="30026" y="5665"/>
                      <a:pt x="30251" y="5565"/>
                      <a:pt x="30477" y="5465"/>
                    </a:cubicBezTo>
                    <a:cubicBezTo>
                      <a:pt x="30627" y="5389"/>
                      <a:pt x="30828" y="5389"/>
                      <a:pt x="30828" y="5264"/>
                    </a:cubicBezTo>
                    <a:cubicBezTo>
                      <a:pt x="30778" y="5139"/>
                      <a:pt x="30753" y="5064"/>
                      <a:pt x="30778" y="5014"/>
                    </a:cubicBezTo>
                    <a:cubicBezTo>
                      <a:pt x="30778" y="4988"/>
                      <a:pt x="30803" y="4988"/>
                      <a:pt x="30803" y="4988"/>
                    </a:cubicBezTo>
                    <a:cubicBezTo>
                      <a:pt x="30828" y="4938"/>
                      <a:pt x="30853" y="4888"/>
                      <a:pt x="30878" y="4838"/>
                    </a:cubicBezTo>
                    <a:cubicBezTo>
                      <a:pt x="31730" y="3259"/>
                      <a:pt x="31229" y="1004"/>
                      <a:pt x="29650" y="252"/>
                    </a:cubicBezTo>
                    <a:cubicBezTo>
                      <a:pt x="29299" y="76"/>
                      <a:pt x="28873" y="1"/>
                      <a:pt x="28422" y="1"/>
                    </a:cubicBezTo>
                    <a:close/>
                  </a:path>
                </a:pathLst>
              </a:custGeom>
              <a:solidFill>
                <a:srgbClr val="C8937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3" name="Google Shape;4618;p56">
                <a:extLst>
                  <a:ext uri="{FF2B5EF4-FFF2-40B4-BE49-F238E27FC236}">
                    <a16:creationId xmlns:a16="http://schemas.microsoft.com/office/drawing/2014/main" id="{3E3A5182-85D8-4AAC-9D0F-519683DBCFE0}"/>
                  </a:ext>
                </a:extLst>
              </p:cNvPr>
              <p:cNvSpPr/>
              <p:nvPr/>
            </p:nvSpPr>
            <p:spPr>
              <a:xfrm>
                <a:off x="1941250" y="4328075"/>
                <a:ext cx="82100" cy="59825"/>
              </a:xfrm>
              <a:custGeom>
                <a:avLst/>
                <a:gdLst/>
                <a:ahLst/>
                <a:cxnLst/>
                <a:rect l="l" t="t" r="r" b="b"/>
                <a:pathLst>
                  <a:path w="3284" h="2393" extrusionOk="0">
                    <a:moveTo>
                      <a:pt x="1729" y="1"/>
                    </a:moveTo>
                    <a:cubicBezTo>
                      <a:pt x="1688" y="1"/>
                      <a:pt x="1646" y="4"/>
                      <a:pt x="1604" y="12"/>
                    </a:cubicBezTo>
                    <a:cubicBezTo>
                      <a:pt x="1454" y="37"/>
                      <a:pt x="1479" y="12"/>
                      <a:pt x="1303" y="62"/>
                    </a:cubicBezTo>
                    <a:cubicBezTo>
                      <a:pt x="928" y="162"/>
                      <a:pt x="602" y="438"/>
                      <a:pt x="376" y="714"/>
                    </a:cubicBezTo>
                    <a:cubicBezTo>
                      <a:pt x="176" y="989"/>
                      <a:pt x="75" y="1290"/>
                      <a:pt x="25" y="1541"/>
                    </a:cubicBezTo>
                    <a:cubicBezTo>
                      <a:pt x="0" y="1816"/>
                      <a:pt x="25" y="2017"/>
                      <a:pt x="50" y="2167"/>
                    </a:cubicBezTo>
                    <a:cubicBezTo>
                      <a:pt x="100" y="2318"/>
                      <a:pt x="126" y="2393"/>
                      <a:pt x="126" y="2393"/>
                    </a:cubicBezTo>
                    <a:cubicBezTo>
                      <a:pt x="126" y="2393"/>
                      <a:pt x="176" y="2318"/>
                      <a:pt x="276" y="2217"/>
                    </a:cubicBezTo>
                    <a:cubicBezTo>
                      <a:pt x="351" y="2092"/>
                      <a:pt x="476" y="1942"/>
                      <a:pt x="602" y="1791"/>
                    </a:cubicBezTo>
                    <a:cubicBezTo>
                      <a:pt x="752" y="1641"/>
                      <a:pt x="928" y="1491"/>
                      <a:pt x="1078" y="1365"/>
                    </a:cubicBezTo>
                    <a:cubicBezTo>
                      <a:pt x="1253" y="1265"/>
                      <a:pt x="1429" y="1165"/>
                      <a:pt x="1629" y="1115"/>
                    </a:cubicBezTo>
                    <a:lnTo>
                      <a:pt x="1755" y="1090"/>
                    </a:lnTo>
                    <a:cubicBezTo>
                      <a:pt x="1780" y="1090"/>
                      <a:pt x="1830" y="1065"/>
                      <a:pt x="1880" y="1065"/>
                    </a:cubicBezTo>
                    <a:cubicBezTo>
                      <a:pt x="1955" y="1065"/>
                      <a:pt x="2055" y="1065"/>
                      <a:pt x="2156" y="1090"/>
                    </a:cubicBezTo>
                    <a:cubicBezTo>
                      <a:pt x="2356" y="1115"/>
                      <a:pt x="2532" y="1190"/>
                      <a:pt x="2682" y="1265"/>
                    </a:cubicBezTo>
                    <a:cubicBezTo>
                      <a:pt x="2757" y="1315"/>
                      <a:pt x="2832" y="1365"/>
                      <a:pt x="2908" y="1415"/>
                    </a:cubicBezTo>
                    <a:cubicBezTo>
                      <a:pt x="2958" y="1466"/>
                      <a:pt x="3008" y="1516"/>
                      <a:pt x="3058" y="1566"/>
                    </a:cubicBezTo>
                    <a:cubicBezTo>
                      <a:pt x="3133" y="1666"/>
                      <a:pt x="3183" y="1766"/>
                      <a:pt x="3183" y="1766"/>
                    </a:cubicBezTo>
                    <a:lnTo>
                      <a:pt x="3208" y="1716"/>
                    </a:lnTo>
                    <a:cubicBezTo>
                      <a:pt x="3208" y="1666"/>
                      <a:pt x="3258" y="1616"/>
                      <a:pt x="3258" y="1541"/>
                    </a:cubicBezTo>
                    <a:cubicBezTo>
                      <a:pt x="3283" y="1466"/>
                      <a:pt x="3283" y="1365"/>
                      <a:pt x="3283" y="1240"/>
                    </a:cubicBezTo>
                    <a:cubicBezTo>
                      <a:pt x="3283" y="1140"/>
                      <a:pt x="3258" y="1014"/>
                      <a:pt x="3183" y="864"/>
                    </a:cubicBezTo>
                    <a:cubicBezTo>
                      <a:pt x="3058" y="613"/>
                      <a:pt x="2832" y="338"/>
                      <a:pt x="2507" y="187"/>
                    </a:cubicBezTo>
                    <a:cubicBezTo>
                      <a:pt x="2331" y="87"/>
                      <a:pt x="2156" y="37"/>
                      <a:pt x="1955" y="12"/>
                    </a:cubicBezTo>
                    <a:cubicBezTo>
                      <a:pt x="1888" y="12"/>
                      <a:pt x="1810" y="1"/>
                      <a:pt x="1729" y="1"/>
                    </a:cubicBezTo>
                    <a:close/>
                  </a:path>
                </a:pathLst>
              </a:custGeom>
              <a:solidFill>
                <a:srgbClr val="302D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4" name="Google Shape;4619;p56">
                <a:extLst>
                  <a:ext uri="{FF2B5EF4-FFF2-40B4-BE49-F238E27FC236}">
                    <a16:creationId xmlns:a16="http://schemas.microsoft.com/office/drawing/2014/main" id="{9FFF6E1A-118A-46AC-B400-2C1294E9F69A}"/>
                  </a:ext>
                </a:extLst>
              </p:cNvPr>
              <p:cNvSpPr/>
              <p:nvPr/>
            </p:nvSpPr>
            <p:spPr>
              <a:xfrm>
                <a:off x="2193750" y="4137050"/>
                <a:ext cx="53900" cy="69550"/>
              </a:xfrm>
              <a:custGeom>
                <a:avLst/>
                <a:gdLst/>
                <a:ahLst/>
                <a:cxnLst/>
                <a:rect l="l" t="t" r="r" b="b"/>
                <a:pathLst>
                  <a:path w="2156" h="2782" extrusionOk="0">
                    <a:moveTo>
                      <a:pt x="1420" y="0"/>
                    </a:moveTo>
                    <a:cubicBezTo>
                      <a:pt x="679" y="0"/>
                      <a:pt x="281" y="1305"/>
                      <a:pt x="51" y="1788"/>
                    </a:cubicBezTo>
                    <a:cubicBezTo>
                      <a:pt x="26" y="1838"/>
                      <a:pt x="1" y="1914"/>
                      <a:pt x="26" y="1964"/>
                    </a:cubicBezTo>
                    <a:cubicBezTo>
                      <a:pt x="51" y="2014"/>
                      <a:pt x="76" y="2039"/>
                      <a:pt x="126" y="2064"/>
                    </a:cubicBezTo>
                    <a:cubicBezTo>
                      <a:pt x="251" y="2147"/>
                      <a:pt x="1530" y="2782"/>
                      <a:pt x="1963" y="2782"/>
                    </a:cubicBezTo>
                    <a:cubicBezTo>
                      <a:pt x="2052" y="2782"/>
                      <a:pt x="2106" y="2755"/>
                      <a:pt x="2106" y="2690"/>
                    </a:cubicBezTo>
                    <a:cubicBezTo>
                      <a:pt x="2156" y="2114"/>
                      <a:pt x="2156" y="1538"/>
                      <a:pt x="2106" y="961"/>
                    </a:cubicBezTo>
                    <a:cubicBezTo>
                      <a:pt x="2081" y="585"/>
                      <a:pt x="1980" y="134"/>
                      <a:pt x="1630" y="34"/>
                    </a:cubicBezTo>
                    <a:cubicBezTo>
                      <a:pt x="1557" y="11"/>
                      <a:pt x="1487" y="0"/>
                      <a:pt x="1420" y="0"/>
                    </a:cubicBezTo>
                    <a:close/>
                  </a:path>
                </a:pathLst>
              </a:custGeom>
              <a:solidFill>
                <a:srgbClr val="774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" name="Google Shape;4620;p56">
                <a:extLst>
                  <a:ext uri="{FF2B5EF4-FFF2-40B4-BE49-F238E27FC236}">
                    <a16:creationId xmlns:a16="http://schemas.microsoft.com/office/drawing/2014/main" id="{AD1702F9-853E-4091-A9BC-C43AB39991C6}"/>
                  </a:ext>
                </a:extLst>
              </p:cNvPr>
              <p:cNvSpPr/>
              <p:nvPr/>
            </p:nvSpPr>
            <p:spPr>
              <a:xfrm>
                <a:off x="2057775" y="4099600"/>
                <a:ext cx="130350" cy="123625"/>
              </a:xfrm>
              <a:custGeom>
                <a:avLst/>
                <a:gdLst/>
                <a:ahLst/>
                <a:cxnLst/>
                <a:rect l="l" t="t" r="r" b="b"/>
                <a:pathLst>
                  <a:path w="5214" h="4945" extrusionOk="0">
                    <a:moveTo>
                      <a:pt x="2704" y="1"/>
                    </a:moveTo>
                    <a:cubicBezTo>
                      <a:pt x="1585" y="1"/>
                      <a:pt x="99" y="768"/>
                      <a:pt x="26" y="1983"/>
                    </a:cubicBezTo>
                    <a:cubicBezTo>
                      <a:pt x="1" y="2610"/>
                      <a:pt x="252" y="3211"/>
                      <a:pt x="678" y="3687"/>
                    </a:cubicBezTo>
                    <a:cubicBezTo>
                      <a:pt x="893" y="3926"/>
                      <a:pt x="1176" y="4165"/>
                      <a:pt x="1506" y="4165"/>
                    </a:cubicBezTo>
                    <a:cubicBezTo>
                      <a:pt x="1522" y="4165"/>
                      <a:pt x="1538" y="4165"/>
                      <a:pt x="1555" y="4163"/>
                    </a:cubicBezTo>
                    <a:cubicBezTo>
                      <a:pt x="1881" y="4113"/>
                      <a:pt x="2131" y="3863"/>
                      <a:pt x="2257" y="3587"/>
                    </a:cubicBezTo>
                    <a:lnTo>
                      <a:pt x="2257" y="3562"/>
                    </a:lnTo>
                    <a:cubicBezTo>
                      <a:pt x="2339" y="3380"/>
                      <a:pt x="2367" y="3176"/>
                      <a:pt x="2384" y="2964"/>
                    </a:cubicBezTo>
                    <a:lnTo>
                      <a:pt x="2384" y="2964"/>
                    </a:lnTo>
                    <a:cubicBezTo>
                      <a:pt x="2415" y="3163"/>
                      <a:pt x="2511" y="3360"/>
                      <a:pt x="2607" y="3537"/>
                    </a:cubicBezTo>
                    <a:cubicBezTo>
                      <a:pt x="2833" y="3988"/>
                      <a:pt x="3084" y="4464"/>
                      <a:pt x="3510" y="4740"/>
                    </a:cubicBezTo>
                    <a:cubicBezTo>
                      <a:pt x="3711" y="4870"/>
                      <a:pt x="3957" y="4944"/>
                      <a:pt x="4194" y="4944"/>
                    </a:cubicBezTo>
                    <a:cubicBezTo>
                      <a:pt x="4460" y="4944"/>
                      <a:pt x="4716" y="4851"/>
                      <a:pt x="4888" y="4640"/>
                    </a:cubicBezTo>
                    <a:cubicBezTo>
                      <a:pt x="5214" y="4289"/>
                      <a:pt x="5139" y="3712"/>
                      <a:pt x="4913" y="3261"/>
                    </a:cubicBezTo>
                    <a:cubicBezTo>
                      <a:pt x="4688" y="2835"/>
                      <a:pt x="4362" y="2459"/>
                      <a:pt x="4161" y="2008"/>
                    </a:cubicBezTo>
                    <a:cubicBezTo>
                      <a:pt x="3861" y="1306"/>
                      <a:pt x="4312" y="855"/>
                      <a:pt x="4462" y="229"/>
                    </a:cubicBezTo>
                    <a:lnTo>
                      <a:pt x="4462" y="229"/>
                    </a:lnTo>
                    <a:cubicBezTo>
                      <a:pt x="4342" y="275"/>
                      <a:pt x="4227" y="294"/>
                      <a:pt x="4113" y="294"/>
                    </a:cubicBezTo>
                    <a:cubicBezTo>
                      <a:pt x="3682" y="294"/>
                      <a:pt x="3284" y="23"/>
                      <a:pt x="2808" y="3"/>
                    </a:cubicBezTo>
                    <a:cubicBezTo>
                      <a:pt x="2774" y="1"/>
                      <a:pt x="2739" y="1"/>
                      <a:pt x="2704" y="1"/>
                    </a:cubicBezTo>
                    <a:close/>
                  </a:path>
                </a:pathLst>
              </a:custGeom>
              <a:solidFill>
                <a:srgbClr val="543F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" name="Google Shape;4621;p56">
                <a:extLst>
                  <a:ext uri="{FF2B5EF4-FFF2-40B4-BE49-F238E27FC236}">
                    <a16:creationId xmlns:a16="http://schemas.microsoft.com/office/drawing/2014/main" id="{614E4102-879D-4AE0-BBEE-FB66351889BC}"/>
                  </a:ext>
                </a:extLst>
              </p:cNvPr>
              <p:cNvSpPr/>
              <p:nvPr/>
            </p:nvSpPr>
            <p:spPr>
              <a:xfrm>
                <a:off x="2149275" y="4226850"/>
                <a:ext cx="1016300" cy="546925"/>
              </a:xfrm>
              <a:custGeom>
                <a:avLst/>
                <a:gdLst/>
                <a:ahLst/>
                <a:cxnLst/>
                <a:rect l="l" t="t" r="r" b="b"/>
                <a:pathLst>
                  <a:path w="40652" h="21877" extrusionOk="0">
                    <a:moveTo>
                      <a:pt x="38346" y="20703"/>
                    </a:moveTo>
                    <a:lnTo>
                      <a:pt x="38346" y="20703"/>
                    </a:lnTo>
                    <a:cubicBezTo>
                      <a:pt x="38346" y="20703"/>
                      <a:pt x="38345" y="20703"/>
                      <a:pt x="38345" y="20703"/>
                    </a:cubicBezTo>
                    <a:lnTo>
                      <a:pt x="38345" y="20703"/>
                    </a:lnTo>
                    <a:cubicBezTo>
                      <a:pt x="38345" y="20703"/>
                      <a:pt x="38346" y="20703"/>
                      <a:pt x="38346" y="20703"/>
                    </a:cubicBezTo>
                    <a:close/>
                    <a:moveTo>
                      <a:pt x="6441" y="1"/>
                    </a:moveTo>
                    <a:cubicBezTo>
                      <a:pt x="4361" y="527"/>
                      <a:pt x="2481" y="1780"/>
                      <a:pt x="1228" y="3535"/>
                    </a:cubicBezTo>
                    <a:cubicBezTo>
                      <a:pt x="1078" y="3735"/>
                      <a:pt x="927" y="3986"/>
                      <a:pt x="952" y="4236"/>
                    </a:cubicBezTo>
                    <a:cubicBezTo>
                      <a:pt x="1015" y="4693"/>
                      <a:pt x="1559" y="4858"/>
                      <a:pt x="2058" y="4858"/>
                    </a:cubicBezTo>
                    <a:cubicBezTo>
                      <a:pt x="2161" y="4858"/>
                      <a:pt x="2262" y="4851"/>
                      <a:pt x="2356" y="4838"/>
                    </a:cubicBezTo>
                    <a:cubicBezTo>
                      <a:pt x="3559" y="4662"/>
                      <a:pt x="4737" y="4387"/>
                      <a:pt x="5865" y="3961"/>
                    </a:cubicBezTo>
                    <a:lnTo>
                      <a:pt x="5865" y="3961"/>
                    </a:lnTo>
                    <a:cubicBezTo>
                      <a:pt x="3609" y="5088"/>
                      <a:pt x="1729" y="6918"/>
                      <a:pt x="551" y="9149"/>
                    </a:cubicBezTo>
                    <a:cubicBezTo>
                      <a:pt x="226" y="9775"/>
                      <a:pt x="0" y="10602"/>
                      <a:pt x="476" y="11104"/>
                    </a:cubicBezTo>
                    <a:cubicBezTo>
                      <a:pt x="706" y="11346"/>
                      <a:pt x="1020" y="11433"/>
                      <a:pt x="1353" y="11433"/>
                    </a:cubicBezTo>
                    <a:cubicBezTo>
                      <a:pt x="1673" y="11433"/>
                      <a:pt x="2011" y="11352"/>
                      <a:pt x="2306" y="11254"/>
                    </a:cubicBezTo>
                    <a:cubicBezTo>
                      <a:pt x="3659" y="10803"/>
                      <a:pt x="4937" y="10126"/>
                      <a:pt x="6065" y="9299"/>
                    </a:cubicBezTo>
                    <a:lnTo>
                      <a:pt x="6065" y="9299"/>
                    </a:lnTo>
                    <a:cubicBezTo>
                      <a:pt x="4787" y="10477"/>
                      <a:pt x="4060" y="12231"/>
                      <a:pt x="4135" y="13961"/>
                    </a:cubicBezTo>
                    <a:cubicBezTo>
                      <a:pt x="4186" y="14612"/>
                      <a:pt x="4486" y="15439"/>
                      <a:pt x="5163" y="15439"/>
                    </a:cubicBezTo>
                    <a:cubicBezTo>
                      <a:pt x="5439" y="15439"/>
                      <a:pt x="5689" y="15264"/>
                      <a:pt x="5940" y="15114"/>
                    </a:cubicBezTo>
                    <a:cubicBezTo>
                      <a:pt x="7594" y="13961"/>
                      <a:pt x="9098" y="12607"/>
                      <a:pt x="10376" y="11078"/>
                    </a:cubicBezTo>
                    <a:lnTo>
                      <a:pt x="10376" y="11078"/>
                    </a:lnTo>
                    <a:cubicBezTo>
                      <a:pt x="9198" y="13159"/>
                      <a:pt x="8847" y="15690"/>
                      <a:pt x="9424" y="18021"/>
                    </a:cubicBezTo>
                    <a:cubicBezTo>
                      <a:pt x="9612" y="18725"/>
                      <a:pt x="10085" y="19561"/>
                      <a:pt x="10762" y="19561"/>
                    </a:cubicBezTo>
                    <a:cubicBezTo>
                      <a:pt x="10808" y="19561"/>
                      <a:pt x="10855" y="19558"/>
                      <a:pt x="10902" y="19550"/>
                    </a:cubicBezTo>
                    <a:cubicBezTo>
                      <a:pt x="11303" y="19500"/>
                      <a:pt x="11604" y="19174"/>
                      <a:pt x="11855" y="18873"/>
                    </a:cubicBezTo>
                    <a:cubicBezTo>
                      <a:pt x="13008" y="17495"/>
                      <a:pt x="13985" y="16016"/>
                      <a:pt x="14787" y="14412"/>
                    </a:cubicBezTo>
                    <a:lnTo>
                      <a:pt x="14787" y="14412"/>
                    </a:lnTo>
                    <a:cubicBezTo>
                      <a:pt x="14336" y="15865"/>
                      <a:pt x="14211" y="17419"/>
                      <a:pt x="14411" y="18898"/>
                    </a:cubicBezTo>
                    <a:cubicBezTo>
                      <a:pt x="14461" y="19449"/>
                      <a:pt x="14712" y="20101"/>
                      <a:pt x="15263" y="20151"/>
                    </a:cubicBezTo>
                    <a:cubicBezTo>
                      <a:pt x="15278" y="20152"/>
                      <a:pt x="15293" y="20153"/>
                      <a:pt x="15307" y="20153"/>
                    </a:cubicBezTo>
                    <a:cubicBezTo>
                      <a:pt x="15663" y="20153"/>
                      <a:pt x="15950" y="19864"/>
                      <a:pt x="16191" y="19575"/>
                    </a:cubicBezTo>
                    <a:cubicBezTo>
                      <a:pt x="16767" y="18823"/>
                      <a:pt x="17193" y="17971"/>
                      <a:pt x="17469" y="17094"/>
                    </a:cubicBezTo>
                    <a:lnTo>
                      <a:pt x="17469" y="17094"/>
                    </a:lnTo>
                    <a:cubicBezTo>
                      <a:pt x="17168" y="18622"/>
                      <a:pt x="17268" y="20427"/>
                      <a:pt x="18396" y="21505"/>
                    </a:cubicBezTo>
                    <a:cubicBezTo>
                      <a:pt x="18547" y="21655"/>
                      <a:pt x="18722" y="21805"/>
                      <a:pt x="18922" y="21805"/>
                    </a:cubicBezTo>
                    <a:cubicBezTo>
                      <a:pt x="19273" y="21805"/>
                      <a:pt x="19524" y="21505"/>
                      <a:pt x="19699" y="21229"/>
                    </a:cubicBezTo>
                    <a:cubicBezTo>
                      <a:pt x="20652" y="19750"/>
                      <a:pt x="21253" y="18071"/>
                      <a:pt x="21504" y="16317"/>
                    </a:cubicBezTo>
                    <a:cubicBezTo>
                      <a:pt x="21554" y="17745"/>
                      <a:pt x="21855" y="19149"/>
                      <a:pt x="22406" y="20452"/>
                    </a:cubicBezTo>
                    <a:cubicBezTo>
                      <a:pt x="22557" y="20828"/>
                      <a:pt x="22732" y="21204"/>
                      <a:pt x="23033" y="21454"/>
                    </a:cubicBezTo>
                    <a:cubicBezTo>
                      <a:pt x="23217" y="21608"/>
                      <a:pt x="23468" y="21705"/>
                      <a:pt x="23709" y="21705"/>
                    </a:cubicBezTo>
                    <a:cubicBezTo>
                      <a:pt x="23861" y="21705"/>
                      <a:pt x="24010" y="21667"/>
                      <a:pt x="24136" y="21580"/>
                    </a:cubicBezTo>
                    <a:cubicBezTo>
                      <a:pt x="24311" y="21454"/>
                      <a:pt x="24411" y="21279"/>
                      <a:pt x="24511" y="21079"/>
                    </a:cubicBezTo>
                    <a:cubicBezTo>
                      <a:pt x="25063" y="20051"/>
                      <a:pt x="25389" y="18873"/>
                      <a:pt x="25489" y="17695"/>
                    </a:cubicBezTo>
                    <a:cubicBezTo>
                      <a:pt x="25714" y="18948"/>
                      <a:pt x="26241" y="20101"/>
                      <a:pt x="26993" y="21104"/>
                    </a:cubicBezTo>
                    <a:cubicBezTo>
                      <a:pt x="27281" y="21480"/>
                      <a:pt x="27687" y="21877"/>
                      <a:pt x="28141" y="21877"/>
                    </a:cubicBezTo>
                    <a:cubicBezTo>
                      <a:pt x="28200" y="21877"/>
                      <a:pt x="28260" y="21870"/>
                      <a:pt x="28321" y="21855"/>
                    </a:cubicBezTo>
                    <a:cubicBezTo>
                      <a:pt x="28697" y="21780"/>
                      <a:pt x="28948" y="21429"/>
                      <a:pt x="29148" y="21104"/>
                    </a:cubicBezTo>
                    <a:cubicBezTo>
                      <a:pt x="29725" y="20126"/>
                      <a:pt x="30100" y="19048"/>
                      <a:pt x="30251" y="17921"/>
                    </a:cubicBezTo>
                    <a:lnTo>
                      <a:pt x="30251" y="17921"/>
                    </a:lnTo>
                    <a:cubicBezTo>
                      <a:pt x="30226" y="18221"/>
                      <a:pt x="30501" y="18948"/>
                      <a:pt x="30602" y="19249"/>
                    </a:cubicBezTo>
                    <a:cubicBezTo>
                      <a:pt x="30777" y="19825"/>
                      <a:pt x="30978" y="20176"/>
                      <a:pt x="31454" y="20577"/>
                    </a:cubicBezTo>
                    <a:cubicBezTo>
                      <a:pt x="31772" y="20866"/>
                      <a:pt x="32390" y="21189"/>
                      <a:pt x="32904" y="21189"/>
                    </a:cubicBezTo>
                    <a:cubicBezTo>
                      <a:pt x="33282" y="21189"/>
                      <a:pt x="33603" y="21015"/>
                      <a:pt x="33710" y="20527"/>
                    </a:cubicBezTo>
                    <a:cubicBezTo>
                      <a:pt x="33760" y="20251"/>
                      <a:pt x="33710" y="19976"/>
                      <a:pt x="33684" y="19700"/>
                    </a:cubicBezTo>
                    <a:lnTo>
                      <a:pt x="33684" y="19700"/>
                    </a:lnTo>
                    <a:cubicBezTo>
                      <a:pt x="34601" y="20433"/>
                      <a:pt x="36179" y="20753"/>
                      <a:pt x="37491" y="20753"/>
                    </a:cubicBezTo>
                    <a:cubicBezTo>
                      <a:pt x="37793" y="20753"/>
                      <a:pt x="38082" y="20736"/>
                      <a:pt x="38345" y="20703"/>
                    </a:cubicBezTo>
                    <a:lnTo>
                      <a:pt x="38345" y="20703"/>
                    </a:lnTo>
                    <a:cubicBezTo>
                      <a:pt x="38341" y="20703"/>
                      <a:pt x="38338" y="20703"/>
                      <a:pt x="38335" y="20703"/>
                    </a:cubicBezTo>
                    <a:cubicBezTo>
                      <a:pt x="37956" y="20703"/>
                      <a:pt x="37243" y="18294"/>
                      <a:pt x="37168" y="18071"/>
                    </a:cubicBezTo>
                    <a:lnTo>
                      <a:pt x="37168" y="18071"/>
                    </a:lnTo>
                    <a:cubicBezTo>
                      <a:pt x="37346" y="18217"/>
                      <a:pt x="37587" y="18300"/>
                      <a:pt x="37823" y="18300"/>
                    </a:cubicBezTo>
                    <a:cubicBezTo>
                      <a:pt x="37952" y="18300"/>
                      <a:pt x="38080" y="18275"/>
                      <a:pt x="38196" y="18221"/>
                    </a:cubicBezTo>
                    <a:cubicBezTo>
                      <a:pt x="38697" y="18021"/>
                      <a:pt x="38872" y="17470"/>
                      <a:pt x="38847" y="16993"/>
                    </a:cubicBezTo>
                    <a:cubicBezTo>
                      <a:pt x="38822" y="16542"/>
                      <a:pt x="38697" y="16116"/>
                      <a:pt x="38822" y="15690"/>
                    </a:cubicBezTo>
                    <a:cubicBezTo>
                      <a:pt x="39198" y="15665"/>
                      <a:pt x="39549" y="15640"/>
                      <a:pt x="39900" y="15515"/>
                    </a:cubicBezTo>
                    <a:cubicBezTo>
                      <a:pt x="40226" y="15364"/>
                      <a:pt x="40527" y="15089"/>
                      <a:pt x="40602" y="14738"/>
                    </a:cubicBezTo>
                    <a:cubicBezTo>
                      <a:pt x="40652" y="14462"/>
                      <a:pt x="40552" y="14186"/>
                      <a:pt x="40451" y="13911"/>
                    </a:cubicBezTo>
                    <a:cubicBezTo>
                      <a:pt x="40000" y="12632"/>
                      <a:pt x="39474" y="10853"/>
                      <a:pt x="38045" y="10352"/>
                    </a:cubicBezTo>
                    <a:cubicBezTo>
                      <a:pt x="37817" y="10260"/>
                      <a:pt x="37582" y="10226"/>
                      <a:pt x="37343" y="10226"/>
                    </a:cubicBezTo>
                    <a:cubicBezTo>
                      <a:pt x="36926" y="10226"/>
                      <a:pt x="36496" y="10331"/>
                      <a:pt x="36065" y="10427"/>
                    </a:cubicBezTo>
                    <a:cubicBezTo>
                      <a:pt x="35614" y="10527"/>
                      <a:pt x="35163" y="10627"/>
                      <a:pt x="34737" y="10627"/>
                    </a:cubicBezTo>
                    <a:cubicBezTo>
                      <a:pt x="33008" y="10602"/>
                      <a:pt x="31278" y="10276"/>
                      <a:pt x="29599" y="9926"/>
                    </a:cubicBezTo>
                    <a:cubicBezTo>
                      <a:pt x="21329" y="8146"/>
                      <a:pt x="13183" y="5114"/>
                      <a:pt x="6441" y="1"/>
                    </a:cubicBezTo>
                    <a:close/>
                  </a:path>
                </a:pathLst>
              </a:custGeom>
              <a:solidFill>
                <a:srgbClr val="543F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7" name="Google Shape;4622;p56">
                <a:extLst>
                  <a:ext uri="{FF2B5EF4-FFF2-40B4-BE49-F238E27FC236}">
                    <a16:creationId xmlns:a16="http://schemas.microsoft.com/office/drawing/2014/main" id="{6DFF64DF-B907-473E-B2CD-EE8AEC48CBF0}"/>
                  </a:ext>
                </a:extLst>
              </p:cNvPr>
              <p:cNvSpPr/>
              <p:nvPr/>
            </p:nvSpPr>
            <p:spPr>
              <a:xfrm>
                <a:off x="2014550" y="3713075"/>
                <a:ext cx="1186125" cy="959300"/>
              </a:xfrm>
              <a:custGeom>
                <a:avLst/>
                <a:gdLst/>
                <a:ahLst/>
                <a:cxnLst/>
                <a:rect l="l" t="t" r="r" b="b"/>
                <a:pathLst>
                  <a:path w="47445" h="38372" extrusionOk="0">
                    <a:moveTo>
                      <a:pt x="5915" y="1730"/>
                    </a:moveTo>
                    <a:cubicBezTo>
                      <a:pt x="5915" y="1730"/>
                      <a:pt x="5915" y="1730"/>
                      <a:pt x="5915" y="1730"/>
                    </a:cubicBezTo>
                    <a:lnTo>
                      <a:pt x="5915" y="1730"/>
                    </a:lnTo>
                    <a:cubicBezTo>
                      <a:pt x="5915" y="1730"/>
                      <a:pt x="5915" y="1730"/>
                      <a:pt x="5915" y="1730"/>
                    </a:cubicBezTo>
                    <a:close/>
                    <a:moveTo>
                      <a:pt x="13008" y="0"/>
                    </a:moveTo>
                    <a:cubicBezTo>
                      <a:pt x="12256" y="0"/>
                      <a:pt x="11555" y="351"/>
                      <a:pt x="11003" y="877"/>
                    </a:cubicBezTo>
                    <a:cubicBezTo>
                      <a:pt x="10452" y="1379"/>
                      <a:pt x="10076" y="2030"/>
                      <a:pt x="9725" y="2682"/>
                    </a:cubicBezTo>
                    <a:cubicBezTo>
                      <a:pt x="8597" y="4812"/>
                      <a:pt x="7945" y="7193"/>
                      <a:pt x="7770" y="9599"/>
                    </a:cubicBezTo>
                    <a:cubicBezTo>
                      <a:pt x="6667" y="8321"/>
                      <a:pt x="6141" y="6767"/>
                      <a:pt x="6016" y="5113"/>
                    </a:cubicBezTo>
                    <a:cubicBezTo>
                      <a:pt x="5991" y="4787"/>
                      <a:pt x="5790" y="1783"/>
                      <a:pt x="5915" y="1730"/>
                    </a:cubicBezTo>
                    <a:lnTo>
                      <a:pt x="5915" y="1730"/>
                    </a:lnTo>
                    <a:cubicBezTo>
                      <a:pt x="5489" y="1905"/>
                      <a:pt x="5113" y="2206"/>
                      <a:pt x="4788" y="2532"/>
                    </a:cubicBezTo>
                    <a:cubicBezTo>
                      <a:pt x="3660" y="3634"/>
                      <a:pt x="2833" y="4988"/>
                      <a:pt x="2331" y="6441"/>
                    </a:cubicBezTo>
                    <a:cubicBezTo>
                      <a:pt x="2081" y="7168"/>
                      <a:pt x="1905" y="7920"/>
                      <a:pt x="1830" y="8672"/>
                    </a:cubicBezTo>
                    <a:cubicBezTo>
                      <a:pt x="1780" y="9073"/>
                      <a:pt x="1830" y="9474"/>
                      <a:pt x="1780" y="9850"/>
                    </a:cubicBezTo>
                    <a:cubicBezTo>
                      <a:pt x="1731" y="10145"/>
                      <a:pt x="1561" y="10488"/>
                      <a:pt x="1649" y="10785"/>
                    </a:cubicBezTo>
                    <a:lnTo>
                      <a:pt x="1649" y="10785"/>
                    </a:lnTo>
                    <a:cubicBezTo>
                      <a:pt x="1375" y="9913"/>
                      <a:pt x="1076" y="9042"/>
                      <a:pt x="727" y="8196"/>
                    </a:cubicBezTo>
                    <a:cubicBezTo>
                      <a:pt x="226" y="9098"/>
                      <a:pt x="1" y="10151"/>
                      <a:pt x="51" y="11203"/>
                    </a:cubicBezTo>
                    <a:cubicBezTo>
                      <a:pt x="76" y="11705"/>
                      <a:pt x="151" y="12206"/>
                      <a:pt x="326" y="12707"/>
                    </a:cubicBezTo>
                    <a:cubicBezTo>
                      <a:pt x="351" y="12832"/>
                      <a:pt x="903" y="14010"/>
                      <a:pt x="903" y="14010"/>
                    </a:cubicBezTo>
                    <a:cubicBezTo>
                      <a:pt x="1204" y="13785"/>
                      <a:pt x="1429" y="13334"/>
                      <a:pt x="1680" y="13033"/>
                    </a:cubicBezTo>
                    <a:cubicBezTo>
                      <a:pt x="2006" y="12707"/>
                      <a:pt x="2382" y="12406"/>
                      <a:pt x="2757" y="12156"/>
                    </a:cubicBezTo>
                    <a:lnTo>
                      <a:pt x="2757" y="12156"/>
                    </a:lnTo>
                    <a:cubicBezTo>
                      <a:pt x="2432" y="12757"/>
                      <a:pt x="2281" y="13484"/>
                      <a:pt x="2407" y="14186"/>
                    </a:cubicBezTo>
                    <a:cubicBezTo>
                      <a:pt x="3058" y="13083"/>
                      <a:pt x="4086" y="12181"/>
                      <a:pt x="5264" y="11654"/>
                    </a:cubicBezTo>
                    <a:lnTo>
                      <a:pt x="5264" y="11654"/>
                    </a:lnTo>
                    <a:cubicBezTo>
                      <a:pt x="4913" y="12306"/>
                      <a:pt x="4537" y="12958"/>
                      <a:pt x="4311" y="13659"/>
                    </a:cubicBezTo>
                    <a:cubicBezTo>
                      <a:pt x="4111" y="14236"/>
                      <a:pt x="4011" y="14862"/>
                      <a:pt x="4111" y="15489"/>
                    </a:cubicBezTo>
                    <a:cubicBezTo>
                      <a:pt x="4186" y="15464"/>
                      <a:pt x="4261" y="15464"/>
                      <a:pt x="4362" y="15464"/>
                    </a:cubicBezTo>
                    <a:cubicBezTo>
                      <a:pt x="4537" y="15188"/>
                      <a:pt x="4737" y="14913"/>
                      <a:pt x="4988" y="14712"/>
                    </a:cubicBezTo>
                    <a:cubicBezTo>
                      <a:pt x="5038" y="15013"/>
                      <a:pt x="5088" y="15314"/>
                      <a:pt x="5189" y="15614"/>
                    </a:cubicBezTo>
                    <a:cubicBezTo>
                      <a:pt x="5414" y="15690"/>
                      <a:pt x="5615" y="15765"/>
                      <a:pt x="5865" y="15765"/>
                    </a:cubicBezTo>
                    <a:cubicBezTo>
                      <a:pt x="5966" y="15765"/>
                      <a:pt x="6091" y="15740"/>
                      <a:pt x="6191" y="15690"/>
                    </a:cubicBezTo>
                    <a:lnTo>
                      <a:pt x="6191" y="15690"/>
                    </a:lnTo>
                    <a:cubicBezTo>
                      <a:pt x="6066" y="16191"/>
                      <a:pt x="5790" y="16542"/>
                      <a:pt x="5790" y="17018"/>
                    </a:cubicBezTo>
                    <a:cubicBezTo>
                      <a:pt x="5865" y="16893"/>
                      <a:pt x="6016" y="16742"/>
                      <a:pt x="6116" y="16617"/>
                    </a:cubicBezTo>
                    <a:cubicBezTo>
                      <a:pt x="6592" y="16015"/>
                      <a:pt x="7319" y="15589"/>
                      <a:pt x="8096" y="15489"/>
                    </a:cubicBezTo>
                    <a:cubicBezTo>
                      <a:pt x="8246" y="15464"/>
                      <a:pt x="8397" y="15439"/>
                      <a:pt x="8547" y="15439"/>
                    </a:cubicBezTo>
                    <a:lnTo>
                      <a:pt x="8747" y="15439"/>
                    </a:lnTo>
                    <a:cubicBezTo>
                      <a:pt x="8998" y="15464"/>
                      <a:pt x="9224" y="15514"/>
                      <a:pt x="9424" y="15589"/>
                    </a:cubicBezTo>
                    <a:cubicBezTo>
                      <a:pt x="11379" y="16166"/>
                      <a:pt x="11930" y="18647"/>
                      <a:pt x="10878" y="20477"/>
                    </a:cubicBezTo>
                    <a:cubicBezTo>
                      <a:pt x="10853" y="20527"/>
                      <a:pt x="10903" y="20652"/>
                      <a:pt x="11003" y="20802"/>
                    </a:cubicBezTo>
                    <a:cubicBezTo>
                      <a:pt x="11254" y="20702"/>
                      <a:pt x="11555" y="20627"/>
                      <a:pt x="11830" y="20552"/>
                    </a:cubicBezTo>
                    <a:cubicBezTo>
                      <a:pt x="12382" y="20978"/>
                      <a:pt x="12958" y="21379"/>
                      <a:pt x="13534" y="21780"/>
                    </a:cubicBezTo>
                    <a:cubicBezTo>
                      <a:pt x="14061" y="21504"/>
                      <a:pt x="14587" y="21203"/>
                      <a:pt x="15113" y="20928"/>
                    </a:cubicBezTo>
                    <a:lnTo>
                      <a:pt x="15113" y="20928"/>
                    </a:lnTo>
                    <a:cubicBezTo>
                      <a:pt x="14788" y="21354"/>
                      <a:pt x="14462" y="21755"/>
                      <a:pt x="14136" y="22181"/>
                    </a:cubicBezTo>
                    <a:cubicBezTo>
                      <a:pt x="19775" y="25915"/>
                      <a:pt x="26241" y="28371"/>
                      <a:pt x="32858" y="29975"/>
                    </a:cubicBezTo>
                    <a:cubicBezTo>
                      <a:pt x="33459" y="29073"/>
                      <a:pt x="33911" y="28071"/>
                      <a:pt x="34211" y="26993"/>
                    </a:cubicBezTo>
                    <a:lnTo>
                      <a:pt x="33986" y="26993"/>
                    </a:lnTo>
                    <a:cubicBezTo>
                      <a:pt x="33184" y="26993"/>
                      <a:pt x="32382" y="27394"/>
                      <a:pt x="31906" y="28046"/>
                    </a:cubicBezTo>
                    <a:cubicBezTo>
                      <a:pt x="31956" y="26943"/>
                      <a:pt x="33109" y="25765"/>
                      <a:pt x="33660" y="24837"/>
                    </a:cubicBezTo>
                    <a:cubicBezTo>
                      <a:pt x="33735" y="24712"/>
                      <a:pt x="33810" y="24562"/>
                      <a:pt x="33760" y="24436"/>
                    </a:cubicBezTo>
                    <a:cubicBezTo>
                      <a:pt x="33685" y="24336"/>
                      <a:pt x="33585" y="24311"/>
                      <a:pt x="33459" y="24311"/>
                    </a:cubicBezTo>
                    <a:cubicBezTo>
                      <a:pt x="33409" y="24311"/>
                      <a:pt x="33359" y="24311"/>
                      <a:pt x="33284" y="24336"/>
                    </a:cubicBezTo>
                    <a:cubicBezTo>
                      <a:pt x="32256" y="24537"/>
                      <a:pt x="31254" y="24938"/>
                      <a:pt x="30377" y="25514"/>
                    </a:cubicBezTo>
                    <a:cubicBezTo>
                      <a:pt x="30652" y="24386"/>
                      <a:pt x="30953" y="23259"/>
                      <a:pt x="31254" y="22156"/>
                    </a:cubicBezTo>
                    <a:cubicBezTo>
                      <a:pt x="31379" y="21730"/>
                      <a:pt x="31479" y="21228"/>
                      <a:pt x="31229" y="20852"/>
                    </a:cubicBezTo>
                    <a:cubicBezTo>
                      <a:pt x="31003" y="20451"/>
                      <a:pt x="30477" y="20351"/>
                      <a:pt x="30001" y="20326"/>
                    </a:cubicBezTo>
                    <a:lnTo>
                      <a:pt x="29725" y="20326"/>
                    </a:lnTo>
                    <a:cubicBezTo>
                      <a:pt x="27845" y="20326"/>
                      <a:pt x="25991" y="21228"/>
                      <a:pt x="24838" y="22732"/>
                    </a:cubicBezTo>
                    <a:cubicBezTo>
                      <a:pt x="24587" y="23033"/>
                      <a:pt x="24261" y="23409"/>
                      <a:pt x="23910" y="23409"/>
                    </a:cubicBezTo>
                    <a:cubicBezTo>
                      <a:pt x="23835" y="23409"/>
                      <a:pt x="23760" y="23384"/>
                      <a:pt x="23685" y="23334"/>
                    </a:cubicBezTo>
                    <a:cubicBezTo>
                      <a:pt x="23560" y="23284"/>
                      <a:pt x="23459" y="23133"/>
                      <a:pt x="23384" y="23008"/>
                    </a:cubicBezTo>
                    <a:cubicBezTo>
                      <a:pt x="22858" y="22206"/>
                      <a:pt x="22582" y="21279"/>
                      <a:pt x="22557" y="20326"/>
                    </a:cubicBezTo>
                    <a:cubicBezTo>
                      <a:pt x="22256" y="20602"/>
                      <a:pt x="21981" y="20878"/>
                      <a:pt x="21680" y="21128"/>
                    </a:cubicBezTo>
                    <a:cubicBezTo>
                      <a:pt x="21329" y="19374"/>
                      <a:pt x="22056" y="17544"/>
                      <a:pt x="23209" y="16166"/>
                    </a:cubicBezTo>
                    <a:cubicBezTo>
                      <a:pt x="24161" y="14988"/>
                      <a:pt x="25364" y="14261"/>
                      <a:pt x="26517" y="13284"/>
                    </a:cubicBezTo>
                    <a:cubicBezTo>
                      <a:pt x="27319" y="12607"/>
                      <a:pt x="27895" y="11604"/>
                      <a:pt x="28622" y="10802"/>
                    </a:cubicBezTo>
                    <a:cubicBezTo>
                      <a:pt x="28873" y="10502"/>
                      <a:pt x="29174" y="10126"/>
                      <a:pt x="29124" y="9725"/>
                    </a:cubicBezTo>
                    <a:cubicBezTo>
                      <a:pt x="29098" y="9073"/>
                      <a:pt x="28322" y="8772"/>
                      <a:pt x="27695" y="8672"/>
                    </a:cubicBezTo>
                    <a:cubicBezTo>
                      <a:pt x="27394" y="8647"/>
                      <a:pt x="27093" y="8622"/>
                      <a:pt x="26743" y="8622"/>
                    </a:cubicBezTo>
                    <a:cubicBezTo>
                      <a:pt x="25249" y="8622"/>
                      <a:pt x="23359" y="9042"/>
                      <a:pt x="22474" y="10178"/>
                    </a:cubicBezTo>
                    <a:lnTo>
                      <a:pt x="22474" y="10178"/>
                    </a:lnTo>
                    <a:cubicBezTo>
                      <a:pt x="23645" y="8656"/>
                      <a:pt x="24692" y="7035"/>
                      <a:pt x="25615" y="5364"/>
                    </a:cubicBezTo>
                    <a:cubicBezTo>
                      <a:pt x="25765" y="5063"/>
                      <a:pt x="25941" y="4737"/>
                      <a:pt x="25865" y="4411"/>
                    </a:cubicBezTo>
                    <a:cubicBezTo>
                      <a:pt x="25765" y="3935"/>
                      <a:pt x="25189" y="3710"/>
                      <a:pt x="24687" y="3659"/>
                    </a:cubicBezTo>
                    <a:cubicBezTo>
                      <a:pt x="24562" y="3634"/>
                      <a:pt x="24437" y="3634"/>
                      <a:pt x="24286" y="3634"/>
                    </a:cubicBezTo>
                    <a:cubicBezTo>
                      <a:pt x="23560" y="3634"/>
                      <a:pt x="22833" y="3835"/>
                      <a:pt x="22131" y="4111"/>
                    </a:cubicBezTo>
                    <a:cubicBezTo>
                      <a:pt x="21580" y="4336"/>
                      <a:pt x="20853" y="4963"/>
                      <a:pt x="20301" y="5013"/>
                    </a:cubicBezTo>
                    <a:cubicBezTo>
                      <a:pt x="20627" y="4035"/>
                      <a:pt x="21103" y="3083"/>
                      <a:pt x="21655" y="2231"/>
                    </a:cubicBezTo>
                    <a:lnTo>
                      <a:pt x="21655" y="2231"/>
                    </a:lnTo>
                    <a:cubicBezTo>
                      <a:pt x="20201" y="3183"/>
                      <a:pt x="18973" y="4537"/>
                      <a:pt x="18146" y="6091"/>
                    </a:cubicBezTo>
                    <a:cubicBezTo>
                      <a:pt x="18196" y="5564"/>
                      <a:pt x="18447" y="5063"/>
                      <a:pt x="18622" y="4537"/>
                    </a:cubicBezTo>
                    <a:cubicBezTo>
                      <a:pt x="18823" y="3860"/>
                      <a:pt x="18748" y="2782"/>
                      <a:pt x="18046" y="2782"/>
                    </a:cubicBezTo>
                    <a:cubicBezTo>
                      <a:pt x="17920" y="2782"/>
                      <a:pt x="17745" y="2832"/>
                      <a:pt x="17570" y="2933"/>
                    </a:cubicBezTo>
                    <a:cubicBezTo>
                      <a:pt x="15063" y="4261"/>
                      <a:pt x="13760" y="7068"/>
                      <a:pt x="12632" y="9649"/>
                    </a:cubicBezTo>
                    <a:cubicBezTo>
                      <a:pt x="12808" y="8797"/>
                      <a:pt x="12958" y="7945"/>
                      <a:pt x="13133" y="7068"/>
                    </a:cubicBezTo>
                    <a:cubicBezTo>
                      <a:pt x="13234" y="6466"/>
                      <a:pt x="13660" y="5514"/>
                      <a:pt x="13384" y="4963"/>
                    </a:cubicBezTo>
                    <a:cubicBezTo>
                      <a:pt x="13184" y="4537"/>
                      <a:pt x="12707" y="4311"/>
                      <a:pt x="12231" y="4311"/>
                    </a:cubicBezTo>
                    <a:cubicBezTo>
                      <a:pt x="11730" y="4311"/>
                      <a:pt x="11254" y="4537"/>
                      <a:pt x="11053" y="4963"/>
                    </a:cubicBezTo>
                    <a:cubicBezTo>
                      <a:pt x="11805" y="3359"/>
                      <a:pt x="12357" y="1629"/>
                      <a:pt x="13008" y="0"/>
                    </a:cubicBezTo>
                    <a:close/>
                    <a:moveTo>
                      <a:pt x="33459" y="29549"/>
                    </a:moveTo>
                    <a:lnTo>
                      <a:pt x="33459" y="29549"/>
                    </a:lnTo>
                    <a:cubicBezTo>
                      <a:pt x="33284" y="29700"/>
                      <a:pt x="33083" y="29850"/>
                      <a:pt x="32908" y="30000"/>
                    </a:cubicBezTo>
                    <a:cubicBezTo>
                      <a:pt x="33058" y="30025"/>
                      <a:pt x="33209" y="30076"/>
                      <a:pt x="33359" y="30101"/>
                    </a:cubicBezTo>
                    <a:cubicBezTo>
                      <a:pt x="33384" y="29925"/>
                      <a:pt x="33409" y="29725"/>
                      <a:pt x="33459" y="29549"/>
                    </a:cubicBezTo>
                    <a:close/>
                    <a:moveTo>
                      <a:pt x="36768" y="29599"/>
                    </a:moveTo>
                    <a:lnTo>
                      <a:pt x="36768" y="29599"/>
                    </a:lnTo>
                    <a:cubicBezTo>
                      <a:pt x="36241" y="29850"/>
                      <a:pt x="35740" y="30176"/>
                      <a:pt x="35289" y="30527"/>
                    </a:cubicBezTo>
                    <a:cubicBezTo>
                      <a:pt x="35765" y="30627"/>
                      <a:pt x="36216" y="30727"/>
                      <a:pt x="36693" y="30802"/>
                    </a:cubicBezTo>
                    <a:cubicBezTo>
                      <a:pt x="36642" y="30401"/>
                      <a:pt x="36667" y="30000"/>
                      <a:pt x="36768" y="29599"/>
                    </a:cubicBezTo>
                    <a:close/>
                    <a:moveTo>
                      <a:pt x="46843" y="31730"/>
                    </a:moveTo>
                    <a:cubicBezTo>
                      <a:pt x="46793" y="31730"/>
                      <a:pt x="46743" y="31730"/>
                      <a:pt x="46667" y="31755"/>
                    </a:cubicBezTo>
                    <a:cubicBezTo>
                      <a:pt x="46743" y="31755"/>
                      <a:pt x="46793" y="31730"/>
                      <a:pt x="46843" y="31730"/>
                    </a:cubicBezTo>
                    <a:close/>
                    <a:moveTo>
                      <a:pt x="46667" y="31755"/>
                    </a:moveTo>
                    <a:lnTo>
                      <a:pt x="46667" y="31755"/>
                    </a:lnTo>
                    <a:cubicBezTo>
                      <a:pt x="46016" y="31805"/>
                      <a:pt x="45364" y="31855"/>
                      <a:pt x="44688" y="31880"/>
                    </a:cubicBezTo>
                    <a:cubicBezTo>
                      <a:pt x="44838" y="32106"/>
                      <a:pt x="44988" y="32331"/>
                      <a:pt x="45114" y="32582"/>
                    </a:cubicBezTo>
                    <a:cubicBezTo>
                      <a:pt x="45640" y="32256"/>
                      <a:pt x="46191" y="31855"/>
                      <a:pt x="46667" y="31755"/>
                    </a:cubicBezTo>
                    <a:close/>
                    <a:moveTo>
                      <a:pt x="45840" y="34437"/>
                    </a:moveTo>
                    <a:cubicBezTo>
                      <a:pt x="45840" y="34462"/>
                      <a:pt x="45840" y="34462"/>
                      <a:pt x="45840" y="34462"/>
                    </a:cubicBezTo>
                    <a:cubicBezTo>
                      <a:pt x="45941" y="34737"/>
                      <a:pt x="46041" y="35013"/>
                      <a:pt x="45991" y="35289"/>
                    </a:cubicBezTo>
                    <a:cubicBezTo>
                      <a:pt x="45916" y="35640"/>
                      <a:pt x="45615" y="35915"/>
                      <a:pt x="45289" y="36066"/>
                    </a:cubicBezTo>
                    <a:cubicBezTo>
                      <a:pt x="44938" y="36191"/>
                      <a:pt x="44587" y="36216"/>
                      <a:pt x="44211" y="36241"/>
                    </a:cubicBezTo>
                    <a:cubicBezTo>
                      <a:pt x="44161" y="36467"/>
                      <a:pt x="44161" y="36667"/>
                      <a:pt x="44161" y="36893"/>
                    </a:cubicBezTo>
                    <a:lnTo>
                      <a:pt x="44337" y="36893"/>
                    </a:lnTo>
                    <a:cubicBezTo>
                      <a:pt x="45439" y="36893"/>
                      <a:pt x="46542" y="36592"/>
                      <a:pt x="47444" y="35965"/>
                    </a:cubicBezTo>
                    <a:cubicBezTo>
                      <a:pt x="46943" y="35439"/>
                      <a:pt x="46392" y="34913"/>
                      <a:pt x="45840" y="34437"/>
                    </a:cubicBezTo>
                    <a:close/>
                    <a:moveTo>
                      <a:pt x="44086" y="38296"/>
                    </a:moveTo>
                    <a:cubicBezTo>
                      <a:pt x="44086" y="38321"/>
                      <a:pt x="44061" y="38346"/>
                      <a:pt x="44036" y="38371"/>
                    </a:cubicBezTo>
                    <a:lnTo>
                      <a:pt x="44136" y="38371"/>
                    </a:lnTo>
                    <a:cubicBezTo>
                      <a:pt x="44111" y="38346"/>
                      <a:pt x="44111" y="38321"/>
                      <a:pt x="44086" y="38296"/>
                    </a:cubicBezTo>
                    <a:close/>
                  </a:path>
                </a:pathLst>
              </a:custGeom>
              <a:solidFill>
                <a:srgbClr val="4835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" name="Google Shape;4623;p56">
                <a:extLst>
                  <a:ext uri="{FF2B5EF4-FFF2-40B4-BE49-F238E27FC236}">
                    <a16:creationId xmlns:a16="http://schemas.microsoft.com/office/drawing/2014/main" id="{34EBA3F2-FC5D-42D2-BE14-46E9F2D6B7C6}"/>
                  </a:ext>
                </a:extLst>
              </p:cNvPr>
              <p:cNvSpPr/>
              <p:nvPr/>
            </p:nvSpPr>
            <p:spPr>
              <a:xfrm>
                <a:off x="2167425" y="4100300"/>
                <a:ext cx="49525" cy="282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128" extrusionOk="0">
                    <a:moveTo>
                      <a:pt x="1981" y="0"/>
                    </a:moveTo>
                    <a:cubicBezTo>
                      <a:pt x="1888" y="0"/>
                      <a:pt x="1816" y="22"/>
                      <a:pt x="1726" y="45"/>
                    </a:cubicBezTo>
                    <a:lnTo>
                      <a:pt x="1726" y="45"/>
                    </a:lnTo>
                    <a:cubicBezTo>
                      <a:pt x="1810" y="26"/>
                      <a:pt x="1895" y="11"/>
                      <a:pt x="1981" y="0"/>
                    </a:cubicBezTo>
                    <a:close/>
                    <a:moveTo>
                      <a:pt x="1726" y="45"/>
                    </a:moveTo>
                    <a:lnTo>
                      <a:pt x="1726" y="45"/>
                    </a:lnTo>
                    <a:cubicBezTo>
                      <a:pt x="1712" y="48"/>
                      <a:pt x="1698" y="51"/>
                      <a:pt x="1684" y="55"/>
                    </a:cubicBezTo>
                    <a:lnTo>
                      <a:pt x="1684" y="55"/>
                    </a:lnTo>
                    <a:cubicBezTo>
                      <a:pt x="1691" y="53"/>
                      <a:pt x="1698" y="52"/>
                      <a:pt x="1705" y="50"/>
                    </a:cubicBezTo>
                    <a:cubicBezTo>
                      <a:pt x="1712" y="48"/>
                      <a:pt x="1719" y="47"/>
                      <a:pt x="1726" y="45"/>
                    </a:cubicBezTo>
                    <a:close/>
                    <a:moveTo>
                      <a:pt x="1684" y="55"/>
                    </a:moveTo>
                    <a:cubicBezTo>
                      <a:pt x="1628" y="67"/>
                      <a:pt x="1571" y="82"/>
                      <a:pt x="1513" y="101"/>
                    </a:cubicBezTo>
                    <a:lnTo>
                      <a:pt x="1513" y="101"/>
                    </a:lnTo>
                    <a:cubicBezTo>
                      <a:pt x="1570" y="84"/>
                      <a:pt x="1627" y="68"/>
                      <a:pt x="1684" y="55"/>
                    </a:cubicBezTo>
                    <a:close/>
                    <a:moveTo>
                      <a:pt x="1513" y="101"/>
                    </a:moveTo>
                    <a:cubicBezTo>
                      <a:pt x="918" y="281"/>
                      <a:pt x="380" y="649"/>
                      <a:pt x="1" y="1128"/>
                    </a:cubicBezTo>
                    <a:cubicBezTo>
                      <a:pt x="101" y="1028"/>
                      <a:pt x="201" y="952"/>
                      <a:pt x="226" y="927"/>
                    </a:cubicBezTo>
                    <a:cubicBezTo>
                      <a:pt x="427" y="702"/>
                      <a:pt x="653" y="526"/>
                      <a:pt x="903" y="376"/>
                    </a:cubicBezTo>
                    <a:cubicBezTo>
                      <a:pt x="928" y="376"/>
                      <a:pt x="928" y="351"/>
                      <a:pt x="953" y="351"/>
                    </a:cubicBezTo>
                    <a:cubicBezTo>
                      <a:pt x="1122" y="257"/>
                      <a:pt x="1320" y="163"/>
                      <a:pt x="1513" y="101"/>
                    </a:cubicBezTo>
                    <a:close/>
                  </a:path>
                </a:pathLst>
              </a:custGeom>
              <a:solidFill>
                <a:srgbClr val="B68F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9" name="Google Shape;4624;p56">
                <a:extLst>
                  <a:ext uri="{FF2B5EF4-FFF2-40B4-BE49-F238E27FC236}">
                    <a16:creationId xmlns:a16="http://schemas.microsoft.com/office/drawing/2014/main" id="{0849DC70-CD5F-4D9D-9FC7-61A09BB11FD1}"/>
                  </a:ext>
                </a:extLst>
              </p:cNvPr>
              <p:cNvSpPr/>
              <p:nvPr/>
            </p:nvSpPr>
            <p:spPr>
              <a:xfrm>
                <a:off x="2250150" y="4102800"/>
                <a:ext cx="62300" cy="130350"/>
              </a:xfrm>
              <a:custGeom>
                <a:avLst/>
                <a:gdLst/>
                <a:ahLst/>
                <a:cxnLst/>
                <a:rect l="l" t="t" r="r" b="b"/>
                <a:pathLst>
                  <a:path w="2492" h="5214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28" y="8"/>
                      <a:pt x="55" y="17"/>
                      <a:pt x="82" y="26"/>
                    </a:cubicBezTo>
                    <a:lnTo>
                      <a:pt x="82" y="26"/>
                    </a:lnTo>
                    <a:cubicBezTo>
                      <a:pt x="55" y="16"/>
                      <a:pt x="27" y="7"/>
                      <a:pt x="0" y="0"/>
                    </a:cubicBezTo>
                    <a:close/>
                    <a:moveTo>
                      <a:pt x="82" y="26"/>
                    </a:moveTo>
                    <a:cubicBezTo>
                      <a:pt x="155" y="53"/>
                      <a:pt x="228" y="89"/>
                      <a:pt x="301" y="126"/>
                    </a:cubicBezTo>
                    <a:cubicBezTo>
                      <a:pt x="1980" y="878"/>
                      <a:pt x="2406" y="3158"/>
                      <a:pt x="1454" y="4862"/>
                    </a:cubicBezTo>
                    <a:cubicBezTo>
                      <a:pt x="1429" y="4913"/>
                      <a:pt x="1429" y="4963"/>
                      <a:pt x="1454" y="5013"/>
                    </a:cubicBezTo>
                    <a:cubicBezTo>
                      <a:pt x="1479" y="5063"/>
                      <a:pt x="1479" y="5113"/>
                      <a:pt x="1479" y="5138"/>
                    </a:cubicBezTo>
                    <a:cubicBezTo>
                      <a:pt x="1504" y="5163"/>
                      <a:pt x="1529" y="5188"/>
                      <a:pt x="1554" y="5213"/>
                    </a:cubicBezTo>
                    <a:lnTo>
                      <a:pt x="1579" y="5213"/>
                    </a:lnTo>
                    <a:cubicBezTo>
                      <a:pt x="1479" y="5063"/>
                      <a:pt x="1429" y="4938"/>
                      <a:pt x="1454" y="4888"/>
                    </a:cubicBezTo>
                    <a:cubicBezTo>
                      <a:pt x="2492" y="3084"/>
                      <a:pt x="1970" y="646"/>
                      <a:pt x="82" y="26"/>
                    </a:cubicBezTo>
                    <a:close/>
                  </a:path>
                </a:pathLst>
              </a:custGeom>
              <a:solidFill>
                <a:srgbClr val="432E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0" name="Google Shape;4625;p56">
                <a:extLst>
                  <a:ext uri="{FF2B5EF4-FFF2-40B4-BE49-F238E27FC236}">
                    <a16:creationId xmlns:a16="http://schemas.microsoft.com/office/drawing/2014/main" id="{54E09CF1-1E1B-49C9-BFB2-9FDF9C6AC94D}"/>
                  </a:ext>
                </a:extLst>
              </p:cNvPr>
              <p:cNvSpPr/>
              <p:nvPr/>
            </p:nvSpPr>
            <p:spPr>
              <a:xfrm>
                <a:off x="2181850" y="4101550"/>
                <a:ext cx="121875" cy="210550"/>
              </a:xfrm>
              <a:custGeom>
                <a:avLst/>
                <a:gdLst/>
                <a:ahLst/>
                <a:cxnLst/>
                <a:rect l="l" t="t" r="r" b="b"/>
                <a:pathLst>
                  <a:path w="4875" h="8422" extrusionOk="0">
                    <a:moveTo>
                      <a:pt x="1128" y="0"/>
                    </a:moveTo>
                    <a:lnTo>
                      <a:pt x="1128" y="0"/>
                    </a:lnTo>
                    <a:cubicBezTo>
                      <a:pt x="878" y="50"/>
                      <a:pt x="602" y="176"/>
                      <a:pt x="376" y="301"/>
                    </a:cubicBezTo>
                    <a:cubicBezTo>
                      <a:pt x="602" y="176"/>
                      <a:pt x="878" y="75"/>
                      <a:pt x="1128" y="0"/>
                    </a:cubicBezTo>
                    <a:close/>
                    <a:moveTo>
                      <a:pt x="3033" y="176"/>
                    </a:moveTo>
                    <a:lnTo>
                      <a:pt x="3033" y="176"/>
                    </a:lnTo>
                    <a:cubicBezTo>
                      <a:pt x="4270" y="765"/>
                      <a:pt x="4846" y="2277"/>
                      <a:pt x="4627" y="3664"/>
                    </a:cubicBezTo>
                    <a:lnTo>
                      <a:pt x="4627" y="3664"/>
                    </a:lnTo>
                    <a:cubicBezTo>
                      <a:pt x="4874" y="2236"/>
                      <a:pt x="4324" y="754"/>
                      <a:pt x="3033" y="176"/>
                    </a:cubicBezTo>
                    <a:close/>
                    <a:moveTo>
                      <a:pt x="4627" y="3664"/>
                    </a:moveTo>
                    <a:lnTo>
                      <a:pt x="4627" y="3664"/>
                    </a:lnTo>
                    <a:cubicBezTo>
                      <a:pt x="4571" y="3987"/>
                      <a:pt x="4474" y="4307"/>
                      <a:pt x="4336" y="4613"/>
                    </a:cubicBezTo>
                    <a:lnTo>
                      <a:pt x="4336" y="4613"/>
                    </a:lnTo>
                    <a:cubicBezTo>
                      <a:pt x="4479" y="4313"/>
                      <a:pt x="4575" y="3992"/>
                      <a:pt x="4627" y="3664"/>
                    </a:cubicBezTo>
                    <a:close/>
                    <a:moveTo>
                      <a:pt x="4336" y="4613"/>
                    </a:moveTo>
                    <a:lnTo>
                      <a:pt x="4336" y="4613"/>
                    </a:lnTo>
                    <a:cubicBezTo>
                      <a:pt x="4313" y="4663"/>
                      <a:pt x="4287" y="4713"/>
                      <a:pt x="4261" y="4762"/>
                    </a:cubicBezTo>
                    <a:cubicBezTo>
                      <a:pt x="4236" y="4812"/>
                      <a:pt x="4211" y="4862"/>
                      <a:pt x="4186" y="4912"/>
                    </a:cubicBezTo>
                    <a:cubicBezTo>
                      <a:pt x="4241" y="4814"/>
                      <a:pt x="4291" y="4715"/>
                      <a:pt x="4336" y="4613"/>
                    </a:cubicBezTo>
                    <a:close/>
                    <a:moveTo>
                      <a:pt x="4211" y="5188"/>
                    </a:moveTo>
                    <a:cubicBezTo>
                      <a:pt x="4211" y="5313"/>
                      <a:pt x="4010" y="5313"/>
                      <a:pt x="3860" y="5389"/>
                    </a:cubicBezTo>
                    <a:cubicBezTo>
                      <a:pt x="3634" y="5489"/>
                      <a:pt x="3409" y="5589"/>
                      <a:pt x="3183" y="5714"/>
                    </a:cubicBezTo>
                    <a:cubicBezTo>
                      <a:pt x="2757" y="5940"/>
                      <a:pt x="2331" y="6216"/>
                      <a:pt x="1930" y="6491"/>
                    </a:cubicBezTo>
                    <a:cubicBezTo>
                      <a:pt x="1654" y="6717"/>
                      <a:pt x="326" y="7720"/>
                      <a:pt x="0" y="8421"/>
                    </a:cubicBezTo>
                    <a:cubicBezTo>
                      <a:pt x="1078" y="6993"/>
                      <a:pt x="2582" y="5890"/>
                      <a:pt x="4286" y="5263"/>
                    </a:cubicBezTo>
                    <a:cubicBezTo>
                      <a:pt x="4261" y="5238"/>
                      <a:pt x="4236" y="5213"/>
                      <a:pt x="4211" y="5188"/>
                    </a:cubicBezTo>
                    <a:close/>
                  </a:path>
                </a:pathLst>
              </a:custGeom>
              <a:solidFill>
                <a:srgbClr val="AB7E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1" name="Google Shape;4626;p56">
                <a:extLst>
                  <a:ext uri="{FF2B5EF4-FFF2-40B4-BE49-F238E27FC236}">
                    <a16:creationId xmlns:a16="http://schemas.microsoft.com/office/drawing/2014/main" id="{CD9A9C8E-4D24-4326-8A52-0EABD6DAAF2B}"/>
                  </a:ext>
                </a:extLst>
              </p:cNvPr>
              <p:cNvSpPr/>
              <p:nvPr/>
            </p:nvSpPr>
            <p:spPr>
              <a:xfrm>
                <a:off x="2117300" y="4099650"/>
                <a:ext cx="52050" cy="41400"/>
              </a:xfrm>
              <a:custGeom>
                <a:avLst/>
                <a:gdLst/>
                <a:ahLst/>
                <a:cxnLst/>
                <a:rect l="l" t="t" r="r" b="b"/>
                <a:pathLst>
                  <a:path w="2082" h="1656" extrusionOk="0">
                    <a:moveTo>
                      <a:pt x="252" y="1"/>
                    </a:moveTo>
                    <a:cubicBezTo>
                      <a:pt x="151" y="1"/>
                      <a:pt x="76" y="1"/>
                      <a:pt x="1" y="26"/>
                    </a:cubicBezTo>
                    <a:cubicBezTo>
                      <a:pt x="1" y="126"/>
                      <a:pt x="26" y="252"/>
                      <a:pt x="51" y="352"/>
                    </a:cubicBezTo>
                    <a:cubicBezTo>
                      <a:pt x="126" y="227"/>
                      <a:pt x="176" y="126"/>
                      <a:pt x="252" y="1"/>
                    </a:cubicBezTo>
                    <a:close/>
                    <a:moveTo>
                      <a:pt x="1079" y="151"/>
                    </a:moveTo>
                    <a:lnTo>
                      <a:pt x="1079" y="151"/>
                    </a:lnTo>
                    <a:cubicBezTo>
                      <a:pt x="1104" y="227"/>
                      <a:pt x="1129" y="327"/>
                      <a:pt x="1154" y="427"/>
                    </a:cubicBezTo>
                    <a:cubicBezTo>
                      <a:pt x="1254" y="728"/>
                      <a:pt x="1605" y="1329"/>
                      <a:pt x="1630" y="1655"/>
                    </a:cubicBezTo>
                    <a:cubicBezTo>
                      <a:pt x="1630" y="1630"/>
                      <a:pt x="1655" y="1580"/>
                      <a:pt x="1680" y="1555"/>
                    </a:cubicBezTo>
                    <a:cubicBezTo>
                      <a:pt x="1680" y="1079"/>
                      <a:pt x="1956" y="728"/>
                      <a:pt x="2081" y="227"/>
                    </a:cubicBezTo>
                    <a:lnTo>
                      <a:pt x="2081" y="227"/>
                    </a:lnTo>
                    <a:cubicBezTo>
                      <a:pt x="1981" y="277"/>
                      <a:pt x="1856" y="302"/>
                      <a:pt x="1755" y="302"/>
                    </a:cubicBezTo>
                    <a:cubicBezTo>
                      <a:pt x="1505" y="302"/>
                      <a:pt x="1304" y="227"/>
                      <a:pt x="1079" y="151"/>
                    </a:cubicBezTo>
                    <a:close/>
                  </a:path>
                </a:pathLst>
              </a:custGeom>
              <a:solidFill>
                <a:srgbClr val="4835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2" name="Google Shape;4627;p56">
                <a:extLst>
                  <a:ext uri="{FF2B5EF4-FFF2-40B4-BE49-F238E27FC236}">
                    <a16:creationId xmlns:a16="http://schemas.microsoft.com/office/drawing/2014/main" id="{2E0D985D-1B32-4431-8804-B756F9F030D4}"/>
                  </a:ext>
                </a:extLst>
              </p:cNvPr>
              <p:cNvSpPr/>
              <p:nvPr/>
            </p:nvSpPr>
            <p:spPr>
              <a:xfrm>
                <a:off x="2179350" y="4226850"/>
                <a:ext cx="986225" cy="456175"/>
              </a:xfrm>
              <a:custGeom>
                <a:avLst/>
                <a:gdLst/>
                <a:ahLst/>
                <a:cxnLst/>
                <a:rect l="l" t="t" r="r" b="b"/>
                <a:pathLst>
                  <a:path w="39449" h="18247" extrusionOk="0">
                    <a:moveTo>
                      <a:pt x="5238" y="1"/>
                    </a:moveTo>
                    <a:cubicBezTo>
                      <a:pt x="4963" y="76"/>
                      <a:pt x="4662" y="151"/>
                      <a:pt x="4411" y="251"/>
                    </a:cubicBezTo>
                    <a:lnTo>
                      <a:pt x="4386" y="251"/>
                    </a:lnTo>
                    <a:cubicBezTo>
                      <a:pt x="2682" y="878"/>
                      <a:pt x="1178" y="1981"/>
                      <a:pt x="100" y="3409"/>
                    </a:cubicBezTo>
                    <a:cubicBezTo>
                      <a:pt x="0" y="3685"/>
                      <a:pt x="0" y="3911"/>
                      <a:pt x="276" y="4036"/>
                    </a:cubicBezTo>
                    <a:cubicBezTo>
                      <a:pt x="376" y="4086"/>
                      <a:pt x="476" y="4086"/>
                      <a:pt x="577" y="4086"/>
                    </a:cubicBezTo>
                    <a:cubicBezTo>
                      <a:pt x="802" y="4086"/>
                      <a:pt x="1028" y="4011"/>
                      <a:pt x="1228" y="3936"/>
                    </a:cubicBezTo>
                    <a:cubicBezTo>
                      <a:pt x="3208" y="3184"/>
                      <a:pt x="5088" y="2231"/>
                      <a:pt x="6942" y="1229"/>
                    </a:cubicBezTo>
                    <a:cubicBezTo>
                      <a:pt x="6366" y="828"/>
                      <a:pt x="5790" y="427"/>
                      <a:pt x="5238" y="1"/>
                    </a:cubicBezTo>
                    <a:close/>
                    <a:moveTo>
                      <a:pt x="7544" y="1630"/>
                    </a:moveTo>
                    <a:cubicBezTo>
                      <a:pt x="6391" y="3134"/>
                      <a:pt x="5238" y="4637"/>
                      <a:pt x="4085" y="6141"/>
                    </a:cubicBezTo>
                    <a:cubicBezTo>
                      <a:pt x="3960" y="6317"/>
                      <a:pt x="3810" y="6517"/>
                      <a:pt x="3810" y="6743"/>
                    </a:cubicBezTo>
                    <a:cubicBezTo>
                      <a:pt x="3810" y="7094"/>
                      <a:pt x="4186" y="7344"/>
                      <a:pt x="4562" y="7344"/>
                    </a:cubicBezTo>
                    <a:cubicBezTo>
                      <a:pt x="4937" y="7344"/>
                      <a:pt x="5263" y="7144"/>
                      <a:pt x="5564" y="6943"/>
                    </a:cubicBezTo>
                    <a:cubicBezTo>
                      <a:pt x="6316" y="6467"/>
                      <a:pt x="9574" y="3785"/>
                      <a:pt x="10602" y="3785"/>
                    </a:cubicBezTo>
                    <a:cubicBezTo>
                      <a:pt x="10677" y="3785"/>
                      <a:pt x="10752" y="3810"/>
                      <a:pt x="10802" y="3860"/>
                    </a:cubicBezTo>
                    <a:cubicBezTo>
                      <a:pt x="10251" y="4713"/>
                      <a:pt x="9323" y="5339"/>
                      <a:pt x="8572" y="6041"/>
                    </a:cubicBezTo>
                    <a:cubicBezTo>
                      <a:pt x="7193" y="7294"/>
                      <a:pt x="5990" y="9174"/>
                      <a:pt x="6617" y="10928"/>
                    </a:cubicBezTo>
                    <a:cubicBezTo>
                      <a:pt x="7920" y="10402"/>
                      <a:pt x="9173" y="9750"/>
                      <a:pt x="10351" y="9023"/>
                    </a:cubicBezTo>
                    <a:lnTo>
                      <a:pt x="10351" y="9023"/>
                    </a:lnTo>
                    <a:cubicBezTo>
                      <a:pt x="9699" y="10327"/>
                      <a:pt x="9048" y="11655"/>
                      <a:pt x="8847" y="13109"/>
                    </a:cubicBezTo>
                    <a:cubicBezTo>
                      <a:pt x="8647" y="14537"/>
                      <a:pt x="8948" y="16141"/>
                      <a:pt x="10000" y="17144"/>
                    </a:cubicBezTo>
                    <a:cubicBezTo>
                      <a:pt x="11303" y="15690"/>
                      <a:pt x="12181" y="13936"/>
                      <a:pt x="13233" y="12282"/>
                    </a:cubicBezTo>
                    <a:cubicBezTo>
                      <a:pt x="14286" y="10652"/>
                      <a:pt x="15589" y="9073"/>
                      <a:pt x="17394" y="8297"/>
                    </a:cubicBezTo>
                    <a:lnTo>
                      <a:pt x="17394" y="8297"/>
                    </a:lnTo>
                    <a:cubicBezTo>
                      <a:pt x="15689" y="9926"/>
                      <a:pt x="14336" y="12131"/>
                      <a:pt x="14562" y="14462"/>
                    </a:cubicBezTo>
                    <a:cubicBezTo>
                      <a:pt x="14612" y="14938"/>
                      <a:pt x="14963" y="15540"/>
                      <a:pt x="15389" y="15540"/>
                    </a:cubicBezTo>
                    <a:cubicBezTo>
                      <a:pt x="15439" y="15540"/>
                      <a:pt x="15514" y="15515"/>
                      <a:pt x="15564" y="15490"/>
                    </a:cubicBezTo>
                    <a:cubicBezTo>
                      <a:pt x="15714" y="15439"/>
                      <a:pt x="15815" y="15314"/>
                      <a:pt x="15915" y="15189"/>
                    </a:cubicBezTo>
                    <a:cubicBezTo>
                      <a:pt x="16917" y="13936"/>
                      <a:pt x="17920" y="12683"/>
                      <a:pt x="18897" y="11454"/>
                    </a:cubicBezTo>
                    <a:lnTo>
                      <a:pt x="18897" y="11454"/>
                    </a:lnTo>
                    <a:cubicBezTo>
                      <a:pt x="18271" y="12657"/>
                      <a:pt x="18346" y="14236"/>
                      <a:pt x="19098" y="15389"/>
                    </a:cubicBezTo>
                    <a:cubicBezTo>
                      <a:pt x="20201" y="13635"/>
                      <a:pt x="21228" y="11855"/>
                      <a:pt x="22181" y="10001"/>
                    </a:cubicBezTo>
                    <a:lnTo>
                      <a:pt x="22181" y="10001"/>
                    </a:lnTo>
                    <a:cubicBezTo>
                      <a:pt x="21730" y="11956"/>
                      <a:pt x="21329" y="14111"/>
                      <a:pt x="22231" y="15891"/>
                    </a:cubicBezTo>
                    <a:cubicBezTo>
                      <a:pt x="22557" y="14662"/>
                      <a:pt x="23133" y="13510"/>
                      <a:pt x="23885" y="12507"/>
                    </a:cubicBezTo>
                    <a:cubicBezTo>
                      <a:pt x="23885" y="14236"/>
                      <a:pt x="24787" y="15966"/>
                      <a:pt x="26216" y="16918"/>
                    </a:cubicBezTo>
                    <a:cubicBezTo>
                      <a:pt x="26466" y="17094"/>
                      <a:pt x="26767" y="17244"/>
                      <a:pt x="27068" y="17244"/>
                    </a:cubicBezTo>
                    <a:cubicBezTo>
                      <a:pt x="27168" y="17244"/>
                      <a:pt x="27243" y="17219"/>
                      <a:pt x="27344" y="17194"/>
                    </a:cubicBezTo>
                    <a:cubicBezTo>
                      <a:pt x="27569" y="17094"/>
                      <a:pt x="27720" y="16893"/>
                      <a:pt x="27845" y="16693"/>
                    </a:cubicBezTo>
                    <a:cubicBezTo>
                      <a:pt x="28246" y="16091"/>
                      <a:pt x="28296" y="14662"/>
                      <a:pt x="28822" y="14662"/>
                    </a:cubicBezTo>
                    <a:cubicBezTo>
                      <a:pt x="28923" y="14662"/>
                      <a:pt x="29023" y="14713"/>
                      <a:pt x="29148" y="14813"/>
                    </a:cubicBezTo>
                    <a:cubicBezTo>
                      <a:pt x="29424" y="15013"/>
                      <a:pt x="29649" y="15865"/>
                      <a:pt x="29900" y="16166"/>
                    </a:cubicBezTo>
                    <a:cubicBezTo>
                      <a:pt x="30251" y="16617"/>
                      <a:pt x="30652" y="17043"/>
                      <a:pt x="31128" y="17369"/>
                    </a:cubicBezTo>
                    <a:cubicBezTo>
                      <a:pt x="31178" y="17068"/>
                      <a:pt x="31379" y="16943"/>
                      <a:pt x="31629" y="16943"/>
                    </a:cubicBezTo>
                    <a:cubicBezTo>
                      <a:pt x="32481" y="16943"/>
                      <a:pt x="34186" y="18146"/>
                      <a:pt x="34737" y="18246"/>
                    </a:cubicBezTo>
                    <a:cubicBezTo>
                      <a:pt x="34662" y="17871"/>
                      <a:pt x="34587" y="17520"/>
                      <a:pt x="34512" y="17169"/>
                    </a:cubicBezTo>
                    <a:lnTo>
                      <a:pt x="34512" y="17169"/>
                    </a:lnTo>
                    <a:cubicBezTo>
                      <a:pt x="35213" y="17620"/>
                      <a:pt x="36040" y="17871"/>
                      <a:pt x="36867" y="17871"/>
                    </a:cubicBezTo>
                    <a:cubicBezTo>
                      <a:pt x="37068" y="17871"/>
                      <a:pt x="37243" y="17845"/>
                      <a:pt x="37444" y="17820"/>
                    </a:cubicBezTo>
                    <a:cubicBezTo>
                      <a:pt x="37469" y="17795"/>
                      <a:pt x="37494" y="17770"/>
                      <a:pt x="37494" y="17745"/>
                    </a:cubicBezTo>
                    <a:cubicBezTo>
                      <a:pt x="37294" y="17244"/>
                      <a:pt x="37118" y="16768"/>
                      <a:pt x="36918" y="16292"/>
                    </a:cubicBezTo>
                    <a:lnTo>
                      <a:pt x="36918" y="16292"/>
                    </a:lnTo>
                    <a:cubicBezTo>
                      <a:pt x="37143" y="16317"/>
                      <a:pt x="37344" y="16342"/>
                      <a:pt x="37569" y="16342"/>
                    </a:cubicBezTo>
                    <a:cubicBezTo>
                      <a:pt x="37569" y="16116"/>
                      <a:pt x="37569" y="15916"/>
                      <a:pt x="37619" y="15690"/>
                    </a:cubicBezTo>
                    <a:cubicBezTo>
                      <a:pt x="37995" y="15665"/>
                      <a:pt x="38346" y="15640"/>
                      <a:pt x="38697" y="15515"/>
                    </a:cubicBezTo>
                    <a:cubicBezTo>
                      <a:pt x="39023" y="15364"/>
                      <a:pt x="39324" y="15089"/>
                      <a:pt x="39399" y="14738"/>
                    </a:cubicBezTo>
                    <a:cubicBezTo>
                      <a:pt x="39449" y="14462"/>
                      <a:pt x="39349" y="14186"/>
                      <a:pt x="39248" y="13911"/>
                    </a:cubicBezTo>
                    <a:cubicBezTo>
                      <a:pt x="39248" y="13911"/>
                      <a:pt x="39248" y="13911"/>
                      <a:pt x="39248" y="13886"/>
                    </a:cubicBezTo>
                    <a:cubicBezTo>
                      <a:pt x="38539" y="13298"/>
                      <a:pt x="37781" y="12782"/>
                      <a:pt x="36999" y="12315"/>
                    </a:cubicBezTo>
                    <a:lnTo>
                      <a:pt x="36999" y="12315"/>
                    </a:lnTo>
                    <a:cubicBezTo>
                      <a:pt x="37136" y="12388"/>
                      <a:pt x="37290" y="12407"/>
                      <a:pt x="37444" y="12407"/>
                    </a:cubicBezTo>
                    <a:cubicBezTo>
                      <a:pt x="37619" y="12407"/>
                      <a:pt x="37820" y="12357"/>
                      <a:pt x="37995" y="12307"/>
                    </a:cubicBezTo>
                    <a:cubicBezTo>
                      <a:pt x="38171" y="12231"/>
                      <a:pt x="38346" y="12131"/>
                      <a:pt x="38522" y="12031"/>
                    </a:cubicBezTo>
                    <a:cubicBezTo>
                      <a:pt x="38396" y="11780"/>
                      <a:pt x="38246" y="11555"/>
                      <a:pt x="38096" y="11329"/>
                    </a:cubicBezTo>
                    <a:cubicBezTo>
                      <a:pt x="37644" y="11354"/>
                      <a:pt x="37193" y="11354"/>
                      <a:pt x="36742" y="11354"/>
                    </a:cubicBezTo>
                    <a:cubicBezTo>
                      <a:pt x="35915" y="11354"/>
                      <a:pt x="35063" y="11329"/>
                      <a:pt x="34236" y="11279"/>
                    </a:cubicBezTo>
                    <a:lnTo>
                      <a:pt x="34236" y="11279"/>
                    </a:lnTo>
                    <a:cubicBezTo>
                      <a:pt x="34637" y="12081"/>
                      <a:pt x="34963" y="12933"/>
                      <a:pt x="35213" y="13785"/>
                    </a:cubicBezTo>
                    <a:cubicBezTo>
                      <a:pt x="33910" y="13660"/>
                      <a:pt x="32707" y="12833"/>
                      <a:pt x="32106" y="11680"/>
                    </a:cubicBezTo>
                    <a:lnTo>
                      <a:pt x="32106" y="11680"/>
                    </a:lnTo>
                    <a:cubicBezTo>
                      <a:pt x="32156" y="12307"/>
                      <a:pt x="32181" y="12933"/>
                      <a:pt x="32231" y="13560"/>
                    </a:cubicBezTo>
                    <a:cubicBezTo>
                      <a:pt x="31003" y="12933"/>
                      <a:pt x="30201" y="11630"/>
                      <a:pt x="30101" y="10251"/>
                    </a:cubicBezTo>
                    <a:cubicBezTo>
                      <a:pt x="29624" y="10176"/>
                      <a:pt x="29173" y="10076"/>
                      <a:pt x="28697" y="9976"/>
                    </a:cubicBezTo>
                    <a:cubicBezTo>
                      <a:pt x="28095" y="10452"/>
                      <a:pt x="27569" y="11003"/>
                      <a:pt x="27143" y="11605"/>
                    </a:cubicBezTo>
                    <a:cubicBezTo>
                      <a:pt x="26817" y="10978"/>
                      <a:pt x="26692" y="10251"/>
                      <a:pt x="26767" y="9550"/>
                    </a:cubicBezTo>
                    <a:cubicBezTo>
                      <a:pt x="26617" y="9525"/>
                      <a:pt x="26466" y="9474"/>
                      <a:pt x="26316" y="9449"/>
                    </a:cubicBezTo>
                    <a:cubicBezTo>
                      <a:pt x="26266" y="9474"/>
                      <a:pt x="26216" y="9525"/>
                      <a:pt x="26166" y="9575"/>
                    </a:cubicBezTo>
                    <a:cubicBezTo>
                      <a:pt x="26191" y="9525"/>
                      <a:pt x="26241" y="9474"/>
                      <a:pt x="26266" y="9424"/>
                    </a:cubicBezTo>
                    <a:cubicBezTo>
                      <a:pt x="19649" y="7820"/>
                      <a:pt x="13183" y="5364"/>
                      <a:pt x="7544" y="1630"/>
                    </a:cubicBezTo>
                    <a:close/>
                  </a:path>
                </a:pathLst>
              </a:custGeom>
              <a:solidFill>
                <a:srgbClr val="4835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7" name="Google Shape;4628;p56">
              <a:extLst>
                <a:ext uri="{FF2B5EF4-FFF2-40B4-BE49-F238E27FC236}">
                  <a16:creationId xmlns:a16="http://schemas.microsoft.com/office/drawing/2014/main" id="{425A3B0D-CBF2-4C75-A6AB-D705642E0870}"/>
                </a:ext>
              </a:extLst>
            </p:cNvPr>
            <p:cNvGrpSpPr/>
            <p:nvPr/>
          </p:nvGrpSpPr>
          <p:grpSpPr>
            <a:xfrm rot="1874334">
              <a:off x="665637" y="806431"/>
              <a:ext cx="2175293" cy="1849973"/>
              <a:chOff x="1119725" y="464050"/>
              <a:chExt cx="2175325" cy="1850000"/>
            </a:xfrm>
          </p:grpSpPr>
          <p:sp>
            <p:nvSpPr>
              <p:cNvPr id="313" name="Google Shape;4629;p56">
                <a:extLst>
                  <a:ext uri="{FF2B5EF4-FFF2-40B4-BE49-F238E27FC236}">
                    <a16:creationId xmlns:a16="http://schemas.microsoft.com/office/drawing/2014/main" id="{7D58084E-21DC-4D56-ACBE-9AD6560B0BA3}"/>
                  </a:ext>
                </a:extLst>
              </p:cNvPr>
              <p:cNvSpPr/>
              <p:nvPr/>
            </p:nvSpPr>
            <p:spPr>
              <a:xfrm>
                <a:off x="1446650" y="2091250"/>
                <a:ext cx="333350" cy="77975"/>
              </a:xfrm>
              <a:custGeom>
                <a:avLst/>
                <a:gdLst/>
                <a:ahLst/>
                <a:cxnLst/>
                <a:rect l="l" t="t" r="r" b="b"/>
                <a:pathLst>
                  <a:path w="13334" h="3119" extrusionOk="0">
                    <a:moveTo>
                      <a:pt x="1279" y="1"/>
                    </a:moveTo>
                    <a:cubicBezTo>
                      <a:pt x="1003" y="1"/>
                      <a:pt x="777" y="1"/>
                      <a:pt x="577" y="51"/>
                    </a:cubicBezTo>
                    <a:cubicBezTo>
                      <a:pt x="376" y="51"/>
                      <a:pt x="251" y="101"/>
                      <a:pt x="151" y="126"/>
                    </a:cubicBezTo>
                    <a:cubicBezTo>
                      <a:pt x="51" y="151"/>
                      <a:pt x="0" y="151"/>
                      <a:pt x="0" y="151"/>
                    </a:cubicBezTo>
                    <a:lnTo>
                      <a:pt x="151" y="151"/>
                    </a:lnTo>
                    <a:cubicBezTo>
                      <a:pt x="218" y="151"/>
                      <a:pt x="307" y="140"/>
                      <a:pt x="411" y="140"/>
                    </a:cubicBezTo>
                    <a:cubicBezTo>
                      <a:pt x="463" y="140"/>
                      <a:pt x="518" y="143"/>
                      <a:pt x="577" y="151"/>
                    </a:cubicBezTo>
                    <a:cubicBezTo>
                      <a:pt x="624" y="148"/>
                      <a:pt x="673" y="146"/>
                      <a:pt x="725" y="146"/>
                    </a:cubicBezTo>
                    <a:cubicBezTo>
                      <a:pt x="1086" y="146"/>
                      <a:pt x="1557" y="223"/>
                      <a:pt x="2106" y="376"/>
                    </a:cubicBezTo>
                    <a:cubicBezTo>
                      <a:pt x="2707" y="527"/>
                      <a:pt x="3409" y="828"/>
                      <a:pt x="4136" y="1153"/>
                    </a:cubicBezTo>
                    <a:cubicBezTo>
                      <a:pt x="4863" y="1479"/>
                      <a:pt x="5665" y="1855"/>
                      <a:pt x="6467" y="2156"/>
                    </a:cubicBezTo>
                    <a:cubicBezTo>
                      <a:pt x="7294" y="2457"/>
                      <a:pt x="8146" y="2682"/>
                      <a:pt x="8948" y="2833"/>
                    </a:cubicBezTo>
                    <a:cubicBezTo>
                      <a:pt x="9750" y="3008"/>
                      <a:pt x="10502" y="3083"/>
                      <a:pt x="11153" y="3108"/>
                    </a:cubicBezTo>
                    <a:cubicBezTo>
                      <a:pt x="11344" y="3116"/>
                      <a:pt x="11526" y="3119"/>
                      <a:pt x="11698" y="3119"/>
                    </a:cubicBezTo>
                    <a:cubicBezTo>
                      <a:pt x="12113" y="3119"/>
                      <a:pt x="12466" y="3101"/>
                      <a:pt x="12732" y="3083"/>
                    </a:cubicBezTo>
                    <a:cubicBezTo>
                      <a:pt x="12933" y="3083"/>
                      <a:pt x="13083" y="3058"/>
                      <a:pt x="13183" y="3033"/>
                    </a:cubicBezTo>
                    <a:lnTo>
                      <a:pt x="13334" y="3033"/>
                    </a:lnTo>
                    <a:cubicBezTo>
                      <a:pt x="13334" y="3033"/>
                      <a:pt x="13108" y="3008"/>
                      <a:pt x="12732" y="2983"/>
                    </a:cubicBezTo>
                    <a:cubicBezTo>
                      <a:pt x="12356" y="2958"/>
                      <a:pt x="11830" y="2883"/>
                      <a:pt x="11203" y="2808"/>
                    </a:cubicBezTo>
                    <a:cubicBezTo>
                      <a:pt x="9925" y="2632"/>
                      <a:pt x="8246" y="2256"/>
                      <a:pt x="6667" y="1680"/>
                    </a:cubicBezTo>
                    <a:cubicBezTo>
                      <a:pt x="5840" y="1379"/>
                      <a:pt x="5063" y="1028"/>
                      <a:pt x="4311" y="727"/>
                    </a:cubicBezTo>
                    <a:cubicBezTo>
                      <a:pt x="3559" y="427"/>
                      <a:pt x="2832" y="176"/>
                      <a:pt x="2156" y="76"/>
                    </a:cubicBezTo>
                    <a:cubicBezTo>
                      <a:pt x="1830" y="26"/>
                      <a:pt x="1529" y="1"/>
                      <a:pt x="1279" y="1"/>
                    </a:cubicBezTo>
                    <a:close/>
                  </a:path>
                </a:pathLst>
              </a:custGeom>
              <a:solidFill>
                <a:srgbClr val="562D3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" name="Google Shape;4630;p56">
                <a:extLst>
                  <a:ext uri="{FF2B5EF4-FFF2-40B4-BE49-F238E27FC236}">
                    <a16:creationId xmlns:a16="http://schemas.microsoft.com/office/drawing/2014/main" id="{0CE73418-62FC-498C-98BB-2A47057EAA2F}"/>
                  </a:ext>
                </a:extLst>
              </p:cNvPr>
              <p:cNvSpPr/>
              <p:nvPr/>
            </p:nvSpPr>
            <p:spPr>
              <a:xfrm>
                <a:off x="1413450" y="2148475"/>
                <a:ext cx="169825" cy="24875"/>
              </a:xfrm>
              <a:custGeom>
                <a:avLst/>
                <a:gdLst/>
                <a:ahLst/>
                <a:cxnLst/>
                <a:rect l="l" t="t" r="r" b="b"/>
                <a:pathLst>
                  <a:path w="6793" h="995" extrusionOk="0">
                    <a:moveTo>
                      <a:pt x="1688" y="1"/>
                    </a:moveTo>
                    <a:cubicBezTo>
                      <a:pt x="1460" y="1"/>
                      <a:pt x="1244" y="13"/>
                      <a:pt x="1053" y="42"/>
                    </a:cubicBezTo>
                    <a:cubicBezTo>
                      <a:pt x="902" y="67"/>
                      <a:pt x="752" y="93"/>
                      <a:pt x="602" y="118"/>
                    </a:cubicBezTo>
                    <a:cubicBezTo>
                      <a:pt x="476" y="143"/>
                      <a:pt x="376" y="168"/>
                      <a:pt x="276" y="218"/>
                    </a:cubicBezTo>
                    <a:cubicBezTo>
                      <a:pt x="100" y="268"/>
                      <a:pt x="0" y="318"/>
                      <a:pt x="0" y="318"/>
                    </a:cubicBezTo>
                    <a:lnTo>
                      <a:pt x="301" y="318"/>
                    </a:lnTo>
                    <a:cubicBezTo>
                      <a:pt x="501" y="318"/>
                      <a:pt x="752" y="318"/>
                      <a:pt x="1078" y="343"/>
                    </a:cubicBezTo>
                    <a:cubicBezTo>
                      <a:pt x="1228" y="343"/>
                      <a:pt x="1404" y="368"/>
                      <a:pt x="1579" y="393"/>
                    </a:cubicBezTo>
                    <a:cubicBezTo>
                      <a:pt x="1754" y="418"/>
                      <a:pt x="1930" y="443"/>
                      <a:pt x="2130" y="468"/>
                    </a:cubicBezTo>
                    <a:cubicBezTo>
                      <a:pt x="2531" y="544"/>
                      <a:pt x="2932" y="619"/>
                      <a:pt x="3358" y="719"/>
                    </a:cubicBezTo>
                    <a:cubicBezTo>
                      <a:pt x="3785" y="794"/>
                      <a:pt x="4211" y="869"/>
                      <a:pt x="4612" y="920"/>
                    </a:cubicBezTo>
                    <a:cubicBezTo>
                      <a:pt x="5013" y="970"/>
                      <a:pt x="5389" y="995"/>
                      <a:pt x="5714" y="995"/>
                    </a:cubicBezTo>
                    <a:cubicBezTo>
                      <a:pt x="6040" y="995"/>
                      <a:pt x="6316" y="970"/>
                      <a:pt x="6516" y="920"/>
                    </a:cubicBezTo>
                    <a:cubicBezTo>
                      <a:pt x="6692" y="895"/>
                      <a:pt x="6792" y="869"/>
                      <a:pt x="6792" y="869"/>
                    </a:cubicBezTo>
                    <a:cubicBezTo>
                      <a:pt x="6792" y="869"/>
                      <a:pt x="6692" y="844"/>
                      <a:pt x="6516" y="819"/>
                    </a:cubicBezTo>
                    <a:cubicBezTo>
                      <a:pt x="6316" y="794"/>
                      <a:pt x="6065" y="744"/>
                      <a:pt x="5739" y="694"/>
                    </a:cubicBezTo>
                    <a:cubicBezTo>
                      <a:pt x="5439" y="644"/>
                      <a:pt x="5063" y="544"/>
                      <a:pt x="4687" y="468"/>
                    </a:cubicBezTo>
                    <a:cubicBezTo>
                      <a:pt x="4286" y="368"/>
                      <a:pt x="3885" y="293"/>
                      <a:pt x="3459" y="193"/>
                    </a:cubicBezTo>
                    <a:cubicBezTo>
                      <a:pt x="3033" y="118"/>
                      <a:pt x="2607" y="67"/>
                      <a:pt x="2181" y="17"/>
                    </a:cubicBezTo>
                    <a:cubicBezTo>
                      <a:pt x="2014" y="7"/>
                      <a:pt x="1848" y="1"/>
                      <a:pt x="1688" y="1"/>
                    </a:cubicBezTo>
                    <a:close/>
                  </a:path>
                </a:pathLst>
              </a:custGeom>
              <a:solidFill>
                <a:srgbClr val="562D3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" name="Google Shape;4631;p56">
                <a:extLst>
                  <a:ext uri="{FF2B5EF4-FFF2-40B4-BE49-F238E27FC236}">
                    <a16:creationId xmlns:a16="http://schemas.microsoft.com/office/drawing/2014/main" id="{BAD34A00-6E79-4B58-8F4D-F46DF2D2941F}"/>
                  </a:ext>
                </a:extLst>
              </p:cNvPr>
              <p:cNvSpPr/>
              <p:nvPr/>
            </p:nvSpPr>
            <p:spPr>
              <a:xfrm>
                <a:off x="1286875" y="2185225"/>
                <a:ext cx="184850" cy="67700"/>
              </a:xfrm>
              <a:custGeom>
                <a:avLst/>
                <a:gdLst/>
                <a:ahLst/>
                <a:cxnLst/>
                <a:rect l="l" t="t" r="r" b="b"/>
                <a:pathLst>
                  <a:path w="7394" h="2708" extrusionOk="0">
                    <a:moveTo>
                      <a:pt x="7394" y="1"/>
                    </a:moveTo>
                    <a:cubicBezTo>
                      <a:pt x="7394" y="1"/>
                      <a:pt x="7269" y="1"/>
                      <a:pt x="7068" y="51"/>
                    </a:cubicBezTo>
                    <a:cubicBezTo>
                      <a:pt x="6843" y="76"/>
                      <a:pt x="6542" y="151"/>
                      <a:pt x="6166" y="252"/>
                    </a:cubicBezTo>
                    <a:cubicBezTo>
                      <a:pt x="5815" y="352"/>
                      <a:pt x="5414" y="502"/>
                      <a:pt x="4963" y="678"/>
                    </a:cubicBezTo>
                    <a:cubicBezTo>
                      <a:pt x="4537" y="853"/>
                      <a:pt x="4086" y="1079"/>
                      <a:pt x="3634" y="1279"/>
                    </a:cubicBezTo>
                    <a:cubicBezTo>
                      <a:pt x="3183" y="1480"/>
                      <a:pt x="2757" y="1680"/>
                      <a:pt x="2331" y="1881"/>
                    </a:cubicBezTo>
                    <a:cubicBezTo>
                      <a:pt x="2131" y="1956"/>
                      <a:pt x="1930" y="2056"/>
                      <a:pt x="1730" y="2131"/>
                    </a:cubicBezTo>
                    <a:cubicBezTo>
                      <a:pt x="1529" y="2206"/>
                      <a:pt x="1354" y="2282"/>
                      <a:pt x="1178" y="2332"/>
                    </a:cubicBezTo>
                    <a:cubicBezTo>
                      <a:pt x="827" y="2457"/>
                      <a:pt x="527" y="2557"/>
                      <a:pt x="326" y="2607"/>
                    </a:cubicBezTo>
                    <a:cubicBezTo>
                      <a:pt x="101" y="2658"/>
                      <a:pt x="0" y="2708"/>
                      <a:pt x="0" y="2708"/>
                    </a:cubicBezTo>
                    <a:lnTo>
                      <a:pt x="326" y="2708"/>
                    </a:lnTo>
                    <a:cubicBezTo>
                      <a:pt x="452" y="2708"/>
                      <a:pt x="577" y="2708"/>
                      <a:pt x="727" y="2683"/>
                    </a:cubicBezTo>
                    <a:cubicBezTo>
                      <a:pt x="878" y="2683"/>
                      <a:pt x="1053" y="2658"/>
                      <a:pt x="1254" y="2633"/>
                    </a:cubicBezTo>
                    <a:cubicBezTo>
                      <a:pt x="1629" y="2557"/>
                      <a:pt x="2056" y="2457"/>
                      <a:pt x="2507" y="2307"/>
                    </a:cubicBezTo>
                    <a:cubicBezTo>
                      <a:pt x="2933" y="2156"/>
                      <a:pt x="3409" y="1956"/>
                      <a:pt x="3860" y="1730"/>
                    </a:cubicBezTo>
                    <a:cubicBezTo>
                      <a:pt x="4762" y="1304"/>
                      <a:pt x="5614" y="853"/>
                      <a:pt x="6291" y="527"/>
                    </a:cubicBezTo>
                    <a:cubicBezTo>
                      <a:pt x="6617" y="352"/>
                      <a:pt x="6893" y="227"/>
                      <a:pt x="7093" y="151"/>
                    </a:cubicBezTo>
                    <a:cubicBezTo>
                      <a:pt x="7294" y="51"/>
                      <a:pt x="7394" y="1"/>
                      <a:pt x="7394" y="1"/>
                    </a:cubicBezTo>
                    <a:close/>
                  </a:path>
                </a:pathLst>
              </a:custGeom>
              <a:solidFill>
                <a:srgbClr val="562D3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" name="Google Shape;4632;p56">
                <a:extLst>
                  <a:ext uri="{FF2B5EF4-FFF2-40B4-BE49-F238E27FC236}">
                    <a16:creationId xmlns:a16="http://schemas.microsoft.com/office/drawing/2014/main" id="{D65F71A5-D8AA-4363-BEB8-0538E95AD111}"/>
                  </a:ext>
                </a:extLst>
              </p:cNvPr>
              <p:cNvSpPr/>
              <p:nvPr/>
            </p:nvSpPr>
            <p:spPr>
              <a:xfrm>
                <a:off x="1627725" y="2054900"/>
                <a:ext cx="386625" cy="83450"/>
              </a:xfrm>
              <a:custGeom>
                <a:avLst/>
                <a:gdLst/>
                <a:ahLst/>
                <a:cxnLst/>
                <a:rect l="l" t="t" r="r" b="b"/>
                <a:pathLst>
                  <a:path w="15465" h="3338" extrusionOk="0">
                    <a:moveTo>
                      <a:pt x="15464" y="1"/>
                    </a:moveTo>
                    <a:cubicBezTo>
                      <a:pt x="15464" y="1"/>
                      <a:pt x="15214" y="76"/>
                      <a:pt x="14788" y="176"/>
                    </a:cubicBezTo>
                    <a:cubicBezTo>
                      <a:pt x="14362" y="302"/>
                      <a:pt x="13735" y="477"/>
                      <a:pt x="13008" y="753"/>
                    </a:cubicBezTo>
                    <a:cubicBezTo>
                      <a:pt x="12281" y="1003"/>
                      <a:pt x="11454" y="1304"/>
                      <a:pt x="10552" y="1630"/>
                    </a:cubicBezTo>
                    <a:cubicBezTo>
                      <a:pt x="10101" y="1780"/>
                      <a:pt x="9650" y="1931"/>
                      <a:pt x="9174" y="2106"/>
                    </a:cubicBezTo>
                    <a:cubicBezTo>
                      <a:pt x="8697" y="2257"/>
                      <a:pt x="8221" y="2382"/>
                      <a:pt x="7720" y="2507"/>
                    </a:cubicBezTo>
                    <a:cubicBezTo>
                      <a:pt x="7244" y="2607"/>
                      <a:pt x="6742" y="2708"/>
                      <a:pt x="6241" y="2783"/>
                    </a:cubicBezTo>
                    <a:cubicBezTo>
                      <a:pt x="5765" y="2833"/>
                      <a:pt x="5289" y="2883"/>
                      <a:pt x="4813" y="2883"/>
                    </a:cubicBezTo>
                    <a:cubicBezTo>
                      <a:pt x="4336" y="2883"/>
                      <a:pt x="3885" y="2858"/>
                      <a:pt x="3459" y="2808"/>
                    </a:cubicBezTo>
                    <a:cubicBezTo>
                      <a:pt x="3033" y="2758"/>
                      <a:pt x="2632" y="2683"/>
                      <a:pt x="2281" y="2582"/>
                    </a:cubicBezTo>
                    <a:cubicBezTo>
                      <a:pt x="2081" y="2532"/>
                      <a:pt x="1930" y="2482"/>
                      <a:pt x="1755" y="2432"/>
                    </a:cubicBezTo>
                    <a:cubicBezTo>
                      <a:pt x="1605" y="2357"/>
                      <a:pt x="1429" y="2307"/>
                      <a:pt x="1304" y="2257"/>
                    </a:cubicBezTo>
                    <a:cubicBezTo>
                      <a:pt x="1028" y="2131"/>
                      <a:pt x="777" y="2006"/>
                      <a:pt x="577" y="1906"/>
                    </a:cubicBezTo>
                    <a:cubicBezTo>
                      <a:pt x="402" y="1780"/>
                      <a:pt x="251" y="1680"/>
                      <a:pt x="151" y="1630"/>
                    </a:cubicBezTo>
                    <a:cubicBezTo>
                      <a:pt x="51" y="1555"/>
                      <a:pt x="1" y="1530"/>
                      <a:pt x="1" y="1530"/>
                    </a:cubicBezTo>
                    <a:lnTo>
                      <a:pt x="1" y="1530"/>
                    </a:lnTo>
                    <a:cubicBezTo>
                      <a:pt x="1" y="1530"/>
                      <a:pt x="51" y="1555"/>
                      <a:pt x="126" y="1655"/>
                    </a:cubicBezTo>
                    <a:cubicBezTo>
                      <a:pt x="226" y="1730"/>
                      <a:pt x="351" y="1856"/>
                      <a:pt x="527" y="1981"/>
                    </a:cubicBezTo>
                    <a:cubicBezTo>
                      <a:pt x="702" y="2106"/>
                      <a:pt x="953" y="2257"/>
                      <a:pt x="1204" y="2432"/>
                    </a:cubicBezTo>
                    <a:cubicBezTo>
                      <a:pt x="1354" y="2507"/>
                      <a:pt x="1504" y="2582"/>
                      <a:pt x="1655" y="2658"/>
                    </a:cubicBezTo>
                    <a:cubicBezTo>
                      <a:pt x="1830" y="2733"/>
                      <a:pt x="2006" y="2808"/>
                      <a:pt x="2181" y="2858"/>
                    </a:cubicBezTo>
                    <a:cubicBezTo>
                      <a:pt x="2557" y="2983"/>
                      <a:pt x="2958" y="3109"/>
                      <a:pt x="3409" y="3184"/>
                    </a:cubicBezTo>
                    <a:cubicBezTo>
                      <a:pt x="3835" y="3284"/>
                      <a:pt x="4311" y="3334"/>
                      <a:pt x="4813" y="3334"/>
                    </a:cubicBezTo>
                    <a:cubicBezTo>
                      <a:pt x="4895" y="3336"/>
                      <a:pt x="4978" y="3337"/>
                      <a:pt x="5062" y="3337"/>
                    </a:cubicBezTo>
                    <a:cubicBezTo>
                      <a:pt x="5964" y="3337"/>
                      <a:pt x="6904" y="3215"/>
                      <a:pt x="7845" y="3008"/>
                    </a:cubicBezTo>
                    <a:cubicBezTo>
                      <a:pt x="8321" y="2883"/>
                      <a:pt x="8848" y="2733"/>
                      <a:pt x="9324" y="2582"/>
                    </a:cubicBezTo>
                    <a:cubicBezTo>
                      <a:pt x="9800" y="2407"/>
                      <a:pt x="10276" y="2231"/>
                      <a:pt x="10727" y="2056"/>
                    </a:cubicBezTo>
                    <a:cubicBezTo>
                      <a:pt x="11605" y="1705"/>
                      <a:pt x="12432" y="1329"/>
                      <a:pt x="13133" y="1028"/>
                    </a:cubicBezTo>
                    <a:cubicBezTo>
                      <a:pt x="13835" y="703"/>
                      <a:pt x="14412" y="452"/>
                      <a:pt x="14813" y="277"/>
                    </a:cubicBezTo>
                    <a:cubicBezTo>
                      <a:pt x="15239" y="101"/>
                      <a:pt x="15464" y="1"/>
                      <a:pt x="15464" y="1"/>
                    </a:cubicBezTo>
                    <a:close/>
                  </a:path>
                </a:pathLst>
              </a:custGeom>
              <a:solidFill>
                <a:srgbClr val="562D3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" name="Google Shape;4633;p56">
                <a:extLst>
                  <a:ext uri="{FF2B5EF4-FFF2-40B4-BE49-F238E27FC236}">
                    <a16:creationId xmlns:a16="http://schemas.microsoft.com/office/drawing/2014/main" id="{C37E9A83-945A-4B1B-A588-3E986A6093D5}"/>
                  </a:ext>
                </a:extLst>
              </p:cNvPr>
              <p:cNvSpPr/>
              <p:nvPr/>
            </p:nvSpPr>
            <p:spPr>
              <a:xfrm>
                <a:off x="1848900" y="2104400"/>
                <a:ext cx="188000" cy="42650"/>
              </a:xfrm>
              <a:custGeom>
                <a:avLst/>
                <a:gdLst/>
                <a:ahLst/>
                <a:cxnLst/>
                <a:rect l="l" t="t" r="r" b="b"/>
                <a:pathLst>
                  <a:path w="7520" h="1706" extrusionOk="0">
                    <a:moveTo>
                      <a:pt x="7169" y="1"/>
                    </a:moveTo>
                    <a:cubicBezTo>
                      <a:pt x="6968" y="1"/>
                      <a:pt x="6642" y="1"/>
                      <a:pt x="6291" y="76"/>
                    </a:cubicBezTo>
                    <a:cubicBezTo>
                      <a:pt x="5916" y="151"/>
                      <a:pt x="5515" y="277"/>
                      <a:pt x="5088" y="427"/>
                    </a:cubicBezTo>
                    <a:cubicBezTo>
                      <a:pt x="4863" y="502"/>
                      <a:pt x="4637" y="577"/>
                      <a:pt x="4412" y="653"/>
                    </a:cubicBezTo>
                    <a:cubicBezTo>
                      <a:pt x="4211" y="728"/>
                      <a:pt x="3986" y="778"/>
                      <a:pt x="3760" y="853"/>
                    </a:cubicBezTo>
                    <a:cubicBezTo>
                      <a:pt x="2833" y="1104"/>
                      <a:pt x="1905" y="1254"/>
                      <a:pt x="1179" y="1404"/>
                    </a:cubicBezTo>
                    <a:cubicBezTo>
                      <a:pt x="477" y="1555"/>
                      <a:pt x="1" y="1680"/>
                      <a:pt x="1" y="1680"/>
                    </a:cubicBezTo>
                    <a:cubicBezTo>
                      <a:pt x="1" y="1680"/>
                      <a:pt x="477" y="1705"/>
                      <a:pt x="1229" y="1705"/>
                    </a:cubicBezTo>
                    <a:cubicBezTo>
                      <a:pt x="1580" y="1705"/>
                      <a:pt x="2006" y="1680"/>
                      <a:pt x="2457" y="1605"/>
                    </a:cubicBezTo>
                    <a:cubicBezTo>
                      <a:pt x="2933" y="1555"/>
                      <a:pt x="3409" y="1480"/>
                      <a:pt x="3885" y="1354"/>
                    </a:cubicBezTo>
                    <a:cubicBezTo>
                      <a:pt x="4111" y="1279"/>
                      <a:pt x="4362" y="1204"/>
                      <a:pt x="4587" y="1129"/>
                    </a:cubicBezTo>
                    <a:cubicBezTo>
                      <a:pt x="4813" y="1054"/>
                      <a:pt x="5038" y="953"/>
                      <a:pt x="5239" y="853"/>
                    </a:cubicBezTo>
                    <a:cubicBezTo>
                      <a:pt x="5665" y="678"/>
                      <a:pt x="6041" y="502"/>
                      <a:pt x="6367" y="377"/>
                    </a:cubicBezTo>
                    <a:cubicBezTo>
                      <a:pt x="7018" y="101"/>
                      <a:pt x="7520" y="26"/>
                      <a:pt x="7520" y="26"/>
                    </a:cubicBezTo>
                    <a:lnTo>
                      <a:pt x="7419" y="26"/>
                    </a:lnTo>
                    <a:cubicBezTo>
                      <a:pt x="7369" y="26"/>
                      <a:pt x="7294" y="1"/>
                      <a:pt x="7169" y="1"/>
                    </a:cubicBezTo>
                    <a:close/>
                  </a:path>
                </a:pathLst>
              </a:custGeom>
              <a:solidFill>
                <a:srgbClr val="562D3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" name="Google Shape;4634;p56">
                <a:extLst>
                  <a:ext uri="{FF2B5EF4-FFF2-40B4-BE49-F238E27FC236}">
                    <a16:creationId xmlns:a16="http://schemas.microsoft.com/office/drawing/2014/main" id="{CC7F6E98-A74A-4D68-8B85-5DA7DEEE7FBB}"/>
                  </a:ext>
                </a:extLst>
              </p:cNvPr>
              <p:cNvSpPr/>
              <p:nvPr/>
            </p:nvSpPr>
            <p:spPr>
              <a:xfrm>
                <a:off x="2330725" y="1721575"/>
                <a:ext cx="729375" cy="346525"/>
              </a:xfrm>
              <a:custGeom>
                <a:avLst/>
                <a:gdLst/>
                <a:ahLst/>
                <a:cxnLst/>
                <a:rect l="l" t="t" r="r" b="b"/>
                <a:pathLst>
                  <a:path w="29175" h="13861" extrusionOk="0">
                    <a:moveTo>
                      <a:pt x="29174" y="1"/>
                    </a:moveTo>
                    <a:lnTo>
                      <a:pt x="29174" y="1"/>
                    </a:lnTo>
                    <a:cubicBezTo>
                      <a:pt x="29174" y="1"/>
                      <a:pt x="28748" y="302"/>
                      <a:pt x="28021" y="803"/>
                    </a:cubicBezTo>
                    <a:cubicBezTo>
                      <a:pt x="27294" y="1304"/>
                      <a:pt x="26242" y="2031"/>
                      <a:pt x="24938" y="2808"/>
                    </a:cubicBezTo>
                    <a:cubicBezTo>
                      <a:pt x="23660" y="3610"/>
                      <a:pt x="22081" y="4437"/>
                      <a:pt x="20352" y="5188"/>
                    </a:cubicBezTo>
                    <a:cubicBezTo>
                      <a:pt x="19901" y="5364"/>
                      <a:pt x="19450" y="5539"/>
                      <a:pt x="18999" y="5690"/>
                    </a:cubicBezTo>
                    <a:cubicBezTo>
                      <a:pt x="18547" y="5865"/>
                      <a:pt x="18071" y="6016"/>
                      <a:pt x="17595" y="6166"/>
                    </a:cubicBezTo>
                    <a:cubicBezTo>
                      <a:pt x="16643" y="6442"/>
                      <a:pt x="15665" y="6692"/>
                      <a:pt x="14688" y="6993"/>
                    </a:cubicBezTo>
                    <a:cubicBezTo>
                      <a:pt x="13685" y="7319"/>
                      <a:pt x="12733" y="7745"/>
                      <a:pt x="11856" y="8271"/>
                    </a:cubicBezTo>
                    <a:cubicBezTo>
                      <a:pt x="10979" y="8772"/>
                      <a:pt x="10176" y="9324"/>
                      <a:pt x="9374" y="9825"/>
                    </a:cubicBezTo>
                    <a:cubicBezTo>
                      <a:pt x="8572" y="10351"/>
                      <a:pt x="7796" y="10828"/>
                      <a:pt x="7044" y="11229"/>
                    </a:cubicBezTo>
                    <a:cubicBezTo>
                      <a:pt x="6267" y="11630"/>
                      <a:pt x="5515" y="11981"/>
                      <a:pt x="4813" y="12281"/>
                    </a:cubicBezTo>
                    <a:cubicBezTo>
                      <a:pt x="3410" y="12858"/>
                      <a:pt x="2207" y="13259"/>
                      <a:pt x="1354" y="13509"/>
                    </a:cubicBezTo>
                    <a:cubicBezTo>
                      <a:pt x="502" y="13760"/>
                      <a:pt x="1" y="13860"/>
                      <a:pt x="1" y="13860"/>
                    </a:cubicBezTo>
                    <a:cubicBezTo>
                      <a:pt x="1" y="13860"/>
                      <a:pt x="126" y="13835"/>
                      <a:pt x="377" y="13810"/>
                    </a:cubicBezTo>
                    <a:cubicBezTo>
                      <a:pt x="603" y="13760"/>
                      <a:pt x="953" y="13710"/>
                      <a:pt x="1379" y="13610"/>
                    </a:cubicBezTo>
                    <a:cubicBezTo>
                      <a:pt x="2257" y="13409"/>
                      <a:pt x="3485" y="13083"/>
                      <a:pt x="4913" y="12557"/>
                    </a:cubicBezTo>
                    <a:cubicBezTo>
                      <a:pt x="5640" y="12281"/>
                      <a:pt x="6417" y="11955"/>
                      <a:pt x="7194" y="11580"/>
                    </a:cubicBezTo>
                    <a:cubicBezTo>
                      <a:pt x="7996" y="11204"/>
                      <a:pt x="8823" y="10727"/>
                      <a:pt x="9625" y="10226"/>
                    </a:cubicBezTo>
                    <a:cubicBezTo>
                      <a:pt x="10427" y="9700"/>
                      <a:pt x="11254" y="9173"/>
                      <a:pt x="12106" y="8672"/>
                    </a:cubicBezTo>
                    <a:cubicBezTo>
                      <a:pt x="12958" y="8196"/>
                      <a:pt x="13886" y="7795"/>
                      <a:pt x="14838" y="7494"/>
                    </a:cubicBezTo>
                    <a:cubicBezTo>
                      <a:pt x="15791" y="7168"/>
                      <a:pt x="16768" y="6918"/>
                      <a:pt x="17745" y="6617"/>
                    </a:cubicBezTo>
                    <a:cubicBezTo>
                      <a:pt x="18222" y="6467"/>
                      <a:pt x="18698" y="6316"/>
                      <a:pt x="19149" y="6141"/>
                    </a:cubicBezTo>
                    <a:cubicBezTo>
                      <a:pt x="19625" y="5965"/>
                      <a:pt x="20076" y="5790"/>
                      <a:pt x="20527" y="5590"/>
                    </a:cubicBezTo>
                    <a:cubicBezTo>
                      <a:pt x="22282" y="4813"/>
                      <a:pt x="23811" y="3885"/>
                      <a:pt x="25089" y="3058"/>
                    </a:cubicBezTo>
                    <a:cubicBezTo>
                      <a:pt x="26392" y="2231"/>
                      <a:pt x="27370" y="1429"/>
                      <a:pt x="28096" y="878"/>
                    </a:cubicBezTo>
                    <a:cubicBezTo>
                      <a:pt x="28447" y="602"/>
                      <a:pt x="28698" y="376"/>
                      <a:pt x="28898" y="226"/>
                    </a:cubicBezTo>
                    <a:cubicBezTo>
                      <a:pt x="29074" y="76"/>
                      <a:pt x="29174" y="1"/>
                      <a:pt x="29174" y="1"/>
                    </a:cubicBezTo>
                    <a:close/>
                  </a:path>
                </a:pathLst>
              </a:custGeom>
              <a:solidFill>
                <a:srgbClr val="562D3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" name="Google Shape;4635;p56">
                <a:extLst>
                  <a:ext uri="{FF2B5EF4-FFF2-40B4-BE49-F238E27FC236}">
                    <a16:creationId xmlns:a16="http://schemas.microsoft.com/office/drawing/2014/main" id="{47BC4813-6BA8-4E27-ACF1-33DCF8527302}"/>
                  </a:ext>
                </a:extLst>
              </p:cNvPr>
              <p:cNvSpPr/>
              <p:nvPr/>
            </p:nvSpPr>
            <p:spPr>
              <a:xfrm>
                <a:off x="2995525" y="949025"/>
                <a:ext cx="182975" cy="462425"/>
              </a:xfrm>
              <a:custGeom>
                <a:avLst/>
                <a:gdLst/>
                <a:ahLst/>
                <a:cxnLst/>
                <a:rect l="l" t="t" r="r" b="b"/>
                <a:pathLst>
                  <a:path w="7319" h="18497" extrusionOk="0">
                    <a:moveTo>
                      <a:pt x="2707" y="0"/>
                    </a:moveTo>
                    <a:cubicBezTo>
                      <a:pt x="1580" y="3835"/>
                      <a:pt x="1" y="7744"/>
                      <a:pt x="778" y="11654"/>
                    </a:cubicBezTo>
                    <a:cubicBezTo>
                      <a:pt x="1354" y="14536"/>
                      <a:pt x="3284" y="17143"/>
                      <a:pt x="5890" y="18496"/>
                    </a:cubicBezTo>
                    <a:cubicBezTo>
                      <a:pt x="6291" y="16692"/>
                      <a:pt x="6793" y="14912"/>
                      <a:pt x="7043" y="13083"/>
                    </a:cubicBezTo>
                    <a:cubicBezTo>
                      <a:pt x="7319" y="11278"/>
                      <a:pt x="7319" y="9374"/>
                      <a:pt x="6768" y="7619"/>
                    </a:cubicBezTo>
                    <a:cubicBezTo>
                      <a:pt x="5865" y="4887"/>
                      <a:pt x="3660" y="2732"/>
                      <a:pt x="2707" y="0"/>
                    </a:cubicBezTo>
                    <a:close/>
                  </a:path>
                </a:pathLst>
              </a:custGeom>
              <a:solidFill>
                <a:srgbClr val="F5A3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" name="Google Shape;4636;p56">
                <a:extLst>
                  <a:ext uri="{FF2B5EF4-FFF2-40B4-BE49-F238E27FC236}">
                    <a16:creationId xmlns:a16="http://schemas.microsoft.com/office/drawing/2014/main" id="{1DC3BAB0-04D2-41B7-8F4F-493F764D5531}"/>
                  </a:ext>
                </a:extLst>
              </p:cNvPr>
              <p:cNvSpPr/>
              <p:nvPr/>
            </p:nvSpPr>
            <p:spPr>
              <a:xfrm>
                <a:off x="3076975" y="1154525"/>
                <a:ext cx="130350" cy="340875"/>
              </a:xfrm>
              <a:custGeom>
                <a:avLst/>
                <a:gdLst/>
                <a:ahLst/>
                <a:cxnLst/>
                <a:rect l="l" t="t" r="r" b="b"/>
                <a:pathLst>
                  <a:path w="5214" h="13635" extrusionOk="0">
                    <a:moveTo>
                      <a:pt x="51" y="1"/>
                    </a:moveTo>
                    <a:cubicBezTo>
                      <a:pt x="1" y="427"/>
                      <a:pt x="1" y="853"/>
                      <a:pt x="1" y="1279"/>
                    </a:cubicBezTo>
                    <a:cubicBezTo>
                      <a:pt x="1" y="5790"/>
                      <a:pt x="1605" y="10427"/>
                      <a:pt x="4838" y="13635"/>
                    </a:cubicBezTo>
                    <a:lnTo>
                      <a:pt x="5214" y="13259"/>
                    </a:lnTo>
                    <a:cubicBezTo>
                      <a:pt x="2081" y="10176"/>
                      <a:pt x="502" y="5690"/>
                      <a:pt x="502" y="1279"/>
                    </a:cubicBezTo>
                    <a:cubicBezTo>
                      <a:pt x="502" y="878"/>
                      <a:pt x="527" y="452"/>
                      <a:pt x="552" y="26"/>
                    </a:cubicBezTo>
                    <a:lnTo>
                      <a:pt x="51" y="1"/>
                    </a:lnTo>
                    <a:close/>
                  </a:path>
                </a:pathLst>
              </a:custGeom>
              <a:solidFill>
                <a:srgbClr val="774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" name="Google Shape;4637;p56">
                <a:extLst>
                  <a:ext uri="{FF2B5EF4-FFF2-40B4-BE49-F238E27FC236}">
                    <a16:creationId xmlns:a16="http://schemas.microsoft.com/office/drawing/2014/main" id="{F14A90E7-7341-40BF-AE1F-802578CF9B37}"/>
                  </a:ext>
                </a:extLst>
              </p:cNvPr>
              <p:cNvSpPr/>
              <p:nvPr/>
            </p:nvSpPr>
            <p:spPr>
              <a:xfrm>
                <a:off x="1170325" y="1662675"/>
                <a:ext cx="221200" cy="331475"/>
              </a:xfrm>
              <a:custGeom>
                <a:avLst/>
                <a:gdLst/>
                <a:ahLst/>
                <a:cxnLst/>
                <a:rect l="l" t="t" r="r" b="b"/>
                <a:pathLst>
                  <a:path w="8848" h="13259" extrusionOk="0">
                    <a:moveTo>
                      <a:pt x="552" y="1"/>
                    </a:moveTo>
                    <a:lnTo>
                      <a:pt x="552" y="1"/>
                    </a:lnTo>
                    <a:cubicBezTo>
                      <a:pt x="26" y="3359"/>
                      <a:pt x="1" y="6968"/>
                      <a:pt x="1630" y="9951"/>
                    </a:cubicBezTo>
                    <a:cubicBezTo>
                      <a:pt x="2156" y="10903"/>
                      <a:pt x="2858" y="11780"/>
                      <a:pt x="3810" y="12357"/>
                    </a:cubicBezTo>
                    <a:cubicBezTo>
                      <a:pt x="4988" y="13058"/>
                      <a:pt x="6417" y="13159"/>
                      <a:pt x="7795" y="13259"/>
                    </a:cubicBezTo>
                    <a:cubicBezTo>
                      <a:pt x="8848" y="10627"/>
                      <a:pt x="8597" y="7394"/>
                      <a:pt x="6768" y="5239"/>
                    </a:cubicBezTo>
                    <a:cubicBezTo>
                      <a:pt x="5013" y="3133"/>
                      <a:pt x="2106" y="2231"/>
                      <a:pt x="552" y="1"/>
                    </a:cubicBezTo>
                    <a:close/>
                  </a:path>
                </a:pathLst>
              </a:custGeom>
              <a:solidFill>
                <a:srgbClr val="F5A3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" name="Google Shape;4638;p56">
                <a:extLst>
                  <a:ext uri="{FF2B5EF4-FFF2-40B4-BE49-F238E27FC236}">
                    <a16:creationId xmlns:a16="http://schemas.microsoft.com/office/drawing/2014/main" id="{42B55FA9-9B8B-4954-8267-1B1E5F49373E}"/>
                  </a:ext>
                </a:extLst>
              </p:cNvPr>
              <p:cNvSpPr/>
              <p:nvPr/>
            </p:nvSpPr>
            <p:spPr>
              <a:xfrm>
                <a:off x="1234250" y="1814300"/>
                <a:ext cx="300775" cy="228725"/>
              </a:xfrm>
              <a:custGeom>
                <a:avLst/>
                <a:gdLst/>
                <a:ahLst/>
                <a:cxnLst/>
                <a:rect l="l" t="t" r="r" b="b"/>
                <a:pathLst>
                  <a:path w="12031" h="9149" extrusionOk="0">
                    <a:moveTo>
                      <a:pt x="501" y="1"/>
                    </a:moveTo>
                    <a:lnTo>
                      <a:pt x="0" y="151"/>
                    </a:lnTo>
                    <a:cubicBezTo>
                      <a:pt x="577" y="1956"/>
                      <a:pt x="1704" y="4136"/>
                      <a:pt x="3258" y="5891"/>
                    </a:cubicBezTo>
                    <a:cubicBezTo>
                      <a:pt x="4787" y="7670"/>
                      <a:pt x="6742" y="9023"/>
                      <a:pt x="8922" y="9149"/>
                    </a:cubicBezTo>
                    <a:lnTo>
                      <a:pt x="9148" y="9149"/>
                    </a:lnTo>
                    <a:cubicBezTo>
                      <a:pt x="9800" y="9149"/>
                      <a:pt x="10426" y="9023"/>
                      <a:pt x="11003" y="9023"/>
                    </a:cubicBezTo>
                    <a:cubicBezTo>
                      <a:pt x="11303" y="9023"/>
                      <a:pt x="11579" y="9048"/>
                      <a:pt x="11855" y="9149"/>
                    </a:cubicBezTo>
                    <a:lnTo>
                      <a:pt x="12030" y="8673"/>
                    </a:lnTo>
                    <a:cubicBezTo>
                      <a:pt x="11679" y="8547"/>
                      <a:pt x="11328" y="8497"/>
                      <a:pt x="11003" y="8497"/>
                    </a:cubicBezTo>
                    <a:cubicBezTo>
                      <a:pt x="10351" y="8522"/>
                      <a:pt x="9724" y="8647"/>
                      <a:pt x="9148" y="8647"/>
                    </a:cubicBezTo>
                    <a:cubicBezTo>
                      <a:pt x="9073" y="8647"/>
                      <a:pt x="9023" y="8622"/>
                      <a:pt x="8948" y="8622"/>
                    </a:cubicBezTo>
                    <a:cubicBezTo>
                      <a:pt x="6968" y="8522"/>
                      <a:pt x="5138" y="7269"/>
                      <a:pt x="3659" y="5565"/>
                    </a:cubicBezTo>
                    <a:cubicBezTo>
                      <a:pt x="2156" y="3860"/>
                      <a:pt x="1028" y="1730"/>
                      <a:pt x="501" y="1"/>
                    </a:cubicBezTo>
                    <a:close/>
                  </a:path>
                </a:pathLst>
              </a:custGeom>
              <a:solidFill>
                <a:srgbClr val="774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" name="Google Shape;4639;p56">
                <a:extLst>
                  <a:ext uri="{FF2B5EF4-FFF2-40B4-BE49-F238E27FC236}">
                    <a16:creationId xmlns:a16="http://schemas.microsoft.com/office/drawing/2014/main" id="{12F48084-582E-47FB-B6F1-680C90DDD178}"/>
                  </a:ext>
                </a:extLst>
              </p:cNvPr>
              <p:cNvSpPr/>
              <p:nvPr/>
            </p:nvSpPr>
            <p:spPr>
              <a:xfrm>
                <a:off x="1511175" y="464050"/>
                <a:ext cx="1281375" cy="1532300"/>
              </a:xfrm>
              <a:custGeom>
                <a:avLst/>
                <a:gdLst/>
                <a:ahLst/>
                <a:cxnLst/>
                <a:rect l="l" t="t" r="r" b="b"/>
                <a:pathLst>
                  <a:path w="51255" h="61292" extrusionOk="0">
                    <a:moveTo>
                      <a:pt x="19675" y="0"/>
                    </a:moveTo>
                    <a:lnTo>
                      <a:pt x="19675" y="0"/>
                    </a:lnTo>
                    <a:cubicBezTo>
                      <a:pt x="17695" y="51"/>
                      <a:pt x="15740" y="1153"/>
                      <a:pt x="14688" y="2833"/>
                    </a:cubicBezTo>
                    <a:cubicBezTo>
                      <a:pt x="14888" y="1980"/>
                      <a:pt x="15089" y="1153"/>
                      <a:pt x="15264" y="301"/>
                    </a:cubicBezTo>
                    <a:lnTo>
                      <a:pt x="15264" y="301"/>
                    </a:lnTo>
                    <a:cubicBezTo>
                      <a:pt x="13810" y="1304"/>
                      <a:pt x="12708" y="2833"/>
                      <a:pt x="12206" y="4562"/>
                    </a:cubicBezTo>
                    <a:cubicBezTo>
                      <a:pt x="7946" y="6016"/>
                      <a:pt x="4512" y="9048"/>
                      <a:pt x="2783" y="13209"/>
                    </a:cubicBezTo>
                    <a:cubicBezTo>
                      <a:pt x="1054" y="17394"/>
                      <a:pt x="1204" y="22306"/>
                      <a:pt x="3184" y="26367"/>
                    </a:cubicBezTo>
                    <a:cubicBezTo>
                      <a:pt x="3635" y="27269"/>
                      <a:pt x="4136" y="28472"/>
                      <a:pt x="3409" y="29174"/>
                    </a:cubicBezTo>
                    <a:cubicBezTo>
                      <a:pt x="3259" y="29299"/>
                      <a:pt x="3084" y="29424"/>
                      <a:pt x="2983" y="29600"/>
                    </a:cubicBezTo>
                    <a:cubicBezTo>
                      <a:pt x="2808" y="29900"/>
                      <a:pt x="2983" y="30301"/>
                      <a:pt x="3259" y="30527"/>
                    </a:cubicBezTo>
                    <a:cubicBezTo>
                      <a:pt x="3535" y="30727"/>
                      <a:pt x="3911" y="30803"/>
                      <a:pt x="4262" y="30853"/>
                    </a:cubicBezTo>
                    <a:cubicBezTo>
                      <a:pt x="4036" y="30978"/>
                      <a:pt x="3810" y="31128"/>
                      <a:pt x="3685" y="31354"/>
                    </a:cubicBezTo>
                    <a:cubicBezTo>
                      <a:pt x="3560" y="31605"/>
                      <a:pt x="3585" y="31930"/>
                      <a:pt x="3835" y="32056"/>
                    </a:cubicBezTo>
                    <a:cubicBezTo>
                      <a:pt x="3735" y="32156"/>
                      <a:pt x="3610" y="32156"/>
                      <a:pt x="3560" y="32156"/>
                    </a:cubicBezTo>
                    <a:cubicBezTo>
                      <a:pt x="3535" y="32148"/>
                      <a:pt x="3515" y="32142"/>
                      <a:pt x="3503" y="32142"/>
                    </a:cubicBezTo>
                    <a:cubicBezTo>
                      <a:pt x="3479" y="32142"/>
                      <a:pt x="3485" y="32164"/>
                      <a:pt x="3535" y="32231"/>
                    </a:cubicBezTo>
                    <a:cubicBezTo>
                      <a:pt x="3635" y="32346"/>
                      <a:pt x="3793" y="32403"/>
                      <a:pt x="3947" y="32403"/>
                    </a:cubicBezTo>
                    <a:cubicBezTo>
                      <a:pt x="4062" y="32403"/>
                      <a:pt x="4176" y="32371"/>
                      <a:pt x="4262" y="32306"/>
                    </a:cubicBezTo>
                    <a:lnTo>
                      <a:pt x="4262" y="32306"/>
                    </a:lnTo>
                    <a:cubicBezTo>
                      <a:pt x="1780" y="35790"/>
                      <a:pt x="352" y="40026"/>
                      <a:pt x="201" y="44311"/>
                    </a:cubicBezTo>
                    <a:cubicBezTo>
                      <a:pt x="1" y="49149"/>
                      <a:pt x="1329" y="55690"/>
                      <a:pt x="5364" y="58848"/>
                    </a:cubicBezTo>
                    <a:cubicBezTo>
                      <a:pt x="5289" y="58271"/>
                      <a:pt x="5189" y="57695"/>
                      <a:pt x="5114" y="57094"/>
                    </a:cubicBezTo>
                    <a:lnTo>
                      <a:pt x="5114" y="57094"/>
                    </a:lnTo>
                    <a:cubicBezTo>
                      <a:pt x="7730" y="59799"/>
                      <a:pt x="11497" y="61291"/>
                      <a:pt x="15257" y="61291"/>
                    </a:cubicBezTo>
                    <a:cubicBezTo>
                      <a:pt x="16790" y="61291"/>
                      <a:pt x="18323" y="61043"/>
                      <a:pt x="19775" y="60527"/>
                    </a:cubicBezTo>
                    <a:cubicBezTo>
                      <a:pt x="19951" y="60477"/>
                      <a:pt x="20176" y="60377"/>
                      <a:pt x="20201" y="60176"/>
                    </a:cubicBezTo>
                    <a:cubicBezTo>
                      <a:pt x="20201" y="60051"/>
                      <a:pt x="20126" y="59926"/>
                      <a:pt x="20051" y="59800"/>
                    </a:cubicBezTo>
                    <a:cubicBezTo>
                      <a:pt x="19224" y="58597"/>
                      <a:pt x="18222" y="57545"/>
                      <a:pt x="17369" y="56317"/>
                    </a:cubicBezTo>
                    <a:lnTo>
                      <a:pt x="17369" y="56317"/>
                    </a:lnTo>
                    <a:cubicBezTo>
                      <a:pt x="19149" y="58096"/>
                      <a:pt x="21054" y="59926"/>
                      <a:pt x="23485" y="60527"/>
                    </a:cubicBezTo>
                    <a:cubicBezTo>
                      <a:pt x="24119" y="60686"/>
                      <a:pt x="24768" y="60750"/>
                      <a:pt x="25422" y="60750"/>
                    </a:cubicBezTo>
                    <a:cubicBezTo>
                      <a:pt x="26424" y="60750"/>
                      <a:pt x="27437" y="60599"/>
                      <a:pt x="28422" y="60402"/>
                    </a:cubicBezTo>
                    <a:cubicBezTo>
                      <a:pt x="29801" y="60151"/>
                      <a:pt x="31179" y="59800"/>
                      <a:pt x="32507" y="59374"/>
                    </a:cubicBezTo>
                    <a:cubicBezTo>
                      <a:pt x="33585" y="59048"/>
                      <a:pt x="34663" y="58647"/>
                      <a:pt x="35590" y="57971"/>
                    </a:cubicBezTo>
                    <a:cubicBezTo>
                      <a:pt x="37817" y="56338"/>
                      <a:pt x="38187" y="53142"/>
                      <a:pt x="39619" y="50914"/>
                    </a:cubicBezTo>
                    <a:lnTo>
                      <a:pt x="39619" y="50914"/>
                    </a:lnTo>
                    <a:cubicBezTo>
                      <a:pt x="38473" y="52708"/>
                      <a:pt x="38292" y="55337"/>
                      <a:pt x="39920" y="55337"/>
                    </a:cubicBezTo>
                    <a:cubicBezTo>
                      <a:pt x="40345" y="55337"/>
                      <a:pt x="40893" y="55158"/>
                      <a:pt x="41580" y="54738"/>
                    </a:cubicBezTo>
                    <a:cubicBezTo>
                      <a:pt x="43936" y="53309"/>
                      <a:pt x="45665" y="51028"/>
                      <a:pt x="46994" y="48672"/>
                    </a:cubicBezTo>
                    <a:cubicBezTo>
                      <a:pt x="47871" y="47144"/>
                      <a:pt x="48547" y="45515"/>
                      <a:pt x="49024" y="43810"/>
                    </a:cubicBezTo>
                    <a:cubicBezTo>
                      <a:pt x="49350" y="42582"/>
                      <a:pt x="49926" y="41329"/>
                      <a:pt x="49901" y="40051"/>
                    </a:cubicBezTo>
                    <a:lnTo>
                      <a:pt x="49901" y="40051"/>
                    </a:lnTo>
                    <a:cubicBezTo>
                      <a:pt x="50076" y="40452"/>
                      <a:pt x="50227" y="40853"/>
                      <a:pt x="50402" y="41279"/>
                    </a:cubicBezTo>
                    <a:cubicBezTo>
                      <a:pt x="51204" y="40577"/>
                      <a:pt x="51254" y="39349"/>
                      <a:pt x="51129" y="38296"/>
                    </a:cubicBezTo>
                    <a:cubicBezTo>
                      <a:pt x="50678" y="34788"/>
                      <a:pt x="48999" y="31555"/>
                      <a:pt x="46793" y="28823"/>
                    </a:cubicBezTo>
                    <a:cubicBezTo>
                      <a:pt x="45740" y="27519"/>
                      <a:pt x="44788" y="26367"/>
                      <a:pt x="43410" y="25339"/>
                    </a:cubicBezTo>
                    <a:cubicBezTo>
                      <a:pt x="42802" y="24895"/>
                      <a:pt x="40273" y="22901"/>
                      <a:pt x="39286" y="22901"/>
                    </a:cubicBezTo>
                    <a:cubicBezTo>
                      <a:pt x="39215" y="22901"/>
                      <a:pt x="39152" y="22911"/>
                      <a:pt x="39099" y="22933"/>
                    </a:cubicBezTo>
                    <a:cubicBezTo>
                      <a:pt x="39124" y="22908"/>
                      <a:pt x="40703" y="22557"/>
                      <a:pt x="40502" y="22281"/>
                    </a:cubicBezTo>
                    <a:cubicBezTo>
                      <a:pt x="40188" y="21798"/>
                      <a:pt x="39618" y="21478"/>
                      <a:pt x="39039" y="21478"/>
                    </a:cubicBezTo>
                    <a:cubicBezTo>
                      <a:pt x="39017" y="21478"/>
                      <a:pt x="38995" y="21478"/>
                      <a:pt x="38974" y="21479"/>
                    </a:cubicBezTo>
                    <a:lnTo>
                      <a:pt x="40653" y="19875"/>
                    </a:lnTo>
                    <a:cubicBezTo>
                      <a:pt x="40086" y="19437"/>
                      <a:pt x="39373" y="19198"/>
                      <a:pt x="38659" y="19198"/>
                    </a:cubicBezTo>
                    <a:cubicBezTo>
                      <a:pt x="38394" y="19198"/>
                      <a:pt x="38129" y="19231"/>
                      <a:pt x="37871" y="19299"/>
                    </a:cubicBezTo>
                    <a:cubicBezTo>
                      <a:pt x="37395" y="14462"/>
                      <a:pt x="35590" y="9650"/>
                      <a:pt x="32131" y="6216"/>
                    </a:cubicBezTo>
                    <a:cubicBezTo>
                      <a:pt x="29120" y="3224"/>
                      <a:pt x="25499" y="2002"/>
                      <a:pt x="21589" y="2002"/>
                    </a:cubicBezTo>
                    <a:cubicBezTo>
                      <a:pt x="20487" y="2002"/>
                      <a:pt x="19362" y="2099"/>
                      <a:pt x="18222" y="2281"/>
                    </a:cubicBezTo>
                    <a:cubicBezTo>
                      <a:pt x="18572" y="1454"/>
                      <a:pt x="19124" y="702"/>
                      <a:pt x="1967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" name="Google Shape;4640;p56">
                <a:extLst>
                  <a:ext uri="{FF2B5EF4-FFF2-40B4-BE49-F238E27FC236}">
                    <a16:creationId xmlns:a16="http://schemas.microsoft.com/office/drawing/2014/main" id="{FCA460CB-A4C8-47DB-9E44-08FF82FB89A4}"/>
                  </a:ext>
                </a:extLst>
              </p:cNvPr>
              <p:cNvSpPr/>
              <p:nvPr/>
            </p:nvSpPr>
            <p:spPr>
              <a:xfrm>
                <a:off x="1511175" y="1240325"/>
                <a:ext cx="505050" cy="756250"/>
              </a:xfrm>
              <a:custGeom>
                <a:avLst/>
                <a:gdLst/>
                <a:ahLst/>
                <a:cxnLst/>
                <a:rect l="l" t="t" r="r" b="b"/>
                <a:pathLst>
                  <a:path w="20202" h="30250" extrusionOk="0">
                    <a:moveTo>
                      <a:pt x="6757" y="0"/>
                    </a:moveTo>
                    <a:cubicBezTo>
                      <a:pt x="6490" y="0"/>
                      <a:pt x="6224" y="34"/>
                      <a:pt x="5966" y="103"/>
                    </a:cubicBezTo>
                    <a:cubicBezTo>
                      <a:pt x="4512" y="478"/>
                      <a:pt x="3209" y="2859"/>
                      <a:pt x="2582" y="4113"/>
                    </a:cubicBezTo>
                    <a:cubicBezTo>
                      <a:pt x="1104" y="6895"/>
                      <a:pt x="302" y="10103"/>
                      <a:pt x="201" y="13260"/>
                    </a:cubicBezTo>
                    <a:cubicBezTo>
                      <a:pt x="1" y="18098"/>
                      <a:pt x="1329" y="24639"/>
                      <a:pt x="5364" y="27797"/>
                    </a:cubicBezTo>
                    <a:cubicBezTo>
                      <a:pt x="5289" y="27220"/>
                      <a:pt x="5189" y="26644"/>
                      <a:pt x="5114" y="26068"/>
                    </a:cubicBezTo>
                    <a:lnTo>
                      <a:pt x="5114" y="26068"/>
                    </a:lnTo>
                    <a:cubicBezTo>
                      <a:pt x="7737" y="28762"/>
                      <a:pt x="11516" y="30250"/>
                      <a:pt x="15285" y="30250"/>
                    </a:cubicBezTo>
                    <a:cubicBezTo>
                      <a:pt x="16809" y="30250"/>
                      <a:pt x="18332" y="30006"/>
                      <a:pt x="19775" y="29501"/>
                    </a:cubicBezTo>
                    <a:cubicBezTo>
                      <a:pt x="19951" y="29426"/>
                      <a:pt x="20151" y="29326"/>
                      <a:pt x="20201" y="29125"/>
                    </a:cubicBezTo>
                    <a:cubicBezTo>
                      <a:pt x="20201" y="29075"/>
                      <a:pt x="20201" y="29050"/>
                      <a:pt x="20176" y="29000"/>
                    </a:cubicBezTo>
                    <a:cubicBezTo>
                      <a:pt x="20151" y="28925"/>
                      <a:pt x="20101" y="28824"/>
                      <a:pt x="20051" y="28749"/>
                    </a:cubicBezTo>
                    <a:cubicBezTo>
                      <a:pt x="18522" y="26569"/>
                      <a:pt x="16492" y="24764"/>
                      <a:pt x="14988" y="22509"/>
                    </a:cubicBezTo>
                    <a:cubicBezTo>
                      <a:pt x="13409" y="20203"/>
                      <a:pt x="12106" y="17697"/>
                      <a:pt x="11079" y="15115"/>
                    </a:cubicBezTo>
                    <a:lnTo>
                      <a:pt x="11079" y="15115"/>
                    </a:lnTo>
                    <a:cubicBezTo>
                      <a:pt x="11404" y="15441"/>
                      <a:pt x="11881" y="15667"/>
                      <a:pt x="12382" y="15717"/>
                    </a:cubicBezTo>
                    <a:cubicBezTo>
                      <a:pt x="12808" y="14589"/>
                      <a:pt x="12181" y="13386"/>
                      <a:pt x="11655" y="12333"/>
                    </a:cubicBezTo>
                    <a:cubicBezTo>
                      <a:pt x="9901" y="8849"/>
                      <a:pt x="9049" y="4940"/>
                      <a:pt x="9174" y="1055"/>
                    </a:cubicBezTo>
                    <a:cubicBezTo>
                      <a:pt x="8556" y="379"/>
                      <a:pt x="7654" y="0"/>
                      <a:pt x="6757" y="0"/>
                    </a:cubicBezTo>
                    <a:close/>
                  </a:path>
                </a:pathLst>
              </a:custGeom>
              <a:solidFill>
                <a:srgbClr val="8E806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" name="Google Shape;4641;p56">
                <a:extLst>
                  <a:ext uri="{FF2B5EF4-FFF2-40B4-BE49-F238E27FC236}">
                    <a16:creationId xmlns:a16="http://schemas.microsoft.com/office/drawing/2014/main" id="{48D34E27-93F3-4636-9452-ACF88B8F4DAC}"/>
                  </a:ext>
                </a:extLst>
              </p:cNvPr>
              <p:cNvSpPr/>
              <p:nvPr/>
            </p:nvSpPr>
            <p:spPr>
              <a:xfrm>
                <a:off x="1996775" y="1943800"/>
                <a:ext cx="273975" cy="239375"/>
              </a:xfrm>
              <a:custGeom>
                <a:avLst/>
                <a:gdLst/>
                <a:ahLst/>
                <a:cxnLst/>
                <a:rect l="l" t="t" r="r" b="b"/>
                <a:pathLst>
                  <a:path w="10959" h="9575" extrusionOk="0">
                    <a:moveTo>
                      <a:pt x="6702" y="1979"/>
                    </a:moveTo>
                    <a:cubicBezTo>
                      <a:pt x="6563" y="2140"/>
                      <a:pt x="6498" y="2359"/>
                      <a:pt x="6517" y="2565"/>
                    </a:cubicBezTo>
                    <a:lnTo>
                      <a:pt x="6798" y="3578"/>
                    </a:lnTo>
                    <a:lnTo>
                      <a:pt x="6798" y="3578"/>
                    </a:lnTo>
                    <a:cubicBezTo>
                      <a:pt x="6779" y="3420"/>
                      <a:pt x="6767" y="3263"/>
                      <a:pt x="6761" y="3106"/>
                    </a:cubicBezTo>
                    <a:lnTo>
                      <a:pt x="6761" y="3106"/>
                    </a:lnTo>
                    <a:cubicBezTo>
                      <a:pt x="6687" y="2643"/>
                      <a:pt x="6650" y="2217"/>
                      <a:pt x="6702" y="1979"/>
                    </a:cubicBezTo>
                    <a:close/>
                    <a:moveTo>
                      <a:pt x="8354" y="0"/>
                    </a:moveTo>
                    <a:cubicBezTo>
                      <a:pt x="7642" y="0"/>
                      <a:pt x="6866" y="389"/>
                      <a:pt x="6967" y="657"/>
                    </a:cubicBezTo>
                    <a:lnTo>
                      <a:pt x="6967" y="657"/>
                    </a:lnTo>
                    <a:cubicBezTo>
                      <a:pt x="6841" y="333"/>
                      <a:pt x="6541" y="134"/>
                      <a:pt x="6216" y="109"/>
                    </a:cubicBezTo>
                    <a:cubicBezTo>
                      <a:pt x="6179" y="106"/>
                      <a:pt x="6143" y="105"/>
                      <a:pt x="6107" y="105"/>
                    </a:cubicBezTo>
                    <a:cubicBezTo>
                      <a:pt x="5797" y="105"/>
                      <a:pt x="5505" y="197"/>
                      <a:pt x="5214" y="310"/>
                    </a:cubicBezTo>
                    <a:cubicBezTo>
                      <a:pt x="5013" y="385"/>
                      <a:pt x="4788" y="460"/>
                      <a:pt x="4612" y="610"/>
                    </a:cubicBezTo>
                    <a:cubicBezTo>
                      <a:pt x="4462" y="786"/>
                      <a:pt x="4361" y="1011"/>
                      <a:pt x="4437" y="1237"/>
                    </a:cubicBezTo>
                    <a:cubicBezTo>
                      <a:pt x="4258" y="814"/>
                      <a:pt x="3804" y="613"/>
                      <a:pt x="3343" y="613"/>
                    </a:cubicBezTo>
                    <a:cubicBezTo>
                      <a:pt x="3094" y="613"/>
                      <a:pt x="2843" y="671"/>
                      <a:pt x="2632" y="786"/>
                    </a:cubicBezTo>
                    <a:cubicBezTo>
                      <a:pt x="1" y="2189"/>
                      <a:pt x="502" y="6400"/>
                      <a:pt x="1980" y="8380"/>
                    </a:cubicBezTo>
                    <a:cubicBezTo>
                      <a:pt x="2181" y="8655"/>
                      <a:pt x="2432" y="8956"/>
                      <a:pt x="2732" y="9132"/>
                    </a:cubicBezTo>
                    <a:cubicBezTo>
                      <a:pt x="2956" y="9255"/>
                      <a:pt x="3175" y="9311"/>
                      <a:pt x="3371" y="9311"/>
                    </a:cubicBezTo>
                    <a:cubicBezTo>
                      <a:pt x="4009" y="9311"/>
                      <a:pt x="4413" y="8720"/>
                      <a:pt x="4011" y="7954"/>
                    </a:cubicBezTo>
                    <a:cubicBezTo>
                      <a:pt x="3835" y="7603"/>
                      <a:pt x="3559" y="7327"/>
                      <a:pt x="3334" y="7026"/>
                    </a:cubicBezTo>
                    <a:cubicBezTo>
                      <a:pt x="2507" y="5823"/>
                      <a:pt x="2156" y="2565"/>
                      <a:pt x="3960" y="1989"/>
                    </a:cubicBezTo>
                    <a:lnTo>
                      <a:pt x="3960" y="1989"/>
                    </a:lnTo>
                    <a:cubicBezTo>
                      <a:pt x="3710" y="3267"/>
                      <a:pt x="3685" y="4545"/>
                      <a:pt x="4036" y="5823"/>
                    </a:cubicBezTo>
                    <a:cubicBezTo>
                      <a:pt x="4267" y="6678"/>
                      <a:pt x="5625" y="9574"/>
                      <a:pt x="6935" y="9574"/>
                    </a:cubicBezTo>
                    <a:cubicBezTo>
                      <a:pt x="7047" y="9574"/>
                      <a:pt x="7158" y="9553"/>
                      <a:pt x="7269" y="9508"/>
                    </a:cubicBezTo>
                    <a:cubicBezTo>
                      <a:pt x="8196" y="9132"/>
                      <a:pt x="7294" y="7753"/>
                      <a:pt x="7068" y="7252"/>
                    </a:cubicBezTo>
                    <a:cubicBezTo>
                      <a:pt x="6517" y="6024"/>
                      <a:pt x="6166" y="4896"/>
                      <a:pt x="6166" y="3518"/>
                    </a:cubicBezTo>
                    <a:cubicBezTo>
                      <a:pt x="6166" y="2966"/>
                      <a:pt x="6216" y="2014"/>
                      <a:pt x="6818" y="1788"/>
                    </a:cubicBezTo>
                    <a:lnTo>
                      <a:pt x="6818" y="1788"/>
                    </a:lnTo>
                    <a:cubicBezTo>
                      <a:pt x="6761" y="1811"/>
                      <a:pt x="6724" y="1878"/>
                      <a:pt x="6702" y="1979"/>
                    </a:cubicBezTo>
                    <a:lnTo>
                      <a:pt x="6702" y="1979"/>
                    </a:lnTo>
                    <a:cubicBezTo>
                      <a:pt x="6749" y="1924"/>
                      <a:pt x="6804" y="1876"/>
                      <a:pt x="6868" y="1838"/>
                    </a:cubicBezTo>
                    <a:lnTo>
                      <a:pt x="6868" y="1838"/>
                    </a:lnTo>
                    <a:cubicBezTo>
                      <a:pt x="6777" y="2251"/>
                      <a:pt x="6744" y="2676"/>
                      <a:pt x="6761" y="3106"/>
                    </a:cubicBezTo>
                    <a:lnTo>
                      <a:pt x="6761" y="3106"/>
                    </a:lnTo>
                    <a:cubicBezTo>
                      <a:pt x="6845" y="3637"/>
                      <a:pt x="6979" y="4216"/>
                      <a:pt x="7086" y="4613"/>
                    </a:cubicBezTo>
                    <a:lnTo>
                      <a:pt x="7086" y="4613"/>
                    </a:lnTo>
                    <a:lnTo>
                      <a:pt x="6798" y="3578"/>
                    </a:lnTo>
                    <a:lnTo>
                      <a:pt x="6798" y="3578"/>
                    </a:lnTo>
                    <a:cubicBezTo>
                      <a:pt x="6985" y="5135"/>
                      <a:pt x="7779" y="6694"/>
                      <a:pt x="8798" y="7803"/>
                    </a:cubicBezTo>
                    <a:cubicBezTo>
                      <a:pt x="9151" y="8185"/>
                      <a:pt x="9577" y="8366"/>
                      <a:pt x="9936" y="8366"/>
                    </a:cubicBezTo>
                    <a:cubicBezTo>
                      <a:pt x="10544" y="8366"/>
                      <a:pt x="10959" y="7847"/>
                      <a:pt x="10502" y="6901"/>
                    </a:cubicBezTo>
                    <a:cubicBezTo>
                      <a:pt x="10151" y="6199"/>
                      <a:pt x="9725" y="5573"/>
                      <a:pt x="9399" y="4896"/>
                    </a:cubicBezTo>
                    <a:cubicBezTo>
                      <a:pt x="9098" y="4219"/>
                      <a:pt x="8873" y="3442"/>
                      <a:pt x="9023" y="2691"/>
                    </a:cubicBezTo>
                    <a:cubicBezTo>
                      <a:pt x="9123" y="2189"/>
                      <a:pt x="9399" y="1713"/>
                      <a:pt x="9449" y="1212"/>
                    </a:cubicBezTo>
                    <a:cubicBezTo>
                      <a:pt x="9542" y="293"/>
                      <a:pt x="8972" y="0"/>
                      <a:pt x="8354" y="0"/>
                    </a:cubicBezTo>
                    <a:close/>
                  </a:path>
                </a:pathLst>
              </a:custGeom>
              <a:solidFill>
                <a:srgbClr val="C269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" name="Google Shape;4642;p56">
                <a:extLst>
                  <a:ext uri="{FF2B5EF4-FFF2-40B4-BE49-F238E27FC236}">
                    <a16:creationId xmlns:a16="http://schemas.microsoft.com/office/drawing/2014/main" id="{ED26DF4E-C338-4888-AC77-046594924DC2}"/>
                  </a:ext>
                </a:extLst>
              </p:cNvPr>
              <p:cNvSpPr/>
              <p:nvPr/>
            </p:nvSpPr>
            <p:spPr>
              <a:xfrm>
                <a:off x="2265575" y="1838625"/>
                <a:ext cx="261300" cy="280375"/>
              </a:xfrm>
              <a:custGeom>
                <a:avLst/>
                <a:gdLst/>
                <a:ahLst/>
                <a:cxnLst/>
                <a:rect l="l" t="t" r="r" b="b"/>
                <a:pathLst>
                  <a:path w="10452" h="11215" extrusionOk="0">
                    <a:moveTo>
                      <a:pt x="5799" y="0"/>
                    </a:moveTo>
                    <a:cubicBezTo>
                      <a:pt x="5400" y="0"/>
                      <a:pt x="5021" y="185"/>
                      <a:pt x="4687" y="632"/>
                    </a:cubicBezTo>
                    <a:cubicBezTo>
                      <a:pt x="4462" y="958"/>
                      <a:pt x="4437" y="1434"/>
                      <a:pt x="4662" y="1760"/>
                    </a:cubicBezTo>
                    <a:cubicBezTo>
                      <a:pt x="4354" y="1517"/>
                      <a:pt x="4042" y="1417"/>
                      <a:pt x="3744" y="1417"/>
                    </a:cubicBezTo>
                    <a:cubicBezTo>
                      <a:pt x="2446" y="1417"/>
                      <a:pt x="1408" y="3312"/>
                      <a:pt x="2119" y="3634"/>
                    </a:cubicBezTo>
                    <a:lnTo>
                      <a:pt x="2119" y="3634"/>
                    </a:lnTo>
                    <a:cubicBezTo>
                      <a:pt x="1836" y="3512"/>
                      <a:pt x="1536" y="3437"/>
                      <a:pt x="1257" y="3437"/>
                    </a:cubicBezTo>
                    <a:cubicBezTo>
                      <a:pt x="745" y="3437"/>
                      <a:pt x="305" y="3689"/>
                      <a:pt x="176" y="4366"/>
                    </a:cubicBezTo>
                    <a:cubicBezTo>
                      <a:pt x="0" y="5319"/>
                      <a:pt x="828" y="5770"/>
                      <a:pt x="1304" y="6421"/>
                    </a:cubicBezTo>
                    <a:cubicBezTo>
                      <a:pt x="2331" y="7725"/>
                      <a:pt x="2256" y="9329"/>
                      <a:pt x="3033" y="10657"/>
                    </a:cubicBezTo>
                    <a:cubicBezTo>
                      <a:pt x="3209" y="10933"/>
                      <a:pt x="3434" y="11183"/>
                      <a:pt x="3735" y="11208"/>
                    </a:cubicBezTo>
                    <a:cubicBezTo>
                      <a:pt x="3765" y="11213"/>
                      <a:pt x="3795" y="11215"/>
                      <a:pt x="3826" y="11215"/>
                    </a:cubicBezTo>
                    <a:cubicBezTo>
                      <a:pt x="4145" y="11215"/>
                      <a:pt x="4452" y="10982"/>
                      <a:pt x="4612" y="10707"/>
                    </a:cubicBezTo>
                    <a:cubicBezTo>
                      <a:pt x="5188" y="9604"/>
                      <a:pt x="4512" y="7925"/>
                      <a:pt x="4036" y="6872"/>
                    </a:cubicBezTo>
                    <a:cubicBezTo>
                      <a:pt x="3635" y="6045"/>
                      <a:pt x="2883" y="5344"/>
                      <a:pt x="2682" y="4441"/>
                    </a:cubicBezTo>
                    <a:cubicBezTo>
                      <a:pt x="2632" y="4241"/>
                      <a:pt x="2707" y="3990"/>
                      <a:pt x="2908" y="3940"/>
                    </a:cubicBezTo>
                    <a:cubicBezTo>
                      <a:pt x="2948" y="3927"/>
                      <a:pt x="2990" y="3920"/>
                      <a:pt x="3033" y="3920"/>
                    </a:cubicBezTo>
                    <a:cubicBezTo>
                      <a:pt x="3149" y="3920"/>
                      <a:pt x="3267" y="3967"/>
                      <a:pt x="3359" y="4040"/>
                    </a:cubicBezTo>
                    <a:cubicBezTo>
                      <a:pt x="3735" y="4266"/>
                      <a:pt x="4011" y="4617"/>
                      <a:pt x="4236" y="4968"/>
                    </a:cubicBezTo>
                    <a:cubicBezTo>
                      <a:pt x="4762" y="5694"/>
                      <a:pt x="5163" y="6497"/>
                      <a:pt x="5439" y="7324"/>
                    </a:cubicBezTo>
                    <a:cubicBezTo>
                      <a:pt x="5464" y="7399"/>
                      <a:pt x="5489" y="7449"/>
                      <a:pt x="5514" y="7499"/>
                    </a:cubicBezTo>
                    <a:cubicBezTo>
                      <a:pt x="5665" y="8050"/>
                      <a:pt x="5815" y="8602"/>
                      <a:pt x="6091" y="9103"/>
                    </a:cubicBezTo>
                    <a:cubicBezTo>
                      <a:pt x="6266" y="9354"/>
                      <a:pt x="6517" y="9604"/>
                      <a:pt x="6818" y="9629"/>
                    </a:cubicBezTo>
                    <a:cubicBezTo>
                      <a:pt x="6831" y="9630"/>
                      <a:pt x="6844" y="9631"/>
                      <a:pt x="6858" y="9631"/>
                    </a:cubicBezTo>
                    <a:cubicBezTo>
                      <a:pt x="7624" y="9631"/>
                      <a:pt x="7744" y="8217"/>
                      <a:pt x="7695" y="7725"/>
                    </a:cubicBezTo>
                    <a:cubicBezTo>
                      <a:pt x="7494" y="5795"/>
                      <a:pt x="6542" y="3965"/>
                      <a:pt x="5063" y="2687"/>
                    </a:cubicBezTo>
                    <a:cubicBezTo>
                      <a:pt x="4888" y="2537"/>
                      <a:pt x="4737" y="2236"/>
                      <a:pt x="4938" y="2161"/>
                    </a:cubicBezTo>
                    <a:cubicBezTo>
                      <a:pt x="4963" y="2152"/>
                      <a:pt x="4988" y="2150"/>
                      <a:pt x="5012" y="2150"/>
                    </a:cubicBezTo>
                    <a:cubicBezTo>
                      <a:pt x="5060" y="2150"/>
                      <a:pt x="5105" y="2161"/>
                      <a:pt x="5138" y="2161"/>
                    </a:cubicBezTo>
                    <a:cubicBezTo>
                      <a:pt x="6767" y="2662"/>
                      <a:pt x="7920" y="4216"/>
                      <a:pt x="8371" y="5845"/>
                    </a:cubicBezTo>
                    <a:cubicBezTo>
                      <a:pt x="8497" y="6296"/>
                      <a:pt x="8647" y="6822"/>
                      <a:pt x="9073" y="6948"/>
                    </a:cubicBezTo>
                    <a:cubicBezTo>
                      <a:pt x="9132" y="6966"/>
                      <a:pt x="9191" y="6974"/>
                      <a:pt x="9251" y="6974"/>
                    </a:cubicBezTo>
                    <a:cubicBezTo>
                      <a:pt x="9521" y="6974"/>
                      <a:pt x="9786" y="6802"/>
                      <a:pt x="9950" y="6597"/>
                    </a:cubicBezTo>
                    <a:cubicBezTo>
                      <a:pt x="10452" y="5895"/>
                      <a:pt x="10176" y="4918"/>
                      <a:pt x="9825" y="4116"/>
                    </a:cubicBezTo>
                    <a:cubicBezTo>
                      <a:pt x="9402" y="3128"/>
                      <a:pt x="7438" y="0"/>
                      <a:pt x="5799" y="0"/>
                    </a:cubicBezTo>
                    <a:close/>
                  </a:path>
                </a:pathLst>
              </a:custGeom>
              <a:solidFill>
                <a:srgbClr val="C269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" name="Google Shape;4643;p56">
                <a:extLst>
                  <a:ext uri="{FF2B5EF4-FFF2-40B4-BE49-F238E27FC236}">
                    <a16:creationId xmlns:a16="http://schemas.microsoft.com/office/drawing/2014/main" id="{E7551A17-1D0D-4FBA-AE74-4E875FBD280A}"/>
                  </a:ext>
                </a:extLst>
              </p:cNvPr>
              <p:cNvSpPr/>
              <p:nvPr/>
            </p:nvSpPr>
            <p:spPr>
              <a:xfrm>
                <a:off x="1897150" y="1310550"/>
                <a:ext cx="562050" cy="513350"/>
              </a:xfrm>
              <a:custGeom>
                <a:avLst/>
                <a:gdLst/>
                <a:ahLst/>
                <a:cxnLst/>
                <a:rect l="l" t="t" r="r" b="b"/>
                <a:pathLst>
                  <a:path w="22482" h="20534" extrusionOk="0">
                    <a:moveTo>
                      <a:pt x="20853" y="0"/>
                    </a:moveTo>
                    <a:cubicBezTo>
                      <a:pt x="20854" y="7"/>
                      <a:pt x="20855" y="14"/>
                      <a:pt x="20856" y="21"/>
                    </a:cubicBezTo>
                    <a:lnTo>
                      <a:pt x="20856" y="21"/>
                    </a:lnTo>
                    <a:cubicBezTo>
                      <a:pt x="20855" y="14"/>
                      <a:pt x="20854" y="7"/>
                      <a:pt x="20853" y="0"/>
                    </a:cubicBezTo>
                    <a:close/>
                    <a:moveTo>
                      <a:pt x="20856" y="21"/>
                    </a:moveTo>
                    <a:cubicBezTo>
                      <a:pt x="20922" y="541"/>
                      <a:pt x="20697" y="1082"/>
                      <a:pt x="20301" y="1404"/>
                    </a:cubicBezTo>
                    <a:cubicBezTo>
                      <a:pt x="20054" y="1614"/>
                      <a:pt x="19689" y="1707"/>
                      <a:pt x="19289" y="1707"/>
                    </a:cubicBezTo>
                    <a:cubicBezTo>
                      <a:pt x="18351" y="1707"/>
                      <a:pt x="17216" y="1196"/>
                      <a:pt x="16918" y="477"/>
                    </a:cubicBezTo>
                    <a:lnTo>
                      <a:pt x="16918" y="477"/>
                    </a:lnTo>
                    <a:cubicBezTo>
                      <a:pt x="17720" y="2456"/>
                      <a:pt x="17344" y="4913"/>
                      <a:pt x="15940" y="6542"/>
                    </a:cubicBezTo>
                    <a:cubicBezTo>
                      <a:pt x="15790" y="6717"/>
                      <a:pt x="15615" y="6893"/>
                      <a:pt x="15389" y="6918"/>
                    </a:cubicBezTo>
                    <a:cubicBezTo>
                      <a:pt x="15357" y="6923"/>
                      <a:pt x="15326" y="6925"/>
                      <a:pt x="15294" y="6925"/>
                    </a:cubicBezTo>
                    <a:cubicBezTo>
                      <a:pt x="15026" y="6925"/>
                      <a:pt x="14766" y="6746"/>
                      <a:pt x="14587" y="6567"/>
                    </a:cubicBezTo>
                    <a:cubicBezTo>
                      <a:pt x="13484" y="5514"/>
                      <a:pt x="12883" y="4111"/>
                      <a:pt x="12281" y="2732"/>
                    </a:cubicBezTo>
                    <a:lnTo>
                      <a:pt x="12281" y="2732"/>
                    </a:lnTo>
                    <a:cubicBezTo>
                      <a:pt x="12482" y="3685"/>
                      <a:pt x="12682" y="4662"/>
                      <a:pt x="12507" y="5614"/>
                    </a:cubicBezTo>
                    <a:cubicBezTo>
                      <a:pt x="12331" y="6592"/>
                      <a:pt x="11680" y="7519"/>
                      <a:pt x="10727" y="7745"/>
                    </a:cubicBezTo>
                    <a:cubicBezTo>
                      <a:pt x="10590" y="7772"/>
                      <a:pt x="10450" y="7785"/>
                      <a:pt x="10307" y="7785"/>
                    </a:cubicBezTo>
                    <a:cubicBezTo>
                      <a:pt x="9927" y="7785"/>
                      <a:pt x="9531" y="7697"/>
                      <a:pt x="9148" y="7569"/>
                    </a:cubicBezTo>
                    <a:cubicBezTo>
                      <a:pt x="7093" y="6918"/>
                      <a:pt x="5389" y="5464"/>
                      <a:pt x="3910" y="3885"/>
                    </a:cubicBezTo>
                    <a:lnTo>
                      <a:pt x="3910" y="3885"/>
                    </a:lnTo>
                    <a:cubicBezTo>
                      <a:pt x="4437" y="5289"/>
                      <a:pt x="4412" y="6868"/>
                      <a:pt x="3860" y="8246"/>
                    </a:cubicBezTo>
                    <a:cubicBezTo>
                      <a:pt x="2457" y="7695"/>
                      <a:pt x="1254" y="6642"/>
                      <a:pt x="502" y="5339"/>
                    </a:cubicBezTo>
                    <a:lnTo>
                      <a:pt x="502" y="5339"/>
                    </a:lnTo>
                    <a:cubicBezTo>
                      <a:pt x="51" y="7419"/>
                      <a:pt x="1" y="9925"/>
                      <a:pt x="577" y="11980"/>
                    </a:cubicBezTo>
                    <a:cubicBezTo>
                      <a:pt x="1050" y="13649"/>
                      <a:pt x="2339" y="16653"/>
                      <a:pt x="4052" y="17380"/>
                    </a:cubicBezTo>
                    <a:lnTo>
                      <a:pt x="4052" y="17380"/>
                    </a:lnTo>
                    <a:cubicBezTo>
                      <a:pt x="3851" y="17299"/>
                      <a:pt x="3634" y="17259"/>
                      <a:pt x="3416" y="17259"/>
                    </a:cubicBezTo>
                    <a:cubicBezTo>
                      <a:pt x="3263" y="17259"/>
                      <a:pt x="3108" y="17279"/>
                      <a:pt x="2958" y="17319"/>
                    </a:cubicBezTo>
                    <a:cubicBezTo>
                      <a:pt x="4246" y="19608"/>
                      <a:pt x="6620" y="20534"/>
                      <a:pt x="9108" y="20534"/>
                    </a:cubicBezTo>
                    <a:cubicBezTo>
                      <a:pt x="11379" y="20534"/>
                      <a:pt x="13745" y="19762"/>
                      <a:pt x="15463" y="18551"/>
                    </a:cubicBezTo>
                    <a:lnTo>
                      <a:pt x="15463" y="18551"/>
                    </a:lnTo>
                    <a:cubicBezTo>
                      <a:pt x="15232" y="18735"/>
                      <a:pt x="15088" y="19029"/>
                      <a:pt x="15088" y="19324"/>
                    </a:cubicBezTo>
                    <a:cubicBezTo>
                      <a:pt x="15890" y="19198"/>
                      <a:pt x="16567" y="18697"/>
                      <a:pt x="17169" y="18146"/>
                    </a:cubicBezTo>
                    <a:cubicBezTo>
                      <a:pt x="19675" y="15965"/>
                      <a:pt x="21354" y="12908"/>
                      <a:pt x="22056" y="9649"/>
                    </a:cubicBezTo>
                    <a:cubicBezTo>
                      <a:pt x="22382" y="8071"/>
                      <a:pt x="22482" y="6416"/>
                      <a:pt x="22306" y="4787"/>
                    </a:cubicBezTo>
                    <a:cubicBezTo>
                      <a:pt x="22206" y="4010"/>
                      <a:pt x="22056" y="3233"/>
                      <a:pt x="21830" y="2482"/>
                    </a:cubicBezTo>
                    <a:cubicBezTo>
                      <a:pt x="21607" y="1712"/>
                      <a:pt x="20965" y="794"/>
                      <a:pt x="20856" y="21"/>
                    </a:cubicBezTo>
                    <a:close/>
                  </a:path>
                </a:pathLst>
              </a:custGeom>
              <a:solidFill>
                <a:srgbClr val="F5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" name="Google Shape;4644;p56">
                <a:extLst>
                  <a:ext uri="{FF2B5EF4-FFF2-40B4-BE49-F238E27FC236}">
                    <a16:creationId xmlns:a16="http://schemas.microsoft.com/office/drawing/2014/main" id="{AE492C8D-680D-48E4-9CAD-0652361077F8}"/>
                  </a:ext>
                </a:extLst>
              </p:cNvPr>
              <p:cNvSpPr/>
              <p:nvPr/>
            </p:nvSpPr>
            <p:spPr>
              <a:xfrm>
                <a:off x="1645275" y="1022950"/>
                <a:ext cx="857800" cy="486150"/>
              </a:xfrm>
              <a:custGeom>
                <a:avLst/>
                <a:gdLst/>
                <a:ahLst/>
                <a:cxnLst/>
                <a:rect l="l" t="t" r="r" b="b"/>
                <a:pathLst>
                  <a:path w="34312" h="19446" extrusionOk="0">
                    <a:moveTo>
                      <a:pt x="30677" y="0"/>
                    </a:moveTo>
                    <a:lnTo>
                      <a:pt x="1604" y="6993"/>
                    </a:lnTo>
                    <a:cubicBezTo>
                      <a:pt x="1629" y="8171"/>
                      <a:pt x="552" y="8923"/>
                      <a:pt x="126" y="9950"/>
                    </a:cubicBezTo>
                    <a:cubicBezTo>
                      <a:pt x="75" y="10101"/>
                      <a:pt x="0" y="10276"/>
                      <a:pt x="25" y="10427"/>
                    </a:cubicBezTo>
                    <a:cubicBezTo>
                      <a:pt x="50" y="10602"/>
                      <a:pt x="176" y="10777"/>
                      <a:pt x="351" y="10777"/>
                    </a:cubicBezTo>
                    <a:cubicBezTo>
                      <a:pt x="451" y="10777"/>
                      <a:pt x="527" y="10727"/>
                      <a:pt x="627" y="10677"/>
                    </a:cubicBezTo>
                    <a:cubicBezTo>
                      <a:pt x="878" y="10527"/>
                      <a:pt x="1103" y="10351"/>
                      <a:pt x="1304" y="10151"/>
                    </a:cubicBezTo>
                    <a:lnTo>
                      <a:pt x="1304" y="10151"/>
                    </a:lnTo>
                    <a:cubicBezTo>
                      <a:pt x="727" y="10853"/>
                      <a:pt x="351" y="11705"/>
                      <a:pt x="201" y="12582"/>
                    </a:cubicBezTo>
                    <a:cubicBezTo>
                      <a:pt x="109" y="13173"/>
                      <a:pt x="152" y="13573"/>
                      <a:pt x="482" y="13573"/>
                    </a:cubicBezTo>
                    <a:cubicBezTo>
                      <a:pt x="600" y="13573"/>
                      <a:pt x="754" y="13521"/>
                      <a:pt x="953" y="13409"/>
                    </a:cubicBezTo>
                    <a:cubicBezTo>
                      <a:pt x="1279" y="13209"/>
                      <a:pt x="2356" y="12407"/>
                      <a:pt x="2431" y="12031"/>
                    </a:cubicBezTo>
                    <a:lnTo>
                      <a:pt x="2431" y="12031"/>
                    </a:lnTo>
                    <a:cubicBezTo>
                      <a:pt x="2156" y="13484"/>
                      <a:pt x="2331" y="15013"/>
                      <a:pt x="2908" y="16366"/>
                    </a:cubicBezTo>
                    <a:cubicBezTo>
                      <a:pt x="3074" y="16796"/>
                      <a:pt x="3400" y="17247"/>
                      <a:pt x="3841" y="17247"/>
                    </a:cubicBezTo>
                    <a:cubicBezTo>
                      <a:pt x="3864" y="17247"/>
                      <a:pt x="3887" y="17246"/>
                      <a:pt x="3910" y="17244"/>
                    </a:cubicBezTo>
                    <a:cubicBezTo>
                      <a:pt x="4261" y="17194"/>
                      <a:pt x="4487" y="16818"/>
                      <a:pt x="4662" y="16492"/>
                    </a:cubicBezTo>
                    <a:cubicBezTo>
                      <a:pt x="5389" y="15013"/>
                      <a:pt x="5815" y="13359"/>
                      <a:pt x="5915" y="11705"/>
                    </a:cubicBezTo>
                    <a:cubicBezTo>
                      <a:pt x="5990" y="12983"/>
                      <a:pt x="6166" y="14261"/>
                      <a:pt x="6416" y="15539"/>
                    </a:cubicBezTo>
                    <a:cubicBezTo>
                      <a:pt x="6467" y="15890"/>
                      <a:pt x="6542" y="16241"/>
                      <a:pt x="6742" y="16492"/>
                    </a:cubicBezTo>
                    <a:cubicBezTo>
                      <a:pt x="6917" y="16705"/>
                      <a:pt x="7182" y="16859"/>
                      <a:pt x="7444" y="16859"/>
                    </a:cubicBezTo>
                    <a:cubicBezTo>
                      <a:pt x="7520" y="16859"/>
                      <a:pt x="7596" y="16846"/>
                      <a:pt x="7670" y="16818"/>
                    </a:cubicBezTo>
                    <a:cubicBezTo>
                      <a:pt x="7870" y="16717"/>
                      <a:pt x="7995" y="16542"/>
                      <a:pt x="8121" y="16341"/>
                    </a:cubicBezTo>
                    <a:cubicBezTo>
                      <a:pt x="8873" y="15138"/>
                      <a:pt x="9324" y="13735"/>
                      <a:pt x="9424" y="12306"/>
                    </a:cubicBezTo>
                    <a:cubicBezTo>
                      <a:pt x="9700" y="14562"/>
                      <a:pt x="10602" y="16767"/>
                      <a:pt x="12005" y="18547"/>
                    </a:cubicBezTo>
                    <a:cubicBezTo>
                      <a:pt x="12361" y="18996"/>
                      <a:pt x="12913" y="19446"/>
                      <a:pt x="13420" y="19446"/>
                    </a:cubicBezTo>
                    <a:cubicBezTo>
                      <a:pt x="13591" y="19446"/>
                      <a:pt x="13758" y="19394"/>
                      <a:pt x="13910" y="19274"/>
                    </a:cubicBezTo>
                    <a:cubicBezTo>
                      <a:pt x="14311" y="18998"/>
                      <a:pt x="14361" y="18397"/>
                      <a:pt x="14311" y="17895"/>
                    </a:cubicBezTo>
                    <a:cubicBezTo>
                      <a:pt x="14211" y="16567"/>
                      <a:pt x="13885" y="15239"/>
                      <a:pt x="13334" y="14011"/>
                    </a:cubicBezTo>
                    <a:lnTo>
                      <a:pt x="13334" y="14011"/>
                    </a:lnTo>
                    <a:cubicBezTo>
                      <a:pt x="14537" y="15890"/>
                      <a:pt x="16166" y="17494"/>
                      <a:pt x="18071" y="18647"/>
                    </a:cubicBezTo>
                    <a:cubicBezTo>
                      <a:pt x="18728" y="19041"/>
                      <a:pt x="19461" y="19397"/>
                      <a:pt x="20221" y="19397"/>
                    </a:cubicBezTo>
                    <a:cubicBezTo>
                      <a:pt x="20331" y="19397"/>
                      <a:pt x="20441" y="19390"/>
                      <a:pt x="20552" y="19374"/>
                    </a:cubicBezTo>
                    <a:cubicBezTo>
                      <a:pt x="21930" y="19148"/>
                      <a:pt x="22782" y="17570"/>
                      <a:pt x="22707" y="16166"/>
                    </a:cubicBezTo>
                    <a:cubicBezTo>
                      <a:pt x="22661" y="15503"/>
                      <a:pt x="22474" y="14878"/>
                      <a:pt x="22214" y="14278"/>
                    </a:cubicBezTo>
                    <a:lnTo>
                      <a:pt x="22214" y="14278"/>
                    </a:lnTo>
                    <a:cubicBezTo>
                      <a:pt x="22743" y="15242"/>
                      <a:pt x="23276" y="16205"/>
                      <a:pt x="23810" y="17169"/>
                    </a:cubicBezTo>
                    <a:cubicBezTo>
                      <a:pt x="24136" y="17745"/>
                      <a:pt x="24587" y="18422"/>
                      <a:pt x="25264" y="18447"/>
                    </a:cubicBezTo>
                    <a:cubicBezTo>
                      <a:pt x="25279" y="18447"/>
                      <a:pt x="25295" y="18448"/>
                      <a:pt x="25310" y="18448"/>
                    </a:cubicBezTo>
                    <a:cubicBezTo>
                      <a:pt x="25840" y="18448"/>
                      <a:pt x="26275" y="18033"/>
                      <a:pt x="26592" y="17595"/>
                    </a:cubicBezTo>
                    <a:cubicBezTo>
                      <a:pt x="27695" y="16016"/>
                      <a:pt x="27895" y="13860"/>
                      <a:pt x="27093" y="12106"/>
                    </a:cubicBezTo>
                    <a:lnTo>
                      <a:pt x="27093" y="12106"/>
                    </a:lnTo>
                    <a:cubicBezTo>
                      <a:pt x="27544" y="12657"/>
                      <a:pt x="28121" y="13133"/>
                      <a:pt x="28823" y="13309"/>
                    </a:cubicBezTo>
                    <a:cubicBezTo>
                      <a:pt x="28962" y="13339"/>
                      <a:pt x="29105" y="13354"/>
                      <a:pt x="29248" y="13354"/>
                    </a:cubicBezTo>
                    <a:cubicBezTo>
                      <a:pt x="29825" y="13354"/>
                      <a:pt x="30396" y="13109"/>
                      <a:pt x="30677" y="12607"/>
                    </a:cubicBezTo>
                    <a:cubicBezTo>
                      <a:pt x="31028" y="12031"/>
                      <a:pt x="30878" y="11254"/>
                      <a:pt x="30652" y="10627"/>
                    </a:cubicBezTo>
                    <a:cubicBezTo>
                      <a:pt x="30251" y="9625"/>
                      <a:pt x="29675" y="8697"/>
                      <a:pt x="28898" y="7920"/>
                    </a:cubicBezTo>
                    <a:lnTo>
                      <a:pt x="28898" y="7920"/>
                    </a:lnTo>
                    <a:cubicBezTo>
                      <a:pt x="29722" y="8181"/>
                      <a:pt x="30585" y="8441"/>
                      <a:pt x="31452" y="8441"/>
                    </a:cubicBezTo>
                    <a:cubicBezTo>
                      <a:pt x="31586" y="8441"/>
                      <a:pt x="31721" y="8435"/>
                      <a:pt x="31855" y="8422"/>
                    </a:cubicBezTo>
                    <a:cubicBezTo>
                      <a:pt x="32833" y="8321"/>
                      <a:pt x="33860" y="7695"/>
                      <a:pt x="34111" y="6742"/>
                    </a:cubicBezTo>
                    <a:cubicBezTo>
                      <a:pt x="34311" y="5940"/>
                      <a:pt x="33985" y="5088"/>
                      <a:pt x="33434" y="4487"/>
                    </a:cubicBezTo>
                    <a:cubicBezTo>
                      <a:pt x="32908" y="3885"/>
                      <a:pt x="32181" y="3484"/>
                      <a:pt x="31479" y="3083"/>
                    </a:cubicBezTo>
                    <a:lnTo>
                      <a:pt x="31479" y="3083"/>
                    </a:lnTo>
                    <a:cubicBezTo>
                      <a:pt x="31742" y="3136"/>
                      <a:pt x="32017" y="3201"/>
                      <a:pt x="32287" y="3201"/>
                    </a:cubicBezTo>
                    <a:cubicBezTo>
                      <a:pt x="32404" y="3201"/>
                      <a:pt x="32519" y="3189"/>
                      <a:pt x="32632" y="3158"/>
                    </a:cubicBezTo>
                    <a:cubicBezTo>
                      <a:pt x="33910" y="2933"/>
                      <a:pt x="33409" y="1830"/>
                      <a:pt x="32532" y="1479"/>
                    </a:cubicBezTo>
                    <a:cubicBezTo>
                      <a:pt x="32131" y="1329"/>
                      <a:pt x="31705" y="1229"/>
                      <a:pt x="31354" y="1003"/>
                    </a:cubicBezTo>
                    <a:cubicBezTo>
                      <a:pt x="30978" y="802"/>
                      <a:pt x="30677" y="427"/>
                      <a:pt x="30677" y="0"/>
                    </a:cubicBezTo>
                    <a:close/>
                  </a:path>
                </a:pathLst>
              </a:custGeom>
              <a:solidFill>
                <a:srgbClr val="C7C2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" name="Google Shape;4645;p56">
                <a:extLst>
                  <a:ext uri="{FF2B5EF4-FFF2-40B4-BE49-F238E27FC236}">
                    <a16:creationId xmlns:a16="http://schemas.microsoft.com/office/drawing/2014/main" id="{0599A55D-38AF-43CB-BD5F-26AABD15CA9F}"/>
                  </a:ext>
                </a:extLst>
              </p:cNvPr>
              <p:cNvSpPr/>
              <p:nvPr/>
            </p:nvSpPr>
            <p:spPr>
              <a:xfrm>
                <a:off x="1643400" y="1022950"/>
                <a:ext cx="861550" cy="498300"/>
              </a:xfrm>
              <a:custGeom>
                <a:avLst/>
                <a:gdLst/>
                <a:ahLst/>
                <a:cxnLst/>
                <a:rect l="l" t="t" r="r" b="b"/>
                <a:pathLst>
                  <a:path w="34462" h="19932" extrusionOk="0">
                    <a:moveTo>
                      <a:pt x="30752" y="0"/>
                    </a:moveTo>
                    <a:lnTo>
                      <a:pt x="30752" y="0"/>
                    </a:lnTo>
                    <a:cubicBezTo>
                      <a:pt x="30727" y="251"/>
                      <a:pt x="30852" y="527"/>
                      <a:pt x="31028" y="702"/>
                    </a:cubicBezTo>
                    <a:cubicBezTo>
                      <a:pt x="31203" y="903"/>
                      <a:pt x="31429" y="1053"/>
                      <a:pt x="31654" y="1178"/>
                    </a:cubicBezTo>
                    <a:cubicBezTo>
                      <a:pt x="31905" y="1279"/>
                      <a:pt x="32156" y="1379"/>
                      <a:pt x="32381" y="1454"/>
                    </a:cubicBezTo>
                    <a:cubicBezTo>
                      <a:pt x="32632" y="1554"/>
                      <a:pt x="32857" y="1680"/>
                      <a:pt x="33033" y="1830"/>
                    </a:cubicBezTo>
                    <a:cubicBezTo>
                      <a:pt x="33208" y="2006"/>
                      <a:pt x="33359" y="2231"/>
                      <a:pt x="33384" y="2457"/>
                    </a:cubicBezTo>
                    <a:cubicBezTo>
                      <a:pt x="33384" y="2557"/>
                      <a:pt x="33384" y="2682"/>
                      <a:pt x="33309" y="2757"/>
                    </a:cubicBezTo>
                    <a:cubicBezTo>
                      <a:pt x="33233" y="2858"/>
                      <a:pt x="33133" y="2908"/>
                      <a:pt x="33033" y="2958"/>
                    </a:cubicBezTo>
                    <a:cubicBezTo>
                      <a:pt x="32933" y="3008"/>
                      <a:pt x="32807" y="3033"/>
                      <a:pt x="32682" y="3058"/>
                    </a:cubicBezTo>
                    <a:cubicBezTo>
                      <a:pt x="32557" y="3083"/>
                      <a:pt x="32456" y="3083"/>
                      <a:pt x="32331" y="3083"/>
                    </a:cubicBezTo>
                    <a:cubicBezTo>
                      <a:pt x="32093" y="3059"/>
                      <a:pt x="31856" y="3013"/>
                      <a:pt x="31618" y="2966"/>
                    </a:cubicBezTo>
                    <a:lnTo>
                      <a:pt x="31618" y="2966"/>
                    </a:lnTo>
                    <a:cubicBezTo>
                      <a:pt x="31614" y="2963"/>
                      <a:pt x="31609" y="2960"/>
                      <a:pt x="31604" y="2958"/>
                    </a:cubicBezTo>
                    <a:lnTo>
                      <a:pt x="31603" y="2963"/>
                    </a:lnTo>
                    <a:lnTo>
                      <a:pt x="31603" y="2963"/>
                    </a:lnTo>
                    <a:cubicBezTo>
                      <a:pt x="31595" y="2961"/>
                      <a:pt x="31587" y="2959"/>
                      <a:pt x="31579" y="2958"/>
                    </a:cubicBezTo>
                    <a:lnTo>
                      <a:pt x="30727" y="2732"/>
                    </a:lnTo>
                    <a:lnTo>
                      <a:pt x="31479" y="3183"/>
                    </a:lnTo>
                    <a:cubicBezTo>
                      <a:pt x="32256" y="3635"/>
                      <a:pt x="33058" y="4111"/>
                      <a:pt x="33559" y="4813"/>
                    </a:cubicBezTo>
                    <a:cubicBezTo>
                      <a:pt x="33810" y="5163"/>
                      <a:pt x="33985" y="5564"/>
                      <a:pt x="34035" y="5965"/>
                    </a:cubicBezTo>
                    <a:cubicBezTo>
                      <a:pt x="34060" y="6166"/>
                      <a:pt x="34035" y="6392"/>
                      <a:pt x="34010" y="6567"/>
                    </a:cubicBezTo>
                    <a:cubicBezTo>
                      <a:pt x="33960" y="6793"/>
                      <a:pt x="33885" y="6968"/>
                      <a:pt x="33785" y="7143"/>
                    </a:cubicBezTo>
                    <a:cubicBezTo>
                      <a:pt x="33559" y="7469"/>
                      <a:pt x="33208" y="7720"/>
                      <a:pt x="32832" y="7895"/>
                    </a:cubicBezTo>
                    <a:cubicBezTo>
                      <a:pt x="32657" y="7996"/>
                      <a:pt x="32456" y="8071"/>
                      <a:pt x="32256" y="8096"/>
                    </a:cubicBezTo>
                    <a:cubicBezTo>
                      <a:pt x="32156" y="8121"/>
                      <a:pt x="32055" y="8146"/>
                      <a:pt x="31930" y="8146"/>
                    </a:cubicBezTo>
                    <a:cubicBezTo>
                      <a:pt x="31855" y="8171"/>
                      <a:pt x="31730" y="8171"/>
                      <a:pt x="31629" y="8171"/>
                    </a:cubicBezTo>
                    <a:cubicBezTo>
                      <a:pt x="31593" y="8172"/>
                      <a:pt x="31557" y="8173"/>
                      <a:pt x="31521" y="8173"/>
                    </a:cubicBezTo>
                    <a:cubicBezTo>
                      <a:pt x="30705" y="8173"/>
                      <a:pt x="29889" y="7909"/>
                      <a:pt x="29073" y="7645"/>
                    </a:cubicBezTo>
                    <a:lnTo>
                      <a:pt x="27945" y="7294"/>
                    </a:lnTo>
                    <a:lnTo>
                      <a:pt x="28772" y="8146"/>
                    </a:lnTo>
                    <a:cubicBezTo>
                      <a:pt x="29299" y="8672"/>
                      <a:pt x="29750" y="9324"/>
                      <a:pt x="30101" y="10001"/>
                    </a:cubicBezTo>
                    <a:cubicBezTo>
                      <a:pt x="30251" y="10326"/>
                      <a:pt x="30401" y="10702"/>
                      <a:pt x="30527" y="11053"/>
                    </a:cubicBezTo>
                    <a:cubicBezTo>
                      <a:pt x="30627" y="11404"/>
                      <a:pt x="30652" y="11755"/>
                      <a:pt x="30602" y="12056"/>
                    </a:cubicBezTo>
                    <a:cubicBezTo>
                      <a:pt x="30552" y="12382"/>
                      <a:pt x="30376" y="12632"/>
                      <a:pt x="30101" y="12783"/>
                    </a:cubicBezTo>
                    <a:cubicBezTo>
                      <a:pt x="29882" y="12914"/>
                      <a:pt x="29587" y="12988"/>
                      <a:pt x="29315" y="12988"/>
                    </a:cubicBezTo>
                    <a:cubicBezTo>
                      <a:pt x="29275" y="12988"/>
                      <a:pt x="29236" y="12986"/>
                      <a:pt x="29198" y="12983"/>
                    </a:cubicBezTo>
                    <a:cubicBezTo>
                      <a:pt x="29148" y="12958"/>
                      <a:pt x="29123" y="12958"/>
                      <a:pt x="29073" y="12958"/>
                    </a:cubicBezTo>
                    <a:lnTo>
                      <a:pt x="28998" y="12958"/>
                    </a:lnTo>
                    <a:lnTo>
                      <a:pt x="28973" y="12933"/>
                    </a:lnTo>
                    <a:lnTo>
                      <a:pt x="28948" y="12933"/>
                    </a:lnTo>
                    <a:cubicBezTo>
                      <a:pt x="28872" y="12908"/>
                      <a:pt x="28797" y="12883"/>
                      <a:pt x="28722" y="12858"/>
                    </a:cubicBezTo>
                    <a:cubicBezTo>
                      <a:pt x="28547" y="12783"/>
                      <a:pt x="28396" y="12707"/>
                      <a:pt x="28271" y="12607"/>
                    </a:cubicBezTo>
                    <a:cubicBezTo>
                      <a:pt x="27970" y="12407"/>
                      <a:pt x="27720" y="12156"/>
                      <a:pt x="27494" y="11855"/>
                    </a:cubicBezTo>
                    <a:lnTo>
                      <a:pt x="25639" y="9600"/>
                    </a:lnTo>
                    <a:lnTo>
                      <a:pt x="25639" y="9600"/>
                    </a:lnTo>
                    <a:lnTo>
                      <a:pt x="26817" y="12281"/>
                    </a:lnTo>
                    <a:cubicBezTo>
                      <a:pt x="27293" y="13334"/>
                      <a:pt x="27369" y="14562"/>
                      <a:pt x="27068" y="15665"/>
                    </a:cubicBezTo>
                    <a:cubicBezTo>
                      <a:pt x="26993" y="15965"/>
                      <a:pt x="26892" y="16216"/>
                      <a:pt x="26792" y="16492"/>
                    </a:cubicBezTo>
                    <a:cubicBezTo>
                      <a:pt x="26717" y="16617"/>
                      <a:pt x="26667" y="16742"/>
                      <a:pt x="26592" y="16868"/>
                    </a:cubicBezTo>
                    <a:lnTo>
                      <a:pt x="26491" y="17043"/>
                    </a:lnTo>
                    <a:lnTo>
                      <a:pt x="26366" y="17244"/>
                    </a:lnTo>
                    <a:cubicBezTo>
                      <a:pt x="26216" y="17469"/>
                      <a:pt x="26040" y="17670"/>
                      <a:pt x="25840" y="17820"/>
                    </a:cubicBezTo>
                    <a:cubicBezTo>
                      <a:pt x="25740" y="17895"/>
                      <a:pt x="25639" y="17945"/>
                      <a:pt x="25564" y="17971"/>
                    </a:cubicBezTo>
                    <a:cubicBezTo>
                      <a:pt x="25514" y="17971"/>
                      <a:pt x="25464" y="17996"/>
                      <a:pt x="25439" y="17996"/>
                    </a:cubicBezTo>
                    <a:lnTo>
                      <a:pt x="25288" y="17996"/>
                    </a:lnTo>
                    <a:cubicBezTo>
                      <a:pt x="25113" y="17971"/>
                      <a:pt x="24938" y="17845"/>
                      <a:pt x="24762" y="17670"/>
                    </a:cubicBezTo>
                    <a:cubicBezTo>
                      <a:pt x="24612" y="17469"/>
                      <a:pt x="24461" y="17244"/>
                      <a:pt x="24311" y="16968"/>
                    </a:cubicBezTo>
                    <a:lnTo>
                      <a:pt x="23409" y="15339"/>
                    </a:lnTo>
                    <a:lnTo>
                      <a:pt x="22782" y="14198"/>
                    </a:lnTo>
                    <a:lnTo>
                      <a:pt x="22782" y="14198"/>
                    </a:lnTo>
                    <a:cubicBezTo>
                      <a:pt x="22757" y="14136"/>
                      <a:pt x="22732" y="14073"/>
                      <a:pt x="22707" y="14011"/>
                    </a:cubicBezTo>
                    <a:cubicBezTo>
                      <a:pt x="22381" y="13309"/>
                      <a:pt x="21980" y="12657"/>
                      <a:pt x="21604" y="12031"/>
                    </a:cubicBezTo>
                    <a:lnTo>
                      <a:pt x="20777" y="12507"/>
                    </a:lnTo>
                    <a:lnTo>
                      <a:pt x="20788" y="12526"/>
                    </a:lnTo>
                    <a:lnTo>
                      <a:pt x="20788" y="12526"/>
                    </a:lnTo>
                    <a:lnTo>
                      <a:pt x="20777" y="12532"/>
                    </a:lnTo>
                    <a:cubicBezTo>
                      <a:pt x="20814" y="12590"/>
                      <a:pt x="20851" y="12647"/>
                      <a:pt x="20887" y="12705"/>
                    </a:cubicBezTo>
                    <a:lnTo>
                      <a:pt x="20887" y="12705"/>
                    </a:lnTo>
                    <a:lnTo>
                      <a:pt x="21800" y="14343"/>
                    </a:lnTo>
                    <a:lnTo>
                      <a:pt x="21800" y="14343"/>
                    </a:lnTo>
                    <a:cubicBezTo>
                      <a:pt x="21810" y="14366"/>
                      <a:pt x="21820" y="14389"/>
                      <a:pt x="21830" y="14412"/>
                    </a:cubicBezTo>
                    <a:cubicBezTo>
                      <a:pt x="21955" y="14737"/>
                      <a:pt x="22080" y="15063"/>
                      <a:pt x="22156" y="15389"/>
                    </a:cubicBezTo>
                    <a:cubicBezTo>
                      <a:pt x="22206" y="15539"/>
                      <a:pt x="22231" y="15715"/>
                      <a:pt x="22256" y="15865"/>
                    </a:cubicBezTo>
                    <a:cubicBezTo>
                      <a:pt x="22256" y="15940"/>
                      <a:pt x="22281" y="16041"/>
                      <a:pt x="22281" y="16116"/>
                    </a:cubicBezTo>
                    <a:lnTo>
                      <a:pt x="22281" y="16191"/>
                    </a:lnTo>
                    <a:lnTo>
                      <a:pt x="22281" y="16241"/>
                    </a:lnTo>
                    <a:lnTo>
                      <a:pt x="22281" y="16366"/>
                    </a:lnTo>
                    <a:cubicBezTo>
                      <a:pt x="22281" y="16993"/>
                      <a:pt x="22080" y="17645"/>
                      <a:pt x="21704" y="18121"/>
                    </a:cubicBezTo>
                    <a:cubicBezTo>
                      <a:pt x="21504" y="18372"/>
                      <a:pt x="21278" y="18572"/>
                      <a:pt x="21028" y="18697"/>
                    </a:cubicBezTo>
                    <a:cubicBezTo>
                      <a:pt x="20953" y="18747"/>
                      <a:pt x="20902" y="18773"/>
                      <a:pt x="20852" y="18773"/>
                    </a:cubicBezTo>
                    <a:lnTo>
                      <a:pt x="20752" y="18823"/>
                    </a:lnTo>
                    <a:lnTo>
                      <a:pt x="20627" y="18848"/>
                    </a:lnTo>
                    <a:cubicBezTo>
                      <a:pt x="20538" y="18865"/>
                      <a:pt x="20437" y="18883"/>
                      <a:pt x="20332" y="18883"/>
                    </a:cubicBezTo>
                    <a:cubicBezTo>
                      <a:pt x="20289" y="18883"/>
                      <a:pt x="20245" y="18880"/>
                      <a:pt x="20201" y="18873"/>
                    </a:cubicBezTo>
                    <a:cubicBezTo>
                      <a:pt x="19900" y="18873"/>
                      <a:pt x="19599" y="18798"/>
                      <a:pt x="19298" y="18672"/>
                    </a:cubicBezTo>
                    <a:cubicBezTo>
                      <a:pt x="18998" y="18547"/>
                      <a:pt x="18697" y="18397"/>
                      <a:pt x="18396" y="18196"/>
                    </a:cubicBezTo>
                    <a:cubicBezTo>
                      <a:pt x="17795" y="17820"/>
                      <a:pt x="17193" y="17419"/>
                      <a:pt x="16667" y="16943"/>
                    </a:cubicBezTo>
                    <a:cubicBezTo>
                      <a:pt x="15603" y="16072"/>
                      <a:pt x="14678" y="15038"/>
                      <a:pt x="13917" y="13885"/>
                    </a:cubicBezTo>
                    <a:lnTo>
                      <a:pt x="13917" y="13885"/>
                    </a:lnTo>
                    <a:cubicBezTo>
                      <a:pt x="13906" y="13860"/>
                      <a:pt x="13896" y="13835"/>
                      <a:pt x="13885" y="13810"/>
                    </a:cubicBezTo>
                    <a:lnTo>
                      <a:pt x="13872" y="13817"/>
                    </a:lnTo>
                    <a:lnTo>
                      <a:pt x="13872" y="13817"/>
                    </a:lnTo>
                    <a:cubicBezTo>
                      <a:pt x="13859" y="13798"/>
                      <a:pt x="13847" y="13779"/>
                      <a:pt x="13835" y="13760"/>
                    </a:cubicBezTo>
                    <a:lnTo>
                      <a:pt x="12958" y="14211"/>
                    </a:lnTo>
                    <a:cubicBezTo>
                      <a:pt x="13434" y="15289"/>
                      <a:pt x="13735" y="16442"/>
                      <a:pt x="13860" y="17595"/>
                    </a:cubicBezTo>
                    <a:cubicBezTo>
                      <a:pt x="13885" y="17895"/>
                      <a:pt x="13935" y="18171"/>
                      <a:pt x="13910" y="18397"/>
                    </a:cubicBezTo>
                    <a:cubicBezTo>
                      <a:pt x="13885" y="18647"/>
                      <a:pt x="13810" y="18823"/>
                      <a:pt x="13709" y="18898"/>
                    </a:cubicBezTo>
                    <a:cubicBezTo>
                      <a:pt x="13651" y="18942"/>
                      <a:pt x="13593" y="18968"/>
                      <a:pt x="13515" y="18968"/>
                    </a:cubicBezTo>
                    <a:cubicBezTo>
                      <a:pt x="13459" y="18968"/>
                      <a:pt x="13392" y="18954"/>
                      <a:pt x="13308" y="18923"/>
                    </a:cubicBezTo>
                    <a:cubicBezTo>
                      <a:pt x="13133" y="18873"/>
                      <a:pt x="12907" y="18722"/>
                      <a:pt x="12732" y="18547"/>
                    </a:cubicBezTo>
                    <a:cubicBezTo>
                      <a:pt x="12532" y="18372"/>
                      <a:pt x="12381" y="18146"/>
                      <a:pt x="12206" y="17920"/>
                    </a:cubicBezTo>
                    <a:cubicBezTo>
                      <a:pt x="12030" y="17670"/>
                      <a:pt x="11855" y="17444"/>
                      <a:pt x="11704" y="17194"/>
                    </a:cubicBezTo>
                    <a:cubicBezTo>
                      <a:pt x="11379" y="16692"/>
                      <a:pt x="11103" y="16166"/>
                      <a:pt x="10877" y="15640"/>
                    </a:cubicBezTo>
                    <a:cubicBezTo>
                      <a:pt x="10401" y="14562"/>
                      <a:pt x="10075" y="13409"/>
                      <a:pt x="9950" y="12256"/>
                    </a:cubicBezTo>
                    <a:lnTo>
                      <a:pt x="9048" y="12281"/>
                    </a:lnTo>
                    <a:cubicBezTo>
                      <a:pt x="8998" y="13133"/>
                      <a:pt x="8797" y="13986"/>
                      <a:pt x="8496" y="14788"/>
                    </a:cubicBezTo>
                    <a:cubicBezTo>
                      <a:pt x="8421" y="14988"/>
                      <a:pt x="8321" y="15189"/>
                      <a:pt x="8221" y="15389"/>
                    </a:cubicBezTo>
                    <a:cubicBezTo>
                      <a:pt x="8120" y="15564"/>
                      <a:pt x="8045" y="15765"/>
                      <a:pt x="7920" y="15940"/>
                    </a:cubicBezTo>
                    <a:cubicBezTo>
                      <a:pt x="7820" y="16141"/>
                      <a:pt x="7719" y="16316"/>
                      <a:pt x="7619" y="16392"/>
                    </a:cubicBezTo>
                    <a:cubicBezTo>
                      <a:pt x="7569" y="16417"/>
                      <a:pt x="7569" y="16442"/>
                      <a:pt x="7519" y="16442"/>
                    </a:cubicBezTo>
                    <a:cubicBezTo>
                      <a:pt x="7494" y="16442"/>
                      <a:pt x="7444" y="16442"/>
                      <a:pt x="7394" y="16417"/>
                    </a:cubicBezTo>
                    <a:cubicBezTo>
                      <a:pt x="7293" y="16392"/>
                      <a:pt x="7168" y="16291"/>
                      <a:pt x="7093" y="16166"/>
                    </a:cubicBezTo>
                    <a:cubicBezTo>
                      <a:pt x="7018" y="16041"/>
                      <a:pt x="6968" y="15865"/>
                      <a:pt x="6917" y="15665"/>
                    </a:cubicBezTo>
                    <a:cubicBezTo>
                      <a:pt x="6867" y="15464"/>
                      <a:pt x="6817" y="15214"/>
                      <a:pt x="6792" y="15013"/>
                    </a:cubicBezTo>
                    <a:lnTo>
                      <a:pt x="6667" y="14336"/>
                    </a:lnTo>
                    <a:cubicBezTo>
                      <a:pt x="6516" y="13459"/>
                      <a:pt x="6416" y="12582"/>
                      <a:pt x="6341" y="11680"/>
                    </a:cubicBezTo>
                    <a:lnTo>
                      <a:pt x="5639" y="11680"/>
                    </a:lnTo>
                    <a:cubicBezTo>
                      <a:pt x="5589" y="12657"/>
                      <a:pt x="5414" y="13610"/>
                      <a:pt x="5163" y="14537"/>
                    </a:cubicBezTo>
                    <a:cubicBezTo>
                      <a:pt x="5013" y="14988"/>
                      <a:pt x="4862" y="15464"/>
                      <a:pt x="4662" y="15890"/>
                    </a:cubicBezTo>
                    <a:cubicBezTo>
                      <a:pt x="4562" y="16116"/>
                      <a:pt x="4461" y="16366"/>
                      <a:pt x="4361" y="16542"/>
                    </a:cubicBezTo>
                    <a:cubicBezTo>
                      <a:pt x="4261" y="16742"/>
                      <a:pt x="4110" y="16893"/>
                      <a:pt x="4010" y="16918"/>
                    </a:cubicBezTo>
                    <a:cubicBezTo>
                      <a:pt x="3970" y="16934"/>
                      <a:pt x="3931" y="16942"/>
                      <a:pt x="3890" y="16942"/>
                    </a:cubicBezTo>
                    <a:cubicBezTo>
                      <a:pt x="3803" y="16942"/>
                      <a:pt x="3712" y="16903"/>
                      <a:pt x="3609" y="16818"/>
                    </a:cubicBezTo>
                    <a:cubicBezTo>
                      <a:pt x="3459" y="16692"/>
                      <a:pt x="3359" y="16492"/>
                      <a:pt x="3258" y="16291"/>
                    </a:cubicBezTo>
                    <a:cubicBezTo>
                      <a:pt x="3058" y="15865"/>
                      <a:pt x="2907" y="15414"/>
                      <a:pt x="2807" y="14938"/>
                    </a:cubicBezTo>
                    <a:cubicBezTo>
                      <a:pt x="2607" y="14011"/>
                      <a:pt x="2582" y="13033"/>
                      <a:pt x="2732" y="12081"/>
                    </a:cubicBezTo>
                    <a:lnTo>
                      <a:pt x="2281" y="11981"/>
                    </a:lnTo>
                    <a:cubicBezTo>
                      <a:pt x="2279" y="11990"/>
                      <a:pt x="2277" y="11999"/>
                      <a:pt x="2275" y="12008"/>
                    </a:cubicBezTo>
                    <a:lnTo>
                      <a:pt x="2275" y="12008"/>
                    </a:lnTo>
                    <a:cubicBezTo>
                      <a:pt x="2257" y="12063"/>
                      <a:pt x="2194" y="12147"/>
                      <a:pt x="2130" y="12231"/>
                    </a:cubicBezTo>
                    <a:cubicBezTo>
                      <a:pt x="2055" y="12306"/>
                      <a:pt x="1980" y="12407"/>
                      <a:pt x="1880" y="12507"/>
                    </a:cubicBezTo>
                    <a:cubicBezTo>
                      <a:pt x="1679" y="12682"/>
                      <a:pt x="1479" y="12833"/>
                      <a:pt x="1278" y="13008"/>
                    </a:cubicBezTo>
                    <a:cubicBezTo>
                      <a:pt x="1078" y="13158"/>
                      <a:pt x="852" y="13309"/>
                      <a:pt x="652" y="13384"/>
                    </a:cubicBezTo>
                    <a:cubicBezTo>
                      <a:pt x="622" y="13391"/>
                      <a:pt x="597" y="13394"/>
                      <a:pt x="576" y="13394"/>
                    </a:cubicBezTo>
                    <a:cubicBezTo>
                      <a:pt x="524" y="13394"/>
                      <a:pt x="494" y="13377"/>
                      <a:pt x="476" y="13359"/>
                    </a:cubicBezTo>
                    <a:cubicBezTo>
                      <a:pt x="426" y="13334"/>
                      <a:pt x="401" y="13209"/>
                      <a:pt x="401" y="13083"/>
                    </a:cubicBezTo>
                    <a:cubicBezTo>
                      <a:pt x="401" y="12958"/>
                      <a:pt x="401" y="12833"/>
                      <a:pt x="426" y="12707"/>
                    </a:cubicBezTo>
                    <a:cubicBezTo>
                      <a:pt x="451" y="12582"/>
                      <a:pt x="451" y="12457"/>
                      <a:pt x="476" y="12331"/>
                    </a:cubicBezTo>
                    <a:cubicBezTo>
                      <a:pt x="551" y="12081"/>
                      <a:pt x="602" y="11830"/>
                      <a:pt x="702" y="11579"/>
                    </a:cubicBezTo>
                    <a:cubicBezTo>
                      <a:pt x="877" y="11103"/>
                      <a:pt x="1153" y="10627"/>
                      <a:pt x="1479" y="10226"/>
                    </a:cubicBezTo>
                    <a:lnTo>
                      <a:pt x="1303" y="10076"/>
                    </a:lnTo>
                    <a:cubicBezTo>
                      <a:pt x="1303" y="10076"/>
                      <a:pt x="1303" y="10076"/>
                      <a:pt x="1303" y="10076"/>
                    </a:cubicBezTo>
                    <a:lnTo>
                      <a:pt x="1303" y="10076"/>
                    </a:lnTo>
                    <a:cubicBezTo>
                      <a:pt x="1153" y="10226"/>
                      <a:pt x="978" y="10376"/>
                      <a:pt x="802" y="10502"/>
                    </a:cubicBezTo>
                    <a:cubicBezTo>
                      <a:pt x="702" y="10552"/>
                      <a:pt x="602" y="10627"/>
                      <a:pt x="526" y="10677"/>
                    </a:cubicBezTo>
                    <a:cubicBezTo>
                      <a:pt x="500" y="10684"/>
                      <a:pt x="475" y="10687"/>
                      <a:pt x="451" y="10687"/>
                    </a:cubicBezTo>
                    <a:cubicBezTo>
                      <a:pt x="388" y="10687"/>
                      <a:pt x="338" y="10664"/>
                      <a:pt x="301" y="10627"/>
                    </a:cubicBezTo>
                    <a:cubicBezTo>
                      <a:pt x="150" y="10502"/>
                      <a:pt x="176" y="10276"/>
                      <a:pt x="251" y="10076"/>
                    </a:cubicBezTo>
                    <a:cubicBezTo>
                      <a:pt x="326" y="9850"/>
                      <a:pt x="426" y="9650"/>
                      <a:pt x="526" y="9449"/>
                    </a:cubicBezTo>
                    <a:cubicBezTo>
                      <a:pt x="777" y="9073"/>
                      <a:pt x="1053" y="8697"/>
                      <a:pt x="1303" y="8296"/>
                    </a:cubicBezTo>
                    <a:cubicBezTo>
                      <a:pt x="1404" y="8096"/>
                      <a:pt x="1504" y="7895"/>
                      <a:pt x="1579" y="7670"/>
                    </a:cubicBezTo>
                    <a:cubicBezTo>
                      <a:pt x="1604" y="7544"/>
                      <a:pt x="1654" y="7444"/>
                      <a:pt x="1654" y="7319"/>
                    </a:cubicBezTo>
                    <a:lnTo>
                      <a:pt x="1654" y="7319"/>
                    </a:lnTo>
                    <a:cubicBezTo>
                      <a:pt x="1629" y="7444"/>
                      <a:pt x="1579" y="7544"/>
                      <a:pt x="1554" y="7645"/>
                    </a:cubicBezTo>
                    <a:cubicBezTo>
                      <a:pt x="1479" y="7870"/>
                      <a:pt x="1354" y="8071"/>
                      <a:pt x="1228" y="8271"/>
                    </a:cubicBezTo>
                    <a:cubicBezTo>
                      <a:pt x="978" y="8647"/>
                      <a:pt x="677" y="8998"/>
                      <a:pt x="426" y="9399"/>
                    </a:cubicBezTo>
                    <a:cubicBezTo>
                      <a:pt x="301" y="9574"/>
                      <a:pt x="176" y="9800"/>
                      <a:pt x="100" y="10001"/>
                    </a:cubicBezTo>
                    <a:cubicBezTo>
                      <a:pt x="50" y="10126"/>
                      <a:pt x="0" y="10251"/>
                      <a:pt x="0" y="10376"/>
                    </a:cubicBezTo>
                    <a:cubicBezTo>
                      <a:pt x="0" y="10502"/>
                      <a:pt x="50" y="10652"/>
                      <a:pt x="150" y="10752"/>
                    </a:cubicBezTo>
                    <a:cubicBezTo>
                      <a:pt x="224" y="10826"/>
                      <a:pt x="351" y="10872"/>
                      <a:pt x="463" y="10872"/>
                    </a:cubicBezTo>
                    <a:cubicBezTo>
                      <a:pt x="504" y="10872"/>
                      <a:pt x="543" y="10866"/>
                      <a:pt x="577" y="10853"/>
                    </a:cubicBezTo>
                    <a:cubicBezTo>
                      <a:pt x="679" y="10812"/>
                      <a:pt x="765" y="10754"/>
                      <a:pt x="847" y="10707"/>
                    </a:cubicBezTo>
                    <a:lnTo>
                      <a:pt x="847" y="10707"/>
                    </a:lnTo>
                    <a:cubicBezTo>
                      <a:pt x="692" y="10955"/>
                      <a:pt x="558" y="11214"/>
                      <a:pt x="451" y="11479"/>
                    </a:cubicBezTo>
                    <a:cubicBezTo>
                      <a:pt x="326" y="11730"/>
                      <a:pt x="251" y="12006"/>
                      <a:pt x="176" y="12256"/>
                    </a:cubicBezTo>
                    <a:cubicBezTo>
                      <a:pt x="150" y="12382"/>
                      <a:pt x="125" y="12532"/>
                      <a:pt x="100" y="12657"/>
                    </a:cubicBezTo>
                    <a:cubicBezTo>
                      <a:pt x="75" y="12808"/>
                      <a:pt x="50" y="12958"/>
                      <a:pt x="75" y="13108"/>
                    </a:cubicBezTo>
                    <a:cubicBezTo>
                      <a:pt x="75" y="13234"/>
                      <a:pt x="75" y="13409"/>
                      <a:pt x="201" y="13585"/>
                    </a:cubicBezTo>
                    <a:cubicBezTo>
                      <a:pt x="251" y="13685"/>
                      <a:pt x="376" y="13735"/>
                      <a:pt x="476" y="13760"/>
                    </a:cubicBezTo>
                    <a:cubicBezTo>
                      <a:pt x="577" y="13760"/>
                      <a:pt x="677" y="13760"/>
                      <a:pt x="752" y="13735"/>
                    </a:cubicBezTo>
                    <a:cubicBezTo>
                      <a:pt x="1053" y="13635"/>
                      <a:pt x="1278" y="13459"/>
                      <a:pt x="1504" y="13309"/>
                    </a:cubicBezTo>
                    <a:cubicBezTo>
                      <a:pt x="1729" y="13158"/>
                      <a:pt x="1955" y="12983"/>
                      <a:pt x="2156" y="12808"/>
                    </a:cubicBezTo>
                    <a:cubicBezTo>
                      <a:pt x="2158" y="12805"/>
                      <a:pt x="2160" y="12803"/>
                      <a:pt x="2162" y="12801"/>
                    </a:cubicBezTo>
                    <a:lnTo>
                      <a:pt x="2162" y="12801"/>
                    </a:lnTo>
                    <a:cubicBezTo>
                      <a:pt x="2095" y="13547"/>
                      <a:pt x="2134" y="14306"/>
                      <a:pt x="2281" y="15038"/>
                    </a:cubicBezTo>
                    <a:cubicBezTo>
                      <a:pt x="2381" y="15564"/>
                      <a:pt x="2531" y="16041"/>
                      <a:pt x="2732" y="16542"/>
                    </a:cubicBezTo>
                    <a:cubicBezTo>
                      <a:pt x="2857" y="16793"/>
                      <a:pt x="2983" y="17018"/>
                      <a:pt x="3208" y="17244"/>
                    </a:cubicBezTo>
                    <a:cubicBezTo>
                      <a:pt x="3333" y="17344"/>
                      <a:pt x="3484" y="17444"/>
                      <a:pt x="3659" y="17494"/>
                    </a:cubicBezTo>
                    <a:cubicBezTo>
                      <a:pt x="3734" y="17519"/>
                      <a:pt x="3828" y="17532"/>
                      <a:pt x="3922" y="17532"/>
                    </a:cubicBezTo>
                    <a:cubicBezTo>
                      <a:pt x="4016" y="17532"/>
                      <a:pt x="4110" y="17519"/>
                      <a:pt x="4186" y="17494"/>
                    </a:cubicBezTo>
                    <a:cubicBezTo>
                      <a:pt x="4562" y="17369"/>
                      <a:pt x="4737" y="17093"/>
                      <a:pt x="4887" y="16843"/>
                    </a:cubicBezTo>
                    <a:cubicBezTo>
                      <a:pt x="5038" y="16592"/>
                      <a:pt x="5138" y="16392"/>
                      <a:pt x="5238" y="16166"/>
                    </a:cubicBezTo>
                    <a:cubicBezTo>
                      <a:pt x="5439" y="15690"/>
                      <a:pt x="5639" y="15214"/>
                      <a:pt x="5790" y="14737"/>
                    </a:cubicBezTo>
                    <a:cubicBezTo>
                      <a:pt x="5822" y="14631"/>
                      <a:pt x="5854" y="14525"/>
                      <a:pt x="5884" y="14418"/>
                    </a:cubicBezTo>
                    <a:lnTo>
                      <a:pt x="5884" y="14418"/>
                    </a:lnTo>
                    <a:cubicBezTo>
                      <a:pt x="5886" y="14433"/>
                      <a:pt x="5888" y="14447"/>
                      <a:pt x="5890" y="14462"/>
                    </a:cubicBezTo>
                    <a:lnTo>
                      <a:pt x="5990" y="15138"/>
                    </a:lnTo>
                    <a:cubicBezTo>
                      <a:pt x="6040" y="15364"/>
                      <a:pt x="6065" y="15590"/>
                      <a:pt x="6115" y="15840"/>
                    </a:cubicBezTo>
                    <a:cubicBezTo>
                      <a:pt x="6166" y="16066"/>
                      <a:pt x="6241" y="16341"/>
                      <a:pt x="6391" y="16592"/>
                    </a:cubicBezTo>
                    <a:cubicBezTo>
                      <a:pt x="6542" y="16868"/>
                      <a:pt x="6792" y="17093"/>
                      <a:pt x="7118" y="17219"/>
                    </a:cubicBezTo>
                    <a:cubicBezTo>
                      <a:pt x="7228" y="17255"/>
                      <a:pt x="7365" y="17279"/>
                      <a:pt x="7499" y="17279"/>
                    </a:cubicBezTo>
                    <a:cubicBezTo>
                      <a:pt x="7548" y="17279"/>
                      <a:pt x="7597" y="17275"/>
                      <a:pt x="7644" y="17269"/>
                    </a:cubicBezTo>
                    <a:cubicBezTo>
                      <a:pt x="7845" y="17244"/>
                      <a:pt x="8045" y="17143"/>
                      <a:pt x="8171" y="17043"/>
                    </a:cubicBezTo>
                    <a:cubicBezTo>
                      <a:pt x="8421" y="16818"/>
                      <a:pt x="8547" y="16567"/>
                      <a:pt x="8672" y="16392"/>
                    </a:cubicBezTo>
                    <a:cubicBezTo>
                      <a:pt x="8797" y="16191"/>
                      <a:pt x="8922" y="15965"/>
                      <a:pt x="9023" y="15765"/>
                    </a:cubicBezTo>
                    <a:cubicBezTo>
                      <a:pt x="9123" y="15539"/>
                      <a:pt x="9223" y="15339"/>
                      <a:pt x="9298" y="15113"/>
                    </a:cubicBezTo>
                    <a:cubicBezTo>
                      <a:pt x="9375" y="14936"/>
                      <a:pt x="9443" y="14755"/>
                      <a:pt x="9506" y="14572"/>
                    </a:cubicBezTo>
                    <a:lnTo>
                      <a:pt x="9506" y="14572"/>
                    </a:lnTo>
                    <a:cubicBezTo>
                      <a:pt x="9650" y="15060"/>
                      <a:pt x="9824" y="15542"/>
                      <a:pt x="10025" y="16016"/>
                    </a:cubicBezTo>
                    <a:cubicBezTo>
                      <a:pt x="10276" y="16592"/>
                      <a:pt x="10577" y="17143"/>
                      <a:pt x="10902" y="17695"/>
                    </a:cubicBezTo>
                    <a:cubicBezTo>
                      <a:pt x="11078" y="17945"/>
                      <a:pt x="11253" y="18221"/>
                      <a:pt x="11429" y="18472"/>
                    </a:cubicBezTo>
                    <a:cubicBezTo>
                      <a:pt x="11629" y="18722"/>
                      <a:pt x="11805" y="18998"/>
                      <a:pt x="12080" y="19249"/>
                    </a:cubicBezTo>
                    <a:cubicBezTo>
                      <a:pt x="12331" y="19474"/>
                      <a:pt x="12632" y="19700"/>
                      <a:pt x="13008" y="19825"/>
                    </a:cubicBezTo>
                    <a:cubicBezTo>
                      <a:pt x="13173" y="19887"/>
                      <a:pt x="13355" y="19932"/>
                      <a:pt x="13540" y="19932"/>
                    </a:cubicBezTo>
                    <a:cubicBezTo>
                      <a:pt x="13579" y="19932"/>
                      <a:pt x="13619" y="19930"/>
                      <a:pt x="13659" y="19925"/>
                    </a:cubicBezTo>
                    <a:cubicBezTo>
                      <a:pt x="13910" y="19875"/>
                      <a:pt x="14136" y="19775"/>
                      <a:pt x="14336" y="19625"/>
                    </a:cubicBezTo>
                    <a:lnTo>
                      <a:pt x="14386" y="19600"/>
                    </a:lnTo>
                    <a:lnTo>
                      <a:pt x="14461" y="19524"/>
                    </a:lnTo>
                    <a:cubicBezTo>
                      <a:pt x="14511" y="19449"/>
                      <a:pt x="14537" y="19424"/>
                      <a:pt x="14587" y="19374"/>
                    </a:cubicBezTo>
                    <a:cubicBezTo>
                      <a:pt x="14637" y="19274"/>
                      <a:pt x="14687" y="19174"/>
                      <a:pt x="14737" y="19073"/>
                    </a:cubicBezTo>
                    <a:cubicBezTo>
                      <a:pt x="14812" y="18873"/>
                      <a:pt x="14862" y="18672"/>
                      <a:pt x="14862" y="18497"/>
                    </a:cubicBezTo>
                    <a:cubicBezTo>
                      <a:pt x="14912" y="18121"/>
                      <a:pt x="14862" y="17795"/>
                      <a:pt x="14837" y="17494"/>
                    </a:cubicBezTo>
                    <a:cubicBezTo>
                      <a:pt x="14805" y="17163"/>
                      <a:pt x="14759" y="16835"/>
                      <a:pt x="14700" y="16510"/>
                    </a:cubicBezTo>
                    <a:lnTo>
                      <a:pt x="14700" y="16510"/>
                    </a:lnTo>
                    <a:cubicBezTo>
                      <a:pt x="15103" y="16944"/>
                      <a:pt x="15533" y="17356"/>
                      <a:pt x="15990" y="17745"/>
                    </a:cubicBezTo>
                    <a:cubicBezTo>
                      <a:pt x="16567" y="18246"/>
                      <a:pt x="17193" y="18672"/>
                      <a:pt x="17870" y="19073"/>
                    </a:cubicBezTo>
                    <a:cubicBezTo>
                      <a:pt x="18196" y="19274"/>
                      <a:pt x="18547" y="19474"/>
                      <a:pt x="18923" y="19625"/>
                    </a:cubicBezTo>
                    <a:cubicBezTo>
                      <a:pt x="19298" y="19775"/>
                      <a:pt x="19725" y="19875"/>
                      <a:pt x="20176" y="19900"/>
                    </a:cubicBezTo>
                    <a:cubicBezTo>
                      <a:pt x="20401" y="19900"/>
                      <a:pt x="20627" y="19875"/>
                      <a:pt x="20852" y="19825"/>
                    </a:cubicBezTo>
                    <a:lnTo>
                      <a:pt x="20978" y="19800"/>
                    </a:lnTo>
                    <a:lnTo>
                      <a:pt x="21153" y="19725"/>
                    </a:lnTo>
                    <a:cubicBezTo>
                      <a:pt x="21278" y="19700"/>
                      <a:pt x="21379" y="19650"/>
                      <a:pt x="21479" y="19600"/>
                    </a:cubicBezTo>
                    <a:cubicBezTo>
                      <a:pt x="21905" y="19374"/>
                      <a:pt x="22231" y="19073"/>
                      <a:pt x="22481" y="18722"/>
                    </a:cubicBezTo>
                    <a:cubicBezTo>
                      <a:pt x="22896" y="18189"/>
                      <a:pt x="23139" y="17563"/>
                      <a:pt x="23224" y="16905"/>
                    </a:cubicBezTo>
                    <a:lnTo>
                      <a:pt x="23224" y="16905"/>
                    </a:lnTo>
                    <a:lnTo>
                      <a:pt x="23509" y="17419"/>
                    </a:lnTo>
                    <a:cubicBezTo>
                      <a:pt x="23684" y="17695"/>
                      <a:pt x="23860" y="17996"/>
                      <a:pt x="24111" y="18271"/>
                    </a:cubicBezTo>
                    <a:cubicBezTo>
                      <a:pt x="24361" y="18547"/>
                      <a:pt x="24712" y="18823"/>
                      <a:pt x="25163" y="18873"/>
                    </a:cubicBezTo>
                    <a:cubicBezTo>
                      <a:pt x="25238" y="18873"/>
                      <a:pt x="25263" y="18898"/>
                      <a:pt x="25339" y="18898"/>
                    </a:cubicBezTo>
                    <a:lnTo>
                      <a:pt x="25489" y="18898"/>
                    </a:lnTo>
                    <a:cubicBezTo>
                      <a:pt x="25614" y="18873"/>
                      <a:pt x="25715" y="18848"/>
                      <a:pt x="25840" y="18823"/>
                    </a:cubicBezTo>
                    <a:cubicBezTo>
                      <a:pt x="26040" y="18747"/>
                      <a:pt x="26216" y="18647"/>
                      <a:pt x="26366" y="18522"/>
                    </a:cubicBezTo>
                    <a:cubicBezTo>
                      <a:pt x="26667" y="18296"/>
                      <a:pt x="26918" y="18021"/>
                      <a:pt x="27093" y="17720"/>
                    </a:cubicBezTo>
                    <a:lnTo>
                      <a:pt x="27218" y="17519"/>
                    </a:lnTo>
                    <a:lnTo>
                      <a:pt x="27369" y="17294"/>
                    </a:lnTo>
                    <a:cubicBezTo>
                      <a:pt x="27444" y="17143"/>
                      <a:pt x="27519" y="16993"/>
                      <a:pt x="27594" y="16843"/>
                    </a:cubicBezTo>
                    <a:cubicBezTo>
                      <a:pt x="27720" y="16542"/>
                      <a:pt x="27845" y="16216"/>
                      <a:pt x="27895" y="15890"/>
                    </a:cubicBezTo>
                    <a:cubicBezTo>
                      <a:pt x="28105" y="15049"/>
                      <a:pt x="28128" y="14166"/>
                      <a:pt x="27969" y="13316"/>
                    </a:cubicBezTo>
                    <a:lnTo>
                      <a:pt x="27969" y="13316"/>
                    </a:lnTo>
                    <a:cubicBezTo>
                      <a:pt x="28113" y="13405"/>
                      <a:pt x="28272" y="13482"/>
                      <a:pt x="28446" y="13559"/>
                    </a:cubicBezTo>
                    <a:cubicBezTo>
                      <a:pt x="28547" y="13585"/>
                      <a:pt x="28647" y="13635"/>
                      <a:pt x="28772" y="13660"/>
                    </a:cubicBezTo>
                    <a:lnTo>
                      <a:pt x="28822" y="13660"/>
                    </a:lnTo>
                    <a:lnTo>
                      <a:pt x="28872" y="13685"/>
                    </a:lnTo>
                    <a:lnTo>
                      <a:pt x="28948" y="13685"/>
                    </a:lnTo>
                    <a:cubicBezTo>
                      <a:pt x="28973" y="13685"/>
                      <a:pt x="29048" y="13710"/>
                      <a:pt x="29123" y="13710"/>
                    </a:cubicBezTo>
                    <a:cubicBezTo>
                      <a:pt x="29170" y="13712"/>
                      <a:pt x="29217" y="13714"/>
                      <a:pt x="29264" y="13714"/>
                    </a:cubicBezTo>
                    <a:cubicBezTo>
                      <a:pt x="29693" y="13714"/>
                      <a:pt x="30115" y="13610"/>
                      <a:pt x="30476" y="13384"/>
                    </a:cubicBezTo>
                    <a:cubicBezTo>
                      <a:pt x="30702" y="13259"/>
                      <a:pt x="30877" y="13083"/>
                      <a:pt x="31003" y="12858"/>
                    </a:cubicBezTo>
                    <a:cubicBezTo>
                      <a:pt x="31153" y="12657"/>
                      <a:pt x="31228" y="12432"/>
                      <a:pt x="31278" y="12181"/>
                    </a:cubicBezTo>
                    <a:cubicBezTo>
                      <a:pt x="31354" y="11705"/>
                      <a:pt x="31278" y="11254"/>
                      <a:pt x="31153" y="10853"/>
                    </a:cubicBezTo>
                    <a:cubicBezTo>
                      <a:pt x="31028" y="10452"/>
                      <a:pt x="30852" y="10076"/>
                      <a:pt x="30652" y="9700"/>
                    </a:cubicBezTo>
                    <a:cubicBezTo>
                      <a:pt x="30433" y="9277"/>
                      <a:pt x="30173" y="8872"/>
                      <a:pt x="29879" y="8493"/>
                    </a:cubicBezTo>
                    <a:lnTo>
                      <a:pt x="29879" y="8493"/>
                    </a:lnTo>
                    <a:cubicBezTo>
                      <a:pt x="30374" y="8614"/>
                      <a:pt x="30889" y="8703"/>
                      <a:pt x="31420" y="8703"/>
                    </a:cubicBezTo>
                    <a:cubicBezTo>
                      <a:pt x="31498" y="8703"/>
                      <a:pt x="31576" y="8701"/>
                      <a:pt x="31654" y="8697"/>
                    </a:cubicBezTo>
                    <a:cubicBezTo>
                      <a:pt x="31755" y="8697"/>
                      <a:pt x="31880" y="8697"/>
                      <a:pt x="32005" y="8672"/>
                    </a:cubicBezTo>
                    <a:cubicBezTo>
                      <a:pt x="32106" y="8647"/>
                      <a:pt x="32256" y="8622"/>
                      <a:pt x="32356" y="8597"/>
                    </a:cubicBezTo>
                    <a:cubicBezTo>
                      <a:pt x="32607" y="8547"/>
                      <a:pt x="32832" y="8447"/>
                      <a:pt x="33058" y="8346"/>
                    </a:cubicBezTo>
                    <a:cubicBezTo>
                      <a:pt x="33484" y="8121"/>
                      <a:pt x="33885" y="7795"/>
                      <a:pt x="34161" y="7369"/>
                    </a:cubicBezTo>
                    <a:cubicBezTo>
                      <a:pt x="34286" y="7143"/>
                      <a:pt x="34361" y="6893"/>
                      <a:pt x="34411" y="6667"/>
                    </a:cubicBezTo>
                    <a:cubicBezTo>
                      <a:pt x="34461" y="6417"/>
                      <a:pt x="34461" y="6166"/>
                      <a:pt x="34411" y="5915"/>
                    </a:cubicBezTo>
                    <a:cubicBezTo>
                      <a:pt x="34336" y="5439"/>
                      <a:pt x="34111" y="4988"/>
                      <a:pt x="33835" y="4612"/>
                    </a:cubicBezTo>
                    <a:cubicBezTo>
                      <a:pt x="33685" y="4412"/>
                      <a:pt x="33534" y="4236"/>
                      <a:pt x="33334" y="4086"/>
                    </a:cubicBezTo>
                    <a:cubicBezTo>
                      <a:pt x="33158" y="3935"/>
                      <a:pt x="32983" y="3785"/>
                      <a:pt x="32782" y="3660"/>
                    </a:cubicBezTo>
                    <a:cubicBezTo>
                      <a:pt x="32598" y="3537"/>
                      <a:pt x="32409" y="3421"/>
                      <a:pt x="32216" y="3307"/>
                    </a:cubicBezTo>
                    <a:lnTo>
                      <a:pt x="32216" y="3307"/>
                    </a:lnTo>
                    <a:cubicBezTo>
                      <a:pt x="32246" y="3308"/>
                      <a:pt x="32276" y="3309"/>
                      <a:pt x="32306" y="3309"/>
                    </a:cubicBezTo>
                    <a:cubicBezTo>
                      <a:pt x="32456" y="3309"/>
                      <a:pt x="32582" y="3309"/>
                      <a:pt x="32732" y="3284"/>
                    </a:cubicBezTo>
                    <a:cubicBezTo>
                      <a:pt x="32857" y="3234"/>
                      <a:pt x="32983" y="3209"/>
                      <a:pt x="33133" y="3133"/>
                    </a:cubicBezTo>
                    <a:cubicBezTo>
                      <a:pt x="33258" y="3083"/>
                      <a:pt x="33384" y="3008"/>
                      <a:pt x="33459" y="2858"/>
                    </a:cubicBezTo>
                    <a:cubicBezTo>
                      <a:pt x="33559" y="2757"/>
                      <a:pt x="33584" y="2582"/>
                      <a:pt x="33559" y="2432"/>
                    </a:cubicBezTo>
                    <a:cubicBezTo>
                      <a:pt x="33534" y="2281"/>
                      <a:pt x="33484" y="2156"/>
                      <a:pt x="33409" y="2031"/>
                    </a:cubicBezTo>
                    <a:cubicBezTo>
                      <a:pt x="33334" y="1930"/>
                      <a:pt x="33233" y="1830"/>
                      <a:pt x="33133" y="1730"/>
                    </a:cubicBezTo>
                    <a:cubicBezTo>
                      <a:pt x="32933" y="1554"/>
                      <a:pt x="32682" y="1429"/>
                      <a:pt x="32431" y="1354"/>
                    </a:cubicBezTo>
                    <a:cubicBezTo>
                      <a:pt x="32181" y="1279"/>
                      <a:pt x="31930" y="1204"/>
                      <a:pt x="31679" y="1103"/>
                    </a:cubicBezTo>
                    <a:cubicBezTo>
                      <a:pt x="31454" y="1003"/>
                      <a:pt x="31228" y="878"/>
                      <a:pt x="31053" y="677"/>
                    </a:cubicBezTo>
                    <a:cubicBezTo>
                      <a:pt x="30877" y="502"/>
                      <a:pt x="30752" y="251"/>
                      <a:pt x="30752" y="0"/>
                    </a:cubicBezTo>
                    <a:close/>
                  </a:path>
                </a:pathLst>
              </a:custGeom>
              <a:solidFill>
                <a:srgbClr val="F5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" name="Google Shape;4646;p56">
                <a:extLst>
                  <a:ext uri="{FF2B5EF4-FFF2-40B4-BE49-F238E27FC236}">
                    <a16:creationId xmlns:a16="http://schemas.microsoft.com/office/drawing/2014/main" id="{77800770-91C4-4E1F-A01A-A72012BF2A18}"/>
                  </a:ext>
                </a:extLst>
              </p:cNvPr>
              <p:cNvSpPr/>
              <p:nvPr/>
            </p:nvSpPr>
            <p:spPr>
              <a:xfrm>
                <a:off x="1540000" y="597650"/>
                <a:ext cx="896025" cy="665375"/>
              </a:xfrm>
              <a:custGeom>
                <a:avLst/>
                <a:gdLst/>
                <a:ahLst/>
                <a:cxnLst/>
                <a:rect l="l" t="t" r="r" b="b"/>
                <a:pathLst>
                  <a:path w="35841" h="26615" extrusionOk="0">
                    <a:moveTo>
                      <a:pt x="24753" y="0"/>
                    </a:moveTo>
                    <a:cubicBezTo>
                      <a:pt x="21927" y="0"/>
                      <a:pt x="19110" y="1580"/>
                      <a:pt x="17520" y="4230"/>
                    </a:cubicBezTo>
                    <a:cubicBezTo>
                      <a:pt x="16968" y="5133"/>
                      <a:pt x="15866" y="7439"/>
                      <a:pt x="16442" y="8491"/>
                    </a:cubicBezTo>
                    <a:cubicBezTo>
                      <a:pt x="15164" y="6185"/>
                      <a:pt x="13008" y="4556"/>
                      <a:pt x="10277" y="4531"/>
                    </a:cubicBezTo>
                    <a:cubicBezTo>
                      <a:pt x="10257" y="4531"/>
                      <a:pt x="10237" y="4531"/>
                      <a:pt x="10217" y="4531"/>
                    </a:cubicBezTo>
                    <a:cubicBezTo>
                      <a:pt x="7256" y="4531"/>
                      <a:pt x="4402" y="6378"/>
                      <a:pt x="2983" y="8992"/>
                    </a:cubicBezTo>
                    <a:cubicBezTo>
                      <a:pt x="1" y="14556"/>
                      <a:pt x="3384" y="20596"/>
                      <a:pt x="8297" y="23604"/>
                    </a:cubicBezTo>
                    <a:cubicBezTo>
                      <a:pt x="11053" y="25283"/>
                      <a:pt x="14312" y="26311"/>
                      <a:pt x="17545" y="26561"/>
                    </a:cubicBezTo>
                    <a:cubicBezTo>
                      <a:pt x="17896" y="26586"/>
                      <a:pt x="18246" y="26612"/>
                      <a:pt x="18597" y="26612"/>
                    </a:cubicBezTo>
                    <a:cubicBezTo>
                      <a:pt x="18685" y="26614"/>
                      <a:pt x="18773" y="26615"/>
                      <a:pt x="18859" y="26615"/>
                    </a:cubicBezTo>
                    <a:cubicBezTo>
                      <a:pt x="22605" y="26615"/>
                      <a:pt x="25245" y="24517"/>
                      <a:pt x="27670" y="21749"/>
                    </a:cubicBezTo>
                    <a:cubicBezTo>
                      <a:pt x="32357" y="16461"/>
                      <a:pt x="35841" y="8040"/>
                      <a:pt x="29976" y="2175"/>
                    </a:cubicBezTo>
                    <a:cubicBezTo>
                      <a:pt x="28458" y="678"/>
                      <a:pt x="26604" y="0"/>
                      <a:pt x="24753" y="0"/>
                    </a:cubicBezTo>
                    <a:close/>
                  </a:path>
                </a:pathLst>
              </a:custGeom>
              <a:solidFill>
                <a:srgbClr val="F5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" name="Google Shape;4647;p56">
                <a:extLst>
                  <a:ext uri="{FF2B5EF4-FFF2-40B4-BE49-F238E27FC236}">
                    <a16:creationId xmlns:a16="http://schemas.microsoft.com/office/drawing/2014/main" id="{BF171109-AF58-4B8B-86D3-9018FEF5121F}"/>
                  </a:ext>
                </a:extLst>
              </p:cNvPr>
              <p:cNvSpPr/>
              <p:nvPr/>
            </p:nvSpPr>
            <p:spPr>
              <a:xfrm>
                <a:off x="1788125" y="1209675"/>
                <a:ext cx="186750" cy="52025"/>
              </a:xfrm>
              <a:custGeom>
                <a:avLst/>
                <a:gdLst/>
                <a:ahLst/>
                <a:cxnLst/>
                <a:rect l="l" t="t" r="r" b="b"/>
                <a:pathLst>
                  <a:path w="7470" h="2081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1053" y="577"/>
                      <a:pt x="2206" y="953"/>
                      <a:pt x="3359" y="1303"/>
                    </a:cubicBezTo>
                    <a:cubicBezTo>
                      <a:pt x="4412" y="1616"/>
                      <a:pt x="5480" y="1836"/>
                      <a:pt x="6552" y="1978"/>
                    </a:cubicBezTo>
                    <a:lnTo>
                      <a:pt x="6552" y="1978"/>
                    </a:lnTo>
                    <a:cubicBezTo>
                      <a:pt x="4299" y="1675"/>
                      <a:pt x="2053" y="993"/>
                      <a:pt x="1" y="0"/>
                    </a:cubicBezTo>
                    <a:close/>
                    <a:moveTo>
                      <a:pt x="6552" y="1978"/>
                    </a:moveTo>
                    <a:cubicBezTo>
                      <a:pt x="6858" y="2019"/>
                      <a:pt x="7164" y="2053"/>
                      <a:pt x="7469" y="2080"/>
                    </a:cubicBezTo>
                    <a:cubicBezTo>
                      <a:pt x="7164" y="2053"/>
                      <a:pt x="6858" y="2019"/>
                      <a:pt x="6552" y="1978"/>
                    </a:cubicBezTo>
                    <a:close/>
                  </a:path>
                </a:pathLst>
              </a:custGeom>
              <a:solidFill>
                <a:srgbClr val="C2B08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" name="Google Shape;4648;p56">
                <a:extLst>
                  <a:ext uri="{FF2B5EF4-FFF2-40B4-BE49-F238E27FC236}">
                    <a16:creationId xmlns:a16="http://schemas.microsoft.com/office/drawing/2014/main" id="{06C2C552-C829-43F4-8BFD-B680E89F2CB9}"/>
                  </a:ext>
                </a:extLst>
              </p:cNvPr>
              <p:cNvSpPr/>
              <p:nvPr/>
            </p:nvSpPr>
            <p:spPr>
              <a:xfrm>
                <a:off x="1623350" y="597500"/>
                <a:ext cx="743125" cy="665450"/>
              </a:xfrm>
              <a:custGeom>
                <a:avLst/>
                <a:gdLst/>
                <a:ahLst/>
                <a:cxnLst/>
                <a:rect l="l" t="t" r="r" b="b"/>
                <a:pathLst>
                  <a:path w="29725" h="26618" extrusionOk="0">
                    <a:moveTo>
                      <a:pt x="21404" y="1"/>
                    </a:moveTo>
                    <a:cubicBezTo>
                      <a:pt x="18597" y="1"/>
                      <a:pt x="15765" y="1580"/>
                      <a:pt x="14186" y="4236"/>
                    </a:cubicBezTo>
                    <a:cubicBezTo>
                      <a:pt x="13735" y="4963"/>
                      <a:pt x="12958" y="6567"/>
                      <a:pt x="12958" y="7720"/>
                    </a:cubicBezTo>
                    <a:cubicBezTo>
                      <a:pt x="12958" y="8021"/>
                      <a:pt x="13008" y="8272"/>
                      <a:pt x="13108" y="8497"/>
                    </a:cubicBezTo>
                    <a:cubicBezTo>
                      <a:pt x="11830" y="6191"/>
                      <a:pt x="9674" y="4562"/>
                      <a:pt x="6943" y="4537"/>
                    </a:cubicBezTo>
                    <a:lnTo>
                      <a:pt x="6892" y="4537"/>
                    </a:lnTo>
                    <a:cubicBezTo>
                      <a:pt x="6667" y="4537"/>
                      <a:pt x="6466" y="4537"/>
                      <a:pt x="6266" y="4562"/>
                    </a:cubicBezTo>
                    <a:cubicBezTo>
                      <a:pt x="3734" y="4763"/>
                      <a:pt x="1379" y="6292"/>
                      <a:pt x="0" y="8447"/>
                    </a:cubicBezTo>
                    <a:cubicBezTo>
                      <a:pt x="401" y="7871"/>
                      <a:pt x="1178" y="7319"/>
                      <a:pt x="1679" y="6968"/>
                    </a:cubicBezTo>
                    <a:cubicBezTo>
                      <a:pt x="2381" y="6467"/>
                      <a:pt x="3183" y="6116"/>
                      <a:pt x="4035" y="5891"/>
                    </a:cubicBezTo>
                    <a:cubicBezTo>
                      <a:pt x="4637" y="5715"/>
                      <a:pt x="5213" y="5615"/>
                      <a:pt x="5765" y="5615"/>
                    </a:cubicBezTo>
                    <a:cubicBezTo>
                      <a:pt x="7745" y="5615"/>
                      <a:pt x="9424" y="6693"/>
                      <a:pt x="11078" y="8071"/>
                    </a:cubicBezTo>
                    <a:cubicBezTo>
                      <a:pt x="12281" y="9099"/>
                      <a:pt x="13334" y="10277"/>
                      <a:pt x="14411" y="11429"/>
                    </a:cubicBezTo>
                    <a:cubicBezTo>
                      <a:pt x="14336" y="9876"/>
                      <a:pt x="14537" y="8272"/>
                      <a:pt x="15163" y="6868"/>
                    </a:cubicBezTo>
                    <a:cubicBezTo>
                      <a:pt x="15790" y="5439"/>
                      <a:pt x="16892" y="4211"/>
                      <a:pt x="18321" y="3585"/>
                    </a:cubicBezTo>
                    <a:cubicBezTo>
                      <a:pt x="18948" y="3284"/>
                      <a:pt x="19649" y="3134"/>
                      <a:pt x="20351" y="3134"/>
                    </a:cubicBezTo>
                    <a:cubicBezTo>
                      <a:pt x="21203" y="3134"/>
                      <a:pt x="22055" y="3359"/>
                      <a:pt x="22782" y="3835"/>
                    </a:cubicBezTo>
                    <a:cubicBezTo>
                      <a:pt x="23835" y="4512"/>
                      <a:pt x="24537" y="5665"/>
                      <a:pt x="24862" y="6893"/>
                    </a:cubicBezTo>
                    <a:cubicBezTo>
                      <a:pt x="25163" y="8121"/>
                      <a:pt x="25113" y="9424"/>
                      <a:pt x="24887" y="10653"/>
                    </a:cubicBezTo>
                    <a:cubicBezTo>
                      <a:pt x="24035" y="15389"/>
                      <a:pt x="20827" y="19951"/>
                      <a:pt x="16792" y="22507"/>
                    </a:cubicBezTo>
                    <a:cubicBezTo>
                      <a:pt x="15163" y="23560"/>
                      <a:pt x="13258" y="24262"/>
                      <a:pt x="11328" y="24512"/>
                    </a:cubicBezTo>
                    <a:cubicBezTo>
                      <a:pt x="10777" y="24587"/>
                      <a:pt x="10226" y="24613"/>
                      <a:pt x="9674" y="24613"/>
                    </a:cubicBezTo>
                    <a:cubicBezTo>
                      <a:pt x="9273" y="24613"/>
                      <a:pt x="8872" y="24613"/>
                      <a:pt x="8471" y="24562"/>
                    </a:cubicBezTo>
                    <a:cubicBezTo>
                      <a:pt x="7820" y="24487"/>
                      <a:pt x="6516" y="24462"/>
                      <a:pt x="5990" y="24111"/>
                    </a:cubicBezTo>
                    <a:lnTo>
                      <a:pt x="5990" y="24111"/>
                    </a:lnTo>
                    <a:cubicBezTo>
                      <a:pt x="6191" y="24262"/>
                      <a:pt x="6391" y="24362"/>
                      <a:pt x="6592" y="24487"/>
                    </a:cubicBezTo>
                    <a:cubicBezTo>
                      <a:pt x="8922" y="25615"/>
                      <a:pt x="11504" y="26342"/>
                      <a:pt x="14060" y="26567"/>
                    </a:cubicBezTo>
                    <a:lnTo>
                      <a:pt x="14211" y="26567"/>
                    </a:lnTo>
                    <a:cubicBezTo>
                      <a:pt x="14562" y="26592"/>
                      <a:pt x="14912" y="26618"/>
                      <a:pt x="15263" y="26618"/>
                    </a:cubicBezTo>
                    <a:lnTo>
                      <a:pt x="15514" y="26618"/>
                    </a:lnTo>
                    <a:cubicBezTo>
                      <a:pt x="19273" y="26618"/>
                      <a:pt x="21905" y="24512"/>
                      <a:pt x="24336" y="21755"/>
                    </a:cubicBezTo>
                    <a:cubicBezTo>
                      <a:pt x="25314" y="20653"/>
                      <a:pt x="26241" y="19425"/>
                      <a:pt x="27043" y="18096"/>
                    </a:cubicBezTo>
                    <a:cubicBezTo>
                      <a:pt x="28647" y="15465"/>
                      <a:pt x="29725" y="12482"/>
                      <a:pt x="29725" y="9575"/>
                    </a:cubicBezTo>
                    <a:cubicBezTo>
                      <a:pt x="29725" y="6943"/>
                      <a:pt x="28847" y="4387"/>
                      <a:pt x="26642" y="2181"/>
                    </a:cubicBezTo>
                    <a:cubicBezTo>
                      <a:pt x="25113" y="678"/>
                      <a:pt x="23258" y="1"/>
                      <a:pt x="21404" y="1"/>
                    </a:cubicBezTo>
                    <a:close/>
                  </a:path>
                </a:pathLst>
              </a:custGeom>
              <a:solidFill>
                <a:srgbClr val="EBC6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3" name="Google Shape;4649;p56">
                <a:extLst>
                  <a:ext uri="{FF2B5EF4-FFF2-40B4-BE49-F238E27FC236}">
                    <a16:creationId xmlns:a16="http://schemas.microsoft.com/office/drawing/2014/main" id="{689F74D1-8B02-41C8-A05E-5C043210EE69}"/>
                  </a:ext>
                </a:extLst>
              </p:cNvPr>
              <p:cNvSpPr/>
              <p:nvPr/>
            </p:nvSpPr>
            <p:spPr>
              <a:xfrm>
                <a:off x="2122100" y="845925"/>
                <a:ext cx="102150" cy="96850"/>
              </a:xfrm>
              <a:custGeom>
                <a:avLst/>
                <a:gdLst/>
                <a:ahLst/>
                <a:cxnLst/>
                <a:rect l="l" t="t" r="r" b="b"/>
                <a:pathLst>
                  <a:path w="4086" h="3874" extrusionOk="0">
                    <a:moveTo>
                      <a:pt x="2582" y="0"/>
                    </a:moveTo>
                    <a:cubicBezTo>
                      <a:pt x="2404" y="0"/>
                      <a:pt x="2217" y="20"/>
                      <a:pt x="2030" y="64"/>
                    </a:cubicBezTo>
                    <a:cubicBezTo>
                      <a:pt x="1830" y="114"/>
                      <a:pt x="1604" y="189"/>
                      <a:pt x="1404" y="289"/>
                    </a:cubicBezTo>
                    <a:cubicBezTo>
                      <a:pt x="1303" y="365"/>
                      <a:pt x="1203" y="415"/>
                      <a:pt x="1103" y="490"/>
                    </a:cubicBezTo>
                    <a:cubicBezTo>
                      <a:pt x="1053" y="540"/>
                      <a:pt x="1003" y="590"/>
                      <a:pt x="978" y="590"/>
                    </a:cubicBezTo>
                    <a:lnTo>
                      <a:pt x="852" y="716"/>
                    </a:lnTo>
                    <a:cubicBezTo>
                      <a:pt x="526" y="1016"/>
                      <a:pt x="276" y="1417"/>
                      <a:pt x="176" y="1793"/>
                    </a:cubicBezTo>
                    <a:cubicBezTo>
                      <a:pt x="25" y="2169"/>
                      <a:pt x="0" y="2545"/>
                      <a:pt x="25" y="2846"/>
                    </a:cubicBezTo>
                    <a:cubicBezTo>
                      <a:pt x="75" y="3172"/>
                      <a:pt x="150" y="3422"/>
                      <a:pt x="226" y="3598"/>
                    </a:cubicBezTo>
                    <a:cubicBezTo>
                      <a:pt x="276" y="3698"/>
                      <a:pt x="326" y="3748"/>
                      <a:pt x="351" y="3798"/>
                    </a:cubicBezTo>
                    <a:cubicBezTo>
                      <a:pt x="376" y="3848"/>
                      <a:pt x="376" y="3873"/>
                      <a:pt x="376" y="3873"/>
                    </a:cubicBezTo>
                    <a:cubicBezTo>
                      <a:pt x="376" y="3873"/>
                      <a:pt x="401" y="3848"/>
                      <a:pt x="451" y="3823"/>
                    </a:cubicBezTo>
                    <a:cubicBezTo>
                      <a:pt x="501" y="3798"/>
                      <a:pt x="577" y="3748"/>
                      <a:pt x="627" y="3698"/>
                    </a:cubicBezTo>
                    <a:cubicBezTo>
                      <a:pt x="777" y="3573"/>
                      <a:pt x="978" y="3422"/>
                      <a:pt x="1178" y="3247"/>
                    </a:cubicBezTo>
                    <a:cubicBezTo>
                      <a:pt x="1554" y="2896"/>
                      <a:pt x="1955" y="2520"/>
                      <a:pt x="2281" y="2194"/>
                    </a:cubicBezTo>
                    <a:cubicBezTo>
                      <a:pt x="2456" y="2044"/>
                      <a:pt x="2607" y="1893"/>
                      <a:pt x="2782" y="1743"/>
                    </a:cubicBezTo>
                    <a:cubicBezTo>
                      <a:pt x="2932" y="1593"/>
                      <a:pt x="3108" y="1417"/>
                      <a:pt x="3283" y="1292"/>
                    </a:cubicBezTo>
                    <a:cubicBezTo>
                      <a:pt x="3384" y="1217"/>
                      <a:pt x="3459" y="1142"/>
                      <a:pt x="3559" y="1091"/>
                    </a:cubicBezTo>
                    <a:cubicBezTo>
                      <a:pt x="3659" y="1041"/>
                      <a:pt x="3734" y="966"/>
                      <a:pt x="3810" y="941"/>
                    </a:cubicBezTo>
                    <a:cubicBezTo>
                      <a:pt x="3985" y="841"/>
                      <a:pt x="4085" y="791"/>
                      <a:pt x="4085" y="791"/>
                    </a:cubicBezTo>
                    <a:cubicBezTo>
                      <a:pt x="4085" y="791"/>
                      <a:pt x="4085" y="766"/>
                      <a:pt x="4035" y="716"/>
                    </a:cubicBezTo>
                    <a:cubicBezTo>
                      <a:pt x="4010" y="665"/>
                      <a:pt x="3985" y="590"/>
                      <a:pt x="3910" y="515"/>
                    </a:cubicBezTo>
                    <a:cubicBezTo>
                      <a:pt x="3835" y="440"/>
                      <a:pt x="3760" y="365"/>
                      <a:pt x="3634" y="289"/>
                    </a:cubicBezTo>
                    <a:cubicBezTo>
                      <a:pt x="3509" y="214"/>
                      <a:pt x="3359" y="139"/>
                      <a:pt x="3208" y="89"/>
                    </a:cubicBezTo>
                    <a:cubicBezTo>
                      <a:pt x="3025" y="33"/>
                      <a:pt x="2811" y="0"/>
                      <a:pt x="2582" y="0"/>
                    </a:cubicBezTo>
                    <a:close/>
                  </a:path>
                </a:pathLst>
              </a:custGeom>
              <a:solidFill>
                <a:srgbClr val="302D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4" name="Google Shape;4650;p56">
                <a:extLst>
                  <a:ext uri="{FF2B5EF4-FFF2-40B4-BE49-F238E27FC236}">
                    <a16:creationId xmlns:a16="http://schemas.microsoft.com/office/drawing/2014/main" id="{59CB6BC9-8054-419F-9907-987F2B0275E2}"/>
                  </a:ext>
                </a:extLst>
              </p:cNvPr>
              <p:cNvSpPr/>
              <p:nvPr/>
            </p:nvSpPr>
            <p:spPr>
              <a:xfrm>
                <a:off x="1944150" y="953400"/>
                <a:ext cx="135350" cy="166700"/>
              </a:xfrm>
              <a:custGeom>
                <a:avLst/>
                <a:gdLst/>
                <a:ahLst/>
                <a:cxnLst/>
                <a:rect l="l" t="t" r="r" b="b"/>
                <a:pathLst>
                  <a:path w="5414" h="6668" extrusionOk="0">
                    <a:moveTo>
                      <a:pt x="0" y="1730"/>
                    </a:moveTo>
                    <a:lnTo>
                      <a:pt x="0" y="1730"/>
                    </a:lnTo>
                    <a:cubicBezTo>
                      <a:pt x="2" y="1733"/>
                      <a:pt x="3" y="1736"/>
                      <a:pt x="5" y="1738"/>
                    </a:cubicBezTo>
                    <a:lnTo>
                      <a:pt x="5" y="1738"/>
                    </a:lnTo>
                    <a:cubicBezTo>
                      <a:pt x="3" y="1736"/>
                      <a:pt x="2" y="1733"/>
                      <a:pt x="0" y="1730"/>
                    </a:cubicBezTo>
                    <a:close/>
                    <a:moveTo>
                      <a:pt x="5414" y="1"/>
                    </a:moveTo>
                    <a:lnTo>
                      <a:pt x="5414" y="1"/>
                    </a:lnTo>
                    <a:cubicBezTo>
                      <a:pt x="5289" y="176"/>
                      <a:pt x="5163" y="351"/>
                      <a:pt x="5038" y="527"/>
                    </a:cubicBezTo>
                    <a:cubicBezTo>
                      <a:pt x="4662" y="1028"/>
                      <a:pt x="4261" y="1479"/>
                      <a:pt x="3885" y="2031"/>
                    </a:cubicBezTo>
                    <a:cubicBezTo>
                      <a:pt x="3735" y="2231"/>
                      <a:pt x="3534" y="2457"/>
                      <a:pt x="3283" y="2532"/>
                    </a:cubicBezTo>
                    <a:cubicBezTo>
                      <a:pt x="3182" y="2566"/>
                      <a:pt x="3080" y="2579"/>
                      <a:pt x="2978" y="2579"/>
                    </a:cubicBezTo>
                    <a:cubicBezTo>
                      <a:pt x="2854" y="2579"/>
                      <a:pt x="2731" y="2559"/>
                      <a:pt x="2607" y="2532"/>
                    </a:cubicBezTo>
                    <a:cubicBezTo>
                      <a:pt x="2259" y="2457"/>
                      <a:pt x="187" y="2063"/>
                      <a:pt x="5" y="1738"/>
                    </a:cubicBezTo>
                    <a:lnTo>
                      <a:pt x="5" y="1738"/>
                    </a:lnTo>
                    <a:cubicBezTo>
                      <a:pt x="1082" y="3839"/>
                      <a:pt x="2634" y="5291"/>
                      <a:pt x="4461" y="6667"/>
                    </a:cubicBezTo>
                    <a:cubicBezTo>
                      <a:pt x="5088" y="4462"/>
                      <a:pt x="5414" y="2281"/>
                      <a:pt x="5414" y="1"/>
                    </a:cubicBezTo>
                    <a:close/>
                  </a:path>
                </a:pathLst>
              </a:custGeom>
              <a:solidFill>
                <a:srgbClr val="F5A3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5" name="Google Shape;4651;p56">
                <a:extLst>
                  <a:ext uri="{FF2B5EF4-FFF2-40B4-BE49-F238E27FC236}">
                    <a16:creationId xmlns:a16="http://schemas.microsoft.com/office/drawing/2014/main" id="{2C48EC35-A007-4603-B56F-F21AA23E6310}"/>
                  </a:ext>
                </a:extLst>
              </p:cNvPr>
              <p:cNvSpPr/>
              <p:nvPr/>
            </p:nvSpPr>
            <p:spPr>
              <a:xfrm>
                <a:off x="2243650" y="1633850"/>
                <a:ext cx="86475" cy="116575"/>
              </a:xfrm>
              <a:custGeom>
                <a:avLst/>
                <a:gdLst/>
                <a:ahLst/>
                <a:cxnLst/>
                <a:rect l="l" t="t" r="r" b="b"/>
                <a:pathLst>
                  <a:path w="3459" h="4663" extrusionOk="0">
                    <a:moveTo>
                      <a:pt x="3434" y="1"/>
                    </a:moveTo>
                    <a:cubicBezTo>
                      <a:pt x="3434" y="1"/>
                      <a:pt x="3283" y="352"/>
                      <a:pt x="3058" y="878"/>
                    </a:cubicBezTo>
                    <a:cubicBezTo>
                      <a:pt x="2933" y="1129"/>
                      <a:pt x="2782" y="1429"/>
                      <a:pt x="2632" y="1730"/>
                    </a:cubicBezTo>
                    <a:cubicBezTo>
                      <a:pt x="2557" y="1880"/>
                      <a:pt x="2456" y="2031"/>
                      <a:pt x="2381" y="2181"/>
                    </a:cubicBezTo>
                    <a:cubicBezTo>
                      <a:pt x="2281" y="2332"/>
                      <a:pt x="2206" y="2482"/>
                      <a:pt x="2080" y="2632"/>
                    </a:cubicBezTo>
                    <a:cubicBezTo>
                      <a:pt x="1905" y="2933"/>
                      <a:pt x="1654" y="3209"/>
                      <a:pt x="1429" y="3459"/>
                    </a:cubicBezTo>
                    <a:cubicBezTo>
                      <a:pt x="1203" y="3710"/>
                      <a:pt x="978" y="3936"/>
                      <a:pt x="777" y="4111"/>
                    </a:cubicBezTo>
                    <a:cubicBezTo>
                      <a:pt x="552" y="4286"/>
                      <a:pt x="351" y="4412"/>
                      <a:pt x="226" y="4512"/>
                    </a:cubicBezTo>
                    <a:cubicBezTo>
                      <a:pt x="75" y="4612"/>
                      <a:pt x="0" y="4662"/>
                      <a:pt x="0" y="4662"/>
                    </a:cubicBezTo>
                    <a:cubicBezTo>
                      <a:pt x="0" y="4662"/>
                      <a:pt x="101" y="4637"/>
                      <a:pt x="276" y="4612"/>
                    </a:cubicBezTo>
                    <a:cubicBezTo>
                      <a:pt x="426" y="4562"/>
                      <a:pt x="677" y="4487"/>
                      <a:pt x="928" y="4362"/>
                    </a:cubicBezTo>
                    <a:cubicBezTo>
                      <a:pt x="1178" y="4236"/>
                      <a:pt x="1479" y="4036"/>
                      <a:pt x="1755" y="3785"/>
                    </a:cubicBezTo>
                    <a:cubicBezTo>
                      <a:pt x="2030" y="3560"/>
                      <a:pt x="2281" y="3259"/>
                      <a:pt x="2532" y="2933"/>
                    </a:cubicBezTo>
                    <a:cubicBezTo>
                      <a:pt x="2632" y="2783"/>
                      <a:pt x="2732" y="2582"/>
                      <a:pt x="2807" y="2432"/>
                    </a:cubicBezTo>
                    <a:cubicBezTo>
                      <a:pt x="2908" y="2256"/>
                      <a:pt x="2983" y="2081"/>
                      <a:pt x="3058" y="1905"/>
                    </a:cubicBezTo>
                    <a:cubicBezTo>
                      <a:pt x="3183" y="1580"/>
                      <a:pt x="3283" y="1254"/>
                      <a:pt x="3334" y="953"/>
                    </a:cubicBezTo>
                    <a:cubicBezTo>
                      <a:pt x="3459" y="402"/>
                      <a:pt x="3434" y="1"/>
                      <a:pt x="3434" y="1"/>
                    </a:cubicBezTo>
                    <a:close/>
                  </a:path>
                </a:pathLst>
              </a:custGeom>
              <a:solidFill>
                <a:srgbClr val="CF8D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6" name="Google Shape;4652;p56">
                <a:extLst>
                  <a:ext uri="{FF2B5EF4-FFF2-40B4-BE49-F238E27FC236}">
                    <a16:creationId xmlns:a16="http://schemas.microsoft.com/office/drawing/2014/main" id="{611B69DD-A124-4418-9BA2-D0CDA21859E5}"/>
                  </a:ext>
                </a:extLst>
              </p:cNvPr>
              <p:cNvSpPr/>
              <p:nvPr/>
            </p:nvSpPr>
            <p:spPr>
              <a:xfrm>
                <a:off x="2102050" y="1742875"/>
                <a:ext cx="5015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828" extrusionOk="0">
                    <a:moveTo>
                      <a:pt x="2005" y="1"/>
                    </a:moveTo>
                    <a:cubicBezTo>
                      <a:pt x="2005" y="1"/>
                      <a:pt x="1855" y="26"/>
                      <a:pt x="1679" y="76"/>
                    </a:cubicBezTo>
                    <a:cubicBezTo>
                      <a:pt x="1579" y="101"/>
                      <a:pt x="1454" y="126"/>
                      <a:pt x="1353" y="176"/>
                    </a:cubicBezTo>
                    <a:cubicBezTo>
                      <a:pt x="1253" y="201"/>
                      <a:pt x="1128" y="226"/>
                      <a:pt x="1003" y="276"/>
                    </a:cubicBezTo>
                    <a:cubicBezTo>
                      <a:pt x="902" y="301"/>
                      <a:pt x="777" y="326"/>
                      <a:pt x="677" y="377"/>
                    </a:cubicBezTo>
                    <a:cubicBezTo>
                      <a:pt x="551" y="402"/>
                      <a:pt x="451" y="427"/>
                      <a:pt x="351" y="452"/>
                    </a:cubicBezTo>
                    <a:cubicBezTo>
                      <a:pt x="251" y="477"/>
                      <a:pt x="176" y="502"/>
                      <a:pt x="100" y="527"/>
                    </a:cubicBezTo>
                    <a:cubicBezTo>
                      <a:pt x="50" y="552"/>
                      <a:pt x="0" y="577"/>
                      <a:pt x="0" y="577"/>
                    </a:cubicBezTo>
                    <a:cubicBezTo>
                      <a:pt x="0" y="577"/>
                      <a:pt x="125" y="677"/>
                      <a:pt x="351" y="753"/>
                    </a:cubicBezTo>
                    <a:cubicBezTo>
                      <a:pt x="451" y="803"/>
                      <a:pt x="577" y="803"/>
                      <a:pt x="727" y="828"/>
                    </a:cubicBezTo>
                    <a:cubicBezTo>
                      <a:pt x="852" y="828"/>
                      <a:pt x="1003" y="803"/>
                      <a:pt x="1153" y="753"/>
                    </a:cubicBezTo>
                    <a:cubicBezTo>
                      <a:pt x="1228" y="753"/>
                      <a:pt x="1278" y="727"/>
                      <a:pt x="1353" y="677"/>
                    </a:cubicBezTo>
                    <a:cubicBezTo>
                      <a:pt x="1429" y="652"/>
                      <a:pt x="1479" y="627"/>
                      <a:pt x="1554" y="577"/>
                    </a:cubicBezTo>
                    <a:cubicBezTo>
                      <a:pt x="1654" y="502"/>
                      <a:pt x="1754" y="427"/>
                      <a:pt x="1830" y="326"/>
                    </a:cubicBezTo>
                    <a:cubicBezTo>
                      <a:pt x="1980" y="151"/>
                      <a:pt x="2005" y="1"/>
                      <a:pt x="2005" y="1"/>
                    </a:cubicBezTo>
                    <a:close/>
                  </a:path>
                </a:pathLst>
              </a:custGeom>
              <a:solidFill>
                <a:srgbClr val="CF8D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7" name="Google Shape;4653;p56">
                <a:extLst>
                  <a:ext uri="{FF2B5EF4-FFF2-40B4-BE49-F238E27FC236}">
                    <a16:creationId xmlns:a16="http://schemas.microsoft.com/office/drawing/2014/main" id="{25F2D571-BE73-4E49-8F30-4A03B3D33D40}"/>
                  </a:ext>
                </a:extLst>
              </p:cNvPr>
              <p:cNvSpPr/>
              <p:nvPr/>
            </p:nvSpPr>
            <p:spPr>
              <a:xfrm>
                <a:off x="2179100" y="1568700"/>
                <a:ext cx="53300" cy="91500"/>
              </a:xfrm>
              <a:custGeom>
                <a:avLst/>
                <a:gdLst/>
                <a:ahLst/>
                <a:cxnLst/>
                <a:rect l="l" t="t" r="r" b="b"/>
                <a:pathLst>
                  <a:path w="2132" h="3660" extrusionOk="0">
                    <a:moveTo>
                      <a:pt x="1981" y="0"/>
                    </a:moveTo>
                    <a:cubicBezTo>
                      <a:pt x="1981" y="0"/>
                      <a:pt x="1956" y="75"/>
                      <a:pt x="1956" y="201"/>
                    </a:cubicBezTo>
                    <a:cubicBezTo>
                      <a:pt x="1931" y="326"/>
                      <a:pt x="1881" y="501"/>
                      <a:pt x="1830" y="677"/>
                    </a:cubicBezTo>
                    <a:cubicBezTo>
                      <a:pt x="1730" y="1078"/>
                      <a:pt x="1555" y="1579"/>
                      <a:pt x="1329" y="2055"/>
                    </a:cubicBezTo>
                    <a:cubicBezTo>
                      <a:pt x="1279" y="2156"/>
                      <a:pt x="1204" y="2281"/>
                      <a:pt x="1129" y="2381"/>
                    </a:cubicBezTo>
                    <a:cubicBezTo>
                      <a:pt x="1079" y="2506"/>
                      <a:pt x="1003" y="2607"/>
                      <a:pt x="928" y="2707"/>
                    </a:cubicBezTo>
                    <a:cubicBezTo>
                      <a:pt x="878" y="2807"/>
                      <a:pt x="803" y="2907"/>
                      <a:pt x="728" y="3008"/>
                    </a:cubicBezTo>
                    <a:cubicBezTo>
                      <a:pt x="652" y="3108"/>
                      <a:pt x="602" y="3158"/>
                      <a:pt x="527" y="3233"/>
                    </a:cubicBezTo>
                    <a:cubicBezTo>
                      <a:pt x="402" y="3384"/>
                      <a:pt x="276" y="3484"/>
                      <a:pt x="176" y="3559"/>
                    </a:cubicBezTo>
                    <a:cubicBezTo>
                      <a:pt x="76" y="3609"/>
                      <a:pt x="1" y="3634"/>
                      <a:pt x="1" y="3634"/>
                    </a:cubicBezTo>
                    <a:cubicBezTo>
                      <a:pt x="1" y="3634"/>
                      <a:pt x="51" y="3659"/>
                      <a:pt x="201" y="3659"/>
                    </a:cubicBezTo>
                    <a:cubicBezTo>
                      <a:pt x="327" y="3634"/>
                      <a:pt x="527" y="3584"/>
                      <a:pt x="703" y="3484"/>
                    </a:cubicBezTo>
                    <a:cubicBezTo>
                      <a:pt x="803" y="3434"/>
                      <a:pt x="928" y="3334"/>
                      <a:pt x="1003" y="3258"/>
                    </a:cubicBezTo>
                    <a:cubicBezTo>
                      <a:pt x="1104" y="3183"/>
                      <a:pt x="1204" y="3108"/>
                      <a:pt x="1304" y="2983"/>
                    </a:cubicBezTo>
                    <a:cubicBezTo>
                      <a:pt x="1379" y="2882"/>
                      <a:pt x="1480" y="2782"/>
                      <a:pt x="1555" y="2657"/>
                    </a:cubicBezTo>
                    <a:cubicBezTo>
                      <a:pt x="1630" y="2532"/>
                      <a:pt x="1730" y="2406"/>
                      <a:pt x="1780" y="2281"/>
                    </a:cubicBezTo>
                    <a:cubicBezTo>
                      <a:pt x="1906" y="2005"/>
                      <a:pt x="2031" y="1730"/>
                      <a:pt x="2081" y="1454"/>
                    </a:cubicBezTo>
                    <a:cubicBezTo>
                      <a:pt x="2106" y="1329"/>
                      <a:pt x="2106" y="1203"/>
                      <a:pt x="2131" y="1078"/>
                    </a:cubicBezTo>
                    <a:cubicBezTo>
                      <a:pt x="2131" y="953"/>
                      <a:pt x="2131" y="827"/>
                      <a:pt x="2131" y="727"/>
                    </a:cubicBezTo>
                    <a:cubicBezTo>
                      <a:pt x="2106" y="501"/>
                      <a:pt x="2081" y="326"/>
                      <a:pt x="2056" y="201"/>
                    </a:cubicBezTo>
                    <a:cubicBezTo>
                      <a:pt x="2006" y="75"/>
                      <a:pt x="1981" y="0"/>
                      <a:pt x="1981" y="0"/>
                    </a:cubicBezTo>
                    <a:close/>
                  </a:path>
                </a:pathLst>
              </a:custGeom>
              <a:solidFill>
                <a:srgbClr val="CF8D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8" name="Google Shape;4654;p56">
                <a:extLst>
                  <a:ext uri="{FF2B5EF4-FFF2-40B4-BE49-F238E27FC236}">
                    <a16:creationId xmlns:a16="http://schemas.microsoft.com/office/drawing/2014/main" id="{B2EB9899-1863-435F-A637-3D2D4537F57B}"/>
                  </a:ext>
                </a:extLst>
              </p:cNvPr>
              <p:cNvSpPr/>
              <p:nvPr/>
            </p:nvSpPr>
            <p:spPr>
              <a:xfrm>
                <a:off x="2375225" y="1472825"/>
                <a:ext cx="13800" cy="31975"/>
              </a:xfrm>
              <a:custGeom>
                <a:avLst/>
                <a:gdLst/>
                <a:ahLst/>
                <a:cxnLst/>
                <a:rect l="l" t="t" r="r" b="b"/>
                <a:pathLst>
                  <a:path w="552" h="1279" extrusionOk="0">
                    <a:moveTo>
                      <a:pt x="251" y="1"/>
                    </a:moveTo>
                    <a:cubicBezTo>
                      <a:pt x="251" y="1"/>
                      <a:pt x="176" y="101"/>
                      <a:pt x="151" y="226"/>
                    </a:cubicBezTo>
                    <a:cubicBezTo>
                      <a:pt x="126" y="276"/>
                      <a:pt x="101" y="351"/>
                      <a:pt x="76" y="402"/>
                    </a:cubicBezTo>
                    <a:cubicBezTo>
                      <a:pt x="51" y="477"/>
                      <a:pt x="51" y="552"/>
                      <a:pt x="26" y="627"/>
                    </a:cubicBezTo>
                    <a:cubicBezTo>
                      <a:pt x="0" y="752"/>
                      <a:pt x="0" y="903"/>
                      <a:pt x="26" y="1028"/>
                    </a:cubicBezTo>
                    <a:cubicBezTo>
                      <a:pt x="51" y="1153"/>
                      <a:pt x="76" y="1279"/>
                      <a:pt x="76" y="1279"/>
                    </a:cubicBezTo>
                    <a:cubicBezTo>
                      <a:pt x="76" y="1279"/>
                      <a:pt x="201" y="1254"/>
                      <a:pt x="301" y="1153"/>
                    </a:cubicBezTo>
                    <a:cubicBezTo>
                      <a:pt x="427" y="1053"/>
                      <a:pt x="502" y="878"/>
                      <a:pt x="552" y="677"/>
                    </a:cubicBezTo>
                    <a:cubicBezTo>
                      <a:pt x="552" y="602"/>
                      <a:pt x="552" y="502"/>
                      <a:pt x="527" y="402"/>
                    </a:cubicBezTo>
                    <a:cubicBezTo>
                      <a:pt x="502" y="326"/>
                      <a:pt x="477" y="251"/>
                      <a:pt x="427" y="176"/>
                    </a:cubicBezTo>
                    <a:cubicBezTo>
                      <a:pt x="351" y="51"/>
                      <a:pt x="251" y="1"/>
                      <a:pt x="251" y="1"/>
                    </a:cubicBezTo>
                    <a:close/>
                  </a:path>
                </a:pathLst>
              </a:custGeom>
              <a:solidFill>
                <a:srgbClr val="CF8D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9" name="Google Shape;4655;p56">
                <a:extLst>
                  <a:ext uri="{FF2B5EF4-FFF2-40B4-BE49-F238E27FC236}">
                    <a16:creationId xmlns:a16="http://schemas.microsoft.com/office/drawing/2014/main" id="{BCE6D1F3-4646-4543-AE2D-83403072D0AF}"/>
                  </a:ext>
                </a:extLst>
              </p:cNvPr>
              <p:cNvSpPr/>
              <p:nvPr/>
            </p:nvSpPr>
            <p:spPr>
              <a:xfrm>
                <a:off x="2068200" y="1615050"/>
                <a:ext cx="29475" cy="27100"/>
              </a:xfrm>
              <a:custGeom>
                <a:avLst/>
                <a:gdLst/>
                <a:ahLst/>
                <a:cxnLst/>
                <a:rect l="l" t="t" r="r" b="b"/>
                <a:pathLst>
                  <a:path w="1179" h="1084" extrusionOk="0">
                    <a:moveTo>
                      <a:pt x="1129" y="1"/>
                    </a:moveTo>
                    <a:cubicBezTo>
                      <a:pt x="1129" y="1"/>
                      <a:pt x="1003" y="76"/>
                      <a:pt x="878" y="151"/>
                    </a:cubicBezTo>
                    <a:cubicBezTo>
                      <a:pt x="828" y="201"/>
                      <a:pt x="753" y="251"/>
                      <a:pt x="702" y="302"/>
                    </a:cubicBezTo>
                    <a:cubicBezTo>
                      <a:pt x="627" y="352"/>
                      <a:pt x="577" y="402"/>
                      <a:pt x="502" y="452"/>
                    </a:cubicBezTo>
                    <a:cubicBezTo>
                      <a:pt x="452" y="527"/>
                      <a:pt x="377" y="577"/>
                      <a:pt x="327" y="627"/>
                    </a:cubicBezTo>
                    <a:cubicBezTo>
                      <a:pt x="276" y="703"/>
                      <a:pt x="226" y="753"/>
                      <a:pt x="176" y="803"/>
                    </a:cubicBezTo>
                    <a:cubicBezTo>
                      <a:pt x="76" y="928"/>
                      <a:pt x="1" y="1028"/>
                      <a:pt x="1" y="1028"/>
                    </a:cubicBezTo>
                    <a:cubicBezTo>
                      <a:pt x="1" y="1028"/>
                      <a:pt x="74" y="1084"/>
                      <a:pt x="206" y="1084"/>
                    </a:cubicBezTo>
                    <a:cubicBezTo>
                      <a:pt x="228" y="1084"/>
                      <a:pt x="251" y="1082"/>
                      <a:pt x="276" y="1079"/>
                    </a:cubicBezTo>
                    <a:cubicBezTo>
                      <a:pt x="377" y="1079"/>
                      <a:pt x="477" y="1053"/>
                      <a:pt x="577" y="1028"/>
                    </a:cubicBezTo>
                    <a:cubicBezTo>
                      <a:pt x="677" y="978"/>
                      <a:pt x="778" y="928"/>
                      <a:pt x="853" y="853"/>
                    </a:cubicBezTo>
                    <a:cubicBezTo>
                      <a:pt x="928" y="778"/>
                      <a:pt x="1003" y="678"/>
                      <a:pt x="1053" y="577"/>
                    </a:cubicBezTo>
                    <a:cubicBezTo>
                      <a:pt x="1103" y="477"/>
                      <a:pt x="1129" y="377"/>
                      <a:pt x="1154" y="302"/>
                    </a:cubicBezTo>
                    <a:cubicBezTo>
                      <a:pt x="1179" y="126"/>
                      <a:pt x="1129" y="1"/>
                      <a:pt x="1129" y="1"/>
                    </a:cubicBezTo>
                    <a:close/>
                  </a:path>
                </a:pathLst>
              </a:custGeom>
              <a:solidFill>
                <a:srgbClr val="CF8D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0" name="Google Shape;4656;p56">
                <a:extLst>
                  <a:ext uri="{FF2B5EF4-FFF2-40B4-BE49-F238E27FC236}">
                    <a16:creationId xmlns:a16="http://schemas.microsoft.com/office/drawing/2014/main" id="{C8E2654C-B3F2-4FD9-8967-3563105C3B7A}"/>
                  </a:ext>
                </a:extLst>
              </p:cNvPr>
              <p:cNvSpPr/>
              <p:nvPr/>
            </p:nvSpPr>
            <p:spPr>
              <a:xfrm>
                <a:off x="2793150" y="1605650"/>
                <a:ext cx="168575" cy="216825"/>
              </a:xfrm>
              <a:custGeom>
                <a:avLst/>
                <a:gdLst/>
                <a:ahLst/>
                <a:cxnLst/>
                <a:rect l="l" t="t" r="r" b="b"/>
                <a:pathLst>
                  <a:path w="6743" h="8673" extrusionOk="0">
                    <a:moveTo>
                      <a:pt x="6742" y="1"/>
                    </a:moveTo>
                    <a:cubicBezTo>
                      <a:pt x="6742" y="1"/>
                      <a:pt x="6692" y="176"/>
                      <a:pt x="6592" y="477"/>
                    </a:cubicBezTo>
                    <a:cubicBezTo>
                      <a:pt x="6517" y="778"/>
                      <a:pt x="6341" y="1204"/>
                      <a:pt x="6166" y="1705"/>
                    </a:cubicBezTo>
                    <a:cubicBezTo>
                      <a:pt x="6066" y="1956"/>
                      <a:pt x="5965" y="2206"/>
                      <a:pt x="5840" y="2507"/>
                    </a:cubicBezTo>
                    <a:cubicBezTo>
                      <a:pt x="5740" y="2783"/>
                      <a:pt x="5564" y="3059"/>
                      <a:pt x="5439" y="3359"/>
                    </a:cubicBezTo>
                    <a:cubicBezTo>
                      <a:pt x="5289" y="3660"/>
                      <a:pt x="5113" y="3961"/>
                      <a:pt x="4938" y="4262"/>
                    </a:cubicBezTo>
                    <a:cubicBezTo>
                      <a:pt x="4762" y="4562"/>
                      <a:pt x="4562" y="4838"/>
                      <a:pt x="4361" y="5139"/>
                    </a:cubicBezTo>
                    <a:cubicBezTo>
                      <a:pt x="4136" y="5414"/>
                      <a:pt x="3935" y="5690"/>
                      <a:pt x="3685" y="5941"/>
                    </a:cubicBezTo>
                    <a:cubicBezTo>
                      <a:pt x="3459" y="6216"/>
                      <a:pt x="3233" y="6442"/>
                      <a:pt x="2983" y="6668"/>
                    </a:cubicBezTo>
                    <a:cubicBezTo>
                      <a:pt x="2732" y="6893"/>
                      <a:pt x="2507" y="7119"/>
                      <a:pt x="2256" y="7294"/>
                    </a:cubicBezTo>
                    <a:cubicBezTo>
                      <a:pt x="2131" y="7394"/>
                      <a:pt x="2030" y="7470"/>
                      <a:pt x="1905" y="7570"/>
                    </a:cubicBezTo>
                    <a:cubicBezTo>
                      <a:pt x="1780" y="7645"/>
                      <a:pt x="1680" y="7720"/>
                      <a:pt x="1554" y="7795"/>
                    </a:cubicBezTo>
                    <a:cubicBezTo>
                      <a:pt x="1354" y="7946"/>
                      <a:pt x="1128" y="8071"/>
                      <a:pt x="953" y="8171"/>
                    </a:cubicBezTo>
                    <a:cubicBezTo>
                      <a:pt x="752" y="8297"/>
                      <a:pt x="602" y="8372"/>
                      <a:pt x="451" y="8447"/>
                    </a:cubicBezTo>
                    <a:cubicBezTo>
                      <a:pt x="151" y="8597"/>
                      <a:pt x="0" y="8673"/>
                      <a:pt x="0" y="8673"/>
                    </a:cubicBezTo>
                    <a:cubicBezTo>
                      <a:pt x="0" y="8673"/>
                      <a:pt x="176" y="8622"/>
                      <a:pt x="477" y="8547"/>
                    </a:cubicBezTo>
                    <a:cubicBezTo>
                      <a:pt x="627" y="8497"/>
                      <a:pt x="827" y="8447"/>
                      <a:pt x="1028" y="8347"/>
                    </a:cubicBezTo>
                    <a:cubicBezTo>
                      <a:pt x="1228" y="8272"/>
                      <a:pt x="1479" y="8171"/>
                      <a:pt x="1705" y="8046"/>
                    </a:cubicBezTo>
                    <a:cubicBezTo>
                      <a:pt x="1830" y="7996"/>
                      <a:pt x="1955" y="7921"/>
                      <a:pt x="2106" y="7846"/>
                    </a:cubicBezTo>
                    <a:cubicBezTo>
                      <a:pt x="2231" y="7770"/>
                      <a:pt x="2356" y="7695"/>
                      <a:pt x="2482" y="7595"/>
                    </a:cubicBezTo>
                    <a:cubicBezTo>
                      <a:pt x="2757" y="7445"/>
                      <a:pt x="3008" y="7219"/>
                      <a:pt x="3284" y="7018"/>
                    </a:cubicBezTo>
                    <a:cubicBezTo>
                      <a:pt x="3534" y="6793"/>
                      <a:pt x="3835" y="6567"/>
                      <a:pt x="4061" y="6292"/>
                    </a:cubicBezTo>
                    <a:cubicBezTo>
                      <a:pt x="4311" y="6016"/>
                      <a:pt x="4537" y="5715"/>
                      <a:pt x="4762" y="5440"/>
                    </a:cubicBezTo>
                    <a:cubicBezTo>
                      <a:pt x="4988" y="5139"/>
                      <a:pt x="5188" y="4838"/>
                      <a:pt x="5364" y="4512"/>
                    </a:cubicBezTo>
                    <a:cubicBezTo>
                      <a:pt x="5564" y="4211"/>
                      <a:pt x="5690" y="3861"/>
                      <a:pt x="5840" y="3560"/>
                    </a:cubicBezTo>
                    <a:cubicBezTo>
                      <a:pt x="5990" y="3234"/>
                      <a:pt x="6116" y="2933"/>
                      <a:pt x="6191" y="2632"/>
                    </a:cubicBezTo>
                    <a:cubicBezTo>
                      <a:pt x="6316" y="2332"/>
                      <a:pt x="6391" y="2056"/>
                      <a:pt x="6441" y="1780"/>
                    </a:cubicBezTo>
                    <a:cubicBezTo>
                      <a:pt x="6517" y="1530"/>
                      <a:pt x="6567" y="1279"/>
                      <a:pt x="6592" y="1054"/>
                    </a:cubicBezTo>
                    <a:cubicBezTo>
                      <a:pt x="6642" y="828"/>
                      <a:pt x="6667" y="653"/>
                      <a:pt x="6692" y="477"/>
                    </a:cubicBezTo>
                    <a:cubicBezTo>
                      <a:pt x="6717" y="176"/>
                      <a:pt x="6742" y="1"/>
                      <a:pt x="6742" y="1"/>
                    </a:cubicBezTo>
                    <a:close/>
                  </a:path>
                </a:pathLst>
              </a:custGeom>
              <a:solidFill>
                <a:srgbClr val="562D3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1" name="Google Shape;4657;p56">
                <a:extLst>
                  <a:ext uri="{FF2B5EF4-FFF2-40B4-BE49-F238E27FC236}">
                    <a16:creationId xmlns:a16="http://schemas.microsoft.com/office/drawing/2014/main" id="{50CFD303-3DF4-4C66-B11E-D8F45A8C98F8}"/>
                  </a:ext>
                </a:extLst>
              </p:cNvPr>
              <p:cNvSpPr/>
              <p:nvPr/>
            </p:nvSpPr>
            <p:spPr>
              <a:xfrm>
                <a:off x="2890275" y="1352525"/>
                <a:ext cx="399150" cy="449275"/>
              </a:xfrm>
              <a:custGeom>
                <a:avLst/>
                <a:gdLst/>
                <a:ahLst/>
                <a:cxnLst/>
                <a:rect l="l" t="t" r="r" b="b"/>
                <a:pathLst>
                  <a:path w="15966" h="17971" extrusionOk="0">
                    <a:moveTo>
                      <a:pt x="15965" y="1"/>
                    </a:moveTo>
                    <a:cubicBezTo>
                      <a:pt x="15965" y="1"/>
                      <a:pt x="15940" y="76"/>
                      <a:pt x="15915" y="276"/>
                    </a:cubicBezTo>
                    <a:cubicBezTo>
                      <a:pt x="15890" y="452"/>
                      <a:pt x="15840" y="702"/>
                      <a:pt x="15765" y="1028"/>
                    </a:cubicBezTo>
                    <a:cubicBezTo>
                      <a:pt x="15740" y="1204"/>
                      <a:pt x="15689" y="1379"/>
                      <a:pt x="15614" y="1579"/>
                    </a:cubicBezTo>
                    <a:cubicBezTo>
                      <a:pt x="15564" y="1755"/>
                      <a:pt x="15514" y="1980"/>
                      <a:pt x="15414" y="2206"/>
                    </a:cubicBezTo>
                    <a:cubicBezTo>
                      <a:pt x="15339" y="2407"/>
                      <a:pt x="15238" y="2657"/>
                      <a:pt x="15138" y="2883"/>
                    </a:cubicBezTo>
                    <a:cubicBezTo>
                      <a:pt x="15038" y="3133"/>
                      <a:pt x="14912" y="3359"/>
                      <a:pt x="14787" y="3635"/>
                    </a:cubicBezTo>
                    <a:cubicBezTo>
                      <a:pt x="14536" y="4136"/>
                      <a:pt x="14211" y="4687"/>
                      <a:pt x="13835" y="5214"/>
                    </a:cubicBezTo>
                    <a:cubicBezTo>
                      <a:pt x="13484" y="5765"/>
                      <a:pt x="13058" y="6316"/>
                      <a:pt x="12607" y="6868"/>
                    </a:cubicBezTo>
                    <a:cubicBezTo>
                      <a:pt x="12156" y="7419"/>
                      <a:pt x="11654" y="7970"/>
                      <a:pt x="11153" y="8547"/>
                    </a:cubicBezTo>
                    <a:cubicBezTo>
                      <a:pt x="10652" y="9098"/>
                      <a:pt x="10125" y="9650"/>
                      <a:pt x="9574" y="10201"/>
                    </a:cubicBezTo>
                    <a:cubicBezTo>
                      <a:pt x="8471" y="11279"/>
                      <a:pt x="7318" y="12281"/>
                      <a:pt x="6191" y="13184"/>
                    </a:cubicBezTo>
                    <a:cubicBezTo>
                      <a:pt x="5063" y="14086"/>
                      <a:pt x="4010" y="14913"/>
                      <a:pt x="3083" y="15615"/>
                    </a:cubicBezTo>
                    <a:cubicBezTo>
                      <a:pt x="2155" y="16316"/>
                      <a:pt x="1379" y="16893"/>
                      <a:pt x="852" y="17319"/>
                    </a:cubicBezTo>
                    <a:cubicBezTo>
                      <a:pt x="301" y="17720"/>
                      <a:pt x="0" y="17971"/>
                      <a:pt x="0" y="17971"/>
                    </a:cubicBezTo>
                    <a:cubicBezTo>
                      <a:pt x="0" y="17971"/>
                      <a:pt x="326" y="17745"/>
                      <a:pt x="902" y="17394"/>
                    </a:cubicBezTo>
                    <a:cubicBezTo>
                      <a:pt x="1479" y="17018"/>
                      <a:pt x="2281" y="16517"/>
                      <a:pt x="3233" y="15840"/>
                    </a:cubicBezTo>
                    <a:cubicBezTo>
                      <a:pt x="4211" y="15189"/>
                      <a:pt x="5313" y="14437"/>
                      <a:pt x="6466" y="13534"/>
                    </a:cubicBezTo>
                    <a:cubicBezTo>
                      <a:pt x="7043" y="13108"/>
                      <a:pt x="7644" y="12632"/>
                      <a:pt x="8221" y="12131"/>
                    </a:cubicBezTo>
                    <a:cubicBezTo>
                      <a:pt x="8797" y="11630"/>
                      <a:pt x="9374" y="11103"/>
                      <a:pt x="9925" y="10577"/>
                    </a:cubicBezTo>
                    <a:cubicBezTo>
                      <a:pt x="11028" y="9474"/>
                      <a:pt x="12055" y="8296"/>
                      <a:pt x="12958" y="7143"/>
                    </a:cubicBezTo>
                    <a:cubicBezTo>
                      <a:pt x="13860" y="5991"/>
                      <a:pt x="14562" y="4813"/>
                      <a:pt x="15063" y="3760"/>
                    </a:cubicBezTo>
                    <a:cubicBezTo>
                      <a:pt x="15288" y="3209"/>
                      <a:pt x="15489" y="2707"/>
                      <a:pt x="15614" y="2256"/>
                    </a:cubicBezTo>
                    <a:cubicBezTo>
                      <a:pt x="15664" y="2031"/>
                      <a:pt x="15714" y="1805"/>
                      <a:pt x="15765" y="1605"/>
                    </a:cubicBezTo>
                    <a:cubicBezTo>
                      <a:pt x="15815" y="1404"/>
                      <a:pt x="15840" y="1229"/>
                      <a:pt x="15865" y="1053"/>
                    </a:cubicBezTo>
                    <a:cubicBezTo>
                      <a:pt x="15915" y="727"/>
                      <a:pt x="15940" y="452"/>
                      <a:pt x="15940" y="276"/>
                    </a:cubicBezTo>
                    <a:cubicBezTo>
                      <a:pt x="15965" y="101"/>
                      <a:pt x="15965" y="1"/>
                      <a:pt x="15965" y="1"/>
                    </a:cubicBezTo>
                    <a:close/>
                  </a:path>
                </a:pathLst>
              </a:custGeom>
              <a:solidFill>
                <a:srgbClr val="562D3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" name="Google Shape;4658;p56">
                <a:extLst>
                  <a:ext uri="{FF2B5EF4-FFF2-40B4-BE49-F238E27FC236}">
                    <a16:creationId xmlns:a16="http://schemas.microsoft.com/office/drawing/2014/main" id="{DDE5D812-75D4-431C-8F12-A60564F6A22E}"/>
                  </a:ext>
                </a:extLst>
              </p:cNvPr>
              <p:cNvSpPr/>
              <p:nvPr/>
            </p:nvSpPr>
            <p:spPr>
              <a:xfrm>
                <a:off x="2595150" y="1922700"/>
                <a:ext cx="137250" cy="67700"/>
              </a:xfrm>
              <a:custGeom>
                <a:avLst/>
                <a:gdLst/>
                <a:ahLst/>
                <a:cxnLst/>
                <a:rect l="l" t="t" r="r" b="b"/>
                <a:pathLst>
                  <a:path w="5490" h="2708" extrusionOk="0">
                    <a:moveTo>
                      <a:pt x="5489" y="1"/>
                    </a:moveTo>
                    <a:lnTo>
                      <a:pt x="5489" y="1"/>
                    </a:lnTo>
                    <a:cubicBezTo>
                      <a:pt x="5489" y="1"/>
                      <a:pt x="5088" y="26"/>
                      <a:pt x="4537" y="201"/>
                    </a:cubicBezTo>
                    <a:cubicBezTo>
                      <a:pt x="4261" y="251"/>
                      <a:pt x="3935" y="377"/>
                      <a:pt x="3584" y="502"/>
                    </a:cubicBezTo>
                    <a:cubicBezTo>
                      <a:pt x="3259" y="627"/>
                      <a:pt x="2908" y="778"/>
                      <a:pt x="2557" y="953"/>
                    </a:cubicBezTo>
                    <a:cubicBezTo>
                      <a:pt x="2206" y="1128"/>
                      <a:pt x="1855" y="1304"/>
                      <a:pt x="1554" y="1504"/>
                    </a:cubicBezTo>
                    <a:cubicBezTo>
                      <a:pt x="1254" y="1705"/>
                      <a:pt x="978" y="1905"/>
                      <a:pt x="727" y="2081"/>
                    </a:cubicBezTo>
                    <a:cubicBezTo>
                      <a:pt x="276" y="2432"/>
                      <a:pt x="0" y="2707"/>
                      <a:pt x="0" y="2707"/>
                    </a:cubicBezTo>
                    <a:cubicBezTo>
                      <a:pt x="0" y="2707"/>
                      <a:pt x="376" y="2557"/>
                      <a:pt x="878" y="2331"/>
                    </a:cubicBezTo>
                    <a:cubicBezTo>
                      <a:pt x="1153" y="2206"/>
                      <a:pt x="1454" y="2056"/>
                      <a:pt x="1780" y="1905"/>
                    </a:cubicBezTo>
                    <a:cubicBezTo>
                      <a:pt x="2106" y="1755"/>
                      <a:pt x="2432" y="1580"/>
                      <a:pt x="2782" y="1429"/>
                    </a:cubicBezTo>
                    <a:cubicBezTo>
                      <a:pt x="3108" y="1254"/>
                      <a:pt x="3459" y="1078"/>
                      <a:pt x="3785" y="928"/>
                    </a:cubicBezTo>
                    <a:cubicBezTo>
                      <a:pt x="4086" y="753"/>
                      <a:pt x="4386" y="602"/>
                      <a:pt x="4637" y="477"/>
                    </a:cubicBezTo>
                    <a:cubicBezTo>
                      <a:pt x="5163" y="201"/>
                      <a:pt x="5489" y="1"/>
                      <a:pt x="5489" y="1"/>
                    </a:cubicBezTo>
                    <a:close/>
                  </a:path>
                </a:pathLst>
              </a:custGeom>
              <a:solidFill>
                <a:srgbClr val="562D3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" name="Google Shape;4659;p56">
                <a:extLst>
                  <a:ext uri="{FF2B5EF4-FFF2-40B4-BE49-F238E27FC236}">
                    <a16:creationId xmlns:a16="http://schemas.microsoft.com/office/drawing/2014/main" id="{5042D7CB-2E18-478C-978B-3482F9D25454}"/>
                  </a:ext>
                </a:extLst>
              </p:cNvPr>
              <p:cNvSpPr/>
              <p:nvPr/>
            </p:nvSpPr>
            <p:spPr>
              <a:xfrm>
                <a:off x="2424725" y="1036125"/>
                <a:ext cx="367825" cy="808975"/>
              </a:xfrm>
              <a:custGeom>
                <a:avLst/>
                <a:gdLst/>
                <a:ahLst/>
                <a:cxnLst/>
                <a:rect l="l" t="t" r="r" b="b"/>
                <a:pathLst>
                  <a:path w="14713" h="32359" extrusionOk="0">
                    <a:moveTo>
                      <a:pt x="2358" y="1"/>
                    </a:moveTo>
                    <a:cubicBezTo>
                      <a:pt x="1956" y="1"/>
                      <a:pt x="1560" y="98"/>
                      <a:pt x="1178" y="326"/>
                    </a:cubicBezTo>
                    <a:cubicBezTo>
                      <a:pt x="452" y="752"/>
                      <a:pt x="0" y="1604"/>
                      <a:pt x="51" y="2456"/>
                    </a:cubicBezTo>
                    <a:cubicBezTo>
                      <a:pt x="126" y="3408"/>
                      <a:pt x="752" y="4210"/>
                      <a:pt x="1254" y="5012"/>
                    </a:cubicBezTo>
                    <a:cubicBezTo>
                      <a:pt x="2582" y="7168"/>
                      <a:pt x="3183" y="9699"/>
                      <a:pt x="3284" y="12230"/>
                    </a:cubicBezTo>
                    <a:cubicBezTo>
                      <a:pt x="3409" y="14737"/>
                      <a:pt x="3058" y="17268"/>
                      <a:pt x="2632" y="19749"/>
                    </a:cubicBezTo>
                    <a:cubicBezTo>
                      <a:pt x="2482" y="20626"/>
                      <a:pt x="2331" y="21504"/>
                      <a:pt x="2432" y="22381"/>
                    </a:cubicBezTo>
                    <a:cubicBezTo>
                      <a:pt x="2432" y="22581"/>
                      <a:pt x="2482" y="22757"/>
                      <a:pt x="2607" y="22882"/>
                    </a:cubicBezTo>
                    <a:cubicBezTo>
                      <a:pt x="2699" y="22998"/>
                      <a:pt x="2840" y="23049"/>
                      <a:pt x="2989" y="23049"/>
                    </a:cubicBezTo>
                    <a:cubicBezTo>
                      <a:pt x="3163" y="23049"/>
                      <a:pt x="3349" y="22979"/>
                      <a:pt x="3484" y="22857"/>
                    </a:cubicBezTo>
                    <a:cubicBezTo>
                      <a:pt x="3735" y="22632"/>
                      <a:pt x="3860" y="22306"/>
                      <a:pt x="3960" y="21980"/>
                    </a:cubicBezTo>
                    <a:lnTo>
                      <a:pt x="3960" y="21980"/>
                    </a:lnTo>
                    <a:cubicBezTo>
                      <a:pt x="3785" y="23459"/>
                      <a:pt x="3534" y="24912"/>
                      <a:pt x="3208" y="26341"/>
                    </a:cubicBezTo>
                    <a:cubicBezTo>
                      <a:pt x="2933" y="27644"/>
                      <a:pt x="2331" y="28972"/>
                      <a:pt x="2181" y="30276"/>
                    </a:cubicBezTo>
                    <a:cubicBezTo>
                      <a:pt x="2014" y="31679"/>
                      <a:pt x="2604" y="32359"/>
                      <a:pt x="3506" y="32359"/>
                    </a:cubicBezTo>
                    <a:cubicBezTo>
                      <a:pt x="3958" y="32359"/>
                      <a:pt x="4487" y="32189"/>
                      <a:pt x="5038" y="31855"/>
                    </a:cubicBezTo>
                    <a:cubicBezTo>
                      <a:pt x="7394" y="30426"/>
                      <a:pt x="9123" y="28145"/>
                      <a:pt x="10452" y="25789"/>
                    </a:cubicBezTo>
                    <a:cubicBezTo>
                      <a:pt x="11329" y="24261"/>
                      <a:pt x="12005" y="22632"/>
                      <a:pt x="12482" y="20927"/>
                    </a:cubicBezTo>
                    <a:cubicBezTo>
                      <a:pt x="12808" y="19699"/>
                      <a:pt x="13384" y="18446"/>
                      <a:pt x="13359" y="17168"/>
                    </a:cubicBezTo>
                    <a:lnTo>
                      <a:pt x="13359" y="17168"/>
                    </a:lnTo>
                    <a:cubicBezTo>
                      <a:pt x="13534" y="17569"/>
                      <a:pt x="13685" y="17970"/>
                      <a:pt x="13860" y="18396"/>
                    </a:cubicBezTo>
                    <a:cubicBezTo>
                      <a:pt x="14662" y="17694"/>
                      <a:pt x="14712" y="16466"/>
                      <a:pt x="14587" y="15413"/>
                    </a:cubicBezTo>
                    <a:cubicBezTo>
                      <a:pt x="14136" y="11905"/>
                      <a:pt x="12457" y="8672"/>
                      <a:pt x="10251" y="5940"/>
                    </a:cubicBezTo>
                    <a:cubicBezTo>
                      <a:pt x="9198" y="4636"/>
                      <a:pt x="8246" y="3484"/>
                      <a:pt x="6868" y="2456"/>
                    </a:cubicBezTo>
                    <a:cubicBezTo>
                      <a:pt x="5701" y="1591"/>
                      <a:pt x="3987" y="1"/>
                      <a:pt x="2358" y="1"/>
                    </a:cubicBezTo>
                    <a:close/>
                  </a:path>
                </a:pathLst>
              </a:custGeom>
              <a:solidFill>
                <a:srgbClr val="8E806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4" name="Google Shape;4660;p56">
                <a:extLst>
                  <a:ext uri="{FF2B5EF4-FFF2-40B4-BE49-F238E27FC236}">
                    <a16:creationId xmlns:a16="http://schemas.microsoft.com/office/drawing/2014/main" id="{ADD30403-D5CE-4C89-9C53-6E309011324A}"/>
                  </a:ext>
                </a:extLst>
              </p:cNvPr>
              <p:cNvSpPr/>
              <p:nvPr/>
            </p:nvSpPr>
            <p:spPr>
              <a:xfrm>
                <a:off x="1618950" y="711550"/>
                <a:ext cx="161050" cy="104025"/>
              </a:xfrm>
              <a:custGeom>
                <a:avLst/>
                <a:gdLst/>
                <a:ahLst/>
                <a:cxnLst/>
                <a:rect l="l" t="t" r="r" b="b"/>
                <a:pathLst>
                  <a:path w="6442" h="4161" extrusionOk="0">
                    <a:moveTo>
                      <a:pt x="6442" y="0"/>
                    </a:moveTo>
                    <a:lnTo>
                      <a:pt x="6442" y="0"/>
                    </a:lnTo>
                    <a:cubicBezTo>
                      <a:pt x="6200" y="19"/>
                      <a:pt x="5961" y="51"/>
                      <a:pt x="5723" y="93"/>
                    </a:cubicBezTo>
                    <a:lnTo>
                      <a:pt x="5723" y="93"/>
                    </a:lnTo>
                    <a:cubicBezTo>
                      <a:pt x="5961" y="51"/>
                      <a:pt x="6201" y="20"/>
                      <a:pt x="6442" y="0"/>
                    </a:cubicBezTo>
                    <a:close/>
                    <a:moveTo>
                      <a:pt x="5723" y="93"/>
                    </a:moveTo>
                    <a:cubicBezTo>
                      <a:pt x="4773" y="260"/>
                      <a:pt x="3855" y="597"/>
                      <a:pt x="3033" y="1078"/>
                    </a:cubicBezTo>
                    <a:cubicBezTo>
                      <a:pt x="1830" y="1780"/>
                      <a:pt x="602" y="2908"/>
                      <a:pt x="1" y="4161"/>
                    </a:cubicBezTo>
                    <a:cubicBezTo>
                      <a:pt x="51" y="4060"/>
                      <a:pt x="101" y="3960"/>
                      <a:pt x="176" y="3885"/>
                    </a:cubicBezTo>
                    <a:cubicBezTo>
                      <a:pt x="1423" y="1935"/>
                      <a:pt x="3470" y="498"/>
                      <a:pt x="5723" y="93"/>
                    </a:cubicBezTo>
                    <a:close/>
                  </a:path>
                </a:pathLst>
              </a:custGeom>
              <a:solidFill>
                <a:srgbClr val="C2B08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5" name="Google Shape;4661;p56">
                <a:extLst>
                  <a:ext uri="{FF2B5EF4-FFF2-40B4-BE49-F238E27FC236}">
                    <a16:creationId xmlns:a16="http://schemas.microsoft.com/office/drawing/2014/main" id="{A4F8003C-6F40-4FCC-93AD-43364FD28B3B}"/>
                  </a:ext>
                </a:extLst>
              </p:cNvPr>
              <p:cNvSpPr/>
              <p:nvPr/>
            </p:nvSpPr>
            <p:spPr>
              <a:xfrm>
                <a:off x="1773725" y="956525"/>
                <a:ext cx="109050" cy="59550"/>
              </a:xfrm>
              <a:custGeom>
                <a:avLst/>
                <a:gdLst/>
                <a:ahLst/>
                <a:cxnLst/>
                <a:rect l="l" t="t" r="r" b="b"/>
                <a:pathLst>
                  <a:path w="4362" h="2382" extrusionOk="0">
                    <a:moveTo>
                      <a:pt x="2055" y="1"/>
                    </a:moveTo>
                    <a:cubicBezTo>
                      <a:pt x="2005" y="1"/>
                      <a:pt x="1930" y="1"/>
                      <a:pt x="1880" y="26"/>
                    </a:cubicBezTo>
                    <a:cubicBezTo>
                      <a:pt x="1755" y="26"/>
                      <a:pt x="1629" y="51"/>
                      <a:pt x="1504" y="76"/>
                    </a:cubicBezTo>
                    <a:cubicBezTo>
                      <a:pt x="1278" y="126"/>
                      <a:pt x="1053" y="226"/>
                      <a:pt x="877" y="352"/>
                    </a:cubicBezTo>
                    <a:cubicBezTo>
                      <a:pt x="501" y="602"/>
                      <a:pt x="226" y="928"/>
                      <a:pt x="100" y="1279"/>
                    </a:cubicBezTo>
                    <a:cubicBezTo>
                      <a:pt x="50" y="1429"/>
                      <a:pt x="25" y="1605"/>
                      <a:pt x="25" y="1730"/>
                    </a:cubicBezTo>
                    <a:cubicBezTo>
                      <a:pt x="0" y="1881"/>
                      <a:pt x="25" y="2006"/>
                      <a:pt x="50" y="2106"/>
                    </a:cubicBezTo>
                    <a:cubicBezTo>
                      <a:pt x="75" y="2206"/>
                      <a:pt x="125" y="2256"/>
                      <a:pt x="151" y="2307"/>
                    </a:cubicBezTo>
                    <a:cubicBezTo>
                      <a:pt x="176" y="2357"/>
                      <a:pt x="176" y="2382"/>
                      <a:pt x="176" y="2382"/>
                    </a:cubicBezTo>
                    <a:cubicBezTo>
                      <a:pt x="176" y="2382"/>
                      <a:pt x="201" y="2382"/>
                      <a:pt x="251" y="2332"/>
                    </a:cubicBezTo>
                    <a:cubicBezTo>
                      <a:pt x="301" y="2307"/>
                      <a:pt x="376" y="2256"/>
                      <a:pt x="451" y="2231"/>
                    </a:cubicBezTo>
                    <a:cubicBezTo>
                      <a:pt x="526" y="2206"/>
                      <a:pt x="602" y="2181"/>
                      <a:pt x="702" y="2131"/>
                    </a:cubicBezTo>
                    <a:cubicBezTo>
                      <a:pt x="802" y="2106"/>
                      <a:pt x="902" y="2081"/>
                      <a:pt x="1003" y="2081"/>
                    </a:cubicBezTo>
                    <a:cubicBezTo>
                      <a:pt x="1144" y="2063"/>
                      <a:pt x="1286" y="2046"/>
                      <a:pt x="1419" y="2046"/>
                    </a:cubicBezTo>
                    <a:cubicBezTo>
                      <a:pt x="1474" y="2046"/>
                      <a:pt x="1528" y="2049"/>
                      <a:pt x="1579" y="2056"/>
                    </a:cubicBezTo>
                    <a:lnTo>
                      <a:pt x="1980" y="2056"/>
                    </a:lnTo>
                    <a:lnTo>
                      <a:pt x="2030" y="2081"/>
                    </a:lnTo>
                    <a:lnTo>
                      <a:pt x="2055" y="2081"/>
                    </a:lnTo>
                    <a:cubicBezTo>
                      <a:pt x="2256" y="2081"/>
                      <a:pt x="2481" y="2106"/>
                      <a:pt x="2682" y="2131"/>
                    </a:cubicBezTo>
                    <a:cubicBezTo>
                      <a:pt x="2882" y="2156"/>
                      <a:pt x="3133" y="2181"/>
                      <a:pt x="3384" y="2231"/>
                    </a:cubicBezTo>
                    <a:cubicBezTo>
                      <a:pt x="3659" y="2256"/>
                      <a:pt x="3885" y="2282"/>
                      <a:pt x="4035" y="2307"/>
                    </a:cubicBezTo>
                    <a:cubicBezTo>
                      <a:pt x="4110" y="2332"/>
                      <a:pt x="4211" y="2332"/>
                      <a:pt x="4261" y="2332"/>
                    </a:cubicBezTo>
                    <a:cubicBezTo>
                      <a:pt x="4311" y="2357"/>
                      <a:pt x="4336" y="2357"/>
                      <a:pt x="4336" y="2357"/>
                    </a:cubicBezTo>
                    <a:cubicBezTo>
                      <a:pt x="4336" y="2357"/>
                      <a:pt x="4336" y="2332"/>
                      <a:pt x="4336" y="2282"/>
                    </a:cubicBezTo>
                    <a:cubicBezTo>
                      <a:pt x="4336" y="2231"/>
                      <a:pt x="4361" y="2131"/>
                      <a:pt x="4336" y="2056"/>
                    </a:cubicBezTo>
                    <a:cubicBezTo>
                      <a:pt x="4336" y="1855"/>
                      <a:pt x="4286" y="1605"/>
                      <a:pt x="4161" y="1304"/>
                    </a:cubicBezTo>
                    <a:cubicBezTo>
                      <a:pt x="4035" y="1028"/>
                      <a:pt x="3810" y="728"/>
                      <a:pt x="3484" y="477"/>
                    </a:cubicBezTo>
                    <a:cubicBezTo>
                      <a:pt x="3334" y="352"/>
                      <a:pt x="3133" y="251"/>
                      <a:pt x="2933" y="151"/>
                    </a:cubicBezTo>
                    <a:cubicBezTo>
                      <a:pt x="2757" y="76"/>
                      <a:pt x="2381" y="26"/>
                      <a:pt x="2281" y="1"/>
                    </a:cubicBezTo>
                    <a:close/>
                  </a:path>
                </a:pathLst>
              </a:custGeom>
              <a:solidFill>
                <a:srgbClr val="302D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6" name="Google Shape;4662;p56">
                <a:extLst>
                  <a:ext uri="{FF2B5EF4-FFF2-40B4-BE49-F238E27FC236}">
                    <a16:creationId xmlns:a16="http://schemas.microsoft.com/office/drawing/2014/main" id="{7D68B75D-3903-4BD1-BD69-E3BF4E243EE8}"/>
                  </a:ext>
                </a:extLst>
              </p:cNvPr>
              <p:cNvSpPr/>
              <p:nvPr/>
            </p:nvSpPr>
            <p:spPr>
              <a:xfrm>
                <a:off x="1567575" y="1522950"/>
                <a:ext cx="302650" cy="421875"/>
              </a:xfrm>
              <a:custGeom>
                <a:avLst/>
                <a:gdLst/>
                <a:ahLst/>
                <a:cxnLst/>
                <a:rect l="l" t="t" r="r" b="b"/>
                <a:pathLst>
                  <a:path w="12106" h="16875" extrusionOk="0">
                    <a:moveTo>
                      <a:pt x="5113" y="1"/>
                    </a:moveTo>
                    <a:lnTo>
                      <a:pt x="5189" y="627"/>
                    </a:lnTo>
                    <a:cubicBezTo>
                      <a:pt x="5289" y="1229"/>
                      <a:pt x="5414" y="1830"/>
                      <a:pt x="5564" y="2432"/>
                    </a:cubicBezTo>
                    <a:cubicBezTo>
                      <a:pt x="5665" y="2707"/>
                      <a:pt x="5740" y="3008"/>
                      <a:pt x="5840" y="3284"/>
                    </a:cubicBezTo>
                    <a:cubicBezTo>
                      <a:pt x="5940" y="3585"/>
                      <a:pt x="6041" y="3860"/>
                      <a:pt x="6166" y="4161"/>
                    </a:cubicBezTo>
                    <a:cubicBezTo>
                      <a:pt x="6617" y="5289"/>
                      <a:pt x="7168" y="6367"/>
                      <a:pt x="7770" y="7419"/>
                    </a:cubicBezTo>
                    <a:cubicBezTo>
                      <a:pt x="8371" y="8472"/>
                      <a:pt x="8998" y="9499"/>
                      <a:pt x="9600" y="10527"/>
                    </a:cubicBezTo>
                    <a:cubicBezTo>
                      <a:pt x="9900" y="11053"/>
                      <a:pt x="10201" y="11580"/>
                      <a:pt x="10477" y="12106"/>
                    </a:cubicBezTo>
                    <a:cubicBezTo>
                      <a:pt x="10752" y="12632"/>
                      <a:pt x="11028" y="13184"/>
                      <a:pt x="11229" y="13735"/>
                    </a:cubicBezTo>
                    <a:cubicBezTo>
                      <a:pt x="11429" y="14286"/>
                      <a:pt x="11580" y="14838"/>
                      <a:pt x="11605" y="15414"/>
                    </a:cubicBezTo>
                    <a:cubicBezTo>
                      <a:pt x="11605" y="15540"/>
                      <a:pt x="11605" y="15665"/>
                      <a:pt x="11554" y="15790"/>
                    </a:cubicBezTo>
                    <a:cubicBezTo>
                      <a:pt x="11554" y="15840"/>
                      <a:pt x="11529" y="15890"/>
                      <a:pt x="11504" y="15941"/>
                    </a:cubicBezTo>
                    <a:lnTo>
                      <a:pt x="11479" y="15991"/>
                    </a:lnTo>
                    <a:lnTo>
                      <a:pt x="11454" y="16016"/>
                    </a:lnTo>
                    <a:lnTo>
                      <a:pt x="11404" y="16091"/>
                    </a:lnTo>
                    <a:cubicBezTo>
                      <a:pt x="11279" y="16241"/>
                      <a:pt x="11053" y="16342"/>
                      <a:pt x="10803" y="16367"/>
                    </a:cubicBezTo>
                    <a:cubicBezTo>
                      <a:pt x="10769" y="16368"/>
                      <a:pt x="10736" y="16369"/>
                      <a:pt x="10702" y="16369"/>
                    </a:cubicBezTo>
                    <a:cubicBezTo>
                      <a:pt x="10206" y="16369"/>
                      <a:pt x="9691" y="16199"/>
                      <a:pt x="9199" y="15941"/>
                    </a:cubicBezTo>
                    <a:cubicBezTo>
                      <a:pt x="8672" y="15690"/>
                      <a:pt x="8146" y="15389"/>
                      <a:pt x="7670" y="15038"/>
                    </a:cubicBezTo>
                    <a:cubicBezTo>
                      <a:pt x="5740" y="13685"/>
                      <a:pt x="4236" y="11755"/>
                      <a:pt x="3083" y="9675"/>
                    </a:cubicBezTo>
                    <a:lnTo>
                      <a:pt x="2131" y="7920"/>
                    </a:lnTo>
                    <a:lnTo>
                      <a:pt x="2707" y="9825"/>
                    </a:lnTo>
                    <a:cubicBezTo>
                      <a:pt x="3008" y="10778"/>
                      <a:pt x="3309" y="11730"/>
                      <a:pt x="3459" y="12707"/>
                    </a:cubicBezTo>
                    <a:cubicBezTo>
                      <a:pt x="3484" y="12933"/>
                      <a:pt x="3509" y="13184"/>
                      <a:pt x="3509" y="13409"/>
                    </a:cubicBezTo>
                    <a:cubicBezTo>
                      <a:pt x="3484" y="13535"/>
                      <a:pt x="3484" y="13660"/>
                      <a:pt x="3459" y="13735"/>
                    </a:cubicBezTo>
                    <a:cubicBezTo>
                      <a:pt x="3459" y="13785"/>
                      <a:pt x="3409" y="13835"/>
                      <a:pt x="3384" y="13885"/>
                    </a:cubicBezTo>
                    <a:lnTo>
                      <a:pt x="3359" y="13936"/>
                    </a:lnTo>
                    <a:lnTo>
                      <a:pt x="3334" y="13936"/>
                    </a:lnTo>
                    <a:lnTo>
                      <a:pt x="3284" y="13986"/>
                    </a:lnTo>
                    <a:cubicBezTo>
                      <a:pt x="3203" y="14039"/>
                      <a:pt x="3101" y="14064"/>
                      <a:pt x="2993" y="14064"/>
                    </a:cubicBezTo>
                    <a:cubicBezTo>
                      <a:pt x="2899" y="14064"/>
                      <a:pt x="2800" y="14046"/>
                      <a:pt x="2707" y="14011"/>
                    </a:cubicBezTo>
                    <a:cubicBezTo>
                      <a:pt x="2507" y="13936"/>
                      <a:pt x="2331" y="13760"/>
                      <a:pt x="2181" y="13585"/>
                    </a:cubicBezTo>
                    <a:cubicBezTo>
                      <a:pt x="1855" y="13209"/>
                      <a:pt x="1579" y="12808"/>
                      <a:pt x="1329" y="12382"/>
                    </a:cubicBezTo>
                    <a:cubicBezTo>
                      <a:pt x="1103" y="11930"/>
                      <a:pt x="903" y="11479"/>
                      <a:pt x="752" y="11003"/>
                    </a:cubicBezTo>
                    <a:cubicBezTo>
                      <a:pt x="427" y="10051"/>
                      <a:pt x="201" y="9073"/>
                      <a:pt x="1" y="8096"/>
                    </a:cubicBezTo>
                    <a:lnTo>
                      <a:pt x="1" y="8096"/>
                    </a:lnTo>
                    <a:cubicBezTo>
                      <a:pt x="151" y="9098"/>
                      <a:pt x="326" y="10076"/>
                      <a:pt x="602" y="11053"/>
                    </a:cubicBezTo>
                    <a:cubicBezTo>
                      <a:pt x="903" y="12006"/>
                      <a:pt x="1329" y="12958"/>
                      <a:pt x="1980" y="13760"/>
                    </a:cubicBezTo>
                    <a:cubicBezTo>
                      <a:pt x="2131" y="13961"/>
                      <a:pt x="2331" y="14161"/>
                      <a:pt x="2607" y="14261"/>
                    </a:cubicBezTo>
                    <a:cubicBezTo>
                      <a:pt x="2722" y="14319"/>
                      <a:pt x="2852" y="14350"/>
                      <a:pt x="2987" y="14350"/>
                    </a:cubicBezTo>
                    <a:cubicBezTo>
                      <a:pt x="3146" y="14350"/>
                      <a:pt x="3310" y="14306"/>
                      <a:pt x="3459" y="14211"/>
                    </a:cubicBezTo>
                    <a:lnTo>
                      <a:pt x="3559" y="14136"/>
                    </a:lnTo>
                    <a:cubicBezTo>
                      <a:pt x="3559" y="14136"/>
                      <a:pt x="3559" y="14136"/>
                      <a:pt x="3610" y="14086"/>
                    </a:cubicBezTo>
                    <a:lnTo>
                      <a:pt x="3635" y="14036"/>
                    </a:lnTo>
                    <a:cubicBezTo>
                      <a:pt x="3660" y="13986"/>
                      <a:pt x="3685" y="13961"/>
                      <a:pt x="3710" y="13860"/>
                    </a:cubicBezTo>
                    <a:cubicBezTo>
                      <a:pt x="3785" y="13710"/>
                      <a:pt x="3785" y="13585"/>
                      <a:pt x="3810" y="13434"/>
                    </a:cubicBezTo>
                    <a:cubicBezTo>
                      <a:pt x="3835" y="13184"/>
                      <a:pt x="3810" y="12908"/>
                      <a:pt x="3785" y="12657"/>
                    </a:cubicBezTo>
                    <a:cubicBezTo>
                      <a:pt x="3725" y="12165"/>
                      <a:pt x="3625" y="11690"/>
                      <a:pt x="3506" y="11221"/>
                    </a:cubicBezTo>
                    <a:lnTo>
                      <a:pt x="3506" y="11221"/>
                    </a:lnTo>
                    <a:cubicBezTo>
                      <a:pt x="3881" y="11813"/>
                      <a:pt x="4293" y="12377"/>
                      <a:pt x="4737" y="12908"/>
                    </a:cubicBezTo>
                    <a:cubicBezTo>
                      <a:pt x="5514" y="13860"/>
                      <a:pt x="6392" y="14712"/>
                      <a:pt x="7394" y="15439"/>
                    </a:cubicBezTo>
                    <a:cubicBezTo>
                      <a:pt x="7895" y="15790"/>
                      <a:pt x="8422" y="16116"/>
                      <a:pt x="8973" y="16392"/>
                    </a:cubicBezTo>
                    <a:cubicBezTo>
                      <a:pt x="9477" y="16643"/>
                      <a:pt x="10043" y="16874"/>
                      <a:pt x="10653" y="16874"/>
                    </a:cubicBezTo>
                    <a:cubicBezTo>
                      <a:pt x="10711" y="16874"/>
                      <a:pt x="10769" y="16872"/>
                      <a:pt x="10828" y="16868"/>
                    </a:cubicBezTo>
                    <a:cubicBezTo>
                      <a:pt x="11179" y="16843"/>
                      <a:pt x="11554" y="16717"/>
                      <a:pt x="11805" y="16417"/>
                    </a:cubicBezTo>
                    <a:cubicBezTo>
                      <a:pt x="11855" y="16367"/>
                      <a:pt x="11880" y="16342"/>
                      <a:pt x="11905" y="16291"/>
                    </a:cubicBezTo>
                    <a:lnTo>
                      <a:pt x="11930" y="16241"/>
                    </a:lnTo>
                    <a:lnTo>
                      <a:pt x="11955" y="16166"/>
                    </a:lnTo>
                    <a:cubicBezTo>
                      <a:pt x="12006" y="16066"/>
                      <a:pt x="12031" y="15991"/>
                      <a:pt x="12056" y="15915"/>
                    </a:cubicBezTo>
                    <a:cubicBezTo>
                      <a:pt x="12106" y="15715"/>
                      <a:pt x="12106" y="15565"/>
                      <a:pt x="12106" y="15389"/>
                    </a:cubicBezTo>
                    <a:cubicBezTo>
                      <a:pt x="12081" y="14738"/>
                      <a:pt x="11905" y="14136"/>
                      <a:pt x="11680" y="13560"/>
                    </a:cubicBezTo>
                    <a:cubicBezTo>
                      <a:pt x="11479" y="12958"/>
                      <a:pt x="11204" y="12432"/>
                      <a:pt x="10903" y="11880"/>
                    </a:cubicBezTo>
                    <a:cubicBezTo>
                      <a:pt x="10627" y="11354"/>
                      <a:pt x="10326" y="10828"/>
                      <a:pt x="10001" y="10301"/>
                    </a:cubicBezTo>
                    <a:cubicBezTo>
                      <a:pt x="9399" y="9274"/>
                      <a:pt x="8747" y="8246"/>
                      <a:pt x="8146" y="7194"/>
                    </a:cubicBezTo>
                    <a:cubicBezTo>
                      <a:pt x="7544" y="6166"/>
                      <a:pt x="6968" y="5113"/>
                      <a:pt x="6492" y="4011"/>
                    </a:cubicBezTo>
                    <a:cubicBezTo>
                      <a:pt x="6366" y="3735"/>
                      <a:pt x="6241" y="3459"/>
                      <a:pt x="6141" y="3184"/>
                    </a:cubicBezTo>
                    <a:cubicBezTo>
                      <a:pt x="6041" y="2908"/>
                      <a:pt x="5965" y="2607"/>
                      <a:pt x="5865" y="2331"/>
                    </a:cubicBezTo>
                    <a:cubicBezTo>
                      <a:pt x="5753" y="1964"/>
                      <a:pt x="5662" y="1596"/>
                      <a:pt x="5584" y="1228"/>
                    </a:cubicBezTo>
                    <a:lnTo>
                      <a:pt x="5584" y="1228"/>
                    </a:lnTo>
                    <a:lnTo>
                      <a:pt x="6091" y="1981"/>
                    </a:lnTo>
                    <a:cubicBezTo>
                      <a:pt x="6241" y="2206"/>
                      <a:pt x="6392" y="2407"/>
                      <a:pt x="6542" y="2632"/>
                    </a:cubicBezTo>
                    <a:cubicBezTo>
                      <a:pt x="6717" y="2833"/>
                      <a:pt x="6943" y="3058"/>
                      <a:pt x="7219" y="3108"/>
                    </a:cubicBezTo>
                    <a:cubicBezTo>
                      <a:pt x="7256" y="3115"/>
                      <a:pt x="7294" y="3118"/>
                      <a:pt x="7331" y="3118"/>
                    </a:cubicBezTo>
                    <a:cubicBezTo>
                      <a:pt x="7443" y="3118"/>
                      <a:pt x="7551" y="3090"/>
                      <a:pt x="7645" y="3033"/>
                    </a:cubicBezTo>
                    <a:cubicBezTo>
                      <a:pt x="7770" y="2983"/>
                      <a:pt x="7895" y="2883"/>
                      <a:pt x="7970" y="2783"/>
                    </a:cubicBezTo>
                    <a:cubicBezTo>
                      <a:pt x="8146" y="2582"/>
                      <a:pt x="8271" y="2306"/>
                      <a:pt x="8271" y="2031"/>
                    </a:cubicBezTo>
                    <a:cubicBezTo>
                      <a:pt x="8246" y="1755"/>
                      <a:pt x="8171" y="1504"/>
                      <a:pt x="8071" y="1279"/>
                    </a:cubicBezTo>
                    <a:cubicBezTo>
                      <a:pt x="7945" y="1028"/>
                      <a:pt x="7795" y="803"/>
                      <a:pt x="7670" y="577"/>
                    </a:cubicBezTo>
                    <a:lnTo>
                      <a:pt x="7670" y="577"/>
                    </a:lnTo>
                    <a:cubicBezTo>
                      <a:pt x="7921" y="1028"/>
                      <a:pt x="8196" y="1505"/>
                      <a:pt x="8171" y="2031"/>
                    </a:cubicBezTo>
                    <a:cubicBezTo>
                      <a:pt x="8171" y="2281"/>
                      <a:pt x="8071" y="2532"/>
                      <a:pt x="7895" y="2707"/>
                    </a:cubicBezTo>
                    <a:cubicBezTo>
                      <a:pt x="7820" y="2808"/>
                      <a:pt x="7720" y="2883"/>
                      <a:pt x="7595" y="2908"/>
                    </a:cubicBezTo>
                    <a:cubicBezTo>
                      <a:pt x="7503" y="2945"/>
                      <a:pt x="7425" y="2968"/>
                      <a:pt x="7340" y="2968"/>
                    </a:cubicBezTo>
                    <a:cubicBezTo>
                      <a:pt x="7309" y="2968"/>
                      <a:pt x="7277" y="2965"/>
                      <a:pt x="7244" y="2958"/>
                    </a:cubicBezTo>
                    <a:cubicBezTo>
                      <a:pt x="7018" y="2908"/>
                      <a:pt x="6843" y="2732"/>
                      <a:pt x="6692" y="2532"/>
                    </a:cubicBezTo>
                    <a:cubicBezTo>
                      <a:pt x="6542" y="2306"/>
                      <a:pt x="6417" y="2081"/>
                      <a:pt x="6266" y="1880"/>
                    </a:cubicBezTo>
                    <a:lnTo>
                      <a:pt x="5439" y="527"/>
                    </a:lnTo>
                    <a:lnTo>
                      <a:pt x="5113" y="1"/>
                    </a:lnTo>
                    <a:close/>
                  </a:path>
                </a:pathLst>
              </a:custGeom>
              <a:solidFill>
                <a:srgbClr val="F5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7" name="Google Shape;4663;p56">
                <a:extLst>
                  <a:ext uri="{FF2B5EF4-FFF2-40B4-BE49-F238E27FC236}">
                    <a16:creationId xmlns:a16="http://schemas.microsoft.com/office/drawing/2014/main" id="{94DB5F24-69BB-441F-8A3C-C200B9718B55}"/>
                  </a:ext>
                </a:extLst>
              </p:cNvPr>
              <p:cNvSpPr/>
              <p:nvPr/>
            </p:nvSpPr>
            <p:spPr>
              <a:xfrm>
                <a:off x="1564450" y="1405775"/>
                <a:ext cx="82725" cy="295000"/>
              </a:xfrm>
              <a:custGeom>
                <a:avLst/>
                <a:gdLst/>
                <a:ahLst/>
                <a:cxnLst/>
                <a:rect l="l" t="t" r="r" b="b"/>
                <a:pathLst>
                  <a:path w="3309" h="11800" extrusionOk="0">
                    <a:moveTo>
                      <a:pt x="2807" y="1"/>
                    </a:moveTo>
                    <a:cubicBezTo>
                      <a:pt x="2807" y="1"/>
                      <a:pt x="2757" y="76"/>
                      <a:pt x="2707" y="226"/>
                    </a:cubicBezTo>
                    <a:cubicBezTo>
                      <a:pt x="2657" y="352"/>
                      <a:pt x="2557" y="552"/>
                      <a:pt x="2481" y="828"/>
                    </a:cubicBezTo>
                    <a:cubicBezTo>
                      <a:pt x="2306" y="1354"/>
                      <a:pt x="2131" y="2156"/>
                      <a:pt x="2105" y="3134"/>
                    </a:cubicBezTo>
                    <a:cubicBezTo>
                      <a:pt x="2080" y="3610"/>
                      <a:pt x="2080" y="4136"/>
                      <a:pt x="2131" y="4688"/>
                    </a:cubicBezTo>
                    <a:cubicBezTo>
                      <a:pt x="2156" y="4963"/>
                      <a:pt x="2156" y="5239"/>
                      <a:pt x="2206" y="5540"/>
                    </a:cubicBezTo>
                    <a:cubicBezTo>
                      <a:pt x="2256" y="5840"/>
                      <a:pt x="2306" y="6116"/>
                      <a:pt x="2356" y="6417"/>
                    </a:cubicBezTo>
                    <a:cubicBezTo>
                      <a:pt x="2456" y="6993"/>
                      <a:pt x="2557" y="7595"/>
                      <a:pt x="2632" y="8221"/>
                    </a:cubicBezTo>
                    <a:cubicBezTo>
                      <a:pt x="2707" y="8848"/>
                      <a:pt x="2782" y="9475"/>
                      <a:pt x="2757" y="10076"/>
                    </a:cubicBezTo>
                    <a:cubicBezTo>
                      <a:pt x="2757" y="10377"/>
                      <a:pt x="2732" y="10678"/>
                      <a:pt x="2657" y="10953"/>
                    </a:cubicBezTo>
                    <a:cubicBezTo>
                      <a:pt x="2607" y="11079"/>
                      <a:pt x="2557" y="11179"/>
                      <a:pt x="2481" y="11229"/>
                    </a:cubicBezTo>
                    <a:cubicBezTo>
                      <a:pt x="2431" y="11304"/>
                      <a:pt x="2356" y="11304"/>
                      <a:pt x="2256" y="11304"/>
                    </a:cubicBezTo>
                    <a:cubicBezTo>
                      <a:pt x="1755" y="11229"/>
                      <a:pt x="1354" y="10753"/>
                      <a:pt x="1103" y="10252"/>
                    </a:cubicBezTo>
                    <a:cubicBezTo>
                      <a:pt x="852" y="9750"/>
                      <a:pt x="702" y="9199"/>
                      <a:pt x="577" y="8673"/>
                    </a:cubicBezTo>
                    <a:cubicBezTo>
                      <a:pt x="451" y="8146"/>
                      <a:pt x="401" y="7645"/>
                      <a:pt x="351" y="7169"/>
                    </a:cubicBezTo>
                    <a:cubicBezTo>
                      <a:pt x="251" y="6216"/>
                      <a:pt x="201" y="5439"/>
                      <a:pt x="201" y="4863"/>
                    </a:cubicBezTo>
                    <a:cubicBezTo>
                      <a:pt x="176" y="4312"/>
                      <a:pt x="176" y="3986"/>
                      <a:pt x="176" y="3986"/>
                    </a:cubicBezTo>
                    <a:cubicBezTo>
                      <a:pt x="176" y="3986"/>
                      <a:pt x="126" y="4312"/>
                      <a:pt x="100" y="4863"/>
                    </a:cubicBezTo>
                    <a:cubicBezTo>
                      <a:pt x="50" y="5414"/>
                      <a:pt x="0" y="6216"/>
                      <a:pt x="50" y="7194"/>
                    </a:cubicBezTo>
                    <a:cubicBezTo>
                      <a:pt x="75" y="7670"/>
                      <a:pt x="126" y="8196"/>
                      <a:pt x="201" y="8748"/>
                    </a:cubicBezTo>
                    <a:cubicBezTo>
                      <a:pt x="301" y="9299"/>
                      <a:pt x="426" y="9876"/>
                      <a:pt x="702" y="10452"/>
                    </a:cubicBezTo>
                    <a:cubicBezTo>
                      <a:pt x="827" y="10728"/>
                      <a:pt x="1003" y="11028"/>
                      <a:pt x="1228" y="11279"/>
                    </a:cubicBezTo>
                    <a:cubicBezTo>
                      <a:pt x="1479" y="11530"/>
                      <a:pt x="1805" y="11730"/>
                      <a:pt x="2181" y="11780"/>
                    </a:cubicBezTo>
                    <a:cubicBezTo>
                      <a:pt x="2231" y="11793"/>
                      <a:pt x="2284" y="11799"/>
                      <a:pt x="2338" y="11799"/>
                    </a:cubicBezTo>
                    <a:cubicBezTo>
                      <a:pt x="2502" y="11799"/>
                      <a:pt x="2676" y="11743"/>
                      <a:pt x="2807" y="11630"/>
                    </a:cubicBezTo>
                    <a:cubicBezTo>
                      <a:pt x="2983" y="11455"/>
                      <a:pt x="3083" y="11279"/>
                      <a:pt x="3133" y="11104"/>
                    </a:cubicBezTo>
                    <a:cubicBezTo>
                      <a:pt x="3258" y="10753"/>
                      <a:pt x="3283" y="10427"/>
                      <a:pt x="3283" y="10101"/>
                    </a:cubicBezTo>
                    <a:cubicBezTo>
                      <a:pt x="3308" y="9424"/>
                      <a:pt x="3233" y="8773"/>
                      <a:pt x="3133" y="8146"/>
                    </a:cubicBezTo>
                    <a:cubicBezTo>
                      <a:pt x="3058" y="7520"/>
                      <a:pt x="2933" y="6918"/>
                      <a:pt x="2807" y="6317"/>
                    </a:cubicBezTo>
                    <a:cubicBezTo>
                      <a:pt x="2757" y="6041"/>
                      <a:pt x="2682" y="5740"/>
                      <a:pt x="2632" y="5465"/>
                    </a:cubicBezTo>
                    <a:cubicBezTo>
                      <a:pt x="2582" y="5189"/>
                      <a:pt x="2532" y="4913"/>
                      <a:pt x="2506" y="4663"/>
                    </a:cubicBezTo>
                    <a:cubicBezTo>
                      <a:pt x="2431" y="4111"/>
                      <a:pt x="2406" y="3610"/>
                      <a:pt x="2381" y="3134"/>
                    </a:cubicBezTo>
                    <a:cubicBezTo>
                      <a:pt x="2381" y="2181"/>
                      <a:pt x="2456" y="1404"/>
                      <a:pt x="2582" y="853"/>
                    </a:cubicBezTo>
                    <a:cubicBezTo>
                      <a:pt x="2682" y="302"/>
                      <a:pt x="2807" y="1"/>
                      <a:pt x="2807" y="1"/>
                    </a:cubicBezTo>
                    <a:close/>
                  </a:path>
                </a:pathLst>
              </a:custGeom>
              <a:solidFill>
                <a:srgbClr val="F5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8" name="Google Shape;4664;p56">
                <a:extLst>
                  <a:ext uri="{FF2B5EF4-FFF2-40B4-BE49-F238E27FC236}">
                    <a16:creationId xmlns:a16="http://schemas.microsoft.com/office/drawing/2014/main" id="{D2FC8D1F-85F4-42E5-A346-EF80F709B0AD}"/>
                  </a:ext>
                </a:extLst>
              </p:cNvPr>
              <p:cNvSpPr/>
              <p:nvPr/>
            </p:nvSpPr>
            <p:spPr>
              <a:xfrm>
                <a:off x="2518700" y="1232225"/>
                <a:ext cx="231875" cy="502700"/>
              </a:xfrm>
              <a:custGeom>
                <a:avLst/>
                <a:gdLst/>
                <a:ahLst/>
                <a:cxnLst/>
                <a:rect l="l" t="t" r="r" b="b"/>
                <a:pathLst>
                  <a:path w="9275" h="20108" extrusionOk="0">
                    <a:moveTo>
                      <a:pt x="5815" y="0"/>
                    </a:moveTo>
                    <a:cubicBezTo>
                      <a:pt x="6191" y="552"/>
                      <a:pt x="6517" y="1128"/>
                      <a:pt x="6843" y="1705"/>
                    </a:cubicBezTo>
                    <a:cubicBezTo>
                      <a:pt x="7169" y="2306"/>
                      <a:pt x="7470" y="2883"/>
                      <a:pt x="7745" y="3484"/>
                    </a:cubicBezTo>
                    <a:cubicBezTo>
                      <a:pt x="8021" y="4086"/>
                      <a:pt x="8297" y="4712"/>
                      <a:pt x="8522" y="5339"/>
                    </a:cubicBezTo>
                    <a:cubicBezTo>
                      <a:pt x="8723" y="5940"/>
                      <a:pt x="8923" y="6592"/>
                      <a:pt x="8973" y="7244"/>
                    </a:cubicBezTo>
                    <a:cubicBezTo>
                      <a:pt x="8998" y="7544"/>
                      <a:pt x="8973" y="7870"/>
                      <a:pt x="8848" y="8146"/>
                    </a:cubicBezTo>
                    <a:cubicBezTo>
                      <a:pt x="8798" y="8271"/>
                      <a:pt x="8698" y="8371"/>
                      <a:pt x="8597" y="8447"/>
                    </a:cubicBezTo>
                    <a:cubicBezTo>
                      <a:pt x="8522" y="8472"/>
                      <a:pt x="8497" y="8497"/>
                      <a:pt x="8422" y="8522"/>
                    </a:cubicBezTo>
                    <a:lnTo>
                      <a:pt x="8297" y="8547"/>
                    </a:lnTo>
                    <a:lnTo>
                      <a:pt x="8221" y="8547"/>
                    </a:lnTo>
                    <a:lnTo>
                      <a:pt x="8221" y="8572"/>
                    </a:lnTo>
                    <a:lnTo>
                      <a:pt x="8196" y="8572"/>
                    </a:lnTo>
                    <a:cubicBezTo>
                      <a:pt x="7946" y="8572"/>
                      <a:pt x="7720" y="8371"/>
                      <a:pt x="7570" y="8096"/>
                    </a:cubicBezTo>
                    <a:cubicBezTo>
                      <a:pt x="7394" y="7845"/>
                      <a:pt x="7319" y="7519"/>
                      <a:pt x="7194" y="7219"/>
                    </a:cubicBezTo>
                    <a:cubicBezTo>
                      <a:pt x="6768" y="5965"/>
                      <a:pt x="6492" y="4662"/>
                      <a:pt x="6342" y="3359"/>
                    </a:cubicBezTo>
                    <a:lnTo>
                      <a:pt x="5916" y="3409"/>
                    </a:lnTo>
                    <a:cubicBezTo>
                      <a:pt x="5916" y="3409"/>
                      <a:pt x="5916" y="3409"/>
                      <a:pt x="5916" y="3409"/>
                    </a:cubicBezTo>
                    <a:lnTo>
                      <a:pt x="5916" y="3409"/>
                    </a:lnTo>
                    <a:cubicBezTo>
                      <a:pt x="5941" y="3985"/>
                      <a:pt x="5991" y="4562"/>
                      <a:pt x="5991" y="5138"/>
                    </a:cubicBezTo>
                    <a:cubicBezTo>
                      <a:pt x="6016" y="5715"/>
                      <a:pt x="6016" y="6291"/>
                      <a:pt x="5991" y="6868"/>
                    </a:cubicBezTo>
                    <a:cubicBezTo>
                      <a:pt x="5941" y="8021"/>
                      <a:pt x="5840" y="9173"/>
                      <a:pt x="5665" y="10301"/>
                    </a:cubicBezTo>
                    <a:cubicBezTo>
                      <a:pt x="5465" y="11454"/>
                      <a:pt x="5239" y="12582"/>
                      <a:pt x="4913" y="13685"/>
                    </a:cubicBezTo>
                    <a:cubicBezTo>
                      <a:pt x="4612" y="14788"/>
                      <a:pt x="4236" y="15890"/>
                      <a:pt x="3810" y="16943"/>
                    </a:cubicBezTo>
                    <a:cubicBezTo>
                      <a:pt x="3585" y="17494"/>
                      <a:pt x="3359" y="18021"/>
                      <a:pt x="3084" y="18472"/>
                    </a:cubicBezTo>
                    <a:cubicBezTo>
                      <a:pt x="2783" y="18948"/>
                      <a:pt x="2407" y="19349"/>
                      <a:pt x="1931" y="19575"/>
                    </a:cubicBezTo>
                    <a:cubicBezTo>
                      <a:pt x="1837" y="19616"/>
                      <a:pt x="1751" y="19636"/>
                      <a:pt x="1674" y="19636"/>
                    </a:cubicBezTo>
                    <a:cubicBezTo>
                      <a:pt x="1567" y="19636"/>
                      <a:pt x="1477" y="19597"/>
                      <a:pt x="1404" y="19524"/>
                    </a:cubicBezTo>
                    <a:cubicBezTo>
                      <a:pt x="1279" y="19374"/>
                      <a:pt x="1254" y="19098"/>
                      <a:pt x="1254" y="18848"/>
                    </a:cubicBezTo>
                    <a:cubicBezTo>
                      <a:pt x="1254" y="18597"/>
                      <a:pt x="1329" y="18296"/>
                      <a:pt x="1354" y="18021"/>
                    </a:cubicBezTo>
                    <a:lnTo>
                      <a:pt x="1480" y="17143"/>
                    </a:lnTo>
                    <a:cubicBezTo>
                      <a:pt x="1855" y="14863"/>
                      <a:pt x="2282" y="12557"/>
                      <a:pt x="2532" y="10251"/>
                    </a:cubicBezTo>
                    <a:lnTo>
                      <a:pt x="2181" y="10201"/>
                    </a:lnTo>
                    <a:cubicBezTo>
                      <a:pt x="2181" y="10201"/>
                      <a:pt x="2181" y="10201"/>
                      <a:pt x="2181" y="10201"/>
                    </a:cubicBezTo>
                    <a:lnTo>
                      <a:pt x="2181" y="10201"/>
                    </a:lnTo>
                    <a:cubicBezTo>
                      <a:pt x="2106" y="10652"/>
                      <a:pt x="2006" y="11103"/>
                      <a:pt x="1855" y="11529"/>
                    </a:cubicBezTo>
                    <a:cubicBezTo>
                      <a:pt x="1780" y="11755"/>
                      <a:pt x="1705" y="11980"/>
                      <a:pt x="1605" y="12181"/>
                    </a:cubicBezTo>
                    <a:cubicBezTo>
                      <a:pt x="1505" y="12381"/>
                      <a:pt x="1429" y="12632"/>
                      <a:pt x="1304" y="12732"/>
                    </a:cubicBezTo>
                    <a:cubicBezTo>
                      <a:pt x="1238" y="12799"/>
                      <a:pt x="1144" y="12830"/>
                      <a:pt x="1048" y="12830"/>
                    </a:cubicBezTo>
                    <a:cubicBezTo>
                      <a:pt x="962" y="12830"/>
                      <a:pt x="874" y="12805"/>
                      <a:pt x="803" y="12757"/>
                    </a:cubicBezTo>
                    <a:cubicBezTo>
                      <a:pt x="627" y="12657"/>
                      <a:pt x="527" y="12457"/>
                      <a:pt x="452" y="12256"/>
                    </a:cubicBezTo>
                    <a:cubicBezTo>
                      <a:pt x="277" y="11830"/>
                      <a:pt x="226" y="11379"/>
                      <a:pt x="226" y="10903"/>
                    </a:cubicBezTo>
                    <a:cubicBezTo>
                      <a:pt x="201" y="9975"/>
                      <a:pt x="377" y="9048"/>
                      <a:pt x="627" y="8146"/>
                    </a:cubicBezTo>
                    <a:cubicBezTo>
                      <a:pt x="903" y="7244"/>
                      <a:pt x="1179" y="6316"/>
                      <a:pt x="1279" y="5389"/>
                    </a:cubicBezTo>
                    <a:lnTo>
                      <a:pt x="1279" y="5389"/>
                    </a:lnTo>
                    <a:cubicBezTo>
                      <a:pt x="1129" y="6316"/>
                      <a:pt x="803" y="7219"/>
                      <a:pt x="527" y="8121"/>
                    </a:cubicBezTo>
                    <a:cubicBezTo>
                      <a:pt x="226" y="8998"/>
                      <a:pt x="26" y="9950"/>
                      <a:pt x="1" y="10903"/>
                    </a:cubicBezTo>
                    <a:cubicBezTo>
                      <a:pt x="1" y="11379"/>
                      <a:pt x="51" y="11880"/>
                      <a:pt x="201" y="12331"/>
                    </a:cubicBezTo>
                    <a:cubicBezTo>
                      <a:pt x="277" y="12582"/>
                      <a:pt x="427" y="12808"/>
                      <a:pt x="652" y="12983"/>
                    </a:cubicBezTo>
                    <a:cubicBezTo>
                      <a:pt x="769" y="13061"/>
                      <a:pt x="919" y="13112"/>
                      <a:pt x="1071" y="13112"/>
                    </a:cubicBezTo>
                    <a:cubicBezTo>
                      <a:pt x="1214" y="13112"/>
                      <a:pt x="1358" y="13067"/>
                      <a:pt x="1480" y="12958"/>
                    </a:cubicBezTo>
                    <a:cubicBezTo>
                      <a:pt x="1605" y="12858"/>
                      <a:pt x="1680" y="12732"/>
                      <a:pt x="1730" y="12632"/>
                    </a:cubicBezTo>
                    <a:cubicBezTo>
                      <a:pt x="1772" y="12549"/>
                      <a:pt x="1814" y="12465"/>
                      <a:pt x="1855" y="12368"/>
                    </a:cubicBezTo>
                    <a:lnTo>
                      <a:pt x="1855" y="12368"/>
                    </a:lnTo>
                    <a:cubicBezTo>
                      <a:pt x="1594" y="13940"/>
                      <a:pt x="1294" y="15504"/>
                      <a:pt x="1053" y="17068"/>
                    </a:cubicBezTo>
                    <a:lnTo>
                      <a:pt x="903" y="17945"/>
                    </a:lnTo>
                    <a:cubicBezTo>
                      <a:pt x="878" y="18246"/>
                      <a:pt x="803" y="18497"/>
                      <a:pt x="803" y="18823"/>
                    </a:cubicBezTo>
                    <a:cubicBezTo>
                      <a:pt x="803" y="19148"/>
                      <a:pt x="803" y="19499"/>
                      <a:pt x="1053" y="19825"/>
                    </a:cubicBezTo>
                    <a:cubicBezTo>
                      <a:pt x="1179" y="19976"/>
                      <a:pt x="1379" y="20076"/>
                      <a:pt x="1580" y="20101"/>
                    </a:cubicBezTo>
                    <a:cubicBezTo>
                      <a:pt x="1617" y="20105"/>
                      <a:pt x="1653" y="20107"/>
                      <a:pt x="1688" y="20107"/>
                    </a:cubicBezTo>
                    <a:cubicBezTo>
                      <a:pt x="1845" y="20107"/>
                      <a:pt x="1988" y="20067"/>
                      <a:pt x="2131" y="20026"/>
                    </a:cubicBezTo>
                    <a:cubicBezTo>
                      <a:pt x="2733" y="19750"/>
                      <a:pt x="3159" y="19249"/>
                      <a:pt x="3485" y="18747"/>
                    </a:cubicBezTo>
                    <a:cubicBezTo>
                      <a:pt x="3810" y="18221"/>
                      <a:pt x="4061" y="17695"/>
                      <a:pt x="4262" y="17143"/>
                    </a:cubicBezTo>
                    <a:cubicBezTo>
                      <a:pt x="4487" y="16617"/>
                      <a:pt x="4713" y="16041"/>
                      <a:pt x="4888" y="15489"/>
                    </a:cubicBezTo>
                    <a:cubicBezTo>
                      <a:pt x="5089" y="14938"/>
                      <a:pt x="5264" y="14387"/>
                      <a:pt x="5414" y="13810"/>
                    </a:cubicBezTo>
                    <a:cubicBezTo>
                      <a:pt x="5715" y="12682"/>
                      <a:pt x="5966" y="11529"/>
                      <a:pt x="6141" y="10376"/>
                    </a:cubicBezTo>
                    <a:cubicBezTo>
                      <a:pt x="6317" y="9224"/>
                      <a:pt x="6417" y="8046"/>
                      <a:pt x="6442" y="6868"/>
                    </a:cubicBezTo>
                    <a:cubicBezTo>
                      <a:pt x="6453" y="6608"/>
                      <a:pt x="6459" y="6348"/>
                      <a:pt x="6461" y="6086"/>
                    </a:cubicBezTo>
                    <a:lnTo>
                      <a:pt x="6461" y="6086"/>
                    </a:lnTo>
                    <a:cubicBezTo>
                      <a:pt x="6579" y="6503"/>
                      <a:pt x="6715" y="6915"/>
                      <a:pt x="6868" y="7319"/>
                    </a:cubicBezTo>
                    <a:cubicBezTo>
                      <a:pt x="6968" y="7645"/>
                      <a:pt x="7069" y="7970"/>
                      <a:pt x="7269" y="8271"/>
                    </a:cubicBezTo>
                    <a:cubicBezTo>
                      <a:pt x="7369" y="8422"/>
                      <a:pt x="7495" y="8572"/>
                      <a:pt x="7645" y="8697"/>
                    </a:cubicBezTo>
                    <a:cubicBezTo>
                      <a:pt x="7776" y="8806"/>
                      <a:pt x="7945" y="8877"/>
                      <a:pt x="8135" y="8877"/>
                    </a:cubicBezTo>
                    <a:cubicBezTo>
                      <a:pt x="8164" y="8877"/>
                      <a:pt x="8192" y="8876"/>
                      <a:pt x="8221" y="8873"/>
                    </a:cubicBezTo>
                    <a:lnTo>
                      <a:pt x="8297" y="8873"/>
                    </a:lnTo>
                    <a:lnTo>
                      <a:pt x="8347" y="8848"/>
                    </a:lnTo>
                    <a:lnTo>
                      <a:pt x="8472" y="8823"/>
                    </a:lnTo>
                    <a:cubicBezTo>
                      <a:pt x="8572" y="8798"/>
                      <a:pt x="8673" y="8747"/>
                      <a:pt x="8748" y="8697"/>
                    </a:cubicBezTo>
                    <a:cubicBezTo>
                      <a:pt x="8923" y="8597"/>
                      <a:pt x="9049" y="8447"/>
                      <a:pt x="9124" y="8271"/>
                    </a:cubicBezTo>
                    <a:cubicBezTo>
                      <a:pt x="9274" y="7920"/>
                      <a:pt x="9274" y="7544"/>
                      <a:pt x="9249" y="7219"/>
                    </a:cubicBezTo>
                    <a:cubicBezTo>
                      <a:pt x="9174" y="6517"/>
                      <a:pt x="8973" y="5865"/>
                      <a:pt x="8723" y="5239"/>
                    </a:cubicBezTo>
                    <a:cubicBezTo>
                      <a:pt x="8472" y="4637"/>
                      <a:pt x="8196" y="4011"/>
                      <a:pt x="7896" y="3434"/>
                    </a:cubicBezTo>
                    <a:cubicBezTo>
                      <a:pt x="7595" y="2833"/>
                      <a:pt x="7269" y="2256"/>
                      <a:pt x="6918" y="1680"/>
                    </a:cubicBezTo>
                    <a:cubicBezTo>
                      <a:pt x="6567" y="1103"/>
                      <a:pt x="6216" y="527"/>
                      <a:pt x="5815" y="0"/>
                    </a:cubicBezTo>
                    <a:close/>
                  </a:path>
                </a:pathLst>
              </a:custGeom>
              <a:solidFill>
                <a:srgbClr val="F5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" name="Google Shape;4665;p56">
                <a:extLst>
                  <a:ext uri="{FF2B5EF4-FFF2-40B4-BE49-F238E27FC236}">
                    <a16:creationId xmlns:a16="http://schemas.microsoft.com/office/drawing/2014/main" id="{4ACC39E8-9ED4-4B8D-9421-14581852CEA1}"/>
                  </a:ext>
                </a:extLst>
              </p:cNvPr>
              <p:cNvSpPr/>
              <p:nvPr/>
            </p:nvSpPr>
            <p:spPr>
              <a:xfrm>
                <a:off x="2566950" y="1154525"/>
                <a:ext cx="72075" cy="193875"/>
              </a:xfrm>
              <a:custGeom>
                <a:avLst/>
                <a:gdLst/>
                <a:ahLst/>
                <a:cxnLst/>
                <a:rect l="l" t="t" r="r" b="b"/>
                <a:pathLst>
                  <a:path w="2883" h="7755" extrusionOk="0">
                    <a:moveTo>
                      <a:pt x="477" y="1"/>
                    </a:moveTo>
                    <a:cubicBezTo>
                      <a:pt x="477" y="1"/>
                      <a:pt x="602" y="201"/>
                      <a:pt x="803" y="502"/>
                    </a:cubicBezTo>
                    <a:cubicBezTo>
                      <a:pt x="978" y="828"/>
                      <a:pt x="1254" y="1304"/>
                      <a:pt x="1504" y="1880"/>
                    </a:cubicBezTo>
                    <a:cubicBezTo>
                      <a:pt x="1655" y="2156"/>
                      <a:pt x="1780" y="2482"/>
                      <a:pt x="1905" y="2808"/>
                    </a:cubicBezTo>
                    <a:cubicBezTo>
                      <a:pt x="2031" y="3159"/>
                      <a:pt x="2106" y="3509"/>
                      <a:pt x="2206" y="3910"/>
                    </a:cubicBezTo>
                    <a:cubicBezTo>
                      <a:pt x="2281" y="4286"/>
                      <a:pt x="2306" y="4687"/>
                      <a:pt x="2332" y="5088"/>
                    </a:cubicBezTo>
                    <a:cubicBezTo>
                      <a:pt x="2357" y="5514"/>
                      <a:pt x="2382" y="5915"/>
                      <a:pt x="2306" y="6316"/>
                    </a:cubicBezTo>
                    <a:cubicBezTo>
                      <a:pt x="2281" y="6718"/>
                      <a:pt x="2131" y="7119"/>
                      <a:pt x="1905" y="7219"/>
                    </a:cubicBezTo>
                    <a:cubicBezTo>
                      <a:pt x="1870" y="7236"/>
                      <a:pt x="1835" y="7254"/>
                      <a:pt x="1790" y="7254"/>
                    </a:cubicBezTo>
                    <a:cubicBezTo>
                      <a:pt x="1772" y="7254"/>
                      <a:pt x="1752" y="7251"/>
                      <a:pt x="1730" y="7244"/>
                    </a:cubicBezTo>
                    <a:lnTo>
                      <a:pt x="1630" y="7244"/>
                    </a:lnTo>
                    <a:lnTo>
                      <a:pt x="1479" y="7219"/>
                    </a:lnTo>
                    <a:cubicBezTo>
                      <a:pt x="1379" y="7144"/>
                      <a:pt x="1229" y="7068"/>
                      <a:pt x="1128" y="6918"/>
                    </a:cubicBezTo>
                    <a:cubicBezTo>
                      <a:pt x="928" y="6642"/>
                      <a:pt x="828" y="6266"/>
                      <a:pt x="727" y="5941"/>
                    </a:cubicBezTo>
                    <a:cubicBezTo>
                      <a:pt x="652" y="5590"/>
                      <a:pt x="602" y="5239"/>
                      <a:pt x="527" y="4913"/>
                    </a:cubicBezTo>
                    <a:cubicBezTo>
                      <a:pt x="427" y="4286"/>
                      <a:pt x="326" y="3760"/>
                      <a:pt x="226" y="3384"/>
                    </a:cubicBezTo>
                    <a:cubicBezTo>
                      <a:pt x="176" y="3209"/>
                      <a:pt x="126" y="3058"/>
                      <a:pt x="76" y="2983"/>
                    </a:cubicBezTo>
                    <a:cubicBezTo>
                      <a:pt x="26" y="2884"/>
                      <a:pt x="1" y="2834"/>
                      <a:pt x="1" y="2833"/>
                    </a:cubicBezTo>
                    <a:lnTo>
                      <a:pt x="1" y="2833"/>
                    </a:lnTo>
                    <a:cubicBezTo>
                      <a:pt x="1" y="2834"/>
                      <a:pt x="26" y="2884"/>
                      <a:pt x="51" y="2983"/>
                    </a:cubicBezTo>
                    <a:cubicBezTo>
                      <a:pt x="76" y="3083"/>
                      <a:pt x="101" y="3234"/>
                      <a:pt x="126" y="3409"/>
                    </a:cubicBezTo>
                    <a:cubicBezTo>
                      <a:pt x="176" y="3785"/>
                      <a:pt x="201" y="4311"/>
                      <a:pt x="251" y="4963"/>
                    </a:cubicBezTo>
                    <a:cubicBezTo>
                      <a:pt x="276" y="5289"/>
                      <a:pt x="301" y="5640"/>
                      <a:pt x="352" y="6016"/>
                    </a:cubicBezTo>
                    <a:cubicBezTo>
                      <a:pt x="427" y="6392"/>
                      <a:pt x="502" y="6793"/>
                      <a:pt x="753" y="7169"/>
                    </a:cubicBezTo>
                    <a:cubicBezTo>
                      <a:pt x="878" y="7369"/>
                      <a:pt x="1053" y="7545"/>
                      <a:pt x="1329" y="7670"/>
                    </a:cubicBezTo>
                    <a:lnTo>
                      <a:pt x="1479" y="7720"/>
                    </a:lnTo>
                    <a:cubicBezTo>
                      <a:pt x="1555" y="7720"/>
                      <a:pt x="1630" y="7745"/>
                      <a:pt x="1705" y="7745"/>
                    </a:cubicBezTo>
                    <a:cubicBezTo>
                      <a:pt x="1736" y="7751"/>
                      <a:pt x="1769" y="7754"/>
                      <a:pt x="1803" y="7754"/>
                    </a:cubicBezTo>
                    <a:cubicBezTo>
                      <a:pt x="1904" y="7754"/>
                      <a:pt x="2012" y="7726"/>
                      <a:pt x="2106" y="7670"/>
                    </a:cubicBezTo>
                    <a:cubicBezTo>
                      <a:pt x="2407" y="7545"/>
                      <a:pt x="2557" y="7294"/>
                      <a:pt x="2657" y="7068"/>
                    </a:cubicBezTo>
                    <a:cubicBezTo>
                      <a:pt x="2758" y="6843"/>
                      <a:pt x="2808" y="6617"/>
                      <a:pt x="2833" y="6392"/>
                    </a:cubicBezTo>
                    <a:cubicBezTo>
                      <a:pt x="2883" y="5941"/>
                      <a:pt x="2883" y="5489"/>
                      <a:pt x="2833" y="5063"/>
                    </a:cubicBezTo>
                    <a:cubicBezTo>
                      <a:pt x="2808" y="4637"/>
                      <a:pt x="2758" y="4211"/>
                      <a:pt x="2657" y="3810"/>
                    </a:cubicBezTo>
                    <a:cubicBezTo>
                      <a:pt x="2557" y="3409"/>
                      <a:pt x="2407" y="3008"/>
                      <a:pt x="2256" y="2682"/>
                    </a:cubicBezTo>
                    <a:cubicBezTo>
                      <a:pt x="2106" y="2332"/>
                      <a:pt x="1956" y="2031"/>
                      <a:pt x="1780" y="1730"/>
                    </a:cubicBezTo>
                    <a:cubicBezTo>
                      <a:pt x="1454" y="1179"/>
                      <a:pt x="1103" y="753"/>
                      <a:pt x="878" y="452"/>
                    </a:cubicBezTo>
                    <a:cubicBezTo>
                      <a:pt x="627" y="176"/>
                      <a:pt x="477" y="1"/>
                      <a:pt x="477" y="1"/>
                    </a:cubicBezTo>
                    <a:close/>
                  </a:path>
                </a:pathLst>
              </a:custGeom>
              <a:solidFill>
                <a:srgbClr val="F5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" name="Google Shape;4666;p56">
                <a:extLst>
                  <a:ext uri="{FF2B5EF4-FFF2-40B4-BE49-F238E27FC236}">
                    <a16:creationId xmlns:a16="http://schemas.microsoft.com/office/drawing/2014/main" id="{8D2CF82E-379C-47F9-BA54-C9AFAC45F009}"/>
                  </a:ext>
                </a:extLst>
              </p:cNvPr>
              <p:cNvSpPr/>
              <p:nvPr/>
            </p:nvSpPr>
            <p:spPr>
              <a:xfrm>
                <a:off x="1119725" y="1339375"/>
                <a:ext cx="2175325" cy="974675"/>
              </a:xfrm>
              <a:custGeom>
                <a:avLst/>
                <a:gdLst/>
                <a:ahLst/>
                <a:cxnLst/>
                <a:rect l="l" t="t" r="r" b="b"/>
                <a:pathLst>
                  <a:path w="87013" h="38987" extrusionOk="0">
                    <a:moveTo>
                      <a:pt x="85860" y="0"/>
                    </a:moveTo>
                    <a:cubicBezTo>
                      <a:pt x="85308" y="3208"/>
                      <a:pt x="83379" y="6040"/>
                      <a:pt x="80973" y="8246"/>
                    </a:cubicBezTo>
                    <a:cubicBezTo>
                      <a:pt x="78592" y="10451"/>
                      <a:pt x="75734" y="12106"/>
                      <a:pt x="72927" y="13735"/>
                    </a:cubicBezTo>
                    <a:cubicBezTo>
                      <a:pt x="74281" y="9449"/>
                      <a:pt x="75008" y="4963"/>
                      <a:pt x="75058" y="476"/>
                    </a:cubicBezTo>
                    <a:lnTo>
                      <a:pt x="75058" y="476"/>
                    </a:lnTo>
                    <a:cubicBezTo>
                      <a:pt x="74682" y="501"/>
                      <a:pt x="74306" y="552"/>
                      <a:pt x="73930" y="602"/>
                    </a:cubicBezTo>
                    <a:cubicBezTo>
                      <a:pt x="73454" y="4211"/>
                      <a:pt x="72652" y="7770"/>
                      <a:pt x="71499" y="11228"/>
                    </a:cubicBezTo>
                    <a:cubicBezTo>
                      <a:pt x="71098" y="12431"/>
                      <a:pt x="70647" y="13659"/>
                      <a:pt x="69845" y="14637"/>
                    </a:cubicBezTo>
                    <a:cubicBezTo>
                      <a:pt x="68942" y="15790"/>
                      <a:pt x="67689" y="16567"/>
                      <a:pt x="66411" y="17294"/>
                    </a:cubicBezTo>
                    <a:cubicBezTo>
                      <a:pt x="53757" y="24482"/>
                      <a:pt x="39084" y="27777"/>
                      <a:pt x="24472" y="27777"/>
                    </a:cubicBezTo>
                    <a:cubicBezTo>
                      <a:pt x="23138" y="27777"/>
                      <a:pt x="21803" y="27749"/>
                      <a:pt x="20471" y="27695"/>
                    </a:cubicBezTo>
                    <a:cubicBezTo>
                      <a:pt x="19568" y="27659"/>
                      <a:pt x="18653" y="27606"/>
                      <a:pt x="17741" y="27606"/>
                    </a:cubicBezTo>
                    <a:cubicBezTo>
                      <a:pt x="16729" y="27606"/>
                      <a:pt x="15720" y="27671"/>
                      <a:pt x="14732" y="27895"/>
                    </a:cubicBezTo>
                    <a:cubicBezTo>
                      <a:pt x="9393" y="29098"/>
                      <a:pt x="5684" y="34462"/>
                      <a:pt x="320" y="35389"/>
                    </a:cubicBezTo>
                    <a:cubicBezTo>
                      <a:pt x="0" y="38020"/>
                      <a:pt x="2530" y="38986"/>
                      <a:pt x="4859" y="38986"/>
                    </a:cubicBezTo>
                    <a:cubicBezTo>
                      <a:pt x="5814" y="38986"/>
                      <a:pt x="6735" y="38824"/>
                      <a:pt x="7413" y="38547"/>
                    </a:cubicBezTo>
                    <a:cubicBezTo>
                      <a:pt x="10797" y="37143"/>
                      <a:pt x="13503" y="34336"/>
                      <a:pt x="17163" y="33534"/>
                    </a:cubicBezTo>
                    <a:cubicBezTo>
                      <a:pt x="18491" y="33233"/>
                      <a:pt x="19844" y="33233"/>
                      <a:pt x="21198" y="33233"/>
                    </a:cubicBezTo>
                    <a:cubicBezTo>
                      <a:pt x="21344" y="33233"/>
                      <a:pt x="21490" y="33232"/>
                      <a:pt x="21637" y="33232"/>
                    </a:cubicBezTo>
                    <a:cubicBezTo>
                      <a:pt x="24191" y="33232"/>
                      <a:pt x="26807" y="33351"/>
                      <a:pt x="29403" y="33351"/>
                    </a:cubicBezTo>
                    <a:cubicBezTo>
                      <a:pt x="31180" y="33351"/>
                      <a:pt x="32948" y="33295"/>
                      <a:pt x="34682" y="33108"/>
                    </a:cubicBezTo>
                    <a:cubicBezTo>
                      <a:pt x="40747" y="32431"/>
                      <a:pt x="46787" y="31254"/>
                      <a:pt x="52626" y="29424"/>
                    </a:cubicBezTo>
                    <a:cubicBezTo>
                      <a:pt x="61850" y="26567"/>
                      <a:pt x="70622" y="22055"/>
                      <a:pt x="77915" y="15664"/>
                    </a:cubicBezTo>
                    <a:cubicBezTo>
                      <a:pt x="82526" y="11604"/>
                      <a:pt x="86712" y="6391"/>
                      <a:pt x="87013" y="251"/>
                    </a:cubicBezTo>
                    <a:lnTo>
                      <a:pt x="85860" y="0"/>
                    </a:lnTo>
                    <a:close/>
                  </a:path>
                </a:pathLst>
              </a:custGeom>
              <a:solidFill>
                <a:srgbClr val="774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8" name="Google Shape;4667;p56">
              <a:extLst>
                <a:ext uri="{FF2B5EF4-FFF2-40B4-BE49-F238E27FC236}">
                  <a16:creationId xmlns:a16="http://schemas.microsoft.com/office/drawing/2014/main" id="{733A4F88-1199-4358-8468-1AB7391BF582}"/>
                </a:ext>
              </a:extLst>
            </p:cNvPr>
            <p:cNvGrpSpPr/>
            <p:nvPr/>
          </p:nvGrpSpPr>
          <p:grpSpPr>
            <a:xfrm rot="5400000">
              <a:off x="-163800" y="1938640"/>
              <a:ext cx="1499686" cy="1187992"/>
              <a:chOff x="8757948" y="1920174"/>
              <a:chExt cx="1090443" cy="865316"/>
            </a:xfrm>
          </p:grpSpPr>
          <p:sp>
            <p:nvSpPr>
              <p:cNvPr id="291" name="Google Shape;4668;p56">
                <a:extLst>
                  <a:ext uri="{FF2B5EF4-FFF2-40B4-BE49-F238E27FC236}">
                    <a16:creationId xmlns:a16="http://schemas.microsoft.com/office/drawing/2014/main" id="{2F6661A3-DF73-40EF-AB34-84378FDEA2AA}"/>
                  </a:ext>
                </a:extLst>
              </p:cNvPr>
              <p:cNvSpPr/>
              <p:nvPr/>
            </p:nvSpPr>
            <p:spPr>
              <a:xfrm flipH="1">
                <a:off x="8767390" y="1920174"/>
                <a:ext cx="1081001" cy="865316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" name="Google Shape;4669;p56">
                <a:extLst>
                  <a:ext uri="{FF2B5EF4-FFF2-40B4-BE49-F238E27FC236}">
                    <a16:creationId xmlns:a16="http://schemas.microsoft.com/office/drawing/2014/main" id="{C26B73F0-6177-4202-8583-B3C307B43160}"/>
                  </a:ext>
                </a:extLst>
              </p:cNvPr>
              <p:cNvSpPr/>
              <p:nvPr/>
            </p:nvSpPr>
            <p:spPr>
              <a:xfrm flipH="1">
                <a:off x="8757948" y="2024330"/>
                <a:ext cx="905810" cy="749872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" name="Google Shape;4670;p56">
                <a:extLst>
                  <a:ext uri="{FF2B5EF4-FFF2-40B4-BE49-F238E27FC236}">
                    <a16:creationId xmlns:a16="http://schemas.microsoft.com/office/drawing/2014/main" id="{B3D66356-7024-46A7-B24B-5B7AEEBD0C75}"/>
                  </a:ext>
                </a:extLst>
              </p:cNvPr>
              <p:cNvSpPr/>
              <p:nvPr/>
            </p:nvSpPr>
            <p:spPr>
              <a:xfrm flipH="1">
                <a:off x="8854329" y="2661689"/>
                <a:ext cx="13350" cy="12595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" name="Google Shape;4671;p56">
                <a:extLst>
                  <a:ext uri="{FF2B5EF4-FFF2-40B4-BE49-F238E27FC236}">
                    <a16:creationId xmlns:a16="http://schemas.microsoft.com/office/drawing/2014/main" id="{042D4901-1D65-44A1-B7F4-9265F961E5BF}"/>
                  </a:ext>
                </a:extLst>
              </p:cNvPr>
              <p:cNvSpPr/>
              <p:nvPr/>
            </p:nvSpPr>
            <p:spPr>
              <a:xfrm flipH="1">
                <a:off x="8830825" y="2482445"/>
                <a:ext cx="237374" cy="203640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" name="Google Shape;4672;p56">
                <a:extLst>
                  <a:ext uri="{FF2B5EF4-FFF2-40B4-BE49-F238E27FC236}">
                    <a16:creationId xmlns:a16="http://schemas.microsoft.com/office/drawing/2014/main" id="{2AF04677-704F-48D9-8441-CCF198C2B7CA}"/>
                  </a:ext>
                </a:extLst>
              </p:cNvPr>
              <p:cNvSpPr/>
              <p:nvPr/>
            </p:nvSpPr>
            <p:spPr>
              <a:xfrm flipH="1">
                <a:off x="8954572" y="2574761"/>
                <a:ext cx="14928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" name="Google Shape;4673;p56">
                <a:extLst>
                  <a:ext uri="{FF2B5EF4-FFF2-40B4-BE49-F238E27FC236}">
                    <a16:creationId xmlns:a16="http://schemas.microsoft.com/office/drawing/2014/main" id="{8524F0D8-54B7-4A00-9CA7-E9D6F253992B}"/>
                  </a:ext>
                </a:extLst>
              </p:cNvPr>
              <p:cNvSpPr/>
              <p:nvPr/>
            </p:nvSpPr>
            <p:spPr>
              <a:xfrm flipH="1">
                <a:off x="8942842" y="2350525"/>
                <a:ext cx="313353" cy="251170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" name="Google Shape;4674;p56">
                <a:extLst>
                  <a:ext uri="{FF2B5EF4-FFF2-40B4-BE49-F238E27FC236}">
                    <a16:creationId xmlns:a16="http://schemas.microsoft.com/office/drawing/2014/main" id="{73780854-F93C-4447-A5E1-C29B2E431D55}"/>
                  </a:ext>
                </a:extLst>
              </p:cNvPr>
              <p:cNvSpPr/>
              <p:nvPr/>
            </p:nvSpPr>
            <p:spPr>
              <a:xfrm flipH="1">
                <a:off x="9131625" y="2185489"/>
                <a:ext cx="249076" cy="266338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" name="Google Shape;4675;p56">
                <a:extLst>
                  <a:ext uri="{FF2B5EF4-FFF2-40B4-BE49-F238E27FC236}">
                    <a16:creationId xmlns:a16="http://schemas.microsoft.com/office/drawing/2014/main" id="{1B9CC44E-383B-47BA-ADE3-4222E320B90D}"/>
                  </a:ext>
                </a:extLst>
              </p:cNvPr>
              <p:cNvSpPr/>
              <p:nvPr/>
            </p:nvSpPr>
            <p:spPr>
              <a:xfrm flipH="1">
                <a:off x="9303177" y="2296680"/>
                <a:ext cx="11771" cy="11771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" y="0"/>
                    </a:moveTo>
                    <a:cubicBezTo>
                      <a:pt x="1" y="114"/>
                      <a:pt x="1" y="229"/>
                      <a:pt x="1" y="343"/>
                    </a:cubicBezTo>
                    <a:cubicBezTo>
                      <a:pt x="115" y="229"/>
                      <a:pt x="229" y="114"/>
                      <a:pt x="34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" name="Google Shape;4676;p56">
                <a:extLst>
                  <a:ext uri="{FF2B5EF4-FFF2-40B4-BE49-F238E27FC236}">
                    <a16:creationId xmlns:a16="http://schemas.microsoft.com/office/drawing/2014/main" id="{3DF92E59-2E82-49D0-8E44-EA54620B201B}"/>
                  </a:ext>
                </a:extLst>
              </p:cNvPr>
              <p:cNvSpPr/>
              <p:nvPr/>
            </p:nvSpPr>
            <p:spPr>
              <a:xfrm flipH="1">
                <a:off x="9289077" y="2126702"/>
                <a:ext cx="220902" cy="194271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" name="Google Shape;4677;p56">
                <a:extLst>
                  <a:ext uri="{FF2B5EF4-FFF2-40B4-BE49-F238E27FC236}">
                    <a16:creationId xmlns:a16="http://schemas.microsoft.com/office/drawing/2014/main" id="{D544FAE1-B433-4EBD-9046-FF41DF6E0CFF}"/>
                  </a:ext>
                </a:extLst>
              </p:cNvPr>
              <p:cNvSpPr/>
              <p:nvPr/>
            </p:nvSpPr>
            <p:spPr>
              <a:xfrm flipH="1">
                <a:off x="9475489" y="2156455"/>
                <a:ext cx="14928" cy="10227"/>
              </a:xfrm>
              <a:custGeom>
                <a:avLst/>
                <a:gdLst/>
                <a:ahLst/>
                <a:cxnLst/>
                <a:rect l="l" t="t" r="r" b="b"/>
                <a:pathLst>
                  <a:path w="435" h="298" extrusionOk="0">
                    <a:moveTo>
                      <a:pt x="46" y="1"/>
                    </a:moveTo>
                    <a:cubicBezTo>
                      <a:pt x="23" y="92"/>
                      <a:pt x="23" y="183"/>
                      <a:pt x="1" y="297"/>
                    </a:cubicBezTo>
                    <a:cubicBezTo>
                      <a:pt x="160" y="206"/>
                      <a:pt x="297" y="138"/>
                      <a:pt x="434" y="46"/>
                    </a:cubicBezTo>
                    <a:cubicBezTo>
                      <a:pt x="297" y="23"/>
                      <a:pt x="183" y="23"/>
                      <a:pt x="46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" name="Google Shape;4678;p56">
                <a:extLst>
                  <a:ext uri="{FF2B5EF4-FFF2-40B4-BE49-F238E27FC236}">
                    <a16:creationId xmlns:a16="http://schemas.microsoft.com/office/drawing/2014/main" id="{3D42FE9A-FAF1-424C-A744-96C01A3BE4DA}"/>
                  </a:ext>
                </a:extLst>
              </p:cNvPr>
              <p:cNvSpPr/>
              <p:nvPr/>
            </p:nvSpPr>
            <p:spPr>
              <a:xfrm flipH="1">
                <a:off x="9459054" y="1995674"/>
                <a:ext cx="173132" cy="185555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" name="Google Shape;4679;p56">
                <a:extLst>
                  <a:ext uri="{FF2B5EF4-FFF2-40B4-BE49-F238E27FC236}">
                    <a16:creationId xmlns:a16="http://schemas.microsoft.com/office/drawing/2014/main" id="{9062F1E4-B5D1-4A86-BEF6-25BA4A4CF70E}"/>
                  </a:ext>
                </a:extLst>
              </p:cNvPr>
              <p:cNvSpPr/>
              <p:nvPr/>
            </p:nvSpPr>
            <p:spPr>
              <a:xfrm flipH="1">
                <a:off x="9343124" y="2090667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" name="Google Shape;4680;p56">
                <a:extLst>
                  <a:ext uri="{FF2B5EF4-FFF2-40B4-BE49-F238E27FC236}">
                    <a16:creationId xmlns:a16="http://schemas.microsoft.com/office/drawing/2014/main" id="{B942DF50-BDF9-4D4C-B0F9-87838F510ACE}"/>
                  </a:ext>
                </a:extLst>
              </p:cNvPr>
              <p:cNvSpPr/>
              <p:nvPr/>
            </p:nvSpPr>
            <p:spPr>
              <a:xfrm flipH="1">
                <a:off x="9385404" y="2053055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" name="Google Shape;4681;p56">
                <a:extLst>
                  <a:ext uri="{FF2B5EF4-FFF2-40B4-BE49-F238E27FC236}">
                    <a16:creationId xmlns:a16="http://schemas.microsoft.com/office/drawing/2014/main" id="{FFE9EF4D-FE39-4B4F-BBC1-29F12CF643CF}"/>
                  </a:ext>
                </a:extLst>
              </p:cNvPr>
              <p:cNvSpPr/>
              <p:nvPr/>
            </p:nvSpPr>
            <p:spPr>
              <a:xfrm flipH="1">
                <a:off x="9333721" y="2041318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" name="Google Shape;4682;p56">
                <a:extLst>
                  <a:ext uri="{FF2B5EF4-FFF2-40B4-BE49-F238E27FC236}">
                    <a16:creationId xmlns:a16="http://schemas.microsoft.com/office/drawing/2014/main" id="{57C798A9-3A40-422D-B176-5F61E7371174}"/>
                  </a:ext>
                </a:extLst>
              </p:cNvPr>
              <p:cNvSpPr/>
              <p:nvPr/>
            </p:nvSpPr>
            <p:spPr>
              <a:xfrm flipH="1">
                <a:off x="9420649" y="2422010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" name="Google Shape;4683;p56">
                <a:extLst>
                  <a:ext uri="{FF2B5EF4-FFF2-40B4-BE49-F238E27FC236}">
                    <a16:creationId xmlns:a16="http://schemas.microsoft.com/office/drawing/2014/main" id="{8FABA538-C4B4-4070-8113-903230F100B4}"/>
                  </a:ext>
                </a:extLst>
              </p:cNvPr>
              <p:cNvSpPr/>
              <p:nvPr/>
            </p:nvSpPr>
            <p:spPr>
              <a:xfrm flipH="1">
                <a:off x="9467665" y="2387555"/>
                <a:ext cx="46260" cy="36033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" name="Google Shape;4684;p56">
                <a:extLst>
                  <a:ext uri="{FF2B5EF4-FFF2-40B4-BE49-F238E27FC236}">
                    <a16:creationId xmlns:a16="http://schemas.microsoft.com/office/drawing/2014/main" id="{8AF69E8D-4DC1-435C-B838-DED90392B8E7}"/>
                  </a:ext>
                </a:extLst>
              </p:cNvPr>
              <p:cNvSpPr/>
              <p:nvPr/>
            </p:nvSpPr>
            <p:spPr>
              <a:xfrm flipH="1">
                <a:off x="9405789" y="2369538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" name="Google Shape;4685;p56">
                <a:extLst>
                  <a:ext uri="{FF2B5EF4-FFF2-40B4-BE49-F238E27FC236}">
                    <a16:creationId xmlns:a16="http://schemas.microsoft.com/office/drawing/2014/main" id="{92B691E4-A5BA-4091-AB68-E25DA74BD8F4}"/>
                  </a:ext>
                </a:extLst>
              </p:cNvPr>
              <p:cNvSpPr/>
              <p:nvPr/>
            </p:nvSpPr>
            <p:spPr>
              <a:xfrm flipH="1">
                <a:off x="9663485" y="1973162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62" y="0"/>
                    </a:moveTo>
                    <a:cubicBezTo>
                      <a:pt x="1" y="0"/>
                      <a:pt x="1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" name="Google Shape;4686;p56">
                <a:extLst>
                  <a:ext uri="{FF2B5EF4-FFF2-40B4-BE49-F238E27FC236}">
                    <a16:creationId xmlns:a16="http://schemas.microsoft.com/office/drawing/2014/main" id="{21C81D9E-797D-4B11-85D4-0BA9B082E4BA}"/>
                  </a:ext>
                </a:extLst>
              </p:cNvPr>
              <p:cNvSpPr/>
              <p:nvPr/>
            </p:nvSpPr>
            <p:spPr>
              <a:xfrm flipH="1">
                <a:off x="9116727" y="2152543"/>
                <a:ext cx="45471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" name="Google Shape;4687;p56">
                <a:extLst>
                  <a:ext uri="{FF2B5EF4-FFF2-40B4-BE49-F238E27FC236}">
                    <a16:creationId xmlns:a16="http://schemas.microsoft.com/office/drawing/2014/main" id="{16A5C6FD-EF67-482A-9D16-D7F30892FA1E}"/>
                  </a:ext>
                </a:extLst>
              </p:cNvPr>
              <p:cNvSpPr/>
              <p:nvPr/>
            </p:nvSpPr>
            <p:spPr>
              <a:xfrm flipH="1">
                <a:off x="9155129" y="2120421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" name="Google Shape;4688;p56">
                <a:extLst>
                  <a:ext uri="{FF2B5EF4-FFF2-40B4-BE49-F238E27FC236}">
                    <a16:creationId xmlns:a16="http://schemas.microsoft.com/office/drawing/2014/main" id="{FC82BB6D-A44C-4436-98FC-8E57A68ADA93}"/>
                  </a:ext>
                </a:extLst>
              </p:cNvPr>
              <p:cNvSpPr/>
              <p:nvPr/>
            </p:nvSpPr>
            <p:spPr>
              <a:xfrm flipH="1">
                <a:off x="9244425" y="2591989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" name="Google Shape;4689;p56">
                <a:extLst>
                  <a:ext uri="{FF2B5EF4-FFF2-40B4-BE49-F238E27FC236}">
                    <a16:creationId xmlns:a16="http://schemas.microsoft.com/office/drawing/2014/main" id="{AD25CB05-0C40-4E18-B545-4D1974F662DA}"/>
                  </a:ext>
                </a:extLst>
              </p:cNvPr>
              <p:cNvSpPr/>
              <p:nvPr/>
            </p:nvSpPr>
            <p:spPr>
              <a:xfrm flipH="1">
                <a:off x="9292196" y="2574761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9" name="Google Shape;4690;p56">
              <a:extLst>
                <a:ext uri="{FF2B5EF4-FFF2-40B4-BE49-F238E27FC236}">
                  <a16:creationId xmlns:a16="http://schemas.microsoft.com/office/drawing/2014/main" id="{FE6065A0-B01B-48E5-A079-102A31F534AC}"/>
                </a:ext>
              </a:extLst>
            </p:cNvPr>
            <p:cNvGrpSpPr/>
            <p:nvPr/>
          </p:nvGrpSpPr>
          <p:grpSpPr>
            <a:xfrm rot="3611092">
              <a:off x="946330" y="3765515"/>
              <a:ext cx="594403" cy="459681"/>
              <a:chOff x="1530147" y="3725108"/>
              <a:chExt cx="864149" cy="672973"/>
            </a:xfrm>
          </p:grpSpPr>
          <p:sp>
            <p:nvSpPr>
              <p:cNvPr id="286" name="Google Shape;4691;p56">
                <a:extLst>
                  <a:ext uri="{FF2B5EF4-FFF2-40B4-BE49-F238E27FC236}">
                    <a16:creationId xmlns:a16="http://schemas.microsoft.com/office/drawing/2014/main" id="{73662EF7-C108-4D53-AB0E-FE8ABE5043A4}"/>
                  </a:ext>
                </a:extLst>
              </p:cNvPr>
              <p:cNvSpPr/>
              <p:nvPr/>
            </p:nvSpPr>
            <p:spPr>
              <a:xfrm flipH="1">
                <a:off x="1530147" y="3725108"/>
                <a:ext cx="849461" cy="672726"/>
              </a:xfrm>
              <a:custGeom>
                <a:avLst/>
                <a:gdLst/>
                <a:ahLst/>
                <a:cxnLst/>
                <a:rect l="l" t="t" r="r" b="b"/>
                <a:pathLst>
                  <a:path w="24753" h="19603" extrusionOk="0">
                    <a:moveTo>
                      <a:pt x="9154" y="0"/>
                    </a:moveTo>
                    <a:cubicBezTo>
                      <a:pt x="7784" y="0"/>
                      <a:pt x="6757" y="2694"/>
                      <a:pt x="6301" y="3629"/>
                    </a:cubicBezTo>
                    <a:cubicBezTo>
                      <a:pt x="4064" y="8446"/>
                      <a:pt x="2306" y="13444"/>
                      <a:pt x="1" y="18260"/>
                    </a:cubicBezTo>
                    <a:lnTo>
                      <a:pt x="92" y="19561"/>
                    </a:lnTo>
                    <a:cubicBezTo>
                      <a:pt x="1507" y="19561"/>
                      <a:pt x="3217" y="19602"/>
                      <a:pt x="4828" y="19602"/>
                    </a:cubicBezTo>
                    <a:cubicBezTo>
                      <a:pt x="5634" y="19602"/>
                      <a:pt x="6415" y="19592"/>
                      <a:pt x="7122" y="19561"/>
                    </a:cubicBezTo>
                    <a:cubicBezTo>
                      <a:pt x="12030" y="19379"/>
                      <a:pt x="16663" y="19196"/>
                      <a:pt x="21206" y="17530"/>
                    </a:cubicBezTo>
                    <a:cubicBezTo>
                      <a:pt x="24752" y="16251"/>
                      <a:pt x="24634" y="13625"/>
                      <a:pt x="20939" y="13625"/>
                    </a:cubicBezTo>
                    <a:cubicBezTo>
                      <a:pt x="20877" y="13625"/>
                      <a:pt x="20814" y="13625"/>
                      <a:pt x="20749" y="13627"/>
                    </a:cubicBezTo>
                    <a:cubicBezTo>
                      <a:pt x="18464" y="13710"/>
                      <a:pt x="14967" y="15250"/>
                      <a:pt x="12534" y="15250"/>
                    </a:cubicBezTo>
                    <a:cubicBezTo>
                      <a:pt x="12294" y="15250"/>
                      <a:pt x="12064" y="15235"/>
                      <a:pt x="11847" y="15202"/>
                    </a:cubicBezTo>
                    <a:cubicBezTo>
                      <a:pt x="14449" y="14083"/>
                      <a:pt x="17234" y="12235"/>
                      <a:pt x="19083" y="11116"/>
                    </a:cubicBezTo>
                    <a:cubicBezTo>
                      <a:pt x="20201" y="10386"/>
                      <a:pt x="24629" y="7784"/>
                      <a:pt x="21571" y="6962"/>
                    </a:cubicBezTo>
                    <a:cubicBezTo>
                      <a:pt x="21299" y="6874"/>
                      <a:pt x="21025" y="6835"/>
                      <a:pt x="20751" y="6835"/>
                    </a:cubicBezTo>
                    <a:cubicBezTo>
                      <a:pt x="19248" y="6835"/>
                      <a:pt x="17721" y="8005"/>
                      <a:pt x="16389" y="8719"/>
                    </a:cubicBezTo>
                    <a:cubicBezTo>
                      <a:pt x="14358" y="9747"/>
                      <a:pt x="11573" y="11869"/>
                      <a:pt x="9542" y="12600"/>
                    </a:cubicBezTo>
                    <a:cubicBezTo>
                      <a:pt x="11117" y="10842"/>
                      <a:pt x="12418" y="8811"/>
                      <a:pt x="13879" y="6962"/>
                    </a:cubicBezTo>
                    <a:cubicBezTo>
                      <a:pt x="14723" y="5935"/>
                      <a:pt x="17873" y="3264"/>
                      <a:pt x="15933" y="2055"/>
                    </a:cubicBezTo>
                    <a:cubicBezTo>
                      <a:pt x="15722" y="1922"/>
                      <a:pt x="15498" y="1861"/>
                      <a:pt x="15262" y="1861"/>
                    </a:cubicBezTo>
                    <a:cubicBezTo>
                      <a:pt x="12689" y="1861"/>
                      <a:pt x="8762" y="9133"/>
                      <a:pt x="6483" y="10660"/>
                    </a:cubicBezTo>
                    <a:cubicBezTo>
                      <a:pt x="7876" y="7966"/>
                      <a:pt x="8606" y="5478"/>
                      <a:pt x="9542" y="3059"/>
                    </a:cubicBezTo>
                    <a:cubicBezTo>
                      <a:pt x="9816" y="2146"/>
                      <a:pt x="10637" y="0"/>
                      <a:pt x="9154" y="0"/>
                    </a:cubicBezTo>
                    <a:close/>
                  </a:path>
                </a:pathLst>
              </a:custGeom>
              <a:solidFill>
                <a:srgbClr val="FFDB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4692;p56">
                <a:extLst>
                  <a:ext uri="{FF2B5EF4-FFF2-40B4-BE49-F238E27FC236}">
                    <a16:creationId xmlns:a16="http://schemas.microsoft.com/office/drawing/2014/main" id="{9B39F8C6-1391-4EF2-94FE-BA992D8D80BF}"/>
                  </a:ext>
                </a:extLst>
              </p:cNvPr>
              <p:cNvSpPr/>
              <p:nvPr/>
            </p:nvSpPr>
            <p:spPr>
              <a:xfrm flipH="1">
                <a:off x="1675893" y="4009263"/>
                <a:ext cx="715211" cy="388817"/>
              </a:xfrm>
              <a:custGeom>
                <a:avLst/>
                <a:gdLst/>
                <a:ahLst/>
                <a:cxnLst/>
                <a:rect l="l" t="t" r="r" b="b"/>
                <a:pathLst>
                  <a:path w="20841" h="11330" extrusionOk="0">
                    <a:moveTo>
                      <a:pt x="20347" y="0"/>
                    </a:moveTo>
                    <a:cubicBezTo>
                      <a:pt x="20292" y="0"/>
                      <a:pt x="20232" y="16"/>
                      <a:pt x="20171" y="51"/>
                    </a:cubicBezTo>
                    <a:cubicBezTo>
                      <a:pt x="16451" y="2151"/>
                      <a:pt x="12662" y="4137"/>
                      <a:pt x="8987" y="6328"/>
                    </a:cubicBezTo>
                    <a:cubicBezTo>
                      <a:pt x="7252" y="7378"/>
                      <a:pt x="5426" y="8360"/>
                      <a:pt x="3531" y="9113"/>
                    </a:cubicBezTo>
                    <a:cubicBezTo>
                      <a:pt x="2413" y="9570"/>
                      <a:pt x="1180" y="9958"/>
                      <a:pt x="267" y="10756"/>
                    </a:cubicBezTo>
                    <a:cubicBezTo>
                      <a:pt x="1" y="10987"/>
                      <a:pt x="246" y="11329"/>
                      <a:pt x="519" y="11329"/>
                    </a:cubicBezTo>
                    <a:cubicBezTo>
                      <a:pt x="596" y="11329"/>
                      <a:pt x="676" y="11302"/>
                      <a:pt x="747" y="11236"/>
                    </a:cubicBezTo>
                    <a:cubicBezTo>
                      <a:pt x="1797" y="10346"/>
                      <a:pt x="3235" y="10026"/>
                      <a:pt x="4467" y="9478"/>
                    </a:cubicBezTo>
                    <a:cubicBezTo>
                      <a:pt x="6293" y="8679"/>
                      <a:pt x="8074" y="7698"/>
                      <a:pt x="9786" y="6671"/>
                    </a:cubicBezTo>
                    <a:cubicBezTo>
                      <a:pt x="13301" y="4548"/>
                      <a:pt x="16953" y="2654"/>
                      <a:pt x="20513" y="645"/>
                    </a:cubicBezTo>
                    <a:cubicBezTo>
                      <a:pt x="20841" y="452"/>
                      <a:pt x="20648" y="0"/>
                      <a:pt x="20347" y="0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4693;p56">
                <a:extLst>
                  <a:ext uri="{FF2B5EF4-FFF2-40B4-BE49-F238E27FC236}">
                    <a16:creationId xmlns:a16="http://schemas.microsoft.com/office/drawing/2014/main" id="{11A07B3A-120C-47CF-9AD0-94026813A186}"/>
                  </a:ext>
                </a:extLst>
              </p:cNvPr>
              <p:cNvSpPr/>
              <p:nvPr/>
            </p:nvSpPr>
            <p:spPr>
              <a:xfrm flipH="1">
                <a:off x="1873734" y="3849957"/>
                <a:ext cx="520562" cy="544893"/>
              </a:xfrm>
              <a:custGeom>
                <a:avLst/>
                <a:gdLst/>
                <a:ahLst/>
                <a:cxnLst/>
                <a:rect l="l" t="t" r="r" b="b"/>
                <a:pathLst>
                  <a:path w="15169" h="15878" extrusionOk="0">
                    <a:moveTo>
                      <a:pt x="14670" y="0"/>
                    </a:moveTo>
                    <a:cubicBezTo>
                      <a:pt x="14592" y="0"/>
                      <a:pt x="14512" y="32"/>
                      <a:pt x="14444" y="106"/>
                    </a:cubicBezTo>
                    <a:cubicBezTo>
                      <a:pt x="12070" y="2662"/>
                      <a:pt x="9810" y="5310"/>
                      <a:pt x="7710" y="8049"/>
                    </a:cubicBezTo>
                    <a:cubicBezTo>
                      <a:pt x="5519" y="10902"/>
                      <a:pt x="3031" y="13047"/>
                      <a:pt x="269" y="15307"/>
                    </a:cubicBezTo>
                    <a:cubicBezTo>
                      <a:pt x="1" y="15522"/>
                      <a:pt x="238" y="15877"/>
                      <a:pt x="518" y="15877"/>
                    </a:cubicBezTo>
                    <a:cubicBezTo>
                      <a:pt x="594" y="15877"/>
                      <a:pt x="675" y="15850"/>
                      <a:pt x="748" y="15787"/>
                    </a:cubicBezTo>
                    <a:cubicBezTo>
                      <a:pt x="3099" y="13892"/>
                      <a:pt x="5542" y="12066"/>
                      <a:pt x="7368" y="9624"/>
                    </a:cubicBezTo>
                    <a:cubicBezTo>
                      <a:pt x="9742" y="6497"/>
                      <a:pt x="12252" y="3484"/>
                      <a:pt x="14923" y="608"/>
                    </a:cubicBezTo>
                    <a:cubicBezTo>
                      <a:pt x="15169" y="345"/>
                      <a:pt x="14929" y="0"/>
                      <a:pt x="14670" y="0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4694;p56">
                <a:extLst>
                  <a:ext uri="{FF2B5EF4-FFF2-40B4-BE49-F238E27FC236}">
                    <a16:creationId xmlns:a16="http://schemas.microsoft.com/office/drawing/2014/main" id="{ED5A4F56-55EA-4F23-9505-FBF4DDB432F6}"/>
                  </a:ext>
                </a:extLst>
              </p:cNvPr>
              <p:cNvSpPr/>
              <p:nvPr/>
            </p:nvSpPr>
            <p:spPr>
              <a:xfrm flipH="1">
                <a:off x="2073256" y="3774389"/>
                <a:ext cx="318947" cy="611984"/>
              </a:xfrm>
              <a:custGeom>
                <a:avLst/>
                <a:gdLst/>
                <a:ahLst/>
                <a:cxnLst/>
                <a:rect l="l" t="t" r="r" b="b"/>
                <a:pathLst>
                  <a:path w="9294" h="17833" extrusionOk="0">
                    <a:moveTo>
                      <a:pt x="8862" y="0"/>
                    </a:moveTo>
                    <a:cubicBezTo>
                      <a:pt x="8726" y="0"/>
                      <a:pt x="8593" y="70"/>
                      <a:pt x="8539" y="230"/>
                    </a:cubicBezTo>
                    <a:cubicBezTo>
                      <a:pt x="7672" y="3243"/>
                      <a:pt x="6029" y="5914"/>
                      <a:pt x="4842" y="8790"/>
                    </a:cubicBezTo>
                    <a:cubicBezTo>
                      <a:pt x="3586" y="11780"/>
                      <a:pt x="2285" y="14702"/>
                      <a:pt x="208" y="17235"/>
                    </a:cubicBezTo>
                    <a:cubicBezTo>
                      <a:pt x="1" y="17495"/>
                      <a:pt x="225" y="17832"/>
                      <a:pt x="465" y="17832"/>
                    </a:cubicBezTo>
                    <a:cubicBezTo>
                      <a:pt x="542" y="17832"/>
                      <a:pt x="621" y="17798"/>
                      <a:pt x="687" y="17715"/>
                    </a:cubicBezTo>
                    <a:cubicBezTo>
                      <a:pt x="2650" y="15364"/>
                      <a:pt x="3974" y="12670"/>
                      <a:pt x="5138" y="9863"/>
                    </a:cubicBezTo>
                    <a:cubicBezTo>
                      <a:pt x="6462" y="6690"/>
                      <a:pt x="8265" y="3723"/>
                      <a:pt x="9224" y="436"/>
                    </a:cubicBezTo>
                    <a:cubicBezTo>
                      <a:pt x="9294" y="171"/>
                      <a:pt x="9075" y="0"/>
                      <a:pt x="8862" y="0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4695;p56">
                <a:extLst>
                  <a:ext uri="{FF2B5EF4-FFF2-40B4-BE49-F238E27FC236}">
                    <a16:creationId xmlns:a16="http://schemas.microsoft.com/office/drawing/2014/main" id="{058B6FC3-EC36-4B20-93CF-5DD9C46E05C1}"/>
                  </a:ext>
                </a:extLst>
              </p:cNvPr>
              <p:cNvSpPr/>
              <p:nvPr/>
            </p:nvSpPr>
            <p:spPr>
              <a:xfrm flipH="1">
                <a:off x="1638350" y="4231268"/>
                <a:ext cx="738101" cy="155390"/>
              </a:xfrm>
              <a:custGeom>
                <a:avLst/>
                <a:gdLst/>
                <a:ahLst/>
                <a:cxnLst/>
                <a:rect l="l" t="t" r="r" b="b"/>
                <a:pathLst>
                  <a:path w="21508" h="4528" extrusionOk="0">
                    <a:moveTo>
                      <a:pt x="21045" y="1"/>
                    </a:moveTo>
                    <a:cubicBezTo>
                      <a:pt x="21009" y="1"/>
                      <a:pt x="20971" y="6"/>
                      <a:pt x="20931" y="19"/>
                    </a:cubicBezTo>
                    <a:cubicBezTo>
                      <a:pt x="17827" y="1069"/>
                      <a:pt x="14403" y="1412"/>
                      <a:pt x="11185" y="1982"/>
                    </a:cubicBezTo>
                    <a:cubicBezTo>
                      <a:pt x="9313" y="2302"/>
                      <a:pt x="7464" y="2553"/>
                      <a:pt x="5592" y="2872"/>
                    </a:cubicBezTo>
                    <a:cubicBezTo>
                      <a:pt x="3981" y="3169"/>
                      <a:pt x="2489" y="3820"/>
                      <a:pt x="840" y="3820"/>
                    </a:cubicBezTo>
                    <a:cubicBezTo>
                      <a:pt x="713" y="3820"/>
                      <a:pt x="585" y="3816"/>
                      <a:pt x="457" y="3808"/>
                    </a:cubicBezTo>
                    <a:cubicBezTo>
                      <a:pt x="449" y="3808"/>
                      <a:pt x="442" y="3808"/>
                      <a:pt x="435" y="3808"/>
                    </a:cubicBezTo>
                    <a:cubicBezTo>
                      <a:pt x="0" y="3808"/>
                      <a:pt x="7" y="4493"/>
                      <a:pt x="457" y="4516"/>
                    </a:cubicBezTo>
                    <a:cubicBezTo>
                      <a:pt x="585" y="4523"/>
                      <a:pt x="713" y="4527"/>
                      <a:pt x="841" y="4527"/>
                    </a:cubicBezTo>
                    <a:cubicBezTo>
                      <a:pt x="2232" y="4527"/>
                      <a:pt x="3572" y="4095"/>
                      <a:pt x="4930" y="3740"/>
                    </a:cubicBezTo>
                    <a:cubicBezTo>
                      <a:pt x="6688" y="3283"/>
                      <a:pt x="8537" y="3123"/>
                      <a:pt x="10340" y="2827"/>
                    </a:cubicBezTo>
                    <a:cubicBezTo>
                      <a:pt x="12120" y="2530"/>
                      <a:pt x="13901" y="2142"/>
                      <a:pt x="15704" y="1845"/>
                    </a:cubicBezTo>
                    <a:cubicBezTo>
                      <a:pt x="17530" y="1548"/>
                      <a:pt x="19356" y="1297"/>
                      <a:pt x="21114" y="704"/>
                    </a:cubicBezTo>
                    <a:cubicBezTo>
                      <a:pt x="21507" y="559"/>
                      <a:pt x="21393" y="1"/>
                      <a:pt x="21045" y="1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0" name="Google Shape;4696;p56">
              <a:extLst>
                <a:ext uri="{FF2B5EF4-FFF2-40B4-BE49-F238E27FC236}">
                  <a16:creationId xmlns:a16="http://schemas.microsoft.com/office/drawing/2014/main" id="{5A9F2B7E-E2FF-4DC6-8C0E-83DBDE2236EB}"/>
                </a:ext>
              </a:extLst>
            </p:cNvPr>
            <p:cNvGrpSpPr/>
            <p:nvPr/>
          </p:nvGrpSpPr>
          <p:grpSpPr>
            <a:xfrm rot="5400000">
              <a:off x="3182467" y="4003019"/>
              <a:ext cx="612686" cy="469399"/>
              <a:chOff x="8267893" y="1920039"/>
              <a:chExt cx="890274" cy="685355"/>
            </a:xfrm>
          </p:grpSpPr>
          <p:sp>
            <p:nvSpPr>
              <p:cNvPr id="281" name="Google Shape;4697;p56">
                <a:extLst>
                  <a:ext uri="{FF2B5EF4-FFF2-40B4-BE49-F238E27FC236}">
                    <a16:creationId xmlns:a16="http://schemas.microsoft.com/office/drawing/2014/main" id="{005043AB-D9FA-4DFC-8A12-FDD50A56249E}"/>
                  </a:ext>
                </a:extLst>
              </p:cNvPr>
              <p:cNvSpPr/>
              <p:nvPr/>
            </p:nvSpPr>
            <p:spPr>
              <a:xfrm>
                <a:off x="8267893" y="1920039"/>
                <a:ext cx="890265" cy="685355"/>
              </a:xfrm>
              <a:custGeom>
                <a:avLst/>
                <a:gdLst/>
                <a:ahLst/>
                <a:cxnLst/>
                <a:rect l="l" t="t" r="r" b="b"/>
                <a:pathLst>
                  <a:path w="25942" h="19971" extrusionOk="0">
                    <a:moveTo>
                      <a:pt x="9705" y="1"/>
                    </a:moveTo>
                    <a:cubicBezTo>
                      <a:pt x="7527" y="1"/>
                      <a:pt x="5973" y="655"/>
                      <a:pt x="8435" y="3009"/>
                    </a:cubicBezTo>
                    <a:cubicBezTo>
                      <a:pt x="10695" y="5086"/>
                      <a:pt x="14849" y="6638"/>
                      <a:pt x="17770" y="7505"/>
                    </a:cubicBezTo>
                    <a:cubicBezTo>
                      <a:pt x="16612" y="7411"/>
                      <a:pt x="11802" y="6606"/>
                      <a:pt x="7521" y="6606"/>
                    </a:cubicBezTo>
                    <a:cubicBezTo>
                      <a:pt x="3532" y="6606"/>
                      <a:pt x="1" y="7304"/>
                      <a:pt x="309" y="9925"/>
                    </a:cubicBezTo>
                    <a:cubicBezTo>
                      <a:pt x="574" y="12205"/>
                      <a:pt x="8728" y="12815"/>
                      <a:pt x="14639" y="12815"/>
                    </a:cubicBezTo>
                    <a:cubicBezTo>
                      <a:pt x="16359" y="12815"/>
                      <a:pt x="17889" y="12764"/>
                      <a:pt x="18980" y="12686"/>
                    </a:cubicBezTo>
                    <a:lnTo>
                      <a:pt x="18980" y="12686"/>
                    </a:lnTo>
                    <a:cubicBezTo>
                      <a:pt x="14324" y="14421"/>
                      <a:pt x="9142" y="14946"/>
                      <a:pt x="6015" y="15631"/>
                    </a:cubicBezTo>
                    <a:cubicBezTo>
                      <a:pt x="905" y="16609"/>
                      <a:pt x="1306" y="19970"/>
                      <a:pt x="6427" y="19970"/>
                    </a:cubicBezTo>
                    <a:cubicBezTo>
                      <a:pt x="6682" y="19970"/>
                      <a:pt x="6948" y="19962"/>
                      <a:pt x="7225" y="19945"/>
                    </a:cubicBezTo>
                    <a:cubicBezTo>
                      <a:pt x="12931" y="19625"/>
                      <a:pt x="19893" y="18347"/>
                      <a:pt x="25942" y="17023"/>
                    </a:cubicBezTo>
                    <a:lnTo>
                      <a:pt x="25942" y="4629"/>
                    </a:lnTo>
                    <a:cubicBezTo>
                      <a:pt x="22016" y="3077"/>
                      <a:pt x="17702" y="1799"/>
                      <a:pt x="13981" y="589"/>
                    </a:cubicBezTo>
                    <a:cubicBezTo>
                      <a:pt x="12996" y="310"/>
                      <a:pt x="11203" y="1"/>
                      <a:pt x="9705" y="1"/>
                    </a:cubicBezTo>
                    <a:close/>
                  </a:path>
                </a:pathLst>
              </a:custGeom>
              <a:solidFill>
                <a:srgbClr val="FF88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" name="Google Shape;4698;p56">
                <a:extLst>
                  <a:ext uri="{FF2B5EF4-FFF2-40B4-BE49-F238E27FC236}">
                    <a16:creationId xmlns:a16="http://schemas.microsoft.com/office/drawing/2014/main" id="{EFEBF209-FFD6-4F70-B1AE-7B2F7B765107}"/>
                  </a:ext>
                </a:extLst>
              </p:cNvPr>
              <p:cNvSpPr/>
              <p:nvPr/>
            </p:nvSpPr>
            <p:spPr>
              <a:xfrm>
                <a:off x="8600128" y="1969526"/>
                <a:ext cx="558037" cy="233153"/>
              </a:xfrm>
              <a:custGeom>
                <a:avLst/>
                <a:gdLst/>
                <a:ahLst/>
                <a:cxnLst/>
                <a:rect l="l" t="t" r="r" b="b"/>
                <a:pathLst>
                  <a:path w="16261" h="6794" extrusionOk="0">
                    <a:moveTo>
                      <a:pt x="487" y="1"/>
                    </a:moveTo>
                    <a:cubicBezTo>
                      <a:pt x="190" y="1"/>
                      <a:pt x="1" y="463"/>
                      <a:pt x="306" y="653"/>
                    </a:cubicBezTo>
                    <a:cubicBezTo>
                      <a:pt x="5031" y="3712"/>
                      <a:pt x="10646" y="5675"/>
                      <a:pt x="16261" y="6793"/>
                    </a:cubicBezTo>
                    <a:lnTo>
                      <a:pt x="16261" y="6086"/>
                    </a:lnTo>
                    <a:cubicBezTo>
                      <a:pt x="10760" y="4967"/>
                      <a:pt x="5282" y="3027"/>
                      <a:pt x="671" y="60"/>
                    </a:cubicBezTo>
                    <a:cubicBezTo>
                      <a:pt x="607" y="19"/>
                      <a:pt x="545" y="1"/>
                      <a:pt x="487" y="1"/>
                    </a:cubicBezTo>
                    <a:close/>
                  </a:path>
                </a:pathLst>
              </a:custGeom>
              <a:solidFill>
                <a:srgbClr val="A551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" name="Google Shape;4699;p56">
                <a:extLst>
                  <a:ext uri="{FF2B5EF4-FFF2-40B4-BE49-F238E27FC236}">
                    <a16:creationId xmlns:a16="http://schemas.microsoft.com/office/drawing/2014/main" id="{FED6D5A9-9050-403E-8A50-4F1EC2782AB0}"/>
                  </a:ext>
                </a:extLst>
              </p:cNvPr>
              <p:cNvSpPr/>
              <p:nvPr/>
            </p:nvSpPr>
            <p:spPr>
              <a:xfrm>
                <a:off x="8352110" y="2225369"/>
                <a:ext cx="806049" cy="51716"/>
              </a:xfrm>
              <a:custGeom>
                <a:avLst/>
                <a:gdLst/>
                <a:ahLst/>
                <a:cxnLst/>
                <a:rect l="l" t="t" r="r" b="b"/>
                <a:pathLst>
                  <a:path w="23488" h="1507" extrusionOk="0">
                    <a:moveTo>
                      <a:pt x="11990" y="0"/>
                    </a:moveTo>
                    <a:cubicBezTo>
                      <a:pt x="8126" y="0"/>
                      <a:pt x="4258" y="160"/>
                      <a:pt x="457" y="160"/>
                    </a:cubicBezTo>
                    <a:cubicBezTo>
                      <a:pt x="1" y="160"/>
                      <a:pt x="1" y="868"/>
                      <a:pt x="457" y="868"/>
                    </a:cubicBezTo>
                    <a:cubicBezTo>
                      <a:pt x="4258" y="856"/>
                      <a:pt x="8126" y="691"/>
                      <a:pt x="11990" y="691"/>
                    </a:cubicBezTo>
                    <a:cubicBezTo>
                      <a:pt x="15853" y="691"/>
                      <a:pt x="19710" y="856"/>
                      <a:pt x="23488" y="1507"/>
                    </a:cubicBezTo>
                    <a:lnTo>
                      <a:pt x="23488" y="799"/>
                    </a:lnTo>
                    <a:cubicBezTo>
                      <a:pt x="19710" y="160"/>
                      <a:pt x="15853" y="0"/>
                      <a:pt x="11990" y="0"/>
                    </a:cubicBezTo>
                    <a:close/>
                  </a:path>
                </a:pathLst>
              </a:custGeom>
              <a:solidFill>
                <a:srgbClr val="A551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" name="Google Shape;4700;p56">
                <a:extLst>
                  <a:ext uri="{FF2B5EF4-FFF2-40B4-BE49-F238E27FC236}">
                    <a16:creationId xmlns:a16="http://schemas.microsoft.com/office/drawing/2014/main" id="{C103B5B8-766D-458D-8FDC-C74F36C848FC}"/>
                  </a:ext>
                </a:extLst>
              </p:cNvPr>
              <p:cNvSpPr/>
              <p:nvPr/>
            </p:nvSpPr>
            <p:spPr>
              <a:xfrm>
                <a:off x="8480529" y="2421189"/>
                <a:ext cx="677633" cy="130235"/>
              </a:xfrm>
              <a:custGeom>
                <a:avLst/>
                <a:gdLst/>
                <a:ahLst/>
                <a:cxnLst/>
                <a:rect l="l" t="t" r="r" b="b"/>
                <a:pathLst>
                  <a:path w="19746" h="3795" extrusionOk="0">
                    <a:moveTo>
                      <a:pt x="19746" y="1"/>
                    </a:moveTo>
                    <a:cubicBezTo>
                      <a:pt x="13241" y="503"/>
                      <a:pt x="6850" y="1872"/>
                      <a:pt x="413" y="3105"/>
                    </a:cubicBezTo>
                    <a:cubicBezTo>
                      <a:pt x="0" y="3192"/>
                      <a:pt x="145" y="3795"/>
                      <a:pt x="553" y="3795"/>
                    </a:cubicBezTo>
                    <a:cubicBezTo>
                      <a:pt x="574" y="3795"/>
                      <a:pt x="596" y="3793"/>
                      <a:pt x="618" y="3790"/>
                    </a:cubicBezTo>
                    <a:cubicBezTo>
                      <a:pt x="6964" y="2557"/>
                      <a:pt x="13309" y="1188"/>
                      <a:pt x="19746" y="708"/>
                    </a:cubicBezTo>
                    <a:lnTo>
                      <a:pt x="19746" y="1"/>
                    </a:lnTo>
                    <a:close/>
                  </a:path>
                </a:pathLst>
              </a:custGeom>
              <a:solidFill>
                <a:srgbClr val="A551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" name="Google Shape;4701;p56">
                <a:extLst>
                  <a:ext uri="{FF2B5EF4-FFF2-40B4-BE49-F238E27FC236}">
                    <a16:creationId xmlns:a16="http://schemas.microsoft.com/office/drawing/2014/main" id="{29FDD2DF-95B4-4E98-A7E8-38C8D5CB6FEE}"/>
                  </a:ext>
                </a:extLst>
              </p:cNvPr>
              <p:cNvSpPr/>
              <p:nvPr/>
            </p:nvSpPr>
            <p:spPr>
              <a:xfrm>
                <a:off x="8675456" y="2081884"/>
                <a:ext cx="482710" cy="421247"/>
              </a:xfrm>
              <a:custGeom>
                <a:avLst/>
                <a:gdLst/>
                <a:ahLst/>
                <a:cxnLst/>
                <a:rect l="l" t="t" r="r" b="b"/>
                <a:pathLst>
                  <a:path w="14066" h="12275" extrusionOk="0">
                    <a:moveTo>
                      <a:pt x="5947" y="1"/>
                    </a:moveTo>
                    <a:cubicBezTo>
                      <a:pt x="4617" y="1"/>
                      <a:pt x="3672" y="406"/>
                      <a:pt x="5187" y="1853"/>
                    </a:cubicBezTo>
                    <a:cubicBezTo>
                      <a:pt x="6556" y="3131"/>
                      <a:pt x="9113" y="4090"/>
                      <a:pt x="10916" y="4615"/>
                    </a:cubicBezTo>
                    <a:cubicBezTo>
                      <a:pt x="10195" y="4556"/>
                      <a:pt x="7242" y="4063"/>
                      <a:pt x="4615" y="4063"/>
                    </a:cubicBezTo>
                    <a:cubicBezTo>
                      <a:pt x="2167" y="4063"/>
                      <a:pt x="1" y="4491"/>
                      <a:pt x="188" y="6099"/>
                    </a:cubicBezTo>
                    <a:cubicBezTo>
                      <a:pt x="346" y="7488"/>
                      <a:pt x="5300" y="7875"/>
                      <a:pt x="8923" y="7875"/>
                    </a:cubicBezTo>
                    <a:cubicBezTo>
                      <a:pt x="10003" y="7875"/>
                      <a:pt x="10965" y="7840"/>
                      <a:pt x="11646" y="7788"/>
                    </a:cubicBezTo>
                    <a:lnTo>
                      <a:pt x="11646" y="7788"/>
                    </a:lnTo>
                    <a:cubicBezTo>
                      <a:pt x="8793" y="8861"/>
                      <a:pt x="5598" y="9180"/>
                      <a:pt x="3680" y="9591"/>
                    </a:cubicBezTo>
                    <a:cubicBezTo>
                      <a:pt x="537" y="10202"/>
                      <a:pt x="796" y="12275"/>
                      <a:pt x="3980" y="12275"/>
                    </a:cubicBezTo>
                    <a:cubicBezTo>
                      <a:pt x="4125" y="12275"/>
                      <a:pt x="4276" y="12271"/>
                      <a:pt x="4434" y="12262"/>
                    </a:cubicBezTo>
                    <a:cubicBezTo>
                      <a:pt x="7355" y="12079"/>
                      <a:pt x="10825" y="11508"/>
                      <a:pt x="14066" y="10846"/>
                    </a:cubicBezTo>
                    <a:lnTo>
                      <a:pt x="14066" y="2150"/>
                    </a:lnTo>
                    <a:cubicBezTo>
                      <a:pt x="12194" y="1511"/>
                      <a:pt x="10277" y="917"/>
                      <a:pt x="8565" y="370"/>
                    </a:cubicBezTo>
                    <a:cubicBezTo>
                      <a:pt x="7960" y="193"/>
                      <a:pt x="6863" y="1"/>
                      <a:pt x="5947" y="1"/>
                    </a:cubicBezTo>
                    <a:close/>
                  </a:path>
                </a:pathLst>
              </a:custGeom>
              <a:solidFill>
                <a:srgbClr val="A53A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19" name="Google Shape;613;p26">
            <a:extLst>
              <a:ext uri="{FF2B5EF4-FFF2-40B4-BE49-F238E27FC236}">
                <a16:creationId xmlns:a16="http://schemas.microsoft.com/office/drawing/2014/main" id="{29C75087-01F7-4E79-BC40-554D173590D1}"/>
              </a:ext>
            </a:extLst>
          </p:cNvPr>
          <p:cNvSpPr txBox="1">
            <a:spLocks/>
          </p:cNvSpPr>
          <p:nvPr/>
        </p:nvSpPr>
        <p:spPr>
          <a:xfrm>
            <a:off x="3120253" y="291100"/>
            <a:ext cx="5893110" cy="37734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Aft>
                <a:spcPts val="1600"/>
              </a:spcAft>
            </a:pPr>
            <a:r>
              <a:rPr lang="vi-VN" sz="2200" dirty="0">
                <a:solidFill>
                  <a:schemeClr val="tx1"/>
                </a:solidFill>
              </a:rPr>
              <a:t>                                                               </a:t>
            </a:r>
            <a:endParaRPr lang="vi-VN" sz="2200" b="1" dirty="0">
              <a:solidFill>
                <a:schemeClr val="tx1"/>
              </a:solidFill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AF9837DC-A221-4990-885B-22E5B3A7D07D}"/>
              </a:ext>
            </a:extLst>
          </p:cNvPr>
          <p:cNvSpPr txBox="1"/>
          <p:nvPr/>
        </p:nvSpPr>
        <p:spPr>
          <a:xfrm>
            <a:off x="2507363" y="2107021"/>
            <a:ext cx="58749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vi-V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 thành các bài </a:t>
            </a:r>
            <a:r>
              <a:rPr lang="vi-VN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vi-VN" sz="3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740370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Who's Who Game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8888"/>
      </a:accent1>
      <a:accent2>
        <a:srgbClr val="CFD690"/>
      </a:accent2>
      <a:accent3>
        <a:srgbClr val="46AA9E"/>
      </a:accent3>
      <a:accent4>
        <a:srgbClr val="0B443D"/>
      </a:accent4>
      <a:accent5>
        <a:srgbClr val="F4EAD7"/>
      </a:accent5>
      <a:accent6>
        <a:srgbClr val="F8F4EC"/>
      </a:accent6>
      <a:hlink>
        <a:srgbClr val="CE715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197</Words>
  <Application>Microsoft Office PowerPoint</Application>
  <PresentationFormat>On-screen Show (16:9)</PresentationFormat>
  <Paragraphs>33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Sriracha</vt:lpstr>
      <vt:lpstr>Barlow Medium</vt:lpstr>
      <vt:lpstr>HP001 4 hàng</vt:lpstr>
      <vt:lpstr>Times New Roman</vt:lpstr>
      <vt:lpstr>Arial</vt:lpstr>
      <vt:lpstr>Symbol</vt:lpstr>
      <vt:lpstr>Barlow</vt:lpstr>
      <vt:lpstr>Bangers</vt:lpstr>
      <vt:lpstr>Who's Who Game by Slidesgo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DẶN DÒ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Who's Who Game</dc:title>
  <dc:creator>Khánh An</dc:creator>
  <cp:lastModifiedBy>Quan Duong</cp:lastModifiedBy>
  <cp:revision>74</cp:revision>
  <cp:lastPrinted>2022-07-28T01:55:00Z</cp:lastPrinted>
  <dcterms:modified xsi:type="dcterms:W3CDTF">2022-07-28T02:00:48Z</dcterms:modified>
</cp:coreProperties>
</file>